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163" r:id="rId1"/>
    <p:sldMasterId id="2147507051" r:id="rId2"/>
    <p:sldMasterId id="2147507064" r:id="rId3"/>
    <p:sldMasterId id="2147507078" r:id="rId4"/>
  </p:sldMasterIdLst>
  <p:notesMasterIdLst>
    <p:notesMasterId r:id="rId26"/>
  </p:notesMasterIdLst>
  <p:handoutMasterIdLst>
    <p:handoutMasterId r:id="rId27"/>
  </p:handoutMasterIdLst>
  <p:sldIdLst>
    <p:sldId id="965" r:id="rId5"/>
    <p:sldId id="831" r:id="rId6"/>
    <p:sldId id="1085" r:id="rId7"/>
    <p:sldId id="1106" r:id="rId8"/>
    <p:sldId id="1083" r:id="rId9"/>
    <p:sldId id="1082" r:id="rId10"/>
    <p:sldId id="376" r:id="rId11"/>
    <p:sldId id="1097" r:id="rId12"/>
    <p:sldId id="1100" r:id="rId13"/>
    <p:sldId id="1086" r:id="rId14"/>
    <p:sldId id="1103" r:id="rId15"/>
    <p:sldId id="1104" r:id="rId16"/>
    <p:sldId id="1102" r:id="rId17"/>
    <p:sldId id="1094" r:id="rId18"/>
    <p:sldId id="1090" r:id="rId19"/>
    <p:sldId id="1096" r:id="rId20"/>
    <p:sldId id="1098" r:id="rId21"/>
    <p:sldId id="1080" r:id="rId22"/>
    <p:sldId id="1105" r:id="rId23"/>
    <p:sldId id="1073" r:id="rId24"/>
    <p:sldId id="1099" r:id="rId2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b="1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b="1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b="1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b="1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E00"/>
    <a:srgbClr val="02BFEC"/>
    <a:srgbClr val="FF8000"/>
    <a:srgbClr val="B85C00"/>
    <a:srgbClr val="804000"/>
    <a:srgbClr val="FFFF00"/>
    <a:srgbClr val="FF9F00"/>
    <a:srgbClr val="F7FF08"/>
    <a:srgbClr val="FFE600"/>
    <a:srgbClr val="1A7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71" autoAdjust="0"/>
    <p:restoredTop sz="93239" autoAdjust="0"/>
  </p:normalViewPr>
  <p:slideViewPr>
    <p:cSldViewPr>
      <p:cViewPr varScale="1">
        <p:scale>
          <a:sx n="95" d="100"/>
          <a:sy n="95" d="100"/>
        </p:scale>
        <p:origin x="184" y="608"/>
      </p:cViewPr>
      <p:guideLst>
        <p:guide orient="horz" pos="2112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4.xml"/><Relationship Id="rId3" Type="http://schemas.openxmlformats.org/officeDocument/2006/relationships/slide" Target="slides/slide9.xml"/><Relationship Id="rId7" Type="http://schemas.openxmlformats.org/officeDocument/2006/relationships/slide" Target="slides/slide13.xml"/><Relationship Id="rId12" Type="http://schemas.openxmlformats.org/officeDocument/2006/relationships/slide" Target="slides/slide21.xml"/><Relationship Id="rId2" Type="http://schemas.openxmlformats.org/officeDocument/2006/relationships/slide" Target="slides/slide8.xml"/><Relationship Id="rId1" Type="http://schemas.openxmlformats.org/officeDocument/2006/relationships/slide" Target="slides/slide7.xml"/><Relationship Id="rId6" Type="http://schemas.openxmlformats.org/officeDocument/2006/relationships/slide" Target="slides/slide12.xml"/><Relationship Id="rId11" Type="http://schemas.openxmlformats.org/officeDocument/2006/relationships/slide" Target="slides/slide17.xml"/><Relationship Id="rId5" Type="http://schemas.openxmlformats.org/officeDocument/2006/relationships/slide" Target="slides/slide11.xml"/><Relationship Id="rId10" Type="http://schemas.openxmlformats.org/officeDocument/2006/relationships/slide" Target="slides/slide16.xml"/><Relationship Id="rId4" Type="http://schemas.openxmlformats.org/officeDocument/2006/relationships/slide" Target="slides/slide10.xml"/><Relationship Id="rId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4B92BC3D-DD27-A049-911C-E16C32FA45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92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401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978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402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402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402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/>
            </a:lvl1pPr>
          </a:lstStyle>
          <a:p>
            <a:pPr>
              <a:defRPr/>
            </a:pPr>
            <a:fld id="{F26759CF-D2F1-5A49-B1D7-BB25E15E0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061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62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6">
            <a:extLst>
              <a:ext uri="{FF2B5EF4-FFF2-40B4-BE49-F238E27FC236}">
                <a16:creationId xmlns:a16="http://schemas.microsoft.com/office/drawing/2014/main" id="{F2910A09-8E3C-DB08-0152-17FCCAB3A3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Planetary Sciences</a:t>
            </a:r>
          </a:p>
        </p:txBody>
      </p:sp>
      <p:sp>
        <p:nvSpPr>
          <p:cNvPr id="21506" name="Rectangle 7">
            <a:extLst>
              <a:ext uri="{FF2B5EF4-FFF2-40B4-BE49-F238E27FC236}">
                <a16:creationId xmlns:a16="http://schemas.microsoft.com/office/drawing/2014/main" id="{E455DF11-17D4-09E5-0868-0927021EF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35BB8D-C6CD-234F-B171-158BB1DBF9D0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DAE463C-A50F-6A2D-E9F6-147833F66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917299B-3941-8F79-FE0C-AD96AB3F2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7549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6">
            <a:extLst>
              <a:ext uri="{FF2B5EF4-FFF2-40B4-BE49-F238E27FC236}">
                <a16:creationId xmlns:a16="http://schemas.microsoft.com/office/drawing/2014/main" id="{F2910A09-8E3C-DB08-0152-17FCCAB3A3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Planetary Sciences</a:t>
            </a:r>
          </a:p>
        </p:txBody>
      </p:sp>
      <p:sp>
        <p:nvSpPr>
          <p:cNvPr id="21506" name="Rectangle 7">
            <a:extLst>
              <a:ext uri="{FF2B5EF4-FFF2-40B4-BE49-F238E27FC236}">
                <a16:creationId xmlns:a16="http://schemas.microsoft.com/office/drawing/2014/main" id="{E455DF11-17D4-09E5-0868-0927021EF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35BB8D-C6CD-234F-B171-158BB1DBF9D0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DAE463C-A50F-6A2D-E9F6-147833F66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917299B-3941-8F79-FE0C-AD96AB3F2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24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6">
            <a:extLst>
              <a:ext uri="{FF2B5EF4-FFF2-40B4-BE49-F238E27FC236}">
                <a16:creationId xmlns:a16="http://schemas.microsoft.com/office/drawing/2014/main" id="{F2910A09-8E3C-DB08-0152-17FCCAB3A3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Planetary Sciences</a:t>
            </a:r>
          </a:p>
        </p:txBody>
      </p:sp>
      <p:sp>
        <p:nvSpPr>
          <p:cNvPr id="21506" name="Rectangle 7">
            <a:extLst>
              <a:ext uri="{FF2B5EF4-FFF2-40B4-BE49-F238E27FC236}">
                <a16:creationId xmlns:a16="http://schemas.microsoft.com/office/drawing/2014/main" id="{E455DF11-17D4-09E5-0868-0927021EF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35BB8D-C6CD-234F-B171-158BB1DBF9D0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DAE463C-A50F-6A2D-E9F6-147833F66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917299B-3941-8F79-FE0C-AD96AB3F2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0309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6">
            <a:extLst>
              <a:ext uri="{FF2B5EF4-FFF2-40B4-BE49-F238E27FC236}">
                <a16:creationId xmlns:a16="http://schemas.microsoft.com/office/drawing/2014/main" id="{F2910A09-8E3C-DB08-0152-17FCCAB3A3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Planetary Sciences</a:t>
            </a:r>
          </a:p>
        </p:txBody>
      </p:sp>
      <p:sp>
        <p:nvSpPr>
          <p:cNvPr id="21506" name="Rectangle 7">
            <a:extLst>
              <a:ext uri="{FF2B5EF4-FFF2-40B4-BE49-F238E27FC236}">
                <a16:creationId xmlns:a16="http://schemas.microsoft.com/office/drawing/2014/main" id="{E455DF11-17D4-09E5-0868-0927021EF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35BB8D-C6CD-234F-B171-158BB1DBF9D0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DAE463C-A50F-6A2D-E9F6-147833F66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917299B-3941-8F79-FE0C-AD96AB3F2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4506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6">
            <a:extLst>
              <a:ext uri="{FF2B5EF4-FFF2-40B4-BE49-F238E27FC236}">
                <a16:creationId xmlns:a16="http://schemas.microsoft.com/office/drawing/2014/main" id="{F2910A09-8E3C-DB08-0152-17FCCAB3A3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Planetary Sciences</a:t>
            </a:r>
          </a:p>
        </p:txBody>
      </p:sp>
      <p:sp>
        <p:nvSpPr>
          <p:cNvPr id="21506" name="Rectangle 7">
            <a:extLst>
              <a:ext uri="{FF2B5EF4-FFF2-40B4-BE49-F238E27FC236}">
                <a16:creationId xmlns:a16="http://schemas.microsoft.com/office/drawing/2014/main" id="{E455DF11-17D4-09E5-0868-0927021EF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35BB8D-C6CD-234F-B171-158BB1DBF9D0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DAE463C-A50F-6A2D-E9F6-147833F66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917299B-3941-8F79-FE0C-AD96AB3F2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6085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6">
            <a:extLst>
              <a:ext uri="{FF2B5EF4-FFF2-40B4-BE49-F238E27FC236}">
                <a16:creationId xmlns:a16="http://schemas.microsoft.com/office/drawing/2014/main" id="{F2910A09-8E3C-DB08-0152-17FCCAB3A3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Planetary Sciences</a:t>
            </a:r>
          </a:p>
        </p:txBody>
      </p:sp>
      <p:sp>
        <p:nvSpPr>
          <p:cNvPr id="21506" name="Rectangle 7">
            <a:extLst>
              <a:ext uri="{FF2B5EF4-FFF2-40B4-BE49-F238E27FC236}">
                <a16:creationId xmlns:a16="http://schemas.microsoft.com/office/drawing/2014/main" id="{E455DF11-17D4-09E5-0868-0927021EF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35BB8D-C6CD-234F-B171-158BB1DBF9D0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DAE463C-A50F-6A2D-E9F6-147833F66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917299B-3941-8F79-FE0C-AD96AB3F2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4156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6">
            <a:extLst>
              <a:ext uri="{FF2B5EF4-FFF2-40B4-BE49-F238E27FC236}">
                <a16:creationId xmlns:a16="http://schemas.microsoft.com/office/drawing/2014/main" id="{F2910A09-8E3C-DB08-0152-17FCCAB3A3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Planetary Sciences</a:t>
            </a:r>
          </a:p>
        </p:txBody>
      </p:sp>
      <p:sp>
        <p:nvSpPr>
          <p:cNvPr id="21506" name="Rectangle 7">
            <a:extLst>
              <a:ext uri="{FF2B5EF4-FFF2-40B4-BE49-F238E27FC236}">
                <a16:creationId xmlns:a16="http://schemas.microsoft.com/office/drawing/2014/main" id="{E455DF11-17D4-09E5-0868-0927021EF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35BB8D-C6CD-234F-B171-158BB1DBF9D0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DAE463C-A50F-6A2D-E9F6-147833F66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917299B-3941-8F79-FE0C-AD96AB3F2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239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6">
            <a:extLst>
              <a:ext uri="{FF2B5EF4-FFF2-40B4-BE49-F238E27FC236}">
                <a16:creationId xmlns:a16="http://schemas.microsoft.com/office/drawing/2014/main" id="{F2910A09-8E3C-DB08-0152-17FCCAB3A3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Planetary Sciences</a:t>
            </a:r>
          </a:p>
        </p:txBody>
      </p:sp>
      <p:sp>
        <p:nvSpPr>
          <p:cNvPr id="21506" name="Rectangle 7">
            <a:extLst>
              <a:ext uri="{FF2B5EF4-FFF2-40B4-BE49-F238E27FC236}">
                <a16:creationId xmlns:a16="http://schemas.microsoft.com/office/drawing/2014/main" id="{E455DF11-17D4-09E5-0868-0927021EF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35BB8D-C6CD-234F-B171-158BB1DBF9D0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DAE463C-A50F-6A2D-E9F6-147833F66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917299B-3941-8F79-FE0C-AD96AB3F2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2625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BD138D-894D-AE4C-A1B4-55E488AF18C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145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BD138D-894D-AE4C-A1B4-55E488AF18C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213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90EF928-1E7F-A7AE-B30E-317E51CD51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B77201BE-DD5F-872F-91FD-FF74DF8675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BD138D-894D-AE4C-A1B4-55E488AF18C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262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6">
            <a:extLst>
              <a:ext uri="{FF2B5EF4-FFF2-40B4-BE49-F238E27FC236}">
                <a16:creationId xmlns:a16="http://schemas.microsoft.com/office/drawing/2014/main" id="{F2910A09-8E3C-DB08-0152-17FCCAB3A3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Planetary Sciences</a:t>
            </a:r>
          </a:p>
        </p:txBody>
      </p:sp>
      <p:sp>
        <p:nvSpPr>
          <p:cNvPr id="21506" name="Rectangle 7">
            <a:extLst>
              <a:ext uri="{FF2B5EF4-FFF2-40B4-BE49-F238E27FC236}">
                <a16:creationId xmlns:a16="http://schemas.microsoft.com/office/drawing/2014/main" id="{E455DF11-17D4-09E5-0868-0927021EF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35BB8D-C6CD-234F-B171-158BB1DBF9D0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DAE463C-A50F-6A2D-E9F6-147833F66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917299B-3941-8F79-FE0C-AD96AB3F2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6759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2BD138D-894D-AE4C-A1B4-55E488AF18C1}" type="slidenum">
              <a:rPr lang="en-US" sz="1300" b="0">
                <a:solidFill>
                  <a:srgbClr val="FFFFFF"/>
                </a:solidFill>
                <a:latin typeface="Arial" charset="0"/>
              </a:rPr>
              <a:pPr eaLnBrk="1" hangingPunct="1"/>
              <a:t>3</a:t>
            </a:fld>
            <a:endParaRPr lang="en-US" sz="13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188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F4D85E-0350-814C-A8F9-1DDF16CD844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4659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6592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252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BD138D-894D-AE4C-A1B4-55E488AF18C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Why L, not T/color? … </a:t>
            </a:r>
          </a:p>
        </p:txBody>
      </p:sp>
    </p:spTree>
    <p:extLst>
      <p:ext uri="{BB962C8B-B14F-4D97-AF65-F5344CB8AC3E}">
        <p14:creationId xmlns:p14="http://schemas.microsoft.com/office/powerpoint/2010/main" val="4182722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BD138D-894D-AE4C-A1B4-55E488AF18C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699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6">
            <a:extLst>
              <a:ext uri="{FF2B5EF4-FFF2-40B4-BE49-F238E27FC236}">
                <a16:creationId xmlns:a16="http://schemas.microsoft.com/office/drawing/2014/main" id="{F2910A09-8E3C-DB08-0152-17FCCAB3A3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Planetary Sciences</a:t>
            </a:r>
          </a:p>
        </p:txBody>
      </p:sp>
      <p:sp>
        <p:nvSpPr>
          <p:cNvPr id="21506" name="Rectangle 7">
            <a:extLst>
              <a:ext uri="{FF2B5EF4-FFF2-40B4-BE49-F238E27FC236}">
                <a16:creationId xmlns:a16="http://schemas.microsoft.com/office/drawing/2014/main" id="{E455DF11-17D4-09E5-0868-0927021EF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35BB8D-C6CD-234F-B171-158BB1DBF9D0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DAE463C-A50F-6A2D-E9F6-147833F66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917299B-3941-8F79-FE0C-AD96AB3F2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9135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6">
            <a:extLst>
              <a:ext uri="{FF2B5EF4-FFF2-40B4-BE49-F238E27FC236}">
                <a16:creationId xmlns:a16="http://schemas.microsoft.com/office/drawing/2014/main" id="{F2910A09-8E3C-DB08-0152-17FCCAB3A3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Planetary Sciences</a:t>
            </a:r>
          </a:p>
        </p:txBody>
      </p:sp>
      <p:sp>
        <p:nvSpPr>
          <p:cNvPr id="21506" name="Rectangle 7">
            <a:extLst>
              <a:ext uri="{FF2B5EF4-FFF2-40B4-BE49-F238E27FC236}">
                <a16:creationId xmlns:a16="http://schemas.microsoft.com/office/drawing/2014/main" id="{E455DF11-17D4-09E5-0868-0927021EF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35BB8D-C6CD-234F-B171-158BB1DBF9D0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DAE463C-A50F-6A2D-E9F6-147833F66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917299B-3941-8F79-FE0C-AD96AB3F2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&gt; 11,000 spectra</a:t>
            </a:r>
          </a:p>
        </p:txBody>
      </p:sp>
    </p:spTree>
    <p:extLst>
      <p:ext uri="{BB962C8B-B14F-4D97-AF65-F5344CB8AC3E}">
        <p14:creationId xmlns:p14="http://schemas.microsoft.com/office/powerpoint/2010/main" val="4175241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6">
            <a:extLst>
              <a:ext uri="{FF2B5EF4-FFF2-40B4-BE49-F238E27FC236}">
                <a16:creationId xmlns:a16="http://schemas.microsoft.com/office/drawing/2014/main" id="{F2910A09-8E3C-DB08-0152-17FCCAB3A3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</a:rPr>
              <a:t>Planetary Sciences</a:t>
            </a:r>
          </a:p>
        </p:txBody>
      </p:sp>
      <p:sp>
        <p:nvSpPr>
          <p:cNvPr id="21506" name="Rectangle 7">
            <a:extLst>
              <a:ext uri="{FF2B5EF4-FFF2-40B4-BE49-F238E27FC236}">
                <a16:creationId xmlns:a16="http://schemas.microsoft.com/office/drawing/2014/main" id="{E455DF11-17D4-09E5-0868-0927021EF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35BB8D-C6CD-234F-B171-158BB1DBF9D0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77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DAE463C-A50F-6A2D-E9F6-147833F66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917299B-3941-8F79-FE0C-AD96AB3F2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1178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563B1A7-8163-5B4C-8CE8-A20DAF5E8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95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E708159-689D-554F-8714-BB1387C7A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65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EB2EE66-ECF0-FC4E-B152-62F9E466D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93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0868FB0-FDFA-314A-9928-EC700DDB0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50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CE157C8-578C-0C4D-986E-9A4251640F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09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CD06F9-A4C4-2163-E5B7-C7381BC186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62F93C-FB74-0999-4CBC-8A979FB1D7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815830-13A9-1219-2C66-3E466BB450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732A2-5E13-B94C-8F9C-6A7FF2A03E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25649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5DAC81-B969-0B1F-C648-DF6536CD0D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369502-DE49-6860-85EF-E58ADAC4A5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012B98-1514-40DE-A004-2574704727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49C31-D0A4-BF45-A2E0-ED24A87403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74512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125760-8D83-2795-85B3-C09478E5B8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F450E5-2F0C-6E7D-3AB1-8204802A7E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868181-2FFD-87CF-8CA7-22CEC43D1A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84E12-BCC8-3044-B41D-94E8C295A7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5581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A46CB7-9542-5860-96EF-1EB019CDFB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18C73-C357-12D7-4DE5-A8B78CB2D7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7866C6-E940-FE3B-6FC0-C3F2156BDF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B7E58-D031-B44F-9474-0806307246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59157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FC1811E-A9C9-2C7F-183E-2C3058B0C1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F749201-C04E-6F92-EDB0-8206744101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5E5408-BBB1-AA20-8768-666DD948C9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1569C-2FE3-3E44-96CA-0BC3777D20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66982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AF26E9E-184B-84FC-7B39-D58EF5080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88C0BCC-A18D-EB83-EE77-E64BEA7046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B5C5E5-2C4B-0991-A67B-DC0B712654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7B996-E1C9-A243-A270-15D9C433E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0883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FEE7E88-7298-1B4A-A83A-26FC36715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96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C084125-C2CE-4088-5CAC-1B3087DBC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E9A0EF9-22D1-33CF-11AF-928160DA29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22EEDDD-91A3-F6D6-9CE7-B6B29E9D3F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EAE05-AC28-524B-8532-8B945AC4AD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92970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6BC837-9265-F303-9624-56A017F5C9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F55792-8798-47F2-B192-A5E13DF94D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3B625F-50EA-7F74-E250-DC4E66E235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124B8-D554-C649-AEF2-37933167F8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514727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5D3307-4E22-E4C2-C73F-FE3A5D8065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60C05E-19A1-70EA-25DD-37DAE482B1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AA4712-1445-B270-EC10-0C427886FE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E6D36-A03C-634D-A6C6-9516A8955D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43785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2B7139-41CC-7ABD-F097-FD425E937C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C8B259-18EC-7997-5BA6-396A231B8E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17F2AD-FBD8-66EE-98F1-B7E32C2C28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50394-D488-ED4F-9E67-B4C81B51E1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9A0EE1-67B4-1C83-41FF-3BD8299B75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89D2E5-219C-815F-612E-5E1C479CE1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9B16CF-4607-67ED-BFD9-AA8CB96810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2DC40-AD46-4641-BADA-24D853BBAA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29239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1D711B-94C1-54CA-3FB7-B2CFB20C3F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312E5D-C84C-C47A-5BEF-71D77C5698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97EF88-2D23-00D2-C37C-69FC186CDB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2E726-4981-2044-BE4F-C49F11C886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73168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615C0B-D4F7-2C2E-4ACB-C7E1E1C2C2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6F9FB8-57C8-5D86-6C3A-4B2D66DE50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DCA967-5244-9CB4-3F05-1D8656D181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B0A987-7654-1942-A459-F8E5C988B9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94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0E60A4-641B-ACFC-B531-0AD2B387F9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CF1FF2-41C3-64C7-B8C3-D5EA2B801C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46B378-60A2-02C5-475D-9965A7C4BF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4428BF-C9D9-AB4A-A608-8C3F08B4A7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139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939B48-7B01-1EDF-D1B7-47BEFE8993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734E3D-C45A-6FDE-7633-220635EEF7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1C2271-A5D8-18C1-33FC-4776A58FA2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159E3-E79E-404B-A3AF-540A13E7B4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740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439292-3ACE-E154-D37D-C913CF1835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B18115-B9F3-52CD-DB88-50C35EEC95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0722D5-170D-2F07-2A26-E4EA27FF0A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7AA89C-2291-CF4C-BF4F-CA083CACC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605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453378B-3128-F643-B640-ADE04B020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95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4D6368-1411-3FEB-D238-E0EB4ADF7E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8C32D70-D5CD-3EEA-318F-CA2B6695B8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93B5568-3E74-44C8-54D0-C61E447F1B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14D26-5525-BD4E-8606-82BF9F16CE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174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EDC315-0184-4074-1FBB-396F2164BA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23EB42-B4C6-FC28-6DC7-DA4BFC5FB1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4DD019E-4A0F-C98C-1176-03B9C94DDC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AD31F-15EC-774D-BB9D-C996127650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731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34A883D-1777-E53F-3201-DC14EFBC48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201DC7B-30D2-48B3-F49B-712C66487E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B9E30F2-84E9-D42B-0D8B-C5EA1D3FDF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BB03B-7CEE-B140-B51A-303A4CE493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69231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0C09E2-A191-38F8-B577-69D4DB319D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16C6B2-D58B-2E43-3459-06E19CB218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18E3E8-ADE6-4828-CFF6-DDB050BCB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5F87F-A18C-7A4B-A4FD-1BBB5B96DD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3194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ABD6A2-FAFD-1A6C-0ABF-928F2BAA26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CEB14E-C909-8447-7ED5-4681109E3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48E413-EE29-D8C0-5126-1B0B727318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35F168-2A83-5949-895B-5BC607C9C1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670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1A15B5-9613-8745-AADB-EE5BA8C92F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5B28FE-C519-FCF3-9974-F92FFDCD2C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4BCE93-4516-635D-FC25-D77FA914B1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BA75DB-5A81-B14C-B127-5C86A1AC4E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386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52B38F-DEAC-9FDB-4DDE-7FC77E9CF9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1A482D-1E01-9A8C-ED6C-C743B51250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47E11E-FDC9-C61D-77C3-64662892E7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6D81C0-5A53-8542-A245-7BBD646A83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4316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5241A5-13CF-EC35-DACA-3B7022141A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284AD3-013A-BA2E-F1F6-296C0F18BB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50E7D6-001A-E9A1-79C8-2AA52AE009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D9C27-3BB9-684C-852A-9C5CAD5718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688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F657E3A-6C30-9A85-35E2-8B20791D07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413281A-DF65-7204-ACB4-C7C7401F0E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2154E03-C9DB-4106-9FB1-40E4CADCBB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78F380-7FEE-FC45-BB39-C6EAF96283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0355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CCC17-66C8-934E-95BF-DBB774322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4586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48FF7A1-1B74-6144-B2CC-C89AD3041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829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C439A-964D-4A43-8AFF-CA85F4FB2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18350"/>
      </p:ext>
    </p:extLst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B0EF7-1A43-AD41-8799-A6C0D0488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76173"/>
      </p:ext>
    </p:extLst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67B67-39AD-FA44-873F-49B46C969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80022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C99A5-351E-4643-8094-DA8469441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8818"/>
      </p:ext>
    </p:extLst>
  </p:cSld>
  <p:clrMapOvr>
    <a:masterClrMapping/>
  </p:clrMapOvr>
  <p:transition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90005-560D-0443-89C9-54975CB05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50508"/>
      </p:ext>
    </p:extLst>
  </p:cSld>
  <p:clrMapOvr>
    <a:masterClrMapping/>
  </p:clrMapOvr>
  <p:transition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7CF31-97E0-7C41-8A2A-D9DEFEB87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4095"/>
      </p:ext>
    </p:extLst>
  </p:cSld>
  <p:clrMapOvr>
    <a:masterClrMapping/>
  </p:clrMapOvr>
  <p:transition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5E847-4AA7-324B-8067-E6BDA8D67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55598"/>
      </p:ext>
    </p:extLst>
  </p:cSld>
  <p:clrMapOvr>
    <a:masterClrMapping/>
  </p:clrMapOvr>
  <p:transition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89571-0F8F-CB43-963F-554C0E61B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31354"/>
      </p:ext>
    </p:extLst>
  </p:cSld>
  <p:clrMapOvr>
    <a:masterClrMapping/>
  </p:clrMapOvr>
  <p:transition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77BEA-2DFD-2045-A0C8-471D4C4D6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73712"/>
      </p:ext>
    </p:extLst>
  </p:cSld>
  <p:clrMapOvr>
    <a:masterClrMapping/>
  </p:clrMapOvr>
  <p:transition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F949A-62D7-CE4A-9F88-3B0E03EF1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60251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8E7ED96-4C8F-5642-A657-0BC9CD13A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255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DC4D8-4E97-AF44-9D96-DEA0D3F1B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80592"/>
      </p:ext>
    </p:extLst>
  </p:cSld>
  <p:clrMapOvr>
    <a:masterClrMapping/>
  </p:clrMapOvr>
  <p:transition advClick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CFB6E-8DEE-AD4C-A345-AE4AF8AF9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16832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02DD76D-9F7A-3D44-97BC-BA209EA4E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73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A5B6A26-1CBF-E647-861F-54C7FB9E4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3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C7D815-3EC7-FF49-A8E6-29F5E9853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9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F447EA-C10B-CE4C-A2D1-6BCD5DE16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40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6D2C2AC-CBF8-D44D-8BB7-C7B96BD1466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7038" r:id="rId1"/>
    <p:sldLayoutId id="2147507039" r:id="rId2"/>
    <p:sldLayoutId id="2147507040" r:id="rId3"/>
    <p:sldLayoutId id="2147507041" r:id="rId4"/>
    <p:sldLayoutId id="2147507042" r:id="rId5"/>
    <p:sldLayoutId id="2147507043" r:id="rId6"/>
    <p:sldLayoutId id="2147507044" r:id="rId7"/>
    <p:sldLayoutId id="2147507045" r:id="rId8"/>
    <p:sldLayoutId id="2147507046" r:id="rId9"/>
    <p:sldLayoutId id="2147507047" r:id="rId10"/>
    <p:sldLayoutId id="2147507048" r:id="rId11"/>
    <p:sldLayoutId id="2147507049" r:id="rId12"/>
    <p:sldLayoutId id="214750705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DB57FFD-71FD-0738-0408-D971792919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E0B12BE-538E-3823-CFCA-51467BCF98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74B53FC-E8BC-9C1C-9B83-C1C9B85DAC9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B59A3F7-E4B5-4BC3-AF72-18F9F124379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EB0B766-3773-6813-B89E-C3289350606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/>
            </a:lvl1pPr>
          </a:lstStyle>
          <a:p>
            <a:pPr>
              <a:defRPr/>
            </a:pPr>
            <a:fld id="{E2C5C187-1660-1141-8D1F-04EE9B9680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31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7052" r:id="rId1"/>
    <p:sldLayoutId id="2147507053" r:id="rId2"/>
    <p:sldLayoutId id="2147507054" r:id="rId3"/>
    <p:sldLayoutId id="2147507055" r:id="rId4"/>
    <p:sldLayoutId id="2147507056" r:id="rId5"/>
    <p:sldLayoutId id="2147507057" r:id="rId6"/>
    <p:sldLayoutId id="2147507058" r:id="rId7"/>
    <p:sldLayoutId id="2147507059" r:id="rId8"/>
    <p:sldLayoutId id="2147507060" r:id="rId9"/>
    <p:sldLayoutId id="2147507061" r:id="rId10"/>
    <p:sldLayoutId id="2147507062" r:id="rId11"/>
    <p:sldLayoutId id="2147507063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58535EC-A96C-F1E0-6519-E0FA0A8CB7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4BB6234-1815-C844-5D57-7CFBC2F5CC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6C5EEF1-AEF8-583C-7077-53EC810422E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DFC7DBB-BCE8-938F-E41E-D96C5BD295B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DC4E0EB-272E-C1F6-ECC8-3011951CBB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D9D13B2A-D123-ED4A-97D8-B54111B4AA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90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7065" r:id="rId1"/>
    <p:sldLayoutId id="2147507066" r:id="rId2"/>
    <p:sldLayoutId id="2147507067" r:id="rId3"/>
    <p:sldLayoutId id="2147507068" r:id="rId4"/>
    <p:sldLayoutId id="2147507069" r:id="rId5"/>
    <p:sldLayoutId id="2147507070" r:id="rId6"/>
    <p:sldLayoutId id="2147507071" r:id="rId7"/>
    <p:sldLayoutId id="2147507072" r:id="rId8"/>
    <p:sldLayoutId id="2147507073" r:id="rId9"/>
    <p:sldLayoutId id="2147507074" r:id="rId10"/>
    <p:sldLayoutId id="2147507075" r:id="rId11"/>
    <p:sldLayoutId id="2147507076" r:id="rId12"/>
    <p:sldLayoutId id="2147507077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6416DEC-5CBA-0C4A-B08F-FB31FF27E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2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7079" r:id="rId1"/>
    <p:sldLayoutId id="2147507080" r:id="rId2"/>
    <p:sldLayoutId id="2147507081" r:id="rId3"/>
    <p:sldLayoutId id="2147507082" r:id="rId4"/>
    <p:sldLayoutId id="2147507083" r:id="rId5"/>
    <p:sldLayoutId id="2147507084" r:id="rId6"/>
    <p:sldLayoutId id="2147507085" r:id="rId7"/>
    <p:sldLayoutId id="2147507086" r:id="rId8"/>
    <p:sldLayoutId id="2147507087" r:id="rId9"/>
    <p:sldLayoutId id="2147507088" r:id="rId10"/>
    <p:sldLayoutId id="2147507089" r:id="rId11"/>
    <p:sldLayoutId id="2147507090" r:id="rId12"/>
    <p:sldLayoutId id="2147507091" r:id="rId13"/>
  </p:sldLayoutIdLst>
  <p:transition advClick="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hyperlink" Target="https://www.google.com/url?sa=i&amp;url=https%3A%2F%2Fmakeishop.us%2Fproducts%2Fstatistics&amp;psig=AOvVaw2WS5paDaCfcNziQq_L8HcF&amp;ust=1725999699221000&amp;source=images&amp;cd=vfe&amp;opi=89978449&amp;ved=0CBQQjRxqFwoTCOCKmZzYtogDFQAAAAAdAAAAABA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0400" y="76200"/>
            <a:ext cx="5943600" cy="990600"/>
          </a:xfrm>
        </p:spPr>
        <p:txBody>
          <a:bodyPr/>
          <a:lstStyle/>
          <a:p>
            <a:pPr eaLnBrk="1" hangingPunct="1"/>
            <a:r>
              <a:rPr lang="en-US" sz="60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Science Questions</a:t>
            </a:r>
          </a:p>
        </p:txBody>
      </p:sp>
      <p:pic>
        <p:nvPicPr>
          <p:cNvPr id="4" name="Picture 5" descr="calvinhobb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24200"/>
            <a:ext cx="92360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743200" y="6096000"/>
            <a:ext cx="396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 b="0">
                <a:solidFill>
                  <a:srgbClr val="FFFF00"/>
                </a:solidFill>
              </a:rPr>
              <a:t>don’</a:t>
            </a:r>
            <a:r>
              <a:rPr lang="en-US" altLang="ja-JP" sz="2800" b="0">
                <a:solidFill>
                  <a:srgbClr val="FFFF00"/>
                </a:solidFill>
              </a:rPr>
              <a:t>t forget your map …</a:t>
            </a:r>
            <a:endParaRPr lang="en-US" sz="2800" b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288" y="1217613"/>
            <a:ext cx="9144000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0" dirty="0">
                <a:solidFill>
                  <a:srgbClr val="FFFFFF"/>
                </a:solidFill>
              </a:rPr>
              <a:t>What is the Universe made of?</a:t>
            </a:r>
            <a:endParaRPr lang="en-US" sz="2400" b="0" dirty="0">
              <a:solidFill>
                <a:srgbClr val="FFFFFF"/>
              </a:solidFill>
              <a:ea typeface="Times New Roman" charset="0"/>
              <a:cs typeface="Times New Roman" charset="0"/>
            </a:endParaRPr>
          </a:p>
          <a:p>
            <a:pPr algn="ctr">
              <a:defRPr/>
            </a:pPr>
            <a:r>
              <a:rPr lang="en-US" b="0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Where are the planets?</a:t>
            </a:r>
            <a:endParaRPr lang="en-US" sz="2400" b="0" dirty="0">
              <a:solidFill>
                <a:srgbClr val="FFFFFF"/>
              </a:solidFill>
              <a:ea typeface="Times New Roman" charset="0"/>
              <a:cs typeface="Times New Roman" charset="0"/>
            </a:endParaRPr>
          </a:p>
          <a:p>
            <a:pPr algn="ctr">
              <a:defRPr/>
            </a:pPr>
            <a:r>
              <a:rPr lang="en-US" b="0" dirty="0">
                <a:solidFill>
                  <a:srgbClr val="FFFFFF"/>
                </a:solidFill>
                <a:ea typeface="Times New Roman" charset="0"/>
                <a:cs typeface="Times New Roman" charset="0"/>
              </a:rPr>
              <a:t>Is there life?</a:t>
            </a:r>
            <a:endParaRPr lang="en-US" b="0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ea typeface="Times New Roman" charset="0"/>
              <a:cs typeface="Times New Roman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F8D30-5831-987F-D1CE-B7BD79E2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63B1A7-8163-5B4C-8CE8-A20DAF5E884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6" name="Picture 4" descr="reconslogo">
            <a:extLst>
              <a:ext uri="{FF2B5EF4-FFF2-40B4-BE49-F238E27FC236}">
                <a16:creationId xmlns:a16="http://schemas.microsoft.com/office/drawing/2014/main" id="{B59D29C5-8C05-D34B-7ECA-A120F06FC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5" y="90363"/>
            <a:ext cx="3048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scatter chart&#10;&#10;Description automatically generated">
            <a:extLst>
              <a:ext uri="{FF2B5EF4-FFF2-40B4-BE49-F238E27FC236}">
                <a16:creationId xmlns:a16="http://schemas.microsoft.com/office/drawing/2014/main" id="{69165870-4A81-76FE-4D03-97B36389B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38"/>
          <a:stretch/>
        </p:blipFill>
        <p:spPr>
          <a:xfrm>
            <a:off x="1295400" y="889851"/>
            <a:ext cx="6544172" cy="47489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663BE9-B25A-92AC-570F-63C111CC4FBD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RKSTAR  RV  Survey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6981AFD-1785-A642-DD16-BCF86CA36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6095999"/>
            <a:ext cx="7353300" cy="58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srgbClr val="FFFF00"/>
                </a:solidFill>
              </a:rPr>
              <a:t>s</a:t>
            </a:r>
            <a:r>
              <a:rPr lang="en-US" sz="2400" b="0" noProof="0" dirty="0">
                <a:solidFill>
                  <a:srgbClr val="FFFF00"/>
                </a:solidFill>
              </a:rPr>
              <a:t>o many discoveries already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04202-0EB8-3CD2-A601-CE4B53AA1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8732A2-5E13-B94C-8F9C-6A7FF2A03ED7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175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E2D199-CD61-4D6B-F58D-45FAB977FA73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RMSTAR  Characterization</a:t>
            </a:r>
          </a:p>
        </p:txBody>
      </p:sp>
      <p:pic>
        <p:nvPicPr>
          <p:cNvPr id="9" name="Picture 8" descr="A graph of a function&#10;&#10;Description automatically generated">
            <a:extLst>
              <a:ext uri="{FF2B5EF4-FFF2-40B4-BE49-F238E27FC236}">
                <a16:creationId xmlns:a16="http://schemas.microsoft.com/office/drawing/2014/main" id="{08D81E89-BF5C-2805-4684-AB9F63142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762000"/>
            <a:ext cx="6934200" cy="4888291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2CF66178-F292-C24E-8150-24A45FBF8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" y="6095999"/>
            <a:ext cx="6934200" cy="58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noProof="0" dirty="0">
                <a:solidFill>
                  <a:srgbClr val="FFFF00"/>
                </a:solidFill>
              </a:rPr>
              <a:t>Mass Function smooth and rising to end of stars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6084F3A-2FE1-6664-54CA-8F9418696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8732A2-5E13-B94C-8F9C-6A7FF2A03ED7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14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E2D199-CD61-4D6B-F58D-45FAB977FA73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RMSTAR  Characterization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2EB7AD6-37B0-21F6-1B13-5D5B660A0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" y="6096000"/>
            <a:ext cx="6934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noProof="0" dirty="0">
                <a:solidFill>
                  <a:srgbClr val="FFFF00"/>
                </a:solidFill>
              </a:rPr>
              <a:t>rotation periods from 3 hours to 120 days</a:t>
            </a:r>
            <a:endParaRPr lang="en-US" sz="2400" b="0" dirty="0">
              <a:solidFill>
                <a:srgbClr val="FFFF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BD675E-01C3-0F6C-A8FB-4B7DB52E5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811632"/>
            <a:ext cx="7391400" cy="4931469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4EC6821-7914-D5EB-4F99-93EE982B7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8732A2-5E13-B94C-8F9C-6A7FF2A03ED7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DEB67C-1095-3F74-52B4-00BEDF50B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685800"/>
            <a:ext cx="7772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E2D199-CD61-4D6B-F58D-45FAB977FA73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RMSTAR  Characterization</a:t>
            </a:r>
          </a:p>
        </p:txBody>
      </p:sp>
      <p:pic>
        <p:nvPicPr>
          <p:cNvPr id="4" name="Picture 3" descr="A graph of a number of numbers and a line graph&#10;&#10;Description automatically generated with medium confidence">
            <a:extLst>
              <a:ext uri="{FF2B5EF4-FFF2-40B4-BE49-F238E27FC236}">
                <a16:creationId xmlns:a16="http://schemas.microsoft.com/office/drawing/2014/main" id="{FD2ADAE9-F0C4-E171-E5D4-AEED5E1A7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9" y="1282700"/>
            <a:ext cx="4487333" cy="3365500"/>
          </a:xfrm>
          <a:prstGeom prst="rect">
            <a:avLst/>
          </a:prstGeom>
        </p:spPr>
      </p:pic>
      <p:pic>
        <p:nvPicPr>
          <p:cNvPr id="6" name="Picture 5" descr="A graph with numbers and dots&#10;&#10;Description automatically generated">
            <a:extLst>
              <a:ext uri="{FF2B5EF4-FFF2-40B4-BE49-F238E27FC236}">
                <a16:creationId xmlns:a16="http://schemas.microsoft.com/office/drawing/2014/main" id="{51127DEA-3691-4985-0742-7C7222822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0" y="1295400"/>
            <a:ext cx="4470400" cy="3352800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F2FE6B1C-A217-8386-090A-277CCFAD3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" y="5743101"/>
            <a:ext cx="6934200" cy="93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srgbClr val="FFFF00"/>
                </a:solidFill>
              </a:rPr>
              <a:t>s</a:t>
            </a:r>
            <a:r>
              <a:rPr lang="en-US" sz="2400" b="0" noProof="0" dirty="0" err="1">
                <a:solidFill>
                  <a:srgbClr val="FFFF00"/>
                </a:solidFill>
              </a:rPr>
              <a:t>tarspot</a:t>
            </a:r>
            <a:r>
              <a:rPr lang="en-US" sz="2400" b="0" noProof="0" dirty="0">
                <a:solidFill>
                  <a:srgbClr val="FFFF00"/>
                </a:solidFill>
              </a:rPr>
              <a:t> cycles from 3 to 30 years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6F98D4A-0F31-57ED-B9E9-166321B3F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8732A2-5E13-B94C-8F9C-6A7FF2A03ED7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393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ircle with a star&#10;&#10;Description automatically generated">
            <a:extLst>
              <a:ext uri="{FF2B5EF4-FFF2-40B4-BE49-F238E27FC236}">
                <a16:creationId xmlns:a16="http://schemas.microsoft.com/office/drawing/2014/main" id="{D961CBFA-E2BE-61B0-CA5A-313B93BC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1219200"/>
            <a:ext cx="4061196" cy="3792080"/>
          </a:xfrm>
          <a:prstGeom prst="rect">
            <a:avLst/>
          </a:prstGeom>
        </p:spPr>
      </p:pic>
      <p:pic>
        <p:nvPicPr>
          <p:cNvPr id="7" name="Picture 6" descr="A diagram of a mass&#10;&#10;Description automatically generated">
            <a:extLst>
              <a:ext uri="{FF2B5EF4-FFF2-40B4-BE49-F238E27FC236}">
                <a16:creationId xmlns:a16="http://schemas.microsoft.com/office/drawing/2014/main" id="{82910E29-DC53-2A2B-E50E-E860218E6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0" y="1219200"/>
            <a:ext cx="3987800" cy="3792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5A81A3-9ADE-0B4B-E281-CE1042C6687C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RMSTAR  Speckle + RV  Surveys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8991C19-0C91-9D1D-8DEC-6D01021AC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" y="5965781"/>
            <a:ext cx="6934200" cy="71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srgbClr val="FFFF00"/>
                </a:solidFill>
              </a:rPr>
              <a:t>orbital periods </a:t>
            </a:r>
            <a:r>
              <a:rPr lang="en-US" sz="2400" b="0" noProof="0" dirty="0">
                <a:solidFill>
                  <a:srgbClr val="FFFF00"/>
                </a:solidFill>
              </a:rPr>
              <a:t>from days to 30 years</a:t>
            </a:r>
          </a:p>
        </p:txBody>
      </p:sp>
      <p:pic>
        <p:nvPicPr>
          <p:cNvPr id="10" name="Picture 9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2360A54E-79B8-5AC7-C296-10D42D00C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1" y="1019792"/>
            <a:ext cx="4718050" cy="44729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4094CE-457A-14FA-4E80-6EAD5F8B868D}"/>
              </a:ext>
            </a:extLst>
          </p:cNvPr>
          <p:cNvCxnSpPr>
            <a:cxnSpLocks/>
          </p:cNvCxnSpPr>
          <p:nvPr/>
        </p:nvCxnSpPr>
        <p:spPr bwMode="auto">
          <a:xfrm flipV="1">
            <a:off x="886968" y="2377440"/>
            <a:ext cx="0" cy="533400"/>
          </a:xfrm>
          <a:prstGeom prst="line">
            <a:avLst/>
          </a:prstGeom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527174-F237-1F84-74B1-556C683739C1}"/>
              </a:ext>
            </a:extLst>
          </p:cNvPr>
          <p:cNvCxnSpPr>
            <a:cxnSpLocks/>
          </p:cNvCxnSpPr>
          <p:nvPr/>
        </p:nvCxnSpPr>
        <p:spPr bwMode="auto">
          <a:xfrm flipV="1">
            <a:off x="886968" y="3657600"/>
            <a:ext cx="0" cy="533400"/>
          </a:xfrm>
          <a:prstGeom prst="line">
            <a:avLst/>
          </a:prstGeom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12" descr="A person holding a picture&#10;&#10;Description automatically generated">
            <a:extLst>
              <a:ext uri="{FF2B5EF4-FFF2-40B4-BE49-F238E27FC236}">
                <a16:creationId xmlns:a16="http://schemas.microsoft.com/office/drawing/2014/main" id="{5FB1C16F-731D-12F4-31BE-01A761352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1118" y="1524000"/>
            <a:ext cx="4272882" cy="3204662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4DC6FC0-8FF1-8D19-980C-80198C5A5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8732A2-5E13-B94C-8F9C-6A7FF2A03ED7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180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03BE02-A095-DE60-A1E9-9C3B42D28DB7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RMSTAR  Speckle + RV  Surveys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540E1F-4851-FD4D-2E70-0BFCA425582E}"/>
              </a:ext>
            </a:extLst>
          </p:cNvPr>
          <p:cNvSpPr/>
          <p:nvPr/>
        </p:nvSpPr>
        <p:spPr bwMode="auto">
          <a:xfrm>
            <a:off x="381000" y="838200"/>
            <a:ext cx="8305800" cy="44957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vsecc.Transp.log.png" descr="Pvsecc.Transp.log.png">
            <a:extLst>
              <a:ext uri="{FF2B5EF4-FFF2-40B4-BE49-F238E27FC236}">
                <a16:creationId xmlns:a16="http://schemas.microsoft.com/office/drawing/2014/main" id="{B2AF3E95-3A7E-8033-F58E-BA1BE5845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27544"/>
            <a:ext cx="4089518" cy="3344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vsecc.Transp.png" descr="Pvsecc.Transp.png">
            <a:extLst>
              <a:ext uri="{FF2B5EF4-FFF2-40B4-BE49-F238E27FC236}">
                <a16:creationId xmlns:a16="http://schemas.microsoft.com/office/drawing/2014/main" id="{66517919-126F-681A-4732-3AA788BFD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514" y="1227544"/>
            <a:ext cx="4076280" cy="334445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12941251-CB93-94DF-9178-1F868591B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" y="5715000"/>
            <a:ext cx="6934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srgbClr val="FFFF00"/>
                </a:solidFill>
              </a:rPr>
              <a:t>all circular orbits at less than 1 week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noProof="0" dirty="0">
                <a:solidFill>
                  <a:srgbClr val="FFFF00"/>
                </a:solidFill>
              </a:rPr>
              <a:t>~ no circular orbits beyond 10 years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47452C-71CB-88EE-4AEC-1BDEDAA94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472440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srgbClr val="FF0000"/>
                </a:solidFill>
              </a:rPr>
              <a:t>RECONS</a:t>
            </a:r>
            <a:r>
              <a:rPr lang="en-US" sz="2400" b="0" dirty="0">
                <a:solidFill>
                  <a:srgbClr val="FFFF00"/>
                </a:solidFill>
              </a:rPr>
              <a:t>          </a:t>
            </a:r>
            <a:r>
              <a:rPr lang="en-US" sz="2400" b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SOAR  </a:t>
            </a:r>
            <a:r>
              <a:rPr lang="en-US" sz="2400" b="0" dirty="0">
                <a:solidFill>
                  <a:srgbClr val="FFFF00"/>
                </a:solidFill>
              </a:rPr>
              <a:t>        </a:t>
            </a:r>
            <a:r>
              <a:rPr lang="en-US" sz="2400" b="0" dirty="0">
                <a:solidFill>
                  <a:schemeClr val="tx1"/>
                </a:solidFill>
              </a:rPr>
              <a:t>Literature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B22C970-34E9-7601-73E2-82AFA354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8732A2-5E13-B94C-8F9C-6A7FF2A03ED7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93C353-F7B6-7C7F-84F8-17F25F2F39EE}"/>
              </a:ext>
            </a:extLst>
          </p:cNvPr>
          <p:cNvCxnSpPr>
            <a:cxnSpLocks/>
          </p:cNvCxnSpPr>
          <p:nvPr/>
        </p:nvCxnSpPr>
        <p:spPr bwMode="auto">
          <a:xfrm flipV="1">
            <a:off x="1773936" y="1563624"/>
            <a:ext cx="0" cy="254203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209650E-5106-464D-26D1-F9B455F2CDC9}"/>
              </a:ext>
            </a:extLst>
          </p:cNvPr>
          <p:cNvSpPr/>
          <p:nvPr/>
        </p:nvSpPr>
        <p:spPr bwMode="auto">
          <a:xfrm>
            <a:off x="6172200" y="3733800"/>
            <a:ext cx="2286000" cy="344424"/>
          </a:xfrm>
          <a:prstGeom prst="rect">
            <a:avLst/>
          </a:prstGeom>
          <a:solidFill>
            <a:schemeClr val="bg2">
              <a:lumMod val="75000"/>
              <a:alpha val="34266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0436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01D764-E14A-22FF-3B0A-AE75E77A02A6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RKSTAR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+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 RMSTAR  </a:t>
            </a:r>
            <a:r>
              <a:rPr lang="en-US" sz="4400" dirty="0">
                <a:solidFill>
                  <a:srgbClr val="FF8000"/>
                </a:solidFill>
                <a:latin typeface="Times New Roman"/>
                <a:cs typeface="Times New Roman"/>
              </a:rPr>
              <a:t>P</a:t>
            </a:r>
            <a:r>
              <a:rPr lang="en-US" sz="4400" dirty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lang="en-US" sz="4400" dirty="0">
                <a:solidFill>
                  <a:srgbClr val="FF8000"/>
                </a:solidFill>
                <a:latin typeface="Times New Roman"/>
                <a:cs typeface="Times New Roman"/>
              </a:rPr>
              <a:t>a</a:t>
            </a:r>
            <a:r>
              <a:rPr lang="en-US" sz="4400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e</a:t>
            </a:r>
            <a:r>
              <a:rPr lang="en-US" sz="4400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781BD0-B9B5-7899-64F4-BE516BB7EAD1}"/>
              </a:ext>
            </a:extLst>
          </p:cNvPr>
          <p:cNvGrpSpPr/>
          <p:nvPr/>
        </p:nvGrpSpPr>
        <p:grpSpPr>
          <a:xfrm>
            <a:off x="609600" y="762000"/>
            <a:ext cx="6073321" cy="4858657"/>
            <a:chOff x="570497" y="1720533"/>
            <a:chExt cx="6073321" cy="48586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DF2F15-B46E-8B01-28A7-704B222E4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497" y="1720533"/>
              <a:ext cx="6073321" cy="4858657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5EFDABD-E847-C619-F6E2-18D3F9A5CB7A}"/>
                </a:ext>
              </a:extLst>
            </p:cNvPr>
            <p:cNvGrpSpPr/>
            <p:nvPr/>
          </p:nvGrpSpPr>
          <p:grpSpPr>
            <a:xfrm>
              <a:off x="1809616" y="2816153"/>
              <a:ext cx="3056971" cy="1219503"/>
              <a:chOff x="7541113" y="2557108"/>
              <a:chExt cx="3056971" cy="1219503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8AD050-FE66-45ED-3964-8E352DEF8565}"/>
                  </a:ext>
                </a:extLst>
              </p:cNvPr>
              <p:cNvSpPr txBox="1"/>
              <p:nvPr/>
            </p:nvSpPr>
            <p:spPr>
              <a:xfrm>
                <a:off x="10166045" y="3376501"/>
                <a:ext cx="43203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A244ED"/>
                    </a:solidFill>
                    <a:latin typeface="Fahkwang Medium" pitchFamily="2" charset="-34"/>
                    <a:cs typeface="Fahkwang Medium" pitchFamily="2" charset="-34"/>
                  </a:rPr>
                  <a:t>M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FFA2A8-851F-A360-0D4E-DB74C590099F}"/>
                  </a:ext>
                </a:extLst>
              </p:cNvPr>
              <p:cNvSpPr txBox="1"/>
              <p:nvPr/>
            </p:nvSpPr>
            <p:spPr>
              <a:xfrm>
                <a:off x="9051212" y="2557108"/>
                <a:ext cx="43203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A244ED"/>
                    </a:solidFill>
                    <a:latin typeface="Fahkwang Medium" pitchFamily="2" charset="-34"/>
                    <a:cs typeface="Fahkwang Medium" pitchFamily="2" charset="-34"/>
                  </a:rPr>
                  <a:t>K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6A5780-75F8-7B50-C76D-F21ECF92F157}"/>
                  </a:ext>
                </a:extLst>
              </p:cNvPr>
              <p:cNvSpPr txBox="1"/>
              <p:nvPr/>
            </p:nvSpPr>
            <p:spPr>
              <a:xfrm>
                <a:off x="7541113" y="2557108"/>
                <a:ext cx="9986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rgbClr val="A244ED"/>
                    </a:solidFill>
                    <a:latin typeface="Fahkwang Medium" pitchFamily="2" charset="-34"/>
                    <a:cs typeface="Fahkwang Medium" pitchFamily="2" charset="-34"/>
                  </a:rPr>
                  <a:t>AFG</a:t>
                </a:r>
                <a:endParaRPr lang="en-US" dirty="0"/>
              </a:p>
            </p:txBody>
          </p:sp>
        </p:grpSp>
      </p:grpSp>
      <p:sp>
        <p:nvSpPr>
          <p:cNvPr id="9" name="Rectangle 6">
            <a:extLst>
              <a:ext uri="{FF2B5EF4-FFF2-40B4-BE49-F238E27FC236}">
                <a16:creationId xmlns:a16="http://schemas.microsoft.com/office/drawing/2014/main" id="{AFBE5AFF-E746-1C7E-BF9D-12EAAADF0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" y="5743101"/>
            <a:ext cx="6934200" cy="93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srgbClr val="FFFF00"/>
                </a:solidFill>
              </a:rPr>
              <a:t>s</a:t>
            </a:r>
            <a:r>
              <a:rPr lang="en-US" sz="2400" b="0" noProof="0" dirty="0">
                <a:solidFill>
                  <a:srgbClr val="FFFF00"/>
                </a:solidFill>
              </a:rPr>
              <a:t>o few planets KNOWN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1" dirty="0">
                <a:solidFill>
                  <a:srgbClr val="FFFF00"/>
                </a:solidFill>
              </a:rPr>
              <a:t>s</a:t>
            </a:r>
            <a:r>
              <a:rPr kumimoji="0" lang="en-US" sz="2400" b="0" i="1" u="none" strike="noStrike" kern="1200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o</a:t>
            </a:r>
            <a:r>
              <a:rPr kumimoji="0" lang="en-US" sz="2400" b="0" i="1" u="none" strike="noStrike" kern="1200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many more to find …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884E44-796B-A810-A3A0-56EFE680B397}"/>
              </a:ext>
            </a:extLst>
          </p:cNvPr>
          <p:cNvSpPr/>
          <p:nvPr/>
        </p:nvSpPr>
        <p:spPr>
          <a:xfrm>
            <a:off x="7086600" y="806708"/>
            <a:ext cx="1676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Times New Roman"/>
                <a:cs typeface="Times New Roman"/>
              </a:rPr>
              <a:t>What 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Times New Roman"/>
                <a:cs typeface="Times New Roman"/>
              </a:rPr>
              <a:t>have planets?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FF8E00"/>
              </a:solidFill>
              <a:latin typeface="Times New Roman"/>
              <a:cs typeface="Times New Roma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3% 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have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planets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8E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3% 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have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planets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010137D-94DB-94C1-97EF-CE9BB052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8732A2-5E13-B94C-8F9C-6A7FF2A03ED7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884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A43B05-1591-1989-1376-FFC2B1DBB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38200"/>
            <a:ext cx="8398934" cy="472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138DB-658F-D02D-C06B-A17F09392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8732A2-5E13-B94C-8F9C-6A7FF2A03ED7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59072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84CE84-B856-9A44-DF5A-71585C0DA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89" y="0"/>
            <a:ext cx="7794811" cy="58461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05ECE8-1795-2912-BC1F-37A22EE3F151}"/>
              </a:ext>
            </a:extLst>
          </p:cNvPr>
          <p:cNvSpPr txBox="1"/>
          <p:nvPr/>
        </p:nvSpPr>
        <p:spPr>
          <a:xfrm>
            <a:off x="7239000" y="5105400"/>
            <a:ext cx="1056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Jeopardy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01 AUG 2023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AA24034-7773-CCBD-2108-FFF1B9F97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4000"/>
            <a:ext cx="3737880" cy="124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8F9BC8-93DE-E586-1745-9C303D4D1858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Key Answer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68421C-1A2C-A6A5-CF5C-D18D76BA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63B1A7-8163-5B4C-8CE8-A20DAF5E884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7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68421C-1A2C-A6A5-CF5C-D18D76BA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63B1A7-8163-5B4C-8CE8-A20DAF5E884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059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99237EA-3586-C882-F480-AAAC7434287E}"/>
              </a:ext>
            </a:extLst>
          </p:cNvPr>
          <p:cNvSpPr/>
          <p:nvPr/>
        </p:nvSpPr>
        <p:spPr bwMode="auto">
          <a:xfrm>
            <a:off x="4684986" y="2895811"/>
            <a:ext cx="1143000" cy="11430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A81387B-2797-37EC-73C6-7FC8658C23EE}"/>
              </a:ext>
            </a:extLst>
          </p:cNvPr>
          <p:cNvSpPr/>
          <p:nvPr/>
        </p:nvSpPr>
        <p:spPr bwMode="auto">
          <a:xfrm>
            <a:off x="4881477" y="2715768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699DE5-A09B-9A4D-0231-E2C4933AF186}"/>
              </a:ext>
            </a:extLst>
          </p:cNvPr>
          <p:cNvSpPr/>
          <p:nvPr/>
        </p:nvSpPr>
        <p:spPr bwMode="auto">
          <a:xfrm>
            <a:off x="5567277" y="2715768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CB7389-94FB-8CF7-6F19-4962ECA9C828}"/>
              </a:ext>
            </a:extLst>
          </p:cNvPr>
          <p:cNvSpPr/>
          <p:nvPr/>
        </p:nvSpPr>
        <p:spPr bwMode="auto">
          <a:xfrm>
            <a:off x="4406777" y="3184267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CED645-8F8B-1D4F-80C0-CA8519E60BAC}"/>
              </a:ext>
            </a:extLst>
          </p:cNvPr>
          <p:cNvSpPr/>
          <p:nvPr/>
        </p:nvSpPr>
        <p:spPr bwMode="auto">
          <a:xfrm>
            <a:off x="6019800" y="320040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B706D31-10E3-003D-243F-B7ED10F361D0}"/>
              </a:ext>
            </a:extLst>
          </p:cNvPr>
          <p:cNvSpPr/>
          <p:nvPr/>
        </p:nvSpPr>
        <p:spPr bwMode="auto">
          <a:xfrm>
            <a:off x="4651563" y="397510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63DCBE-637F-3DC5-9D48-DAF7060BB2C3}"/>
              </a:ext>
            </a:extLst>
          </p:cNvPr>
          <p:cNvSpPr/>
          <p:nvPr/>
        </p:nvSpPr>
        <p:spPr bwMode="auto">
          <a:xfrm>
            <a:off x="5839968" y="396240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A540B0D-015B-F451-5009-098939C2C1F2}"/>
              </a:ext>
            </a:extLst>
          </p:cNvPr>
          <p:cNvSpPr/>
          <p:nvPr/>
        </p:nvSpPr>
        <p:spPr bwMode="auto">
          <a:xfrm>
            <a:off x="6017172" y="3276600"/>
            <a:ext cx="914400" cy="914400"/>
          </a:xfrm>
          <a:prstGeom prst="ellipse">
            <a:avLst/>
          </a:prstGeom>
          <a:gradFill>
            <a:gsLst>
              <a:gs pos="0">
                <a:srgbClr val="E8FF00">
                  <a:tint val="66000"/>
                  <a:satMod val="160000"/>
                  <a:lumMod val="0"/>
                </a:srgbClr>
              </a:gs>
              <a:gs pos="0">
                <a:srgbClr val="E8FF00">
                  <a:tint val="44500"/>
                  <a:satMod val="160000"/>
                </a:srgbClr>
              </a:gs>
              <a:gs pos="0">
                <a:srgbClr val="E8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AB6522-35A5-3C39-6C71-51EC57689543}"/>
              </a:ext>
            </a:extLst>
          </p:cNvPr>
          <p:cNvSpPr/>
          <p:nvPr/>
        </p:nvSpPr>
        <p:spPr bwMode="auto">
          <a:xfrm>
            <a:off x="3581400" y="3276600"/>
            <a:ext cx="914400" cy="914400"/>
          </a:xfrm>
          <a:prstGeom prst="ellipse">
            <a:avLst/>
          </a:prstGeom>
          <a:gradFill>
            <a:gsLst>
              <a:gs pos="0">
                <a:srgbClr val="E8FF00">
                  <a:tint val="66000"/>
                  <a:satMod val="160000"/>
                  <a:lumMod val="0"/>
                </a:srgbClr>
              </a:gs>
              <a:gs pos="0">
                <a:srgbClr val="E8FF00">
                  <a:tint val="44500"/>
                  <a:satMod val="160000"/>
                </a:srgbClr>
              </a:gs>
              <a:gs pos="0">
                <a:srgbClr val="E8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DE58596-946C-39C9-0813-89A9805EE571}"/>
              </a:ext>
            </a:extLst>
          </p:cNvPr>
          <p:cNvSpPr/>
          <p:nvPr/>
        </p:nvSpPr>
        <p:spPr bwMode="auto">
          <a:xfrm>
            <a:off x="4419600" y="4160520"/>
            <a:ext cx="640080" cy="64008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914956-A88E-C057-2147-B9F1B2F7002E}"/>
              </a:ext>
            </a:extLst>
          </p:cNvPr>
          <p:cNvSpPr/>
          <p:nvPr/>
        </p:nvSpPr>
        <p:spPr bwMode="auto">
          <a:xfrm>
            <a:off x="5455920" y="4160520"/>
            <a:ext cx="640080" cy="64008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53977DF-A6D2-FC02-6456-EA0F87E226B7}"/>
              </a:ext>
            </a:extLst>
          </p:cNvPr>
          <p:cNvSpPr/>
          <p:nvPr/>
        </p:nvSpPr>
        <p:spPr bwMode="auto">
          <a:xfrm>
            <a:off x="5836920" y="2407920"/>
            <a:ext cx="640080" cy="64008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B6FB99-E479-EE9C-660B-DC6D133CCE0D}"/>
              </a:ext>
            </a:extLst>
          </p:cNvPr>
          <p:cNvSpPr/>
          <p:nvPr/>
        </p:nvSpPr>
        <p:spPr bwMode="auto">
          <a:xfrm>
            <a:off x="4922520" y="1981200"/>
            <a:ext cx="640080" cy="64008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C672ECE-4A61-87DE-0BFC-35A26DDD419C}"/>
              </a:ext>
            </a:extLst>
          </p:cNvPr>
          <p:cNvSpPr/>
          <p:nvPr/>
        </p:nvSpPr>
        <p:spPr bwMode="auto">
          <a:xfrm>
            <a:off x="4038600" y="2407920"/>
            <a:ext cx="640080" cy="64008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8F5FC8-A9D0-92D0-D861-29373EAEB9BD}"/>
              </a:ext>
            </a:extLst>
          </p:cNvPr>
          <p:cNvSpPr/>
          <p:nvPr/>
        </p:nvSpPr>
        <p:spPr bwMode="auto">
          <a:xfrm>
            <a:off x="5013960" y="4838700"/>
            <a:ext cx="502920" cy="502920"/>
          </a:xfrm>
          <a:prstGeom prst="ellipse">
            <a:avLst/>
          </a:prstGeom>
          <a:solidFill>
            <a:srgbClr val="FF98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611128D-C9B3-52CA-439C-7FCBB62AE05A}"/>
              </a:ext>
            </a:extLst>
          </p:cNvPr>
          <p:cNvSpPr/>
          <p:nvPr/>
        </p:nvSpPr>
        <p:spPr bwMode="auto">
          <a:xfrm>
            <a:off x="5767026" y="4986020"/>
            <a:ext cx="502920" cy="502920"/>
          </a:xfrm>
          <a:prstGeom prst="ellipse">
            <a:avLst/>
          </a:prstGeom>
          <a:solidFill>
            <a:srgbClr val="FF98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5F8FD54-27F8-9E90-ADD2-C1C74D14C8CB}"/>
              </a:ext>
            </a:extLst>
          </p:cNvPr>
          <p:cNvSpPr/>
          <p:nvPr/>
        </p:nvSpPr>
        <p:spPr bwMode="auto">
          <a:xfrm>
            <a:off x="4244340" y="4986020"/>
            <a:ext cx="502920" cy="502920"/>
          </a:xfrm>
          <a:prstGeom prst="ellipse">
            <a:avLst/>
          </a:prstGeom>
          <a:solidFill>
            <a:srgbClr val="FF98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806D19F-5465-B0EB-BBA0-B09858C9C9EB}"/>
              </a:ext>
            </a:extLst>
          </p:cNvPr>
          <p:cNvSpPr/>
          <p:nvPr/>
        </p:nvSpPr>
        <p:spPr bwMode="auto">
          <a:xfrm>
            <a:off x="6490926" y="1834896"/>
            <a:ext cx="502920" cy="502920"/>
          </a:xfrm>
          <a:prstGeom prst="ellipse">
            <a:avLst/>
          </a:prstGeom>
          <a:solidFill>
            <a:srgbClr val="FF98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AC80CB8-3273-D014-957E-C846FE4B3252}"/>
              </a:ext>
            </a:extLst>
          </p:cNvPr>
          <p:cNvSpPr/>
          <p:nvPr/>
        </p:nvSpPr>
        <p:spPr bwMode="auto">
          <a:xfrm>
            <a:off x="3491274" y="1899920"/>
            <a:ext cx="502920" cy="502920"/>
          </a:xfrm>
          <a:prstGeom prst="ellipse">
            <a:avLst/>
          </a:prstGeom>
          <a:solidFill>
            <a:srgbClr val="FF98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E3BA0BD-30FD-F3DB-19F4-F5802015E806}"/>
              </a:ext>
            </a:extLst>
          </p:cNvPr>
          <p:cNvSpPr/>
          <p:nvPr/>
        </p:nvSpPr>
        <p:spPr bwMode="auto">
          <a:xfrm>
            <a:off x="5736546" y="1729740"/>
            <a:ext cx="502920" cy="502920"/>
          </a:xfrm>
          <a:prstGeom prst="ellipse">
            <a:avLst/>
          </a:prstGeom>
          <a:solidFill>
            <a:srgbClr val="FF98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75A2971-CC03-3E02-511A-9EFB15630010}"/>
              </a:ext>
            </a:extLst>
          </p:cNvPr>
          <p:cNvSpPr/>
          <p:nvPr/>
        </p:nvSpPr>
        <p:spPr bwMode="auto">
          <a:xfrm>
            <a:off x="4245654" y="1729740"/>
            <a:ext cx="502920" cy="502920"/>
          </a:xfrm>
          <a:prstGeom prst="ellipse">
            <a:avLst/>
          </a:prstGeom>
          <a:solidFill>
            <a:srgbClr val="FF98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09EC5C5-083A-3DA9-B539-EBF091BC4659}"/>
              </a:ext>
            </a:extLst>
          </p:cNvPr>
          <p:cNvSpPr/>
          <p:nvPr/>
        </p:nvSpPr>
        <p:spPr bwMode="auto">
          <a:xfrm>
            <a:off x="3341821" y="2610370"/>
            <a:ext cx="502920" cy="502920"/>
          </a:xfrm>
          <a:prstGeom prst="ellipse">
            <a:avLst/>
          </a:prstGeom>
          <a:solidFill>
            <a:srgbClr val="FF98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46585A-7B43-6718-1ACE-8EE9B84C052E}"/>
              </a:ext>
            </a:extLst>
          </p:cNvPr>
          <p:cNvSpPr/>
          <p:nvPr/>
        </p:nvSpPr>
        <p:spPr bwMode="auto">
          <a:xfrm>
            <a:off x="6680112" y="2606040"/>
            <a:ext cx="502920" cy="502920"/>
          </a:xfrm>
          <a:prstGeom prst="ellipse">
            <a:avLst/>
          </a:prstGeom>
          <a:solidFill>
            <a:srgbClr val="FF98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3453033-91A0-16B0-2A7E-1FCC1DE89180}"/>
              </a:ext>
            </a:extLst>
          </p:cNvPr>
          <p:cNvSpPr/>
          <p:nvPr/>
        </p:nvSpPr>
        <p:spPr bwMode="auto">
          <a:xfrm>
            <a:off x="3742734" y="4366260"/>
            <a:ext cx="502920" cy="502920"/>
          </a:xfrm>
          <a:prstGeom prst="ellipse">
            <a:avLst/>
          </a:prstGeom>
          <a:solidFill>
            <a:srgbClr val="FF98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050CF61-14FE-BBD2-49DD-B7D0069D8D75}"/>
              </a:ext>
            </a:extLst>
          </p:cNvPr>
          <p:cNvSpPr/>
          <p:nvPr/>
        </p:nvSpPr>
        <p:spPr bwMode="auto">
          <a:xfrm>
            <a:off x="6269946" y="4366260"/>
            <a:ext cx="502920" cy="502920"/>
          </a:xfrm>
          <a:prstGeom prst="ellipse">
            <a:avLst/>
          </a:prstGeom>
          <a:solidFill>
            <a:srgbClr val="FF98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14F26F2-8EB6-4865-46FC-9E5A7AA29E14}"/>
              </a:ext>
            </a:extLst>
          </p:cNvPr>
          <p:cNvSpPr/>
          <p:nvPr/>
        </p:nvSpPr>
        <p:spPr bwMode="auto">
          <a:xfrm>
            <a:off x="5965107" y="1056193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5044C5F-7C21-8BBC-F0A8-A3CBB41C0EF0}"/>
              </a:ext>
            </a:extLst>
          </p:cNvPr>
          <p:cNvSpPr/>
          <p:nvPr/>
        </p:nvSpPr>
        <p:spPr bwMode="auto">
          <a:xfrm>
            <a:off x="4260933" y="1049857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BC44DEE-B695-0532-39A7-51930E88C55F}"/>
              </a:ext>
            </a:extLst>
          </p:cNvPr>
          <p:cNvSpPr/>
          <p:nvPr/>
        </p:nvSpPr>
        <p:spPr bwMode="auto">
          <a:xfrm>
            <a:off x="3152104" y="224028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BD739F3-26C0-7DDC-E783-BFE04416D760}"/>
              </a:ext>
            </a:extLst>
          </p:cNvPr>
          <p:cNvSpPr/>
          <p:nvPr/>
        </p:nvSpPr>
        <p:spPr bwMode="auto">
          <a:xfrm>
            <a:off x="6188905" y="144018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2801429-B993-B758-C1C5-E3D5A7E87610}"/>
              </a:ext>
            </a:extLst>
          </p:cNvPr>
          <p:cNvSpPr/>
          <p:nvPr/>
        </p:nvSpPr>
        <p:spPr bwMode="auto">
          <a:xfrm>
            <a:off x="5669280" y="1355625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D80062E-49C6-F1CF-69F1-E2D4D47818AC}"/>
              </a:ext>
            </a:extLst>
          </p:cNvPr>
          <p:cNvSpPr/>
          <p:nvPr/>
        </p:nvSpPr>
        <p:spPr bwMode="auto">
          <a:xfrm>
            <a:off x="4055358" y="143256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CB880DA-607A-F3B3-E551-513B53D17A39}"/>
              </a:ext>
            </a:extLst>
          </p:cNvPr>
          <p:cNvSpPr/>
          <p:nvPr/>
        </p:nvSpPr>
        <p:spPr bwMode="auto">
          <a:xfrm>
            <a:off x="4539931" y="1353566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1DA9D2B-A746-975E-6EAE-4F8B349D58F3}"/>
              </a:ext>
            </a:extLst>
          </p:cNvPr>
          <p:cNvSpPr/>
          <p:nvPr/>
        </p:nvSpPr>
        <p:spPr bwMode="auto">
          <a:xfrm>
            <a:off x="5105400" y="129540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E1C52F-B8C1-5918-3395-1A809FDC8DA5}"/>
              </a:ext>
            </a:extLst>
          </p:cNvPr>
          <p:cNvSpPr/>
          <p:nvPr/>
        </p:nvSpPr>
        <p:spPr bwMode="auto">
          <a:xfrm>
            <a:off x="5370786" y="162363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65C6C60-9DE4-71A1-31B3-4317CCB82215}"/>
              </a:ext>
            </a:extLst>
          </p:cNvPr>
          <p:cNvSpPr/>
          <p:nvPr/>
        </p:nvSpPr>
        <p:spPr bwMode="auto">
          <a:xfrm>
            <a:off x="4856025" y="1627886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23F300E-A2D1-FD77-3A43-7B160EA2722E}"/>
              </a:ext>
            </a:extLst>
          </p:cNvPr>
          <p:cNvSpPr/>
          <p:nvPr/>
        </p:nvSpPr>
        <p:spPr bwMode="auto">
          <a:xfrm>
            <a:off x="5128260" y="574548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C323501-0DFF-DD73-3061-1D3E6A1ED9A4}"/>
              </a:ext>
            </a:extLst>
          </p:cNvPr>
          <p:cNvSpPr/>
          <p:nvPr/>
        </p:nvSpPr>
        <p:spPr bwMode="auto">
          <a:xfrm>
            <a:off x="6451598" y="1112932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B347187-6068-CFA1-A8F5-F50F1AF0A21F}"/>
              </a:ext>
            </a:extLst>
          </p:cNvPr>
          <p:cNvSpPr/>
          <p:nvPr/>
        </p:nvSpPr>
        <p:spPr bwMode="auto">
          <a:xfrm>
            <a:off x="3741308" y="1130232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BEF662C-20B8-25B8-35BE-F47A4A1AC77B}"/>
              </a:ext>
            </a:extLst>
          </p:cNvPr>
          <p:cNvSpPr/>
          <p:nvPr/>
        </p:nvSpPr>
        <p:spPr bwMode="auto">
          <a:xfrm>
            <a:off x="3954780" y="5466217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0BD6CFB-83F8-4F6F-C4D7-6529BA173820}"/>
              </a:ext>
            </a:extLst>
          </p:cNvPr>
          <p:cNvSpPr/>
          <p:nvPr/>
        </p:nvSpPr>
        <p:spPr bwMode="auto">
          <a:xfrm>
            <a:off x="6756017" y="144780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00B5B52-6BF7-4EB2-26BE-7E558004C526}"/>
              </a:ext>
            </a:extLst>
          </p:cNvPr>
          <p:cNvSpPr/>
          <p:nvPr/>
        </p:nvSpPr>
        <p:spPr bwMode="auto">
          <a:xfrm>
            <a:off x="7176902" y="1812036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6B72D4C-45C6-885D-B14E-6C09C6C5E41B}"/>
              </a:ext>
            </a:extLst>
          </p:cNvPr>
          <p:cNvSpPr/>
          <p:nvPr/>
        </p:nvSpPr>
        <p:spPr bwMode="auto">
          <a:xfrm>
            <a:off x="3014944" y="1812036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56E2501-5E5D-5346-C561-FE0D7055471E}"/>
              </a:ext>
            </a:extLst>
          </p:cNvPr>
          <p:cNvSpPr/>
          <p:nvPr/>
        </p:nvSpPr>
        <p:spPr bwMode="auto">
          <a:xfrm>
            <a:off x="2771104" y="2475058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AAB22F0-6C60-A960-8F46-BAB648B4DE10}"/>
              </a:ext>
            </a:extLst>
          </p:cNvPr>
          <p:cNvSpPr/>
          <p:nvPr/>
        </p:nvSpPr>
        <p:spPr bwMode="auto">
          <a:xfrm>
            <a:off x="3219818" y="323342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379D6EB-D55B-FB84-9C1B-FD00F3773F9A}"/>
              </a:ext>
            </a:extLst>
          </p:cNvPr>
          <p:cNvSpPr/>
          <p:nvPr/>
        </p:nvSpPr>
        <p:spPr bwMode="auto">
          <a:xfrm>
            <a:off x="7058696" y="2245223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830518B-8F98-4DC8-1877-C71F8C5E67C0}"/>
              </a:ext>
            </a:extLst>
          </p:cNvPr>
          <p:cNvSpPr/>
          <p:nvPr/>
        </p:nvSpPr>
        <p:spPr bwMode="auto">
          <a:xfrm>
            <a:off x="7193280" y="135334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115E4D5-2A79-513E-AAD8-845B98C45D2B}"/>
              </a:ext>
            </a:extLst>
          </p:cNvPr>
          <p:cNvSpPr/>
          <p:nvPr/>
        </p:nvSpPr>
        <p:spPr bwMode="auto">
          <a:xfrm>
            <a:off x="3068080" y="1352928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74A29F0-99EC-0D81-9BC4-7CFC43B58B70}"/>
              </a:ext>
            </a:extLst>
          </p:cNvPr>
          <p:cNvSpPr/>
          <p:nvPr/>
        </p:nvSpPr>
        <p:spPr bwMode="auto">
          <a:xfrm>
            <a:off x="5705223" y="68580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07341D4-EAAC-AA13-42C4-13A12C6FF1A6}"/>
              </a:ext>
            </a:extLst>
          </p:cNvPr>
          <p:cNvSpPr/>
          <p:nvPr/>
        </p:nvSpPr>
        <p:spPr bwMode="auto">
          <a:xfrm>
            <a:off x="4362140" y="5694941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74361E0B-BD06-F432-5138-8F66D6E8E90C}"/>
              </a:ext>
            </a:extLst>
          </p:cNvPr>
          <p:cNvSpPr/>
          <p:nvPr/>
        </p:nvSpPr>
        <p:spPr bwMode="auto">
          <a:xfrm>
            <a:off x="5105400" y="60960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D6BE5A8-F609-752E-5A1F-4A6EF43F1630}"/>
              </a:ext>
            </a:extLst>
          </p:cNvPr>
          <p:cNvSpPr/>
          <p:nvPr/>
        </p:nvSpPr>
        <p:spPr bwMode="auto">
          <a:xfrm>
            <a:off x="4831080" y="986536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3F1E699-2212-9CB9-9882-0F89AF1EA25C}"/>
              </a:ext>
            </a:extLst>
          </p:cNvPr>
          <p:cNvSpPr/>
          <p:nvPr/>
        </p:nvSpPr>
        <p:spPr bwMode="auto">
          <a:xfrm>
            <a:off x="7453642" y="244094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3B342E1-02AF-BBFE-5141-1CA874B2C7AB}"/>
              </a:ext>
            </a:extLst>
          </p:cNvPr>
          <p:cNvSpPr/>
          <p:nvPr/>
        </p:nvSpPr>
        <p:spPr bwMode="auto">
          <a:xfrm>
            <a:off x="2898573" y="2909947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BA8DD91-BC79-3354-499C-175A56C75598}"/>
              </a:ext>
            </a:extLst>
          </p:cNvPr>
          <p:cNvSpPr/>
          <p:nvPr/>
        </p:nvSpPr>
        <p:spPr bwMode="auto">
          <a:xfrm>
            <a:off x="6841446" y="4224577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15E477C-F916-A5B8-3694-DDD37EF98A09}"/>
              </a:ext>
            </a:extLst>
          </p:cNvPr>
          <p:cNvSpPr/>
          <p:nvPr/>
        </p:nvSpPr>
        <p:spPr bwMode="auto">
          <a:xfrm>
            <a:off x="3407087" y="4189435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7F6E045-0618-847F-941D-034E19F92728}"/>
              </a:ext>
            </a:extLst>
          </p:cNvPr>
          <p:cNvSpPr/>
          <p:nvPr/>
        </p:nvSpPr>
        <p:spPr bwMode="auto">
          <a:xfrm>
            <a:off x="3307080" y="1049857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8782B14-4EF2-CEB8-60FD-E6CA73808024}"/>
              </a:ext>
            </a:extLst>
          </p:cNvPr>
          <p:cNvSpPr/>
          <p:nvPr/>
        </p:nvSpPr>
        <p:spPr bwMode="auto">
          <a:xfrm>
            <a:off x="2545080" y="3776472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6235717-82CC-B7B3-B3DD-0F8AA4631F72}"/>
              </a:ext>
            </a:extLst>
          </p:cNvPr>
          <p:cNvSpPr/>
          <p:nvPr/>
        </p:nvSpPr>
        <p:spPr bwMode="auto">
          <a:xfrm>
            <a:off x="7533730" y="2047998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9ED2EEA-5735-C79B-D59F-3A2AA3FCF44F}"/>
              </a:ext>
            </a:extLst>
          </p:cNvPr>
          <p:cNvSpPr/>
          <p:nvPr/>
        </p:nvSpPr>
        <p:spPr bwMode="auto">
          <a:xfrm>
            <a:off x="2675774" y="2047998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340966B-52BA-7AF0-0566-2AB563A513DA}"/>
              </a:ext>
            </a:extLst>
          </p:cNvPr>
          <p:cNvSpPr/>
          <p:nvPr/>
        </p:nvSpPr>
        <p:spPr bwMode="auto">
          <a:xfrm>
            <a:off x="4499300" y="68580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56" name="Oval 19455">
            <a:extLst>
              <a:ext uri="{FF2B5EF4-FFF2-40B4-BE49-F238E27FC236}">
                <a16:creationId xmlns:a16="http://schemas.microsoft.com/office/drawing/2014/main" id="{70EABC52-E45D-DA60-F8B1-0308BF618CC0}"/>
              </a:ext>
            </a:extLst>
          </p:cNvPr>
          <p:cNvSpPr/>
          <p:nvPr/>
        </p:nvSpPr>
        <p:spPr bwMode="auto">
          <a:xfrm>
            <a:off x="3493139" y="147828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57" name="Oval 19456">
            <a:extLst>
              <a:ext uri="{FF2B5EF4-FFF2-40B4-BE49-F238E27FC236}">
                <a16:creationId xmlns:a16="http://schemas.microsoft.com/office/drawing/2014/main" id="{DF2E768D-F5CE-2B46-61D4-90CA7D2BBA44}"/>
              </a:ext>
            </a:extLst>
          </p:cNvPr>
          <p:cNvSpPr/>
          <p:nvPr/>
        </p:nvSpPr>
        <p:spPr bwMode="auto">
          <a:xfrm>
            <a:off x="7329126" y="2917861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59" name="Oval 19458">
            <a:extLst>
              <a:ext uri="{FF2B5EF4-FFF2-40B4-BE49-F238E27FC236}">
                <a16:creationId xmlns:a16="http://schemas.microsoft.com/office/drawing/2014/main" id="{2CF5D140-4FFF-823F-C925-C6798EC0ED35}"/>
              </a:ext>
            </a:extLst>
          </p:cNvPr>
          <p:cNvSpPr/>
          <p:nvPr/>
        </p:nvSpPr>
        <p:spPr bwMode="auto">
          <a:xfrm>
            <a:off x="7396570" y="342900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60" name="Oval 19459">
            <a:extLst>
              <a:ext uri="{FF2B5EF4-FFF2-40B4-BE49-F238E27FC236}">
                <a16:creationId xmlns:a16="http://schemas.microsoft.com/office/drawing/2014/main" id="{4C9C8641-EF38-9165-F8D3-3A720D5D72EB}"/>
              </a:ext>
            </a:extLst>
          </p:cNvPr>
          <p:cNvSpPr/>
          <p:nvPr/>
        </p:nvSpPr>
        <p:spPr bwMode="auto">
          <a:xfrm>
            <a:off x="6993846" y="321818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61" name="Oval 19460">
            <a:extLst>
              <a:ext uri="{FF2B5EF4-FFF2-40B4-BE49-F238E27FC236}">
                <a16:creationId xmlns:a16="http://schemas.microsoft.com/office/drawing/2014/main" id="{23BEF3D0-4C6F-FB07-EA7F-AC985CD35831}"/>
              </a:ext>
            </a:extLst>
          </p:cNvPr>
          <p:cNvSpPr/>
          <p:nvPr/>
        </p:nvSpPr>
        <p:spPr bwMode="auto">
          <a:xfrm>
            <a:off x="5462226" y="546770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62" name="Oval 19461">
            <a:extLst>
              <a:ext uri="{FF2B5EF4-FFF2-40B4-BE49-F238E27FC236}">
                <a16:creationId xmlns:a16="http://schemas.microsoft.com/office/drawing/2014/main" id="{83E58068-414E-F481-C0BF-D595A4E82B5B}"/>
              </a:ext>
            </a:extLst>
          </p:cNvPr>
          <p:cNvSpPr/>
          <p:nvPr/>
        </p:nvSpPr>
        <p:spPr bwMode="auto">
          <a:xfrm>
            <a:off x="7802880" y="262128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63" name="Oval 19462">
            <a:extLst>
              <a:ext uri="{FF2B5EF4-FFF2-40B4-BE49-F238E27FC236}">
                <a16:creationId xmlns:a16="http://schemas.microsoft.com/office/drawing/2014/main" id="{98BE7EB2-8EE8-142E-5072-D62CD28B7682}"/>
              </a:ext>
            </a:extLst>
          </p:cNvPr>
          <p:cNvSpPr/>
          <p:nvPr/>
        </p:nvSpPr>
        <p:spPr bwMode="auto">
          <a:xfrm>
            <a:off x="2424146" y="262128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64" name="Oval 19463">
            <a:extLst>
              <a:ext uri="{FF2B5EF4-FFF2-40B4-BE49-F238E27FC236}">
                <a16:creationId xmlns:a16="http://schemas.microsoft.com/office/drawing/2014/main" id="{866DB9D2-DEE9-DECA-98E2-F42A3DC3F00A}"/>
              </a:ext>
            </a:extLst>
          </p:cNvPr>
          <p:cNvSpPr/>
          <p:nvPr/>
        </p:nvSpPr>
        <p:spPr bwMode="auto">
          <a:xfrm>
            <a:off x="7726680" y="3047107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65" name="Oval 19464">
            <a:extLst>
              <a:ext uri="{FF2B5EF4-FFF2-40B4-BE49-F238E27FC236}">
                <a16:creationId xmlns:a16="http://schemas.microsoft.com/office/drawing/2014/main" id="{301F848F-82D3-0FE4-0F84-CD5E43967414}"/>
              </a:ext>
            </a:extLst>
          </p:cNvPr>
          <p:cNvSpPr/>
          <p:nvPr/>
        </p:nvSpPr>
        <p:spPr bwMode="auto">
          <a:xfrm>
            <a:off x="2556510" y="304800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66" name="Oval 19465">
            <a:extLst>
              <a:ext uri="{FF2B5EF4-FFF2-40B4-BE49-F238E27FC236}">
                <a16:creationId xmlns:a16="http://schemas.microsoft.com/office/drawing/2014/main" id="{090E62FC-7E9E-022E-236B-67507BEB0178}"/>
              </a:ext>
            </a:extLst>
          </p:cNvPr>
          <p:cNvSpPr/>
          <p:nvPr/>
        </p:nvSpPr>
        <p:spPr bwMode="auto">
          <a:xfrm>
            <a:off x="5394960" y="992483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67" name="Oval 19466">
            <a:extLst>
              <a:ext uri="{FF2B5EF4-FFF2-40B4-BE49-F238E27FC236}">
                <a16:creationId xmlns:a16="http://schemas.microsoft.com/office/drawing/2014/main" id="{08B3D06B-E5D9-0E16-9C29-332CB34EA4BA}"/>
              </a:ext>
            </a:extLst>
          </p:cNvPr>
          <p:cNvSpPr/>
          <p:nvPr/>
        </p:nvSpPr>
        <p:spPr bwMode="auto">
          <a:xfrm>
            <a:off x="7384120" y="4050792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68" name="Oval 19467">
            <a:extLst>
              <a:ext uri="{FF2B5EF4-FFF2-40B4-BE49-F238E27FC236}">
                <a16:creationId xmlns:a16="http://schemas.microsoft.com/office/drawing/2014/main" id="{5260E44A-4C85-770C-9171-92AEC6CCE398}"/>
              </a:ext>
            </a:extLst>
          </p:cNvPr>
          <p:cNvSpPr/>
          <p:nvPr/>
        </p:nvSpPr>
        <p:spPr bwMode="auto">
          <a:xfrm>
            <a:off x="2901014" y="4050792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69" name="Oval 19468">
            <a:extLst>
              <a:ext uri="{FF2B5EF4-FFF2-40B4-BE49-F238E27FC236}">
                <a16:creationId xmlns:a16="http://schemas.microsoft.com/office/drawing/2014/main" id="{7309D5AF-EDF7-3865-8AD2-405764546368}"/>
              </a:ext>
            </a:extLst>
          </p:cNvPr>
          <p:cNvSpPr/>
          <p:nvPr/>
        </p:nvSpPr>
        <p:spPr bwMode="auto">
          <a:xfrm>
            <a:off x="7120758" y="3735014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70" name="Oval 19469">
            <a:extLst>
              <a:ext uri="{FF2B5EF4-FFF2-40B4-BE49-F238E27FC236}">
                <a16:creationId xmlns:a16="http://schemas.microsoft.com/office/drawing/2014/main" id="{95440E6C-E839-D315-B19D-0FA5B9B4AC93}"/>
              </a:ext>
            </a:extLst>
          </p:cNvPr>
          <p:cNvSpPr/>
          <p:nvPr/>
        </p:nvSpPr>
        <p:spPr bwMode="auto">
          <a:xfrm>
            <a:off x="3163929" y="3745311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71" name="Oval 19470">
            <a:extLst>
              <a:ext uri="{FF2B5EF4-FFF2-40B4-BE49-F238E27FC236}">
                <a16:creationId xmlns:a16="http://schemas.microsoft.com/office/drawing/2014/main" id="{84093A5E-B52C-E057-A0B7-6087FDC92916}"/>
              </a:ext>
            </a:extLst>
          </p:cNvPr>
          <p:cNvSpPr/>
          <p:nvPr/>
        </p:nvSpPr>
        <p:spPr bwMode="auto">
          <a:xfrm>
            <a:off x="4771749" y="5466217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72" name="Oval 19471">
            <a:extLst>
              <a:ext uri="{FF2B5EF4-FFF2-40B4-BE49-F238E27FC236}">
                <a16:creationId xmlns:a16="http://schemas.microsoft.com/office/drawing/2014/main" id="{6F93D5D6-2548-DA49-4672-766283B09150}"/>
              </a:ext>
            </a:extLst>
          </p:cNvPr>
          <p:cNvSpPr/>
          <p:nvPr/>
        </p:nvSpPr>
        <p:spPr bwMode="auto">
          <a:xfrm>
            <a:off x="6248400" y="76200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73" name="Oval 19472">
            <a:extLst>
              <a:ext uri="{FF2B5EF4-FFF2-40B4-BE49-F238E27FC236}">
                <a16:creationId xmlns:a16="http://schemas.microsoft.com/office/drawing/2014/main" id="{E8A13176-D6B6-0797-CC9D-F28119CC8B84}"/>
              </a:ext>
            </a:extLst>
          </p:cNvPr>
          <p:cNvSpPr/>
          <p:nvPr/>
        </p:nvSpPr>
        <p:spPr bwMode="auto">
          <a:xfrm>
            <a:off x="3992880" y="76200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74" name="Oval 19473">
            <a:extLst>
              <a:ext uri="{FF2B5EF4-FFF2-40B4-BE49-F238E27FC236}">
                <a16:creationId xmlns:a16="http://schemas.microsoft.com/office/drawing/2014/main" id="{6B6ECA37-E645-18BB-7747-5DCA2818EC54}"/>
              </a:ext>
            </a:extLst>
          </p:cNvPr>
          <p:cNvSpPr/>
          <p:nvPr/>
        </p:nvSpPr>
        <p:spPr bwMode="auto">
          <a:xfrm>
            <a:off x="6888480" y="1059521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75" name="Oval 19474">
            <a:extLst>
              <a:ext uri="{FF2B5EF4-FFF2-40B4-BE49-F238E27FC236}">
                <a16:creationId xmlns:a16="http://schemas.microsoft.com/office/drawing/2014/main" id="{E43D4D4F-A109-404B-6412-41439C30FDD3}"/>
              </a:ext>
            </a:extLst>
          </p:cNvPr>
          <p:cNvSpPr/>
          <p:nvPr/>
        </p:nvSpPr>
        <p:spPr bwMode="auto">
          <a:xfrm>
            <a:off x="7726680" y="3776472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76" name="Oval 19475">
            <a:extLst>
              <a:ext uri="{FF2B5EF4-FFF2-40B4-BE49-F238E27FC236}">
                <a16:creationId xmlns:a16="http://schemas.microsoft.com/office/drawing/2014/main" id="{C4AF408A-5AA9-B021-9745-12B80F5056DE}"/>
              </a:ext>
            </a:extLst>
          </p:cNvPr>
          <p:cNvSpPr/>
          <p:nvPr/>
        </p:nvSpPr>
        <p:spPr bwMode="auto">
          <a:xfrm>
            <a:off x="3026769" y="4924154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77" name="Oval 19476">
            <a:extLst>
              <a:ext uri="{FF2B5EF4-FFF2-40B4-BE49-F238E27FC236}">
                <a16:creationId xmlns:a16="http://schemas.microsoft.com/office/drawing/2014/main" id="{D325E876-8D5D-CABD-528B-407BAC3E3C0A}"/>
              </a:ext>
            </a:extLst>
          </p:cNvPr>
          <p:cNvSpPr/>
          <p:nvPr/>
        </p:nvSpPr>
        <p:spPr bwMode="auto">
          <a:xfrm>
            <a:off x="3407087" y="5236849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78" name="Oval 19477">
            <a:extLst>
              <a:ext uri="{FF2B5EF4-FFF2-40B4-BE49-F238E27FC236}">
                <a16:creationId xmlns:a16="http://schemas.microsoft.com/office/drawing/2014/main" id="{DEDCDAB7-DA01-A0EA-EC5E-E9C06F8130FF}"/>
              </a:ext>
            </a:extLst>
          </p:cNvPr>
          <p:cNvSpPr/>
          <p:nvPr/>
        </p:nvSpPr>
        <p:spPr bwMode="auto">
          <a:xfrm>
            <a:off x="2862689" y="342900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79" name="Oval 19478">
            <a:extLst>
              <a:ext uri="{FF2B5EF4-FFF2-40B4-BE49-F238E27FC236}">
                <a16:creationId xmlns:a16="http://schemas.microsoft.com/office/drawing/2014/main" id="{85E9657E-117F-2EF2-C244-9F5D8CC395FC}"/>
              </a:ext>
            </a:extLst>
          </p:cNvPr>
          <p:cNvSpPr/>
          <p:nvPr/>
        </p:nvSpPr>
        <p:spPr bwMode="auto">
          <a:xfrm>
            <a:off x="7183032" y="4450245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80" name="Oval 19479">
            <a:extLst>
              <a:ext uri="{FF2B5EF4-FFF2-40B4-BE49-F238E27FC236}">
                <a16:creationId xmlns:a16="http://schemas.microsoft.com/office/drawing/2014/main" id="{FE5E6996-4C6C-B84B-A77D-CC7E2C39B1DE}"/>
              </a:ext>
            </a:extLst>
          </p:cNvPr>
          <p:cNvSpPr/>
          <p:nvPr/>
        </p:nvSpPr>
        <p:spPr bwMode="auto">
          <a:xfrm>
            <a:off x="6841446" y="4741164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81" name="Oval 19480">
            <a:extLst>
              <a:ext uri="{FF2B5EF4-FFF2-40B4-BE49-F238E27FC236}">
                <a16:creationId xmlns:a16="http://schemas.microsoft.com/office/drawing/2014/main" id="{60FAB5A7-2968-478D-6E25-253BDECED972}"/>
              </a:ext>
            </a:extLst>
          </p:cNvPr>
          <p:cNvSpPr/>
          <p:nvPr/>
        </p:nvSpPr>
        <p:spPr bwMode="auto">
          <a:xfrm>
            <a:off x="3407087" y="4713142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82" name="Oval 19481">
            <a:extLst>
              <a:ext uri="{FF2B5EF4-FFF2-40B4-BE49-F238E27FC236}">
                <a16:creationId xmlns:a16="http://schemas.microsoft.com/office/drawing/2014/main" id="{3A96BD8F-D5CC-03EC-EDFD-88B1C25AC710}"/>
              </a:ext>
            </a:extLst>
          </p:cNvPr>
          <p:cNvSpPr/>
          <p:nvPr/>
        </p:nvSpPr>
        <p:spPr bwMode="auto">
          <a:xfrm>
            <a:off x="3604591" y="5590608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83" name="Oval 19482">
            <a:extLst>
              <a:ext uri="{FF2B5EF4-FFF2-40B4-BE49-F238E27FC236}">
                <a16:creationId xmlns:a16="http://schemas.microsoft.com/office/drawing/2014/main" id="{27E5C128-370A-E062-7199-D9C1D092E538}"/>
              </a:ext>
            </a:extLst>
          </p:cNvPr>
          <p:cNvSpPr/>
          <p:nvPr/>
        </p:nvSpPr>
        <p:spPr bwMode="auto">
          <a:xfrm>
            <a:off x="5486400" y="589788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84" name="Oval 19483">
            <a:extLst>
              <a:ext uri="{FF2B5EF4-FFF2-40B4-BE49-F238E27FC236}">
                <a16:creationId xmlns:a16="http://schemas.microsoft.com/office/drawing/2014/main" id="{5BA34083-4633-D032-603F-1A4769ACB6B6}"/>
              </a:ext>
            </a:extLst>
          </p:cNvPr>
          <p:cNvSpPr/>
          <p:nvPr/>
        </p:nvSpPr>
        <p:spPr bwMode="auto">
          <a:xfrm>
            <a:off x="7574280" y="437388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85" name="Oval 19484">
            <a:extLst>
              <a:ext uri="{FF2B5EF4-FFF2-40B4-BE49-F238E27FC236}">
                <a16:creationId xmlns:a16="http://schemas.microsoft.com/office/drawing/2014/main" id="{20E68A49-C823-F2CE-23AF-1163E4503B11}"/>
              </a:ext>
            </a:extLst>
          </p:cNvPr>
          <p:cNvSpPr/>
          <p:nvPr/>
        </p:nvSpPr>
        <p:spPr bwMode="auto">
          <a:xfrm>
            <a:off x="2621280" y="437388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86" name="Oval 19485">
            <a:extLst>
              <a:ext uri="{FF2B5EF4-FFF2-40B4-BE49-F238E27FC236}">
                <a16:creationId xmlns:a16="http://schemas.microsoft.com/office/drawing/2014/main" id="{1EB0D46D-01D1-F044-512A-BF053E67FEE5}"/>
              </a:ext>
            </a:extLst>
          </p:cNvPr>
          <p:cNvSpPr/>
          <p:nvPr/>
        </p:nvSpPr>
        <p:spPr bwMode="auto">
          <a:xfrm>
            <a:off x="7269480" y="4925967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87" name="Oval 19486">
            <a:extLst>
              <a:ext uri="{FF2B5EF4-FFF2-40B4-BE49-F238E27FC236}">
                <a16:creationId xmlns:a16="http://schemas.microsoft.com/office/drawing/2014/main" id="{2A15A565-06F7-CE26-821E-5B4014741DC6}"/>
              </a:ext>
            </a:extLst>
          </p:cNvPr>
          <p:cNvSpPr/>
          <p:nvPr/>
        </p:nvSpPr>
        <p:spPr bwMode="auto">
          <a:xfrm>
            <a:off x="5899881" y="5694941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88" name="Oval 19487">
            <a:extLst>
              <a:ext uri="{FF2B5EF4-FFF2-40B4-BE49-F238E27FC236}">
                <a16:creationId xmlns:a16="http://schemas.microsoft.com/office/drawing/2014/main" id="{A1700B64-A8BB-A56C-ED2A-2E662AB1E488}"/>
              </a:ext>
            </a:extLst>
          </p:cNvPr>
          <p:cNvSpPr/>
          <p:nvPr/>
        </p:nvSpPr>
        <p:spPr bwMode="auto">
          <a:xfrm>
            <a:off x="6278880" y="5470501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89" name="Oval 19488">
            <a:extLst>
              <a:ext uri="{FF2B5EF4-FFF2-40B4-BE49-F238E27FC236}">
                <a16:creationId xmlns:a16="http://schemas.microsoft.com/office/drawing/2014/main" id="{3B90DC26-1AE8-7D93-DFAF-AE3AAE4E3C8B}"/>
              </a:ext>
            </a:extLst>
          </p:cNvPr>
          <p:cNvSpPr/>
          <p:nvPr/>
        </p:nvSpPr>
        <p:spPr bwMode="auto">
          <a:xfrm>
            <a:off x="3064187" y="4450245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90" name="Oval 19489">
            <a:extLst>
              <a:ext uri="{FF2B5EF4-FFF2-40B4-BE49-F238E27FC236}">
                <a16:creationId xmlns:a16="http://schemas.microsoft.com/office/drawing/2014/main" id="{C93AB6AF-5034-ECC1-1866-8066C6F9ED39}"/>
              </a:ext>
            </a:extLst>
          </p:cNvPr>
          <p:cNvSpPr/>
          <p:nvPr/>
        </p:nvSpPr>
        <p:spPr bwMode="auto">
          <a:xfrm>
            <a:off x="6405792" y="504444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91" name="Oval 19490">
            <a:extLst>
              <a:ext uri="{FF2B5EF4-FFF2-40B4-BE49-F238E27FC236}">
                <a16:creationId xmlns:a16="http://schemas.microsoft.com/office/drawing/2014/main" id="{5AD35070-978E-AD8A-6D9A-AF6E88FA11EE}"/>
              </a:ext>
            </a:extLst>
          </p:cNvPr>
          <p:cNvSpPr/>
          <p:nvPr/>
        </p:nvSpPr>
        <p:spPr bwMode="auto">
          <a:xfrm>
            <a:off x="3794760" y="504444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92" name="Oval 19491">
            <a:extLst>
              <a:ext uri="{FF2B5EF4-FFF2-40B4-BE49-F238E27FC236}">
                <a16:creationId xmlns:a16="http://schemas.microsoft.com/office/drawing/2014/main" id="{8D272828-696A-4E7F-06F9-62ECE5245A8A}"/>
              </a:ext>
            </a:extLst>
          </p:cNvPr>
          <p:cNvSpPr/>
          <p:nvPr/>
        </p:nvSpPr>
        <p:spPr bwMode="auto">
          <a:xfrm>
            <a:off x="7924800" y="3383712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93" name="Oval 19492">
            <a:extLst>
              <a:ext uri="{FF2B5EF4-FFF2-40B4-BE49-F238E27FC236}">
                <a16:creationId xmlns:a16="http://schemas.microsoft.com/office/drawing/2014/main" id="{418FFA73-EA66-353F-A2B8-0D369C42AC9B}"/>
              </a:ext>
            </a:extLst>
          </p:cNvPr>
          <p:cNvSpPr/>
          <p:nvPr/>
        </p:nvSpPr>
        <p:spPr bwMode="auto">
          <a:xfrm>
            <a:off x="2362200" y="338328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94" name="Oval 19493">
            <a:extLst>
              <a:ext uri="{FF2B5EF4-FFF2-40B4-BE49-F238E27FC236}">
                <a16:creationId xmlns:a16="http://schemas.microsoft.com/office/drawing/2014/main" id="{EA215F7C-CEEC-7959-2AC7-7BB55D1756E2}"/>
              </a:ext>
            </a:extLst>
          </p:cNvPr>
          <p:cNvSpPr/>
          <p:nvPr/>
        </p:nvSpPr>
        <p:spPr bwMode="auto">
          <a:xfrm>
            <a:off x="6705600" y="5607657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95" name="Oval 19494">
            <a:extLst>
              <a:ext uri="{FF2B5EF4-FFF2-40B4-BE49-F238E27FC236}">
                <a16:creationId xmlns:a16="http://schemas.microsoft.com/office/drawing/2014/main" id="{006268F0-ED51-B72D-31EE-610AC53C1E5D}"/>
              </a:ext>
            </a:extLst>
          </p:cNvPr>
          <p:cNvSpPr/>
          <p:nvPr/>
        </p:nvSpPr>
        <p:spPr bwMode="auto">
          <a:xfrm>
            <a:off x="4739640" y="5897880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96" name="Oval 19495">
            <a:extLst>
              <a:ext uri="{FF2B5EF4-FFF2-40B4-BE49-F238E27FC236}">
                <a16:creationId xmlns:a16="http://schemas.microsoft.com/office/drawing/2014/main" id="{EA381038-4679-716F-E497-A98AF495AFAA}"/>
              </a:ext>
            </a:extLst>
          </p:cNvPr>
          <p:cNvSpPr/>
          <p:nvPr/>
        </p:nvSpPr>
        <p:spPr bwMode="auto">
          <a:xfrm>
            <a:off x="6858000" y="5235803"/>
            <a:ext cx="274320" cy="274320"/>
          </a:xfrm>
          <a:prstGeom prst="ellipse">
            <a:avLst/>
          </a:prstGeom>
          <a:solidFill>
            <a:srgbClr val="FF0000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503" name="TextBox 19502">
            <a:extLst>
              <a:ext uri="{FF2B5EF4-FFF2-40B4-BE49-F238E27FC236}">
                <a16:creationId xmlns:a16="http://schemas.microsoft.com/office/drawing/2014/main" id="{970AD8E3-1D45-59BD-6035-DF4626588C8C}"/>
              </a:ext>
            </a:extLst>
          </p:cNvPr>
          <p:cNvSpPr txBox="1"/>
          <p:nvPr/>
        </p:nvSpPr>
        <p:spPr>
          <a:xfrm>
            <a:off x="587870" y="1219200"/>
            <a:ext cx="139333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100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dwarfs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6 wd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 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E8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 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5 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8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11 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75 M</a:t>
            </a: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F69421D0-AA84-466A-8B84-B6F20D040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966613"/>
            <a:ext cx="2362200" cy="81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Henry &amp;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Jao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Annual Reviews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FE625-612C-152B-D5BF-4F2B84AB6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0A987-7654-1942-A459-F8E5C988B945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19458" name="Oval 19457">
            <a:extLst>
              <a:ext uri="{FF2B5EF4-FFF2-40B4-BE49-F238E27FC236}">
                <a16:creationId xmlns:a16="http://schemas.microsoft.com/office/drawing/2014/main" id="{DFC5FAAA-9844-C980-8FC9-5981D4DF1D99}"/>
              </a:ext>
            </a:extLst>
          </p:cNvPr>
          <p:cNvSpPr/>
          <p:nvPr/>
        </p:nvSpPr>
        <p:spPr bwMode="auto">
          <a:xfrm>
            <a:off x="381000" y="4681728"/>
            <a:ext cx="1847615" cy="1036196"/>
          </a:xfrm>
          <a:prstGeom prst="ellipse">
            <a:avLst/>
          </a:prstGeom>
          <a:noFill/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19497" name="Picture 4" descr="reconslogo">
            <a:extLst>
              <a:ext uri="{FF2B5EF4-FFF2-40B4-BE49-F238E27FC236}">
                <a16:creationId xmlns:a16="http://schemas.microsoft.com/office/drawing/2014/main" id="{0EF51E69-7B69-27E2-1AEA-0EDA19BDD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5" y="90363"/>
            <a:ext cx="3048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03" grpId="0"/>
      <p:bldP spid="1945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with numbers and percentages&#10;&#10;Description automatically generated">
            <a:extLst>
              <a:ext uri="{FF2B5EF4-FFF2-40B4-BE49-F238E27FC236}">
                <a16:creationId xmlns:a16="http://schemas.microsoft.com/office/drawing/2014/main" id="{C3424710-A4F5-2E18-04BE-948FDB854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75" y="1806575"/>
            <a:ext cx="8763650" cy="324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EE432F-E295-E137-7270-EEBD624001A3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10 Parsec Census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F18D0C94-EB65-1122-710C-857BC561A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966613"/>
            <a:ext cx="2362200" cy="81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Henry &amp;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Jao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Annual Reviews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9542D-6B11-8EFD-6FF0-E8582041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63B1A7-8163-5B4C-8CE8-A20DAF5E884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32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graph&#10;&#10;Description automatically generated">
            <a:extLst>
              <a:ext uri="{FF2B5EF4-FFF2-40B4-BE49-F238E27FC236}">
                <a16:creationId xmlns:a16="http://schemas.microsoft.com/office/drawing/2014/main" id="{4BA80E6B-CC87-C832-3D6D-55D0B8069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23" y="1066800"/>
            <a:ext cx="8529154" cy="499935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EC076F-F54E-B99E-97E1-848B2EFB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8732A2-5E13-B94C-8F9C-6A7FF2A03ED7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39730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eichun.tiff">
            <a:extLst>
              <a:ext uri="{FF2B5EF4-FFF2-40B4-BE49-F238E27FC236}">
                <a16:creationId xmlns:a16="http://schemas.microsoft.com/office/drawing/2014/main" id="{D93F5125-52A6-C873-C0FB-C5209E1B29A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31" y="55272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james.jpg">
            <a:extLst>
              <a:ext uri="{FF2B5EF4-FFF2-40B4-BE49-F238E27FC236}">
                <a16:creationId xmlns:a16="http://schemas.microsoft.com/office/drawing/2014/main" id="{02D224A0-2149-B0C1-48DA-3B9A04C9F99E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Screen Shot 2019-09-09 at 10.52.51 PM.png">
            <a:extLst>
              <a:ext uri="{FF2B5EF4-FFF2-40B4-BE49-F238E27FC236}">
                <a16:creationId xmlns:a16="http://schemas.microsoft.com/office/drawing/2014/main" id="{61685C39-7D22-154A-B250-75DD066B673E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935" y="3551922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eliot.jpg">
            <a:extLst>
              <a:ext uri="{FF2B5EF4-FFF2-40B4-BE49-F238E27FC236}">
                <a16:creationId xmlns:a16="http://schemas.microsoft.com/office/drawing/2014/main" id="{ED7D104D-82B5-EE21-1944-99483F5DE5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164" y="1840587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37D1345-171E-423E-C2FA-35CC467B1B1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69" y="355867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erson with long hair&#10;&#10;Description automatically generated">
            <a:extLst>
              <a:ext uri="{FF2B5EF4-FFF2-40B4-BE49-F238E27FC236}">
                <a16:creationId xmlns:a16="http://schemas.microsoft.com/office/drawing/2014/main" id="{A07B69FF-E405-9742-BCA3-1A2A71D2D6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600" y="3557101"/>
            <a:ext cx="914400" cy="914400"/>
          </a:xfrm>
          <a:prstGeom prst="rect">
            <a:avLst/>
          </a:prstGeom>
        </p:spPr>
      </p:pic>
      <p:pic>
        <p:nvPicPr>
          <p:cNvPr id="22" name="Picture 21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E311FAD5-2FA4-C575-CC44-90A7B4EE39CC}"/>
              </a:ext>
            </a:extLst>
          </p:cNvPr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41538" y="3587353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90561B0-181C-F8A9-AB98-4B41F9F8F541}"/>
              </a:ext>
            </a:extLst>
          </p:cNvPr>
          <p:cNvSpPr txBox="1"/>
          <p:nvPr/>
        </p:nvSpPr>
        <p:spPr>
          <a:xfrm>
            <a:off x="152400" y="923641"/>
            <a:ext cx="1909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E00"/>
                </a:solidFill>
              </a:rPr>
              <a:t>Team 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9C9BF0-95A8-64F6-756D-5C9B286389B6}"/>
              </a:ext>
            </a:extLst>
          </p:cNvPr>
          <p:cNvSpPr txBox="1"/>
          <p:nvPr/>
        </p:nvSpPr>
        <p:spPr>
          <a:xfrm>
            <a:off x="5253609" y="956856"/>
            <a:ext cx="1909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Team M</a:t>
            </a: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1BE690EE-AC8F-695B-C7B8-5B0C57482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34" y="2795012"/>
            <a:ext cx="10390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8E00"/>
                </a:solidFill>
              </a:rPr>
              <a:t>Leonardo</a:t>
            </a:r>
          </a:p>
          <a:p>
            <a:pPr algn="ctr" eaLnBrk="1" hangingPunct="1"/>
            <a:r>
              <a:rPr lang="en-US" sz="1600" dirty="0">
                <a:solidFill>
                  <a:srgbClr val="FF8E00"/>
                </a:solidFill>
              </a:rPr>
              <a:t>Paredes</a:t>
            </a:r>
          </a:p>
        </p:txBody>
      </p:sp>
      <p:pic>
        <p:nvPicPr>
          <p:cNvPr id="28" name="Picture 27" descr="A child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47D0D8B-98FF-493F-1CBA-37FA8280BF4E}"/>
              </a:ext>
            </a:extLst>
          </p:cNvPr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708930" y="5557373"/>
            <a:ext cx="914400" cy="914400"/>
          </a:xfrm>
          <a:prstGeom prst="rect">
            <a:avLst/>
          </a:prstGeom>
        </p:spPr>
      </p:pic>
      <p:pic>
        <p:nvPicPr>
          <p:cNvPr id="10" name="Picture 9" descr="A picture containing person, human face, smile, skin&#10;&#10;Description automatically generated">
            <a:extLst>
              <a:ext uri="{FF2B5EF4-FFF2-40B4-BE49-F238E27FC236}">
                <a16:creationId xmlns:a16="http://schemas.microsoft.com/office/drawing/2014/main" id="{FBE26DD8-1067-5F16-0239-44BBCD9254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4164" y="3551922"/>
            <a:ext cx="929389" cy="9143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CBF825-1D44-1F7D-A87F-EBF1429414AC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" y="1804720"/>
            <a:ext cx="914400" cy="914400"/>
          </a:xfrm>
          <a:prstGeom prst="rect">
            <a:avLst/>
          </a:pr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1C97C63E-FE0E-07F3-04C4-0DE00345D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34" y="4599801"/>
            <a:ext cx="10294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8E00"/>
                </a:solidFill>
              </a:rPr>
              <a:t>Sebastian</a:t>
            </a:r>
          </a:p>
          <a:p>
            <a:pPr algn="ctr" eaLnBrk="1" hangingPunct="1"/>
            <a:r>
              <a:rPr lang="en-US" sz="1600" dirty="0" err="1">
                <a:solidFill>
                  <a:srgbClr val="FF8E00"/>
                </a:solidFill>
              </a:rPr>
              <a:t>Carrazco</a:t>
            </a:r>
            <a:endParaRPr lang="en-US" sz="1600" dirty="0">
              <a:solidFill>
                <a:srgbClr val="FF8E00"/>
              </a:solidFill>
            </a:endParaRPr>
          </a:p>
        </p:txBody>
      </p:sp>
      <p:pic>
        <p:nvPicPr>
          <p:cNvPr id="21" name="Picture 9" descr="jen.tiff">
            <a:extLst>
              <a:ext uri="{FF2B5EF4-FFF2-40B4-BE49-F238E27FC236}">
                <a16:creationId xmlns:a16="http://schemas.microsoft.com/office/drawing/2014/main" id="{3A981AE5-1FD0-1D21-32BA-92A76DE90A01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69" y="1840587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 descr="dieterich.jpg">
            <a:extLst>
              <a:ext uri="{FF2B5EF4-FFF2-40B4-BE49-F238E27FC236}">
                <a16:creationId xmlns:a16="http://schemas.microsoft.com/office/drawing/2014/main" id="{3C3D5B1B-16EA-656D-22C6-2A3DBC9A995B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935" y="1828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875FDABE-C8A4-EC89-8B87-2F18349B2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688" y="2795012"/>
            <a:ext cx="9957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Serge</a:t>
            </a:r>
          </a:p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Dieterich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C086DD87-886A-9441-B1EE-0303FBFBC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712" y="2806868"/>
            <a:ext cx="9693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Eliot</a:t>
            </a:r>
          </a:p>
          <a:p>
            <a:pPr algn="ctr" eaLnBrk="1" hangingPunct="1"/>
            <a:r>
              <a:rPr lang="en-US" sz="1600" dirty="0" err="1">
                <a:solidFill>
                  <a:srgbClr val="FF0000"/>
                </a:solidFill>
              </a:rPr>
              <a:t>Vrijmoet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F528ABFB-C6AE-D228-23E8-76A627745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6531" y="4596825"/>
            <a:ext cx="7200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Aman</a:t>
            </a:r>
          </a:p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Kar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9AB5D80-3AEC-A48C-F769-D69309C8C5A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010" y="0"/>
            <a:ext cx="9067800" cy="82950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Nearby Star Teams</a:t>
            </a:r>
            <a:endParaRPr lang="en-US" sz="2800" i="1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066FB6DB-2C2D-EC79-B3C0-866E5B9B9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130" y="2795012"/>
            <a:ext cx="16113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8E00"/>
                </a:solidFill>
              </a:rPr>
              <a:t>Hodari-Sadiki</a:t>
            </a:r>
          </a:p>
          <a:p>
            <a:pPr algn="ctr" eaLnBrk="1" hangingPunct="1"/>
            <a:r>
              <a:rPr lang="en-US" sz="1600" dirty="0">
                <a:solidFill>
                  <a:srgbClr val="FF8E00"/>
                </a:solidFill>
              </a:rPr>
              <a:t>Hubbard-James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A62594B-9DBE-C0AE-DA24-25420E334129}"/>
              </a:ext>
            </a:extLst>
          </p:cNvPr>
          <p:cNvSpPr/>
          <p:nvPr/>
        </p:nvSpPr>
        <p:spPr bwMode="auto">
          <a:xfrm>
            <a:off x="2438400" y="838200"/>
            <a:ext cx="838200" cy="829509"/>
          </a:xfrm>
          <a:prstGeom prst="ellipse">
            <a:avLst/>
          </a:prstGeom>
          <a:solidFill>
            <a:srgbClr val="FF8E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8E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A330A3-3A31-13B5-3821-D53D425EB6B1}"/>
              </a:ext>
            </a:extLst>
          </p:cNvPr>
          <p:cNvSpPr/>
          <p:nvPr/>
        </p:nvSpPr>
        <p:spPr bwMode="auto">
          <a:xfrm>
            <a:off x="7467600" y="1066909"/>
            <a:ext cx="457200" cy="44701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8E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0230F7E2-BDF6-2DEF-EE3C-250B98418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4" y="2800847"/>
            <a:ext cx="8894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Jen</a:t>
            </a:r>
          </a:p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Winters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E0DB05E0-9E5B-1BA2-FAF1-A82788924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663" y="4596825"/>
            <a:ext cx="6976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8E00"/>
                </a:solidFill>
              </a:rPr>
              <a:t>Tim</a:t>
            </a:r>
          </a:p>
          <a:p>
            <a:pPr algn="ctr" eaLnBrk="1" hangingPunct="1"/>
            <a:r>
              <a:rPr lang="en-US" sz="1600" dirty="0">
                <a:solidFill>
                  <a:srgbClr val="FF8E00"/>
                </a:solidFill>
              </a:rPr>
              <a:t>Johns</a:t>
            </a: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2171E1CF-A43D-1E19-2BD3-982C24C05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302" y="4596825"/>
            <a:ext cx="10390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Andrew</a:t>
            </a:r>
          </a:p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Couperus</a:t>
            </a:r>
          </a:p>
        </p:txBody>
      </p:sp>
      <p:sp>
        <p:nvSpPr>
          <p:cNvPr id="33" name="TextBox 9">
            <a:extLst>
              <a:ext uri="{FF2B5EF4-FFF2-40B4-BE49-F238E27FC236}">
                <a16:creationId xmlns:a16="http://schemas.microsoft.com/office/drawing/2014/main" id="{70400FAF-EA43-A64E-E483-24FE51AD1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716" y="4596825"/>
            <a:ext cx="9492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Madison</a:t>
            </a:r>
          </a:p>
          <a:p>
            <a:pPr algn="ctr" eaLnBrk="1" hangingPunct="1"/>
            <a:r>
              <a:rPr lang="en-US" sz="1600" dirty="0">
                <a:solidFill>
                  <a:srgbClr val="FF0000"/>
                </a:solidFill>
              </a:rPr>
              <a:t>LeBlanc</a:t>
            </a: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EA3963F8-88BB-EFE3-ABBC-CDF0D29E5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1087" y="5722185"/>
            <a:ext cx="7441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/>
              <a:t>Todd </a:t>
            </a:r>
          </a:p>
          <a:p>
            <a:pPr algn="ctr" eaLnBrk="1" hangingPunct="1"/>
            <a:r>
              <a:rPr lang="en-US" sz="1600" dirty="0"/>
              <a:t>Henry</a:t>
            </a: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B921BAD5-DDA1-ED63-52AC-19AE61FC5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031" y="5715000"/>
            <a:ext cx="1085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/>
              <a:t>Wei-Chun</a:t>
            </a:r>
          </a:p>
          <a:p>
            <a:pPr algn="ctr" eaLnBrk="1" hangingPunct="1"/>
            <a:r>
              <a:rPr lang="en-US" sz="1600" dirty="0"/>
              <a:t>Jao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BD2248-A1B8-629B-DD67-35C2F6E98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63B1A7-8163-5B4C-8CE8-A20DAF5E884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5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19" grpId="0"/>
      <p:bldP spid="29" grpId="0"/>
      <p:bldP spid="30" grpId="0"/>
      <p:bldP spid="31" grpId="0"/>
      <p:bldP spid="11" grpId="0"/>
      <p:bldP spid="13" grpId="0" animBg="1"/>
      <p:bldP spid="14" grpId="0" animBg="1"/>
      <p:bldP spid="16" grpId="0"/>
      <p:bldP spid="26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010" y="0"/>
            <a:ext cx="9067800" cy="91039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More Specific Science Questions</a:t>
            </a:r>
            <a:endParaRPr lang="en-US" sz="2800" i="1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4900" name="Rectangle 6"/>
          <p:cNvSpPr>
            <a:spLocks noChangeArrowheads="1"/>
          </p:cNvSpPr>
          <p:nvPr/>
        </p:nvSpPr>
        <p:spPr bwMode="auto">
          <a:xfrm>
            <a:off x="228600" y="990600"/>
            <a:ext cx="5562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Where / What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are the companions</a:t>
            </a:r>
            <a:r>
              <a:rPr lang="en-US" sz="2800" b="0" dirty="0">
                <a:solidFill>
                  <a:srgbClr val="FFC000"/>
                </a:solidFill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>
                <a:solidFill>
                  <a:srgbClr val="FFC000"/>
                </a:solidFill>
              </a:rPr>
              <a:t>stars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>
                <a:solidFill>
                  <a:srgbClr val="FFC000"/>
                </a:solidFill>
              </a:rPr>
              <a:t>brown dwarfs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>
                <a:solidFill>
                  <a:srgbClr val="FFC000"/>
                </a:solidFill>
              </a:rPr>
              <a:t>planets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>
                <a:solidFill>
                  <a:srgbClr val="FFC000"/>
                </a:solidFill>
              </a:rPr>
              <a:t>formation processes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>
              <a:solidFill>
                <a:srgbClr val="FFFF00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>
              <a:solidFill>
                <a:srgbClr val="FFFF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53BF3-23B7-F049-8335-88BF62815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BCCC17-66C8-934E-95BF-DBB77432234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FE6B6F99-352B-E1F5-3FA2-FB662A716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314700"/>
            <a:ext cx="632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E1382B6-2275-2F28-113F-F2F6FE2CD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886200"/>
            <a:ext cx="3619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>
                <a:solidFill>
                  <a:srgbClr val="FF0000"/>
                </a:solidFill>
              </a:rPr>
              <a:t>Where would life live?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>
                <a:solidFill>
                  <a:srgbClr val="FF0000"/>
                </a:solidFill>
              </a:rPr>
              <a:t>composition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>
                <a:solidFill>
                  <a:srgbClr val="FF0000"/>
                </a:solidFill>
              </a:rPr>
              <a:t>flares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>
                <a:solidFill>
                  <a:srgbClr val="FF0000"/>
                </a:solidFill>
              </a:rPr>
              <a:t>rotation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>
                <a:solidFill>
                  <a:srgbClr val="FF0000"/>
                </a:solidFill>
              </a:rPr>
              <a:t>spot cycles</a:t>
            </a:r>
          </a:p>
        </p:txBody>
      </p:sp>
      <p:pic>
        <p:nvPicPr>
          <p:cNvPr id="1026" name="Picture 2" descr="Marvin the Martian | Versus Compendium ...">
            <a:extLst>
              <a:ext uri="{FF2B5EF4-FFF2-40B4-BE49-F238E27FC236}">
                <a16:creationId xmlns:a16="http://schemas.microsoft.com/office/drawing/2014/main" id="{C338D74E-219E-FE9D-B1EA-783ECD3E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376" y="1066800"/>
            <a:ext cx="2128024" cy="249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atistics – Make I Shop">
            <a:hlinkClick r:id="rId4"/>
            <a:extLst>
              <a:ext uri="{FF2B5EF4-FFF2-40B4-BE49-F238E27FC236}">
                <a16:creationId xmlns:a16="http://schemas.microsoft.com/office/drawing/2014/main" id="{88FA373B-03C2-ADC6-6F47-26FB73C84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914540"/>
            <a:ext cx="2714859" cy="27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tatistics – Make I Shop">
            <a:extLst>
              <a:ext uri="{FF2B5EF4-FFF2-40B4-BE49-F238E27FC236}">
                <a16:creationId xmlns:a16="http://schemas.microsoft.com/office/drawing/2014/main" id="{1E1A3793-EE8C-B329-377E-BC2B66734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-2887663"/>
            <a:ext cx="1786691" cy="17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2032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4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00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What is “K”?     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What is “M”?</a:t>
            </a:r>
          </a:p>
        </p:txBody>
      </p:sp>
      <p:pic>
        <p:nvPicPr>
          <p:cNvPr id="4" name="Picture 3" descr="A collage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55FE3568-8476-050E-7645-D4ED2EBFD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78" y="875374"/>
            <a:ext cx="7814843" cy="50292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489E9DC1-FB7A-1CD2-4C16-D9F22F0A3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966613"/>
            <a:ext cx="2362200" cy="81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Henry &amp;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Jao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Annual Reviews 2024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1E6251-CCA2-480A-F2CB-3E9729D6A9C2}"/>
              </a:ext>
            </a:extLst>
          </p:cNvPr>
          <p:cNvCxnSpPr>
            <a:cxnSpLocks/>
          </p:cNvCxnSpPr>
          <p:nvPr/>
        </p:nvCxnSpPr>
        <p:spPr bwMode="auto">
          <a:xfrm>
            <a:off x="1143000" y="1371600"/>
            <a:ext cx="3410712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D42EAE-F17A-A55F-753F-1D45B00F42BB}"/>
              </a:ext>
            </a:extLst>
          </p:cNvPr>
          <p:cNvCxnSpPr>
            <a:cxnSpLocks/>
          </p:cNvCxnSpPr>
          <p:nvPr/>
        </p:nvCxnSpPr>
        <p:spPr bwMode="auto">
          <a:xfrm>
            <a:off x="1143000" y="2103120"/>
            <a:ext cx="3410712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0F34D9-3B7C-C18C-FD38-0B593D992379}"/>
              </a:ext>
            </a:extLst>
          </p:cNvPr>
          <p:cNvCxnSpPr>
            <a:cxnSpLocks/>
          </p:cNvCxnSpPr>
          <p:nvPr/>
        </p:nvCxnSpPr>
        <p:spPr bwMode="auto">
          <a:xfrm>
            <a:off x="1143000" y="4782312"/>
            <a:ext cx="3410712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6">
            <a:extLst>
              <a:ext uri="{FF2B5EF4-FFF2-40B4-BE49-F238E27FC236}">
                <a16:creationId xmlns:a16="http://schemas.microsoft.com/office/drawing/2014/main" id="{133F6D43-426F-BFAC-F6B5-F9092E4EC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983160"/>
            <a:ext cx="1222134" cy="46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M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= 5.5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4BA0260-00E3-BDCB-B7A0-029B56166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049960"/>
            <a:ext cx="1222134" cy="46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M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=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8.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1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8E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B39DD167-B338-2B77-A189-20FAABF83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793160"/>
            <a:ext cx="1371600" cy="46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M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 = 17.8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DCF133-46C3-9C3E-C5C8-23E70F816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63B1A7-8163-5B4C-8CE8-A20DAF5E884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9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RKSTAR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 and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RMSTAR</a:t>
            </a:r>
          </a:p>
        </p:txBody>
      </p:sp>
      <p:pic>
        <p:nvPicPr>
          <p:cNvPr id="5" name="Picture 4" descr="A dog holding a ball in its mouth&#10;&#10;Description automatically generated">
            <a:extLst>
              <a:ext uri="{FF2B5EF4-FFF2-40B4-BE49-F238E27FC236}">
                <a16:creationId xmlns:a16="http://schemas.microsoft.com/office/drawing/2014/main" id="{58DFBA3C-5F5F-EEB0-28C6-25DAE31FE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38301" y="1562100"/>
            <a:ext cx="5791198" cy="4343399"/>
          </a:xfrm>
          <a:prstGeom prst="rect">
            <a:avLst/>
          </a:prstGeom>
          <a:scene3d>
            <a:camera prst="orthographicFront">
              <a:rot lat="21599968" lon="10799999" rev="10799999"/>
            </a:camera>
            <a:lightRig rig="threePt" dir="t"/>
          </a:scene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1160B2-D63C-4494-7E4C-AB9C46E83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63B1A7-8163-5B4C-8CE8-A20DAF5E884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06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arison of a telescope and a telescope&#10;&#10;Description automatically generated">
            <a:extLst>
              <a:ext uri="{FF2B5EF4-FFF2-40B4-BE49-F238E27FC236}">
                <a16:creationId xmlns:a16="http://schemas.microsoft.com/office/drawing/2014/main" id="{095D48C2-755C-137E-BF86-E39B6C741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863DBFA8-464B-01AB-F48F-D801216B0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2600"/>
            <a:ext cx="10567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FF00"/>
                </a:solidFill>
              </a:rPr>
              <a:t>radial</a:t>
            </a:r>
          </a:p>
          <a:p>
            <a:pPr algn="ctr" eaLnBrk="1" hangingPunct="1"/>
            <a:r>
              <a:rPr lang="en-US" sz="1800" dirty="0">
                <a:solidFill>
                  <a:srgbClr val="FFFF00"/>
                </a:solidFill>
              </a:rPr>
              <a:t>velocity</a:t>
            </a:r>
          </a:p>
          <a:p>
            <a:pPr algn="ctr" eaLnBrk="1" hangingPunct="1"/>
            <a:r>
              <a:rPr lang="en-US" sz="1800" dirty="0">
                <a:solidFill>
                  <a:srgbClr val="FFFF00"/>
                </a:solidFill>
              </a:rPr>
              <a:t>program</a:t>
            </a:r>
          </a:p>
          <a:p>
            <a:pPr algn="ctr" eaLnBrk="1" hangingPunct="1"/>
            <a:endParaRPr lang="en-US" sz="1800" dirty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1800" dirty="0">
                <a:solidFill>
                  <a:srgbClr val="FFFF00"/>
                </a:solidFill>
              </a:rPr>
              <a:t>2017+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6933D433-8628-0124-6DB9-7142BC0A8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905000"/>
            <a:ext cx="10525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FF00"/>
                </a:solidFill>
              </a:rPr>
              <a:t>imaging</a:t>
            </a:r>
          </a:p>
          <a:p>
            <a:pPr algn="ctr" eaLnBrk="1" hangingPunct="1"/>
            <a:r>
              <a:rPr lang="en-US" sz="1800" dirty="0">
                <a:solidFill>
                  <a:srgbClr val="FFFF00"/>
                </a:solidFill>
              </a:rPr>
              <a:t>program</a:t>
            </a:r>
          </a:p>
          <a:p>
            <a:pPr algn="ctr" eaLnBrk="1" hangingPunct="1"/>
            <a:endParaRPr lang="en-US" sz="1800" dirty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1800" dirty="0">
                <a:solidFill>
                  <a:srgbClr val="FFFF00"/>
                </a:solidFill>
              </a:rPr>
              <a:t>1999+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A5928F-4686-DA8F-49A1-66B792B01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8732A2-5E13-B94C-8F9C-6A7FF2A03ED7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1266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37E9AF-A08D-1A9B-ADD3-9D06B2A9B1EE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RKSTAR Characterization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305E1C39-B80C-6943-284D-FABEA8B2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" y="6095999"/>
            <a:ext cx="6934200" cy="58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noProof="0" dirty="0">
                <a:solidFill>
                  <a:srgbClr val="FFFF00"/>
                </a:solidFill>
              </a:rPr>
              <a:t>10% young / active … 90% mature / calm</a:t>
            </a: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2ACEC44-281A-51CE-CDF9-0CC1A3AF1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762000"/>
            <a:ext cx="6858000" cy="490914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37394-CD62-1CF6-6B5E-D0F4FAF7C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8732A2-5E13-B94C-8F9C-6A7FF2A03ED7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563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663BE9-B25A-92AC-570F-63C111CC4FBD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RKSTAR  Speckle  Survey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4FC978-2B8C-C45D-36A6-7E2320CAD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" y="6095999"/>
            <a:ext cx="6934200" cy="58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srgbClr val="FFFF00"/>
                </a:solidFill>
              </a:rPr>
              <a:t>m</a:t>
            </a:r>
            <a:r>
              <a:rPr lang="en-US" sz="2400" b="0" noProof="0" dirty="0" err="1">
                <a:solidFill>
                  <a:srgbClr val="FFFF00"/>
                </a:solidFill>
              </a:rPr>
              <a:t>ost</a:t>
            </a:r>
            <a:r>
              <a:rPr lang="en-US" sz="2400" b="0" noProof="0" dirty="0">
                <a:solidFill>
                  <a:srgbClr val="FFFF00"/>
                </a:solidFill>
              </a:rPr>
              <a:t> stellar companions within 5 AU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57F23E-23F9-9A44-0A50-0BB78BB59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914400"/>
            <a:ext cx="6394450" cy="478543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7CA0B-421D-A608-F574-68A83AA1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8732A2-5E13-B94C-8F9C-6A7FF2A03ED7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327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28452</TotalTime>
  <Words>355</Words>
  <Application>Microsoft Macintosh PowerPoint</Application>
  <PresentationFormat>On-screen Show (4:3)</PresentationFormat>
  <Paragraphs>164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ＭＳ Ｐゴシック</vt:lpstr>
      <vt:lpstr>Arial</vt:lpstr>
      <vt:lpstr>Arial Rounded MT Bold</vt:lpstr>
      <vt:lpstr>Fahkwang Medium</vt:lpstr>
      <vt:lpstr>Times New Roman</vt:lpstr>
      <vt:lpstr>5_Default Design</vt:lpstr>
      <vt:lpstr>Default Design</vt:lpstr>
      <vt:lpstr>1_Default Design</vt:lpstr>
      <vt:lpstr>2_Default Design</vt:lpstr>
      <vt:lpstr>Science Questions</vt:lpstr>
      <vt:lpstr>PowerPoint Presentation</vt:lpstr>
      <vt:lpstr>Nearby Star Teams</vt:lpstr>
      <vt:lpstr>More Specific Science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Research Consortium on Nearby Stars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RECONS</dc:title>
  <dc:subject>research!</dc:subject>
  <dc:creator>Todd Henry</dc:creator>
  <cp:keywords/>
  <dc:description/>
  <cp:lastModifiedBy>Manzano Pisco</cp:lastModifiedBy>
  <cp:revision>1549</cp:revision>
  <cp:lastPrinted>2024-06-27T18:51:42Z</cp:lastPrinted>
  <dcterms:created xsi:type="dcterms:W3CDTF">2014-10-30T00:35:20Z</dcterms:created>
  <dcterms:modified xsi:type="dcterms:W3CDTF">2024-09-09T20:53:17Z</dcterms:modified>
  <cp:category/>
</cp:coreProperties>
</file>