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67" r:id="rId6"/>
    <p:sldId id="262" r:id="rId7"/>
    <p:sldId id="266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778DB-BF4A-FC4C-A001-01E59058248C}" type="datetimeFigureOut">
              <a:rPr lang="en-US" smtClean="0"/>
              <a:t>1/15/14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8D603-A970-944F-9B3C-FAA45BD76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Bulge size decreases, arms</a:t>
            </a:r>
            <a:r>
              <a:rPr lang="en-US" baseline="0" dirty="0" smtClean="0"/>
              <a:t> become more loosely wound. </a:t>
            </a:r>
            <a:r>
              <a:rPr lang="en-US" baseline="0" dirty="0" err="1" smtClean="0"/>
              <a:t>Ellipticals</a:t>
            </a:r>
            <a:r>
              <a:rPr lang="en-US" baseline="0" dirty="0" smtClean="0"/>
              <a:t> become more eccentric…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8D603-A970-944F-9B3C-FAA45BD769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21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DC0A-D5E1-B143-84A6-1A6C174A6E0D}" type="datetimeFigureOut">
              <a:rPr lang="en-US" smtClean="0"/>
              <a:t>1/15/14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A672-4309-7449-A798-E13D7DA411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DC0A-D5E1-B143-84A6-1A6C174A6E0D}" type="datetimeFigureOut">
              <a:rPr lang="en-US" smtClean="0"/>
              <a:t>1/15/14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A672-4309-7449-A798-E13D7DA411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DC0A-D5E1-B143-84A6-1A6C174A6E0D}" type="datetimeFigureOut">
              <a:rPr lang="en-US" smtClean="0"/>
              <a:t>1/15/14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A672-4309-7449-A798-E13D7DA411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DC0A-D5E1-B143-84A6-1A6C174A6E0D}" type="datetimeFigureOut">
              <a:rPr lang="en-US" smtClean="0"/>
              <a:t>1/15/14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A672-4309-7449-A798-E13D7DA411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DC0A-D5E1-B143-84A6-1A6C174A6E0D}" type="datetimeFigureOut">
              <a:rPr lang="en-US" smtClean="0"/>
              <a:t>1/15/14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A672-4309-7449-A798-E13D7DA411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DC0A-D5E1-B143-84A6-1A6C174A6E0D}" type="datetimeFigureOut">
              <a:rPr lang="en-US" smtClean="0"/>
              <a:t>1/15/14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A672-4309-7449-A798-E13D7DA411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DC0A-D5E1-B143-84A6-1A6C174A6E0D}" type="datetimeFigureOut">
              <a:rPr lang="en-US" smtClean="0"/>
              <a:t>1/15/14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A672-4309-7449-A798-E13D7DA411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DC0A-D5E1-B143-84A6-1A6C174A6E0D}" type="datetimeFigureOut">
              <a:rPr lang="en-US" smtClean="0"/>
              <a:t>1/15/14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A672-4309-7449-A798-E13D7DA411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DC0A-D5E1-B143-84A6-1A6C174A6E0D}" type="datetimeFigureOut">
              <a:rPr lang="en-US" smtClean="0"/>
              <a:t>1/15/14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A672-4309-7449-A798-E13D7DA411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DC0A-D5E1-B143-84A6-1A6C174A6E0D}" type="datetimeFigureOut">
              <a:rPr lang="en-US" smtClean="0"/>
              <a:t>1/15/14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A672-4309-7449-A798-E13D7DA411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DC0A-D5E1-B143-84A6-1A6C174A6E0D}" type="datetimeFigureOut">
              <a:rPr lang="en-US" smtClean="0"/>
              <a:t>1/15/14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A672-4309-7449-A798-E13D7DA411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ADC0A-D5E1-B143-84A6-1A6C174A6E0D}" type="datetimeFigureOut">
              <a:rPr lang="en-US" smtClean="0"/>
              <a:t>1/15/14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6A672-4309-7449-A798-E13D7DA411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hara.gsu.edu/~riedel/labstuff/classification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Galaxy Classification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Tiffany </a:t>
            </a:r>
            <a:r>
              <a:rPr lang="en-US" dirty="0" err="1" smtClean="0">
                <a:solidFill>
                  <a:schemeClr val="tx1"/>
                </a:solidFill>
              </a:rPr>
              <a:t>Pewett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pewett@chara.gsu.edu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Galaxy Structure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Ellipticals</a:t>
            </a:r>
            <a:endParaRPr lang="en-US" dirty="0" smtClean="0"/>
          </a:p>
          <a:p>
            <a:pPr lvl="1"/>
            <a:r>
              <a:rPr lang="en-US" dirty="0" smtClean="0"/>
              <a:t>Core, Envelope, Halo</a:t>
            </a:r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Spiral </a:t>
            </a:r>
          </a:p>
          <a:p>
            <a:pPr lvl="1"/>
            <a:r>
              <a:rPr lang="en-US" dirty="0" smtClean="0"/>
              <a:t>Bulge, Disk, Halo</a:t>
            </a:r>
            <a:endParaRPr lang="en-US" dirty="0"/>
          </a:p>
        </p:txBody>
      </p:sp>
      <p:pic>
        <p:nvPicPr>
          <p:cNvPr id="7" name="Picture 6" descr="M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63" y="2544322"/>
            <a:ext cx="2865473" cy="3581841"/>
          </a:xfrm>
          <a:prstGeom prst="rect">
            <a:avLst/>
          </a:prstGeom>
        </p:spPr>
      </p:pic>
      <p:pic>
        <p:nvPicPr>
          <p:cNvPr id="8" name="Picture 7" descr="sombre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811210"/>
            <a:ext cx="4038600" cy="2945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Tuning Fork</a:t>
            </a:r>
            <a:endParaRPr lang="en-US" dirty="0"/>
          </a:p>
        </p:txBody>
      </p:sp>
      <p:pic>
        <p:nvPicPr>
          <p:cNvPr id="4" name="Content Placeholder 3" descr="tuning_fork2.png"/>
          <p:cNvPicPr>
            <a:picLocks noGrp="1" noChangeAspect="1"/>
          </p:cNvPicPr>
          <p:nvPr>
            <p:ph idx="1"/>
          </p:nvPr>
        </p:nvPicPr>
        <p:blipFill>
          <a:blip r:embed="rId3"/>
          <a:srcRect l="-344" r="-344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Lenticular</a:t>
            </a:r>
            <a:r>
              <a:rPr lang="en-US" dirty="0" smtClean="0"/>
              <a:t> (S0)</a:t>
            </a:r>
            <a:endParaRPr lang="en-US" dirty="0"/>
          </a:p>
        </p:txBody>
      </p:sp>
      <p:pic>
        <p:nvPicPr>
          <p:cNvPr id="4" name="Content Placeholder 3" descr="lenticula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Irregular</a:t>
            </a:r>
            <a:endParaRPr lang="en-US" dirty="0"/>
          </a:p>
        </p:txBody>
      </p:sp>
      <p:pic>
        <p:nvPicPr>
          <p:cNvPr id="4" name="Content Placeholder 3" descr="irregular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446" r="-8446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Bars</a:t>
            </a:r>
            <a:endParaRPr lang="en-US" dirty="0"/>
          </a:p>
        </p:txBody>
      </p:sp>
      <p:pic>
        <p:nvPicPr>
          <p:cNvPr id="5" name="Content Placeholder 4" descr="bar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49153" b="-49153"/>
          <a:stretch>
            <a:fillRect/>
          </a:stretch>
        </p:blipFill>
        <p:spPr/>
      </p:pic>
      <p:pic>
        <p:nvPicPr>
          <p:cNvPr id="6" name="Content Placeholder 5" descr="bar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4712" b="-24712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Rings </a:t>
            </a:r>
            <a:endParaRPr lang="en-US" dirty="0"/>
          </a:p>
        </p:txBody>
      </p:sp>
      <p:pic>
        <p:nvPicPr>
          <p:cNvPr id="5" name="Content Placeholder 4" descr="ring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378" b="-1378"/>
          <a:stretch>
            <a:fillRect/>
          </a:stretch>
        </p:blipFill>
        <p:spPr/>
      </p:pic>
      <p:pic>
        <p:nvPicPr>
          <p:cNvPr id="6" name="Content Placeholder 5" descr="ring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33013" b="-33013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Galaxy Classification Program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 knowledge from this lecture and Hubble’s Tuning Fork to classify all 25 galaxies.</a:t>
            </a:r>
          </a:p>
          <a:p>
            <a:endParaRPr lang="en-US" dirty="0" smtClean="0"/>
          </a:p>
          <a:p>
            <a:r>
              <a:rPr lang="en-US" dirty="0" smtClean="0"/>
              <a:t>Answer questions on back!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3412</TotalTime>
  <Words>71</Words>
  <Application>Microsoft Macintosh PowerPoint</Application>
  <PresentationFormat>On-screen Show (4:3)</PresentationFormat>
  <Paragraphs>22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Announcements</vt:lpstr>
      <vt:lpstr>Galaxy Classification</vt:lpstr>
      <vt:lpstr>Galaxy Structure</vt:lpstr>
      <vt:lpstr>Tuning Fork</vt:lpstr>
      <vt:lpstr>Lenticular (S0)</vt:lpstr>
      <vt:lpstr>Irregular</vt:lpstr>
      <vt:lpstr>Bars</vt:lpstr>
      <vt:lpstr>Rings </vt:lpstr>
      <vt:lpstr>Procedure</vt:lpstr>
    </vt:vector>
  </TitlesOfParts>
  <Company>Georgia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</dc:title>
  <dc:creator>Tiffany Pewett</dc:creator>
  <cp:lastModifiedBy>Tiffany Pewett</cp:lastModifiedBy>
  <cp:revision>8</cp:revision>
  <dcterms:created xsi:type="dcterms:W3CDTF">2013-07-17T12:56:26Z</dcterms:created>
  <dcterms:modified xsi:type="dcterms:W3CDTF">2014-01-15T20:23:47Z</dcterms:modified>
</cp:coreProperties>
</file>