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media1.gif" ContentType="video/unknown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14"/>
  </p:notesMasterIdLst>
  <p:sldIdLst>
    <p:sldId id="267" r:id="rId2"/>
    <p:sldId id="256" r:id="rId3"/>
    <p:sldId id="257" r:id="rId4"/>
    <p:sldId id="259" r:id="rId5"/>
    <p:sldId id="258" r:id="rId6"/>
    <p:sldId id="266" r:id="rId7"/>
    <p:sldId id="260" r:id="rId8"/>
    <p:sldId id="268" r:id="rId9"/>
    <p:sldId id="261" r:id="rId10"/>
    <p:sldId id="264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10417-80BF-A04D-9185-E1E0E8480136}" type="datetimeFigureOut">
              <a:rPr lang="en-US" smtClean="0"/>
              <a:t>8/12/13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6BCE9-C328-3E4F-BE42-17E93C33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17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Protons and</a:t>
            </a:r>
            <a:r>
              <a:rPr lang="en-US" baseline="0" dirty="0" smtClean="0"/>
              <a:t> neutrons inside nucleus, only 2 electrons per orbital. </a:t>
            </a:r>
            <a:r>
              <a:rPr lang="en-US" dirty="0" smtClean="0"/>
              <a:t>Orbitals act like floors. Electrons can only be on one floor at a time, but they are most stable on the lowest “floors”. Very specific distances between each orbital.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6BCE9-C328-3E4F-BE42-17E93C3351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56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 element</a:t>
            </a:r>
            <a:r>
              <a:rPr lang="en-US" baseline="0" dirty="0" smtClean="0"/>
              <a:t> has a different orbital radius resulting in different wavelengths.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6BCE9-C328-3E4F-BE42-17E93C33519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73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Balmer</a:t>
            </a:r>
            <a:r>
              <a:rPr lang="en-US" dirty="0" smtClean="0"/>
              <a:t> lines are created by transitions to and</a:t>
            </a:r>
            <a:r>
              <a:rPr lang="en-US" baseline="0" dirty="0" smtClean="0"/>
              <a:t> from the n=2 orbital, these can be observed in visible light. The further an electron has to fall or rise the higher the energy produced/absorbed </a:t>
            </a:r>
            <a:r>
              <a:rPr lang="en-US" baseline="0" dirty="0" smtClean="0">
                <a:sym typeface="Wingdings"/>
              </a:rPr>
              <a:t> lower wavelength.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6BCE9-C328-3E4F-BE42-17E93C33519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76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can be done in any 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6BCE9-C328-3E4F-BE42-17E93C33519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504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A8D8-9503-EE43-818B-736DC926E369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21BD-D731-0246-AD6E-332011235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A8D8-9503-EE43-818B-736DC926E369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21BD-D731-0246-AD6E-332011235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A8D8-9503-EE43-818B-736DC926E369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21BD-D731-0246-AD6E-332011235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A8D8-9503-EE43-818B-736DC926E369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21BD-D731-0246-AD6E-332011235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A8D8-9503-EE43-818B-736DC926E369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21BD-D731-0246-AD6E-332011235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A8D8-9503-EE43-818B-736DC926E369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21BD-D731-0246-AD6E-332011235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A8D8-9503-EE43-818B-736DC926E369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21BD-D731-0246-AD6E-332011235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A8D8-9503-EE43-818B-736DC926E369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21BD-D731-0246-AD6E-332011235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A8D8-9503-EE43-818B-736DC926E369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21BD-D731-0246-AD6E-332011235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A8D8-9503-EE43-818B-736DC926E369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21BD-D731-0246-AD6E-332011235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A8D8-9503-EE43-818B-736DC926E369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21BD-D731-0246-AD6E-332011235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8A8D8-9503-EE43-818B-736DC926E369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21BD-D731-0246-AD6E-332011235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.xml"/><Relationship Id="rId5" Type="http://schemas.openxmlformats.org/officeDocument/2006/relationships/image" Target="../media/image4.png"/><Relationship Id="rId1" Type="http://schemas.microsoft.com/office/2007/relationships/media" Target="../media/media1.gif"/><Relationship Id="rId2" Type="http://schemas.openxmlformats.org/officeDocument/2006/relationships/video" Target="../media/media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Upcoming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Project Medley Sign-Up </a:t>
            </a:r>
            <a:r>
              <a:rPr lang="en-US" dirty="0" smtClean="0"/>
              <a:t>Next Week. Pick </a:t>
            </a:r>
            <a:r>
              <a:rPr lang="en-US" dirty="0" smtClean="0"/>
              <a:t>a project before then!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Spectral Tubes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Gas inside becomes </a:t>
            </a:r>
            <a:r>
              <a:rPr lang="en-US" dirty="0" smtClean="0"/>
              <a:t>heated, </a:t>
            </a:r>
            <a:r>
              <a:rPr lang="en-US" dirty="0" smtClean="0"/>
              <a:t>exciting the electrons of the element, they then de-excite and produce emission lines.</a:t>
            </a:r>
          </a:p>
          <a:p>
            <a:r>
              <a:rPr lang="en-US" dirty="0" smtClean="0"/>
              <a:t>Tubes are very sensitive!</a:t>
            </a:r>
          </a:p>
          <a:p>
            <a:pPr lvl="1"/>
            <a:r>
              <a:rPr lang="en-US" dirty="0" smtClean="0"/>
              <a:t>Must be ON for at least 30 seconds, then OFF for as long as they were on for (ex. 45 seconds ON =45 seconds OFF).</a:t>
            </a:r>
          </a:p>
          <a:p>
            <a:pPr lvl="1"/>
            <a:r>
              <a:rPr lang="en-US" dirty="0" smtClean="0"/>
              <a:t>Do not touch the tubes, the oils on your hands will contaminate the gasses.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Answer the first 3 questions using the regular light bulb at Station 1.</a:t>
            </a:r>
          </a:p>
          <a:p>
            <a:r>
              <a:rPr lang="en-US" dirty="0" smtClean="0"/>
              <a:t>Use Station 2 (hydrogen) to fill out Table 1 and make sure that you draw what you see to use as a reference.</a:t>
            </a:r>
          </a:p>
          <a:p>
            <a:r>
              <a:rPr lang="en-US" dirty="0" smtClean="0"/>
              <a:t>The remaining 8 stations you need to draw, then use the key to identify the element inside the tube.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Read the Procedure carefully!</a:t>
            </a:r>
          </a:p>
          <a:p>
            <a:r>
              <a:rPr lang="en-US" dirty="0" smtClean="0"/>
              <a:t>Use </a:t>
            </a:r>
            <a:r>
              <a:rPr lang="en-US" dirty="0" smtClean="0"/>
              <a:t>a drawing compass to create a scale model of a hydrogen atom using your work from Table 1 where 1 Angstrom=1 cm.</a:t>
            </a:r>
          </a:p>
          <a:p>
            <a:r>
              <a:rPr lang="en-US" dirty="0" smtClean="0"/>
              <a:t>Label your model with the orbital numbers, the transitions that occurred and the colors they produced.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Lab 10: Spectroscopy and Atomic Structure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Tiffany </a:t>
            </a:r>
            <a:r>
              <a:rPr lang="en-US" dirty="0" err="1" smtClean="0"/>
              <a:t>Pewett</a:t>
            </a:r>
            <a:endParaRPr lang="en-US" dirty="0" smtClean="0"/>
          </a:p>
          <a:p>
            <a:r>
              <a:rPr lang="en-US" dirty="0" err="1" smtClean="0"/>
              <a:t>pewett@chara.gsu.edu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How Do </a:t>
            </a:r>
            <a:r>
              <a:rPr lang="en-US" dirty="0"/>
              <a:t>W</a:t>
            </a:r>
            <a:r>
              <a:rPr lang="en-US" dirty="0" smtClean="0"/>
              <a:t>e Study Stars?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u="sng" dirty="0" smtClean="0"/>
              <a:t>Photometry</a:t>
            </a:r>
            <a:r>
              <a:rPr lang="en-US" dirty="0" smtClean="0"/>
              <a:t>: taking pictures of the object to determine its brightness (magnitude) and color.</a:t>
            </a:r>
          </a:p>
          <a:p>
            <a:r>
              <a:rPr lang="en-US" u="sng" dirty="0" smtClean="0"/>
              <a:t>Spectroscopy</a:t>
            </a:r>
            <a:r>
              <a:rPr lang="en-US" dirty="0" smtClean="0"/>
              <a:t>: Spreading the light out into a rainbow (spectrum) and studying the features to determine what the object is </a:t>
            </a:r>
            <a:r>
              <a:rPr lang="en-US" i="1" dirty="0" smtClean="0"/>
              <a:t>made of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Spectral Features</a:t>
            </a:r>
            <a:endParaRPr lang="en-US" dirty="0"/>
          </a:p>
        </p:txBody>
      </p:sp>
      <p:pic>
        <p:nvPicPr>
          <p:cNvPr id="6" name="Content Placeholder 5" descr="spectra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8187" r="-18187"/>
          <a:stretch>
            <a:fillRect/>
          </a:stretch>
        </p:blipFill>
        <p:spPr>
          <a:solidFill>
            <a:schemeClr val="bg1">
              <a:alpha val="80000"/>
            </a:schemeClr>
          </a:solidFill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Spectral Features and </a:t>
            </a:r>
            <a:r>
              <a:rPr lang="en-US" dirty="0" err="1" smtClean="0"/>
              <a:t>Kirchoff’s</a:t>
            </a:r>
            <a:r>
              <a:rPr lang="en-US" dirty="0" smtClean="0"/>
              <a:t>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Continuous Spectra: No features, created by a “hot, glowing solid”. No gasses involved to create features (ex: light bulb).</a:t>
            </a:r>
          </a:p>
          <a:p>
            <a:r>
              <a:rPr lang="en-US" dirty="0" smtClean="0"/>
              <a:t>Emission Lines: Bright, colored lines created by a hot, glowing gas (ex: Supernova).</a:t>
            </a:r>
          </a:p>
          <a:p>
            <a:r>
              <a:rPr lang="en-US" dirty="0" smtClean="0"/>
              <a:t>Absorption Lines: Dark Lines created by a cooler gas in front of a hot star (ex: photosphere).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Hydrogen Atom</a:t>
            </a:r>
            <a:endParaRPr lang="en-US" dirty="0"/>
          </a:p>
        </p:txBody>
      </p:sp>
      <p:pic>
        <p:nvPicPr>
          <p:cNvPr id="4" name="Content Placeholder 3" descr="bohr.gif"/>
          <p:cNvPicPr>
            <a:picLocks noGrp="1" noChangeAspect="1"/>
          </p:cNvPicPr>
          <p:nvPr>
            <p:ph idx="1"/>
          </p:nvPr>
        </p:nvPicPr>
        <p:blipFill>
          <a:blip r:embed="rId3"/>
          <a:srcRect l="-10724" r="-10724"/>
          <a:stretch>
            <a:fillRect/>
          </a:stretch>
        </p:blipFill>
        <p:spPr>
          <a:solidFill>
            <a:schemeClr val="bg1">
              <a:alpha val="80000"/>
            </a:schemeClr>
          </a:solidFill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What Causes Emission </a:t>
            </a:r>
            <a:r>
              <a:rPr lang="en-US" dirty="0" smtClean="0"/>
              <a:t>Lines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The hot gas is full of excited electrons. These electrons, in order to be stable, fall back down to lower orbitals releasing a photon (light) of a very specific wavelength (color).</a:t>
            </a:r>
            <a:endParaRPr lang="en-US" dirty="0" smtClean="0"/>
          </a:p>
          <a:p>
            <a:r>
              <a:rPr lang="en-US" dirty="0" smtClean="0"/>
              <a:t>Every atom produces a very specific set of spectral lines that act as fingerprints to identify that element.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What Causes Absorption Lines?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There is a hot source behind a cooler gas. The electrons in the gas are excited to higher orbitals by the hot source.</a:t>
            </a:r>
          </a:p>
          <a:p>
            <a:pPr lvl="1"/>
            <a:r>
              <a:rPr lang="en-US" dirty="0" smtClean="0"/>
              <a:t> A photon has to be absorbed for this to happen, causing a dark line at that specific wavelength (color).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291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 smtClean="0"/>
              <a:t>Hydrogen Atom &amp; </a:t>
            </a:r>
            <a:r>
              <a:rPr lang="en-US" dirty="0" err="1" smtClean="0"/>
              <a:t>Balmer</a:t>
            </a:r>
            <a:r>
              <a:rPr lang="en-US" dirty="0" smtClean="0"/>
              <a:t> Lines</a:t>
            </a:r>
            <a:endParaRPr lang="en-US" dirty="0"/>
          </a:p>
        </p:txBody>
      </p:sp>
      <p:pic>
        <p:nvPicPr>
          <p:cNvPr id="5" name="hydrogen.gif.gif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368550" y="1600200"/>
            <a:ext cx="4405313" cy="4525963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19935</TotalTime>
  <Words>582</Words>
  <Application>Microsoft Macintosh PowerPoint</Application>
  <PresentationFormat>On-screen Show (4:3)</PresentationFormat>
  <Paragraphs>42</Paragraphs>
  <Slides>12</Slides>
  <Notes>4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Upcoming Events</vt:lpstr>
      <vt:lpstr>Lab 10: Spectroscopy and Atomic Structure</vt:lpstr>
      <vt:lpstr>How Do We Study Stars?</vt:lpstr>
      <vt:lpstr>Spectral Features</vt:lpstr>
      <vt:lpstr>Spectral Features and Kirchoff’s Laws</vt:lpstr>
      <vt:lpstr>Hydrogen Atom</vt:lpstr>
      <vt:lpstr>What Causes Emission Lines?</vt:lpstr>
      <vt:lpstr>What Causes Absorption Lines?</vt:lpstr>
      <vt:lpstr>Hydrogen Atom &amp; Balmer Lines</vt:lpstr>
      <vt:lpstr>Spectral Tubes</vt:lpstr>
      <vt:lpstr>Part 1</vt:lpstr>
      <vt:lpstr>Part 2</vt:lpstr>
    </vt:vector>
  </TitlesOfParts>
  <Company>Georgia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10: Spectroscopy and Atomic Structure</dc:title>
  <dc:creator>Tiffany Pewett</dc:creator>
  <cp:lastModifiedBy>Tiffany Pewett</cp:lastModifiedBy>
  <cp:revision>11</cp:revision>
  <dcterms:created xsi:type="dcterms:W3CDTF">2013-06-18T15:05:40Z</dcterms:created>
  <dcterms:modified xsi:type="dcterms:W3CDTF">2013-08-12T15:57:19Z</dcterms:modified>
</cp:coreProperties>
</file>