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unknown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8"/>
  </p:notesMasterIdLst>
  <p:sldIdLst>
    <p:sldId id="256" r:id="rId2"/>
    <p:sldId id="257" r:id="rId3"/>
    <p:sldId id="263" r:id="rId4"/>
    <p:sldId id="258" r:id="rId5"/>
    <p:sldId id="259" r:id="rId6"/>
    <p:sldId id="264" r:id="rId7"/>
    <p:sldId id="260" r:id="rId8"/>
    <p:sldId id="272" r:id="rId9"/>
    <p:sldId id="261" r:id="rId10"/>
    <p:sldId id="262" r:id="rId11"/>
    <p:sldId id="265" r:id="rId12"/>
    <p:sldId id="271" r:id="rId13"/>
    <p:sldId id="266" r:id="rId14"/>
    <p:sldId id="267" r:id="rId15"/>
    <p:sldId id="273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882C9-1CB4-9A44-992E-C159F222919A}" type="datetimeFigureOut">
              <a:rPr lang="en-US" smtClean="0"/>
              <a:t>8/8/13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85297-81F8-B94D-93F9-B2322033F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3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Sun is close enough that we are able to watch</a:t>
            </a:r>
            <a:r>
              <a:rPr lang="en-US" baseline="0" dirty="0" smtClean="0"/>
              <a:t> it rotate. We can use sunspots as markers to find how long it takes to complete one full rotation.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85297-81F8-B94D-93F9-B2322033F5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53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Sunspots move with</a:t>
            </a:r>
            <a:r>
              <a:rPr lang="en-US" baseline="0" dirty="0" smtClean="0"/>
              <a:t> the Sun, they don</a:t>
            </a:r>
            <a:r>
              <a:rPr lang="fr-FR" baseline="0" dirty="0" smtClean="0"/>
              <a:t>’</a:t>
            </a:r>
            <a:r>
              <a:rPr lang="en-US" baseline="0" dirty="0" smtClean="0"/>
              <a:t>t drift on the surface.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85297-81F8-B94D-93F9-B2322033F5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89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find both. Answer is given for</a:t>
            </a:r>
            <a:r>
              <a:rPr lang="en-US" baseline="0" dirty="0" smtClean="0"/>
              <a:t> Synodic rotation.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85297-81F8-B94D-93F9-B2322033F5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06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Easiest</a:t>
            </a:r>
            <a:r>
              <a:rPr lang="en-US" baseline="0" dirty="0" smtClean="0"/>
              <a:t> to copy the spots if they fold the trace paper at the line and transfer them that way.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85297-81F8-B94D-93F9-B2322033F5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22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4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F100-7C25-E84E-AD47-EDB598051CC5}" type="datetimeFigureOut">
              <a:rPr lang="en-US" smtClean="0"/>
              <a:pPr/>
              <a:t>8/8/13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6824-5677-1B4C-8465-0DF1FA12EA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F100-7C25-E84E-AD47-EDB598051CC5}" type="datetimeFigureOut">
              <a:rPr lang="en-US" smtClean="0"/>
              <a:pPr/>
              <a:t>8/8/13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6824-5677-1B4C-8465-0DF1FA12EA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F100-7C25-E84E-AD47-EDB598051CC5}" type="datetimeFigureOut">
              <a:rPr lang="en-US" smtClean="0"/>
              <a:pPr/>
              <a:t>8/8/13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6824-5677-1B4C-8465-0DF1FA12EA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F100-7C25-E84E-AD47-EDB598051CC5}" type="datetimeFigureOut">
              <a:rPr lang="en-US" smtClean="0"/>
              <a:pPr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6824-5677-1B4C-8465-0DF1FA12E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F100-7C25-E84E-AD47-EDB598051CC5}" type="datetimeFigureOut">
              <a:rPr lang="en-US" smtClean="0"/>
              <a:pPr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6824-5677-1B4C-8465-0DF1FA12E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F100-7C25-E84E-AD47-EDB598051CC5}" type="datetimeFigureOut">
              <a:rPr lang="en-US" smtClean="0"/>
              <a:pPr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6824-5677-1B4C-8465-0DF1FA12E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3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F100-7C25-E84E-AD47-EDB598051CC5}" type="datetimeFigureOut">
              <a:rPr lang="en-US" smtClean="0"/>
              <a:pPr/>
              <a:t>8/8/13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6824-5677-1B4C-8465-0DF1FA12E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F100-7C25-E84E-AD47-EDB598051CC5}" type="datetimeFigureOut">
              <a:rPr lang="en-US" smtClean="0"/>
              <a:pPr/>
              <a:t>8/8/13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6824-5677-1B4C-8465-0DF1FA12E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F100-7C25-E84E-AD47-EDB598051CC5}" type="datetimeFigureOut">
              <a:rPr lang="en-US" smtClean="0"/>
              <a:pPr/>
              <a:t>8/8/13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6824-5677-1B4C-8465-0DF1FA12E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F100-7C25-E84E-AD47-EDB598051CC5}" type="datetimeFigureOut">
              <a:rPr lang="en-US" smtClean="0"/>
              <a:pPr/>
              <a:t>8/8/13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6824-5677-1B4C-8465-0DF1FA12E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F100-7C25-E84E-AD47-EDB598051CC5}" type="datetimeFigureOut">
              <a:rPr lang="en-US" smtClean="0"/>
              <a:pPr/>
              <a:t>8/8/13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6824-5677-1B4C-8465-0DF1FA12E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44D5F100-7C25-E84E-AD47-EDB598051CC5}" type="datetimeFigureOut">
              <a:rPr lang="en-US" smtClean="0"/>
              <a:pPr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D8D6824-5677-1B4C-8465-0DF1FA12EA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pewett@chara.gsu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6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ites.google.com/site/tiffanydpewett/summer-20121020-lab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Summer Lab Stuff &amp; The Rotation of the Sun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Tiffany </a:t>
            </a:r>
            <a:r>
              <a:rPr lang="en-US" dirty="0" err="1" smtClean="0"/>
              <a:t>Pewett</a:t>
            </a: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pewett@chara.gsu.edu</a:t>
            </a:r>
            <a:endParaRPr lang="en-US" dirty="0" smtClean="0"/>
          </a:p>
          <a:p>
            <a:r>
              <a:rPr lang="en-US" dirty="0" smtClean="0"/>
              <a:t>Office: </a:t>
            </a:r>
            <a:r>
              <a:rPr lang="en-US" dirty="0" err="1" smtClean="0"/>
              <a:t>Kell</a:t>
            </a:r>
            <a:r>
              <a:rPr lang="en-US" dirty="0" smtClean="0"/>
              <a:t> 515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Sunspots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3"/>
          </p:nvPr>
        </p:nvSpPr>
        <p:spPr/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“Cold” spots on the Sun created by the magnetic field </a:t>
            </a:r>
            <a:r>
              <a:rPr lang="en-US" smtClean="0"/>
              <a:t>of the Sun.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7569">
            <a:off x="364663" y="803704"/>
            <a:ext cx="5138788" cy="2854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Stationary Spots</a:t>
            </a:r>
            <a:endParaRPr lang="en-US" dirty="0"/>
          </a:p>
        </p:txBody>
      </p:sp>
      <p:pic>
        <p:nvPicPr>
          <p:cNvPr id="5" name="One Solar Rotation of Sunspots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76550" y="3011488"/>
            <a:ext cx="3389313" cy="338931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 Periods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Synodic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Observed rotation period from a moving Earth.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Sidereal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Actual rotation period (as viewed from a stationary Earth).</a:t>
            </a:r>
            <a:endParaRPr lang="en-US" dirty="0"/>
          </a:p>
        </p:txBody>
      </p:sp>
      <p:pic>
        <p:nvPicPr>
          <p:cNvPr id="7" name="Picture 6" descr="sidereal_synodi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936" y="4235846"/>
            <a:ext cx="3511814" cy="2622154"/>
          </a:xfrm>
          <a:prstGeom prst="rect">
            <a:avLst/>
          </a:prstGeom>
          <a:solidFill>
            <a:schemeClr val="bg1">
              <a:alpha val="49000"/>
            </a:schemeClr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nspot_sheet2.pd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37968" r="-37968"/>
          <a:stretch>
            <a:fillRect/>
          </a:stretch>
        </p:blipFill>
        <p:spPr>
          <a:xfrm>
            <a:off x="-2845692" y="673274"/>
            <a:ext cx="14904948" cy="654440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Paper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Trace a circle the size of the Sun on the images, using a drawing compass, label North and South.</a:t>
            </a:r>
          </a:p>
          <a:p>
            <a:r>
              <a:rPr lang="en-US" dirty="0"/>
              <a:t>Choose 3 different sunspots at 3 different vertical locations on the Sun.</a:t>
            </a:r>
          </a:p>
          <a:p>
            <a:r>
              <a:rPr lang="en-US" dirty="0"/>
              <a:t>Trace these sunspots as they move across the Sun making sure to label the date under each point.</a:t>
            </a:r>
          </a:p>
          <a:p>
            <a:endParaRPr lang="en-US" dirty="0"/>
          </a:p>
        </p:txBody>
      </p:sp>
      <p:pic>
        <p:nvPicPr>
          <p:cNvPr id="8" name="Content Placeholder 7" descr="new doc20130808151358099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05" r="-7305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Half Circles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Draw a half circle for each spot.</a:t>
            </a:r>
          </a:p>
          <a:p>
            <a:r>
              <a:rPr lang="en-US" dirty="0"/>
              <a:t>To do this: measure the length of the path of a spot from one </a:t>
            </a:r>
            <a:r>
              <a:rPr lang="en-US" u="sng" dirty="0"/>
              <a:t>edge of the Sun</a:t>
            </a:r>
            <a:r>
              <a:rPr lang="en-US" dirty="0"/>
              <a:t> to the other.</a:t>
            </a:r>
          </a:p>
          <a:p>
            <a:pPr lvl="1"/>
            <a:r>
              <a:rPr lang="en-US" dirty="0"/>
              <a:t>Draw a line the same length as the path then use a drawing compass to draw a proper half circle around it</a:t>
            </a:r>
          </a:p>
          <a:p>
            <a:r>
              <a:rPr lang="en-US" dirty="0"/>
              <a:t>Copy the locations of your spot from the trace paper.</a:t>
            </a:r>
          </a:p>
        </p:txBody>
      </p:sp>
      <p:pic>
        <p:nvPicPr>
          <p:cNvPr id="5" name="Content Placeholder 4" descr="new doc20130808151358099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05" r="-730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2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Finding Your Answers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3"/>
          </p:nvPr>
        </p:nvSpPr>
        <p:spPr/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Simply use the formulas provided in the lab and check your answer!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24412">
            <a:off x="1504840" y="420304"/>
            <a:ext cx="2865592" cy="4298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Lab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you don’t already have the book you need to get one and make sure you bring it to each lab.</a:t>
            </a:r>
          </a:p>
          <a:p>
            <a:r>
              <a:rPr lang="en-US" dirty="0" smtClean="0"/>
              <a:t>Please do all labs in pencils, scratched out pen is hard to grade.</a:t>
            </a:r>
          </a:p>
          <a:p>
            <a:r>
              <a:rPr lang="en-US" dirty="0" smtClean="0"/>
              <a:t>Put your name and preferred email address on the first lab.</a:t>
            </a:r>
          </a:p>
          <a:p>
            <a:r>
              <a:rPr lang="en-US" dirty="0" smtClean="0"/>
              <a:t>Do </a:t>
            </a:r>
            <a:r>
              <a:rPr lang="en-US" dirty="0" smtClean="0"/>
              <a:t>your own work!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11 labs total, lowest lab is dropped, each worth 10 points = 100 points</a:t>
            </a:r>
          </a:p>
          <a:p>
            <a:r>
              <a:rPr lang="en-US" dirty="0" smtClean="0"/>
              <a:t>Observatory project: 10 points</a:t>
            </a:r>
          </a:p>
          <a:p>
            <a:r>
              <a:rPr lang="en-US" dirty="0" smtClean="0"/>
              <a:t>Project Medley: 20 points</a:t>
            </a:r>
          </a:p>
          <a:p>
            <a:r>
              <a:rPr lang="en-US" dirty="0" smtClean="0"/>
              <a:t>Total points= 130</a:t>
            </a:r>
          </a:p>
          <a:p>
            <a:r>
              <a:rPr lang="en-US" dirty="0" smtClean="0"/>
              <a:t>This means each lab is worth ~7.5% of your lab grade so it is in your best interest to attend every lab.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Observatory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28 in your book, make sure you take this lab with you.</a:t>
            </a:r>
          </a:p>
          <a:p>
            <a:r>
              <a:rPr lang="en-US" dirty="0" smtClean="0"/>
              <a:t>Visit any observatory, get a signature from the astronomer on duty, ask questions to fill in your report.</a:t>
            </a:r>
          </a:p>
          <a:p>
            <a:r>
              <a:rPr lang="en-US" dirty="0" smtClean="0"/>
              <a:t>Reports must be written in FULL sentences for full 10 points.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Medley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List of topics can be found at:  https://</a:t>
            </a:r>
            <a:r>
              <a:rPr lang="en-US" dirty="0" err="1" smtClean="0"/>
              <a:t>sites.google</a:t>
            </a:r>
            <a:r>
              <a:rPr lang="en-US" dirty="0" smtClean="0"/>
              <a:t>. com/site/tiffanydpewett/summer-20121020-lab</a:t>
            </a:r>
          </a:p>
          <a:p>
            <a:r>
              <a:rPr lang="en-US" dirty="0" smtClean="0"/>
              <a:t>Topics will be chosen in </a:t>
            </a:r>
            <a:r>
              <a:rPr lang="en-US" dirty="0" smtClean="0"/>
              <a:t>two</a:t>
            </a:r>
            <a:r>
              <a:rPr lang="en-US" dirty="0" smtClean="0"/>
              <a:t> weeks.</a:t>
            </a:r>
            <a:endParaRPr lang="en-US" dirty="0" smtClean="0"/>
          </a:p>
          <a:p>
            <a:r>
              <a:rPr lang="en-US" dirty="0" smtClean="0"/>
              <a:t>Be creative with your project! As long as the questions are answered and the topic is understood your project is good!</a:t>
            </a:r>
          </a:p>
          <a:p>
            <a:r>
              <a:rPr lang="en-US" dirty="0" smtClean="0"/>
              <a:t>Outline is worth 5/20 points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enough extra credit offered to make up one full lab.</a:t>
            </a:r>
          </a:p>
          <a:p>
            <a:r>
              <a:rPr lang="en-US" dirty="0" smtClean="0"/>
              <a:t>4 points to attend an HLCO Open House.</a:t>
            </a:r>
          </a:p>
          <a:p>
            <a:r>
              <a:rPr lang="en-US" dirty="0" smtClean="0"/>
              <a:t>3 points to visit a 2</a:t>
            </a:r>
            <a:r>
              <a:rPr lang="en-US" baseline="30000" dirty="0" smtClean="0"/>
              <a:t>nd</a:t>
            </a:r>
            <a:r>
              <a:rPr lang="en-US" dirty="0" smtClean="0"/>
              <a:t> (different) observatory.</a:t>
            </a:r>
          </a:p>
          <a:p>
            <a:r>
              <a:rPr lang="en-US" dirty="0" smtClean="0"/>
              <a:t>3 points to present your project at the end of the semester.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information you might need about the lab can be found at my </a:t>
            </a:r>
            <a:r>
              <a:rPr lang="en-US" dirty="0" smtClean="0">
                <a:hlinkClick r:id="rId2"/>
              </a:rPr>
              <a:t>lab website</a:t>
            </a:r>
            <a:endParaRPr lang="en-US" dirty="0" smtClean="0"/>
          </a:p>
          <a:p>
            <a:r>
              <a:rPr lang="en-US" dirty="0" smtClean="0"/>
              <a:t>If you need help with something that is not there you are more than welcome to email me or stop by my office </a:t>
            </a:r>
            <a:r>
              <a:rPr lang="en-US" dirty="0" smtClean="0"/>
              <a:t>during my posted office hours.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HLCO Open 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Saturday, </a:t>
            </a:r>
            <a:r>
              <a:rPr lang="en-US" dirty="0" smtClean="0"/>
              <a:t>September</a:t>
            </a:r>
            <a:r>
              <a:rPr lang="en-US" dirty="0" smtClean="0"/>
              <a:t> 14 </a:t>
            </a:r>
            <a:r>
              <a:rPr lang="en-US" dirty="0" smtClean="0"/>
              <a:t>at </a:t>
            </a:r>
            <a:r>
              <a:rPr lang="en-US" dirty="0" smtClean="0"/>
              <a:t>8pm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Parking is limited so carpool if you </a:t>
            </a:r>
            <a:r>
              <a:rPr lang="en-US" dirty="0" smtClean="0"/>
              <a:t>can.</a:t>
            </a:r>
            <a:endParaRPr lang="en-US" dirty="0" smtClean="0"/>
          </a:p>
          <a:p>
            <a:r>
              <a:rPr lang="en-US" dirty="0" smtClean="0"/>
              <a:t>Get directions from the website, it’s the middle of nowhere so GPS can </a:t>
            </a:r>
            <a:r>
              <a:rPr lang="en-US" dirty="0" smtClean="0"/>
              <a:t>be unreliable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This is weather dependent, </a:t>
            </a:r>
            <a:r>
              <a:rPr lang="en-US" dirty="0" smtClean="0"/>
              <a:t>if it’s mostly cloudy or raining then it is cancelled.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Lab (Lab 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long does it take the Sun to rotate?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20767</TotalTime>
  <Words>666</Words>
  <Application>Microsoft Macintosh PowerPoint</Application>
  <PresentationFormat>On-screen Show (4:3)</PresentationFormat>
  <Paragraphs>65</Paragraphs>
  <Slides>16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Sky</vt:lpstr>
      <vt:lpstr>Summer Lab Stuff &amp; The Rotation of the Sun</vt:lpstr>
      <vt:lpstr>General Lab Stuff</vt:lpstr>
      <vt:lpstr>Lab Points</vt:lpstr>
      <vt:lpstr>Observatory Project</vt:lpstr>
      <vt:lpstr>Project Medley</vt:lpstr>
      <vt:lpstr>Extra Credit</vt:lpstr>
      <vt:lpstr>Lab Information</vt:lpstr>
      <vt:lpstr>HLCO Open House</vt:lpstr>
      <vt:lpstr>Today’s Lab (Lab 11)</vt:lpstr>
      <vt:lpstr>Sunspots</vt:lpstr>
      <vt:lpstr>Stationary Spots</vt:lpstr>
      <vt:lpstr>Rotation Periods</vt:lpstr>
      <vt:lpstr>PowerPoint Presentation</vt:lpstr>
      <vt:lpstr>Trace Paper</vt:lpstr>
      <vt:lpstr>3 Half Circles</vt:lpstr>
      <vt:lpstr>Finding Your Answers</vt:lpstr>
    </vt:vector>
  </TitlesOfParts>
  <Company>Georgia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Lab Stuff &amp; The Rotation of the Sun</dc:title>
  <dc:creator>Tiffany Pewett</dc:creator>
  <cp:lastModifiedBy>Tiffany Pewett</cp:lastModifiedBy>
  <cp:revision>21</cp:revision>
  <dcterms:created xsi:type="dcterms:W3CDTF">2013-05-29T14:42:21Z</dcterms:created>
  <dcterms:modified xsi:type="dcterms:W3CDTF">2013-08-08T20:25:19Z</dcterms:modified>
</cp:coreProperties>
</file>