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57" r:id="rId4"/>
    <p:sldId id="258" r:id="rId5"/>
    <p:sldId id="263" r:id="rId6"/>
    <p:sldId id="262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009B6-A81C-224A-847A-92FD014FA817}" type="datetimeFigureOut">
              <a:rPr lang="en-US" smtClean="0"/>
              <a:t>7/2/13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F42D8-9816-6A4A-B795-4883E6991B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</a:t>
            </a:r>
            <a:r>
              <a:rPr lang="en-US" baseline="0" dirty="0" smtClean="0"/>
              <a:t> groups of stars that formed together. Useful for finding distances and ages since they formed at the same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F42D8-9816-6A4A-B795-4883E6991B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BDAA9-7EBE-5F41-90FC-3D63B9EC9506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9177-4C55-3E42-8E8B-68EB1649F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Outlines now.</a:t>
            </a:r>
          </a:p>
          <a:p>
            <a:endParaRPr lang="en-US" dirty="0" smtClean="0"/>
          </a:p>
          <a:p>
            <a:r>
              <a:rPr lang="en-US" dirty="0" smtClean="0"/>
              <a:t>On-campus observing re-scheduled to (likely) July 15, 9pm.</a:t>
            </a:r>
          </a:p>
          <a:p>
            <a:endParaRPr lang="en-US" dirty="0" smtClean="0"/>
          </a:p>
          <a:p>
            <a:r>
              <a:rPr lang="en-US" dirty="0" smtClean="0"/>
              <a:t>No labs meet on Thursday!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13: Ages &amp; Distances of star 			  clusters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Tiffany </a:t>
            </a:r>
            <a:r>
              <a:rPr lang="en-US" dirty="0" err="1" smtClean="0"/>
              <a:t>Pewett</a:t>
            </a:r>
            <a:endParaRPr lang="en-US" dirty="0" smtClean="0"/>
          </a:p>
          <a:p>
            <a:r>
              <a:rPr lang="en-US" dirty="0" err="1" smtClean="0"/>
              <a:t>pewett@chara.gsu.edu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 smtClean="0"/>
              <a:t>use main sequence fitting to find distance and age.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07" y="2976092"/>
            <a:ext cx="28448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362" y="3177456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Sequence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 color magnitudes for many stars in the cluster to form a main sequence.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Match </a:t>
            </a:r>
            <a:r>
              <a:rPr lang="en-US" dirty="0" smtClean="0"/>
              <a:t>this to known M-S absolute magnitudes.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</a:t>
            </a:r>
            <a:r>
              <a:rPr lang="en-US" dirty="0" smtClean="0"/>
              <a:t>Distance!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Lining Up the Main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it up with the bottom of the star cluster.</a:t>
            </a:r>
          </a:p>
          <a:p>
            <a:r>
              <a:rPr lang="en-US" dirty="0" smtClean="0"/>
              <a:t>There are many binary stars in clusters which show a higher luminosity.</a:t>
            </a:r>
          </a:p>
          <a:p>
            <a:pPr lvl="1"/>
            <a:r>
              <a:rPr lang="en-US" dirty="0" smtClean="0"/>
              <a:t>This pushes them higher up on the plot and will negatively affect your answers.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Modulus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Apparent magnitude (</a:t>
            </a:r>
            <a:r>
              <a:rPr lang="en-US" dirty="0" err="1" smtClean="0"/>
              <a:t>m</a:t>
            </a:r>
            <a:r>
              <a:rPr lang="en-US" dirty="0" smtClean="0"/>
              <a:t>) value at absolute magnitude (M)=0. </a:t>
            </a:r>
          </a:p>
          <a:p>
            <a:r>
              <a:rPr lang="en-US" dirty="0" smtClean="0"/>
              <a:t>Part of distance modulus equation:</a:t>
            </a:r>
          </a:p>
          <a:p>
            <a:pPr lvl="1"/>
            <a:r>
              <a:rPr lang="en-US" dirty="0" smtClean="0"/>
              <a:t>D=10×10</a:t>
            </a:r>
            <a:r>
              <a:rPr lang="en-US" baseline="30000" dirty="0" smtClean="0"/>
              <a:t>(m-M)/5</a:t>
            </a:r>
          </a:p>
          <a:p>
            <a:r>
              <a:rPr lang="en-US" dirty="0" smtClean="0"/>
              <a:t>Use this </a:t>
            </a:r>
            <a:r>
              <a:rPr lang="en-US" dirty="0" err="1" smtClean="0"/>
              <a:t>m</a:t>
            </a:r>
            <a:r>
              <a:rPr lang="en-US" dirty="0" smtClean="0"/>
              <a:t> value to find distance on the plot.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all stars formed at same time.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 smtClean="0"/>
              <a:t>find age by finding what types of stars are left and which are starting to die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is called a “turn-off”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85" y="341453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Accounts for light lost to dust in space.</a:t>
            </a:r>
            <a:endParaRPr lang="en-US" dirty="0" smtClean="0"/>
          </a:p>
          <a:p>
            <a:r>
              <a:rPr lang="en-US" dirty="0" smtClean="0"/>
              <a:t>Light appears redder </a:t>
            </a:r>
            <a:r>
              <a:rPr lang="en-US" dirty="0" smtClean="0"/>
              <a:t>when absorbed </a:t>
            </a:r>
            <a:r>
              <a:rPr lang="en-US" dirty="0" smtClean="0"/>
              <a:t>by </a:t>
            </a:r>
            <a:r>
              <a:rPr lang="en-US" dirty="0" smtClean="0"/>
              <a:t>dust.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affect our distance measurements!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11" y="3460999"/>
            <a:ext cx="33020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8692</TotalTime>
  <Words>267</Words>
  <Application>Microsoft Macintosh PowerPoint</Application>
  <PresentationFormat>On-screen Show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Announcements </vt:lpstr>
      <vt:lpstr>Lab 13: Ages &amp; Distances of star      clusters</vt:lpstr>
      <vt:lpstr>Star Clusters</vt:lpstr>
      <vt:lpstr>Main Sequence Fitting</vt:lpstr>
      <vt:lpstr>Lining Up the Main Sequence</vt:lpstr>
      <vt:lpstr>Distance Modulus</vt:lpstr>
      <vt:lpstr>Finding Ages</vt:lpstr>
      <vt:lpstr>Color Index</vt:lpstr>
    </vt:vector>
  </TitlesOfParts>
  <Company>Georgia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13: Ages &amp; Distances of star      clusters</dc:title>
  <dc:creator>Tiffany Pewett</dc:creator>
  <cp:lastModifiedBy>Tiffany Pewett</cp:lastModifiedBy>
  <cp:revision>4</cp:revision>
  <dcterms:created xsi:type="dcterms:W3CDTF">2013-07-02T14:04:00Z</dcterms:created>
  <dcterms:modified xsi:type="dcterms:W3CDTF">2013-07-08T12:29:36Z</dcterms:modified>
</cp:coreProperties>
</file>