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18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4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7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4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5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5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1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7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0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8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4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4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D6720-AC33-144E-AC6A-23F94E6559DB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233C3-74C1-9B43-A829-726DE1969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4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pewett@astro.gsu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2: Phases of the Moon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Tiffany Pewett</a:t>
            </a: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pewett@astro.gsu.edu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80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Moon orbits the Earth once every 29.5 days.</a:t>
            </a:r>
          </a:p>
          <a:p>
            <a:r>
              <a:rPr lang="en-US" dirty="0" smtClean="0"/>
              <a:t>Phases are caused by this orbit as different parts of the illuminated Moon face the Earth.</a:t>
            </a:r>
          </a:p>
          <a:p>
            <a:r>
              <a:rPr lang="en-US" dirty="0" smtClean="0"/>
              <a:t>Always see the same side because the Moon rotates at the same rate that it orbits the Earth.</a:t>
            </a:r>
          </a:p>
        </p:txBody>
      </p:sp>
    </p:spTree>
    <p:extLst>
      <p:ext uri="{BB962C8B-B14F-4D97-AF65-F5344CB8AC3E}">
        <p14:creationId xmlns:p14="http://schemas.microsoft.com/office/powerpoint/2010/main" val="795210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Half of the </a:t>
            </a:r>
            <a:r>
              <a:rPr lang="en-US" dirty="0" smtClean="0"/>
              <a:t>Moon </a:t>
            </a:r>
            <a:r>
              <a:rPr lang="en-US" dirty="0" smtClean="0"/>
              <a:t>is always in sunlight.</a:t>
            </a:r>
          </a:p>
          <a:p>
            <a:r>
              <a:rPr lang="en-US" dirty="0" smtClean="0"/>
              <a:t>We can only see the part that is facing us.</a:t>
            </a:r>
          </a:p>
          <a:p>
            <a:r>
              <a:rPr lang="en-US" dirty="0" smtClean="0"/>
              <a:t>In this view Earth rotates </a:t>
            </a:r>
            <a:r>
              <a:rPr lang="en-US" dirty="0" smtClean="0"/>
              <a:t>counter-clockwise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 descr="moon_phases_diagram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432" b="-134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5763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After 1</a:t>
            </a:r>
            <a:r>
              <a:rPr lang="en-US" baseline="30000" dirty="0" smtClean="0"/>
              <a:t>st</a:t>
            </a:r>
            <a:r>
              <a:rPr lang="en-US" dirty="0" smtClean="0"/>
              <a:t> 3 questions, use ball and lamp to draw different phases at different angles.</a:t>
            </a:r>
          </a:p>
          <a:p>
            <a:r>
              <a:rPr lang="en-US" dirty="0" smtClean="0"/>
              <a:t>7: Draw phases on diagram and table.</a:t>
            </a:r>
          </a:p>
          <a:p>
            <a:r>
              <a:rPr lang="en-US" dirty="0" smtClean="0"/>
              <a:t>Nothing should look like a “pie chart”!</a:t>
            </a:r>
            <a:endParaRPr lang="en-US" dirty="0"/>
          </a:p>
        </p:txBody>
      </p:sp>
      <p:pic>
        <p:nvPicPr>
          <p:cNvPr id="6" name="Content Placeholder 5" descr="Moon Lab_1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481" b="-4481"/>
          <a:stretch>
            <a:fillRect/>
          </a:stretch>
        </p:blipFill>
        <p:spPr>
          <a:xfrm>
            <a:off x="4648200" y="2870200"/>
            <a:ext cx="4038600" cy="2200275"/>
          </a:xfrm>
        </p:spPr>
      </p:pic>
    </p:spTree>
    <p:extLst>
      <p:ext uri="{BB962C8B-B14F-4D97-AF65-F5344CB8AC3E}">
        <p14:creationId xmlns:p14="http://schemas.microsoft.com/office/powerpoint/2010/main" val="1714791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About what time is it when the Sun is directly overhead?</a:t>
            </a:r>
          </a:p>
          <a:p>
            <a:r>
              <a:rPr lang="en-US" dirty="0" smtClean="0"/>
              <a:t>Time at sunrise?</a:t>
            </a:r>
          </a:p>
          <a:p>
            <a:r>
              <a:rPr lang="en-US" dirty="0" smtClean="0"/>
              <a:t>Time at sunset?</a:t>
            </a:r>
          </a:p>
          <a:p>
            <a:r>
              <a:rPr lang="en-US" dirty="0" smtClean="0"/>
              <a:t>Label these and all in between for later.</a:t>
            </a:r>
            <a:endParaRPr lang="en-US" dirty="0"/>
          </a:p>
        </p:txBody>
      </p:sp>
      <p:pic>
        <p:nvPicPr>
          <p:cNvPr id="5" name="Content Placeholder 4" descr="moon_phases_diagram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432" b="-134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4720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Moonrise and Moonset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Moonrise occurs right when the Earth begins to turn towards the Moon.</a:t>
            </a:r>
          </a:p>
          <a:p>
            <a:r>
              <a:rPr lang="en-US" dirty="0" smtClean="0"/>
              <a:t>Moonset, when the Earth starts turning away from it.</a:t>
            </a:r>
            <a:endParaRPr lang="en-US" dirty="0"/>
          </a:p>
        </p:txBody>
      </p:sp>
      <p:pic>
        <p:nvPicPr>
          <p:cNvPr id="5" name="Content Placeholder 4" descr="Moonset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58" r="-7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53790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Easiest way is to make a “T”.</a:t>
            </a:r>
          </a:p>
          <a:p>
            <a:endParaRPr lang="en-US" dirty="0"/>
          </a:p>
          <a:p>
            <a:r>
              <a:rPr lang="en-US" dirty="0" smtClean="0"/>
              <a:t>Example using the Sun.</a:t>
            </a:r>
          </a:p>
          <a:p>
            <a:pPr lvl="1"/>
            <a:r>
              <a:rPr lang="en-US" dirty="0" smtClean="0"/>
              <a:t>Sunrise?</a:t>
            </a:r>
          </a:p>
          <a:p>
            <a:pPr lvl="1"/>
            <a:r>
              <a:rPr lang="en-US" dirty="0" smtClean="0"/>
              <a:t>Overhead?</a:t>
            </a:r>
          </a:p>
          <a:p>
            <a:pPr lvl="1"/>
            <a:r>
              <a:rPr lang="en-US" dirty="0" smtClean="0"/>
              <a:t>Sunset?</a:t>
            </a:r>
          </a:p>
          <a:p>
            <a:endParaRPr lang="en-US" dirty="0"/>
          </a:p>
          <a:p>
            <a:r>
              <a:rPr lang="en-US" dirty="0" smtClean="0"/>
              <a:t>Do the same for the </a:t>
            </a:r>
            <a:r>
              <a:rPr lang="en-US" dirty="0" smtClean="0"/>
              <a:t>Moon at different positions.</a:t>
            </a:r>
            <a:endParaRPr lang="en-US" dirty="0" smtClean="0"/>
          </a:p>
        </p:txBody>
      </p:sp>
      <p:pic>
        <p:nvPicPr>
          <p:cNvPr id="6" name="Content Placeholder 5" descr="Moon Lab_1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475" b="-18475"/>
          <a:stretch>
            <a:fillRect/>
          </a:stretch>
        </p:blipFill>
        <p:spPr>
          <a:xfrm>
            <a:off x="4648200" y="2522538"/>
            <a:ext cx="4038600" cy="2765425"/>
          </a:xfrm>
        </p:spPr>
      </p:pic>
      <p:cxnSp>
        <p:nvCxnSpPr>
          <p:cNvPr id="8" name="Straight Connector 7"/>
          <p:cNvCxnSpPr/>
          <p:nvPr/>
        </p:nvCxnSpPr>
        <p:spPr>
          <a:xfrm flipH="1">
            <a:off x="5566021" y="3879173"/>
            <a:ext cx="25002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556099" y="3025953"/>
            <a:ext cx="9922" cy="16171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79593" y="3631145"/>
            <a:ext cx="5655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noon</a:t>
            </a:r>
            <a:endParaRPr lang="en-US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5466798" y="2815778"/>
            <a:ext cx="5060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6pm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5456879" y="4573655"/>
            <a:ext cx="496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6am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66116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You’ll need to use everything you’ve learned so far for question 13.</a:t>
            </a:r>
          </a:p>
          <a:p>
            <a:r>
              <a:rPr lang="en-US" dirty="0" smtClean="0"/>
              <a:t>14: Look at the rising and setting times for the Moon phases.</a:t>
            </a:r>
          </a:p>
          <a:p>
            <a:r>
              <a:rPr lang="en-US" dirty="0" smtClean="0"/>
              <a:t>15: Current Moon phase is Waning Crescent (almost New).</a:t>
            </a:r>
          </a:p>
          <a:p>
            <a:r>
              <a:rPr lang="en-US" dirty="0" smtClean="0"/>
              <a:t>Staple and turn in lab when finished.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850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5240</TotalTime>
  <Words>269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Lab 2: Phases of the Moon</vt:lpstr>
      <vt:lpstr>Introduction</vt:lpstr>
      <vt:lpstr>Phases</vt:lpstr>
      <vt:lpstr>Procedure</vt:lpstr>
      <vt:lpstr>Times</vt:lpstr>
      <vt:lpstr>Moonrise and Moonset</vt:lpstr>
      <vt:lpstr>Determining Times</vt:lpstr>
      <vt:lpstr>Remaining Questions</vt:lpstr>
    </vt:vector>
  </TitlesOfParts>
  <Company>Georgia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2: Phases of the Moon</dc:title>
  <dc:creator>Tiffany Pewett</dc:creator>
  <cp:lastModifiedBy>Tiffany Pewett</cp:lastModifiedBy>
  <cp:revision>17</cp:revision>
  <dcterms:created xsi:type="dcterms:W3CDTF">2014-01-21T00:25:01Z</dcterms:created>
  <dcterms:modified xsi:type="dcterms:W3CDTF">2014-01-24T18:25:25Z</dcterms:modified>
</cp:coreProperties>
</file>