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D9DD9-0995-3749-A42E-E7A306A0163C}" type="datetimeFigureOut">
              <a:rPr lang="en-US" smtClean="0"/>
              <a:t>1/15/14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D65E6-7236-AC45-ADD4-D27F8429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 of periods is 1 less than # of pulses! Left-click</a:t>
            </a:r>
            <a:r>
              <a:rPr lang="en-US" baseline="0" dirty="0" smtClean="0"/>
              <a:t> for first time, right-click for second.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D65E6-7236-AC45-ADD4-D27F8429FA2B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sure you watch this run for a minute</a:t>
            </a:r>
            <a:r>
              <a:rPr lang="en-US" baseline="0" dirty="0" smtClean="0"/>
              <a:t> to see which pulses match!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D65E6-7236-AC45-ADD4-D27F8429FA2B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1400 Hz will be difficult</a:t>
            </a:r>
            <a:r>
              <a:rPr lang="en-US" baseline="0" dirty="0" smtClean="0"/>
              <a:t> to see. Do the best you can and interpolate the number of pulses by eye!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D65E6-7236-AC45-ADD4-D27F8429FA2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AC3D-1F2C-4449-AB6E-4F0FD414795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7CDC-109F-DE41-B060-EFF9406DE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AC3D-1F2C-4449-AB6E-4F0FD414795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7CDC-109F-DE41-B060-EFF9406DE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AC3D-1F2C-4449-AB6E-4F0FD414795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7CDC-109F-DE41-B060-EFF9406DE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AC3D-1F2C-4449-AB6E-4F0FD414795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7CDC-109F-DE41-B060-EFF9406DE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AC3D-1F2C-4449-AB6E-4F0FD414795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7CDC-109F-DE41-B060-EFF9406DE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AC3D-1F2C-4449-AB6E-4F0FD414795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7CDC-109F-DE41-B060-EFF9406DE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AC3D-1F2C-4449-AB6E-4F0FD414795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7CDC-109F-DE41-B060-EFF9406DE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AC3D-1F2C-4449-AB6E-4F0FD414795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7CDC-109F-DE41-B060-EFF9406DE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AC3D-1F2C-4449-AB6E-4F0FD414795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7CDC-109F-DE41-B060-EFF9406DE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AC3D-1F2C-4449-AB6E-4F0FD414795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7CDC-109F-DE41-B060-EFF9406DE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7AC3D-1F2C-4449-AB6E-4F0FD414795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D7CDC-109F-DE41-B060-EFF9406DE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7AC3D-1F2C-4449-AB6E-4F0FD414795E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D7CDC-109F-DE41-B060-EFF9406DE8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Carefully read the CLEA manual.</a:t>
            </a:r>
          </a:p>
          <a:p>
            <a:r>
              <a:rPr lang="en-US" dirty="0" smtClean="0"/>
              <a:t>Fully answer ALL questions and show your work.</a:t>
            </a:r>
          </a:p>
          <a:p>
            <a:r>
              <a:rPr lang="en-US" dirty="0" smtClean="0"/>
              <a:t>Don’t forget to use units, typically seconds (sec)</a:t>
            </a:r>
          </a:p>
          <a:p>
            <a:r>
              <a:rPr lang="en-US" dirty="0" smtClean="0"/>
              <a:t>For last part, use same frequencies (much easier).</a:t>
            </a:r>
          </a:p>
          <a:p>
            <a:r>
              <a:rPr lang="en-US" dirty="0" smtClean="0"/>
              <a:t>Do NOT record your data!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=T</a:t>
            </a:r>
            <a:r>
              <a:rPr lang="en-US" baseline="-25000" dirty="0" smtClean="0"/>
              <a:t>f1</a:t>
            </a:r>
            <a:r>
              <a:rPr lang="en-US" dirty="0" smtClean="0"/>
              <a:t>, so if f</a:t>
            </a:r>
            <a:r>
              <a:rPr lang="en-US" baseline="-25000" dirty="0" smtClean="0"/>
              <a:t>1</a:t>
            </a:r>
            <a:r>
              <a:rPr lang="en-US" dirty="0" smtClean="0"/>
              <a:t>=600, then T</a:t>
            </a:r>
            <a:r>
              <a:rPr lang="en-US" baseline="-25000" dirty="0" smtClean="0"/>
              <a:t>1</a:t>
            </a:r>
            <a:r>
              <a:rPr lang="en-US" dirty="0" smtClean="0"/>
              <a:t>=T</a:t>
            </a:r>
            <a:r>
              <a:rPr lang="en-US" baseline="-25000" dirty="0" smtClean="0"/>
              <a:t>600</a:t>
            </a:r>
          </a:p>
          <a:p>
            <a:endParaRPr lang="en-US" baseline="-25000" dirty="0" smtClean="0"/>
          </a:p>
          <a:p>
            <a:r>
              <a:rPr lang="en-US" dirty="0" smtClean="0"/>
              <a:t>Same goes for T</a:t>
            </a:r>
            <a:r>
              <a:rPr lang="en-US" baseline="-25000" dirty="0" smtClean="0"/>
              <a:t>2</a:t>
            </a:r>
            <a:r>
              <a:rPr lang="en-US" dirty="0" smtClean="0"/>
              <a:t>(=T</a:t>
            </a:r>
            <a:r>
              <a:rPr lang="en-US" baseline="-25000" dirty="0" smtClean="0"/>
              <a:t>f2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D=(T</a:t>
            </a:r>
            <a:r>
              <a:rPr lang="en-US" baseline="-25000" dirty="0"/>
              <a:t>2</a:t>
            </a:r>
            <a:r>
              <a:rPr lang="en-US" dirty="0"/>
              <a:t>-T</a:t>
            </a:r>
            <a:r>
              <a:rPr lang="en-US" baseline="-25000" dirty="0"/>
              <a:t>1</a:t>
            </a:r>
            <a:r>
              <a:rPr lang="en-US" dirty="0"/>
              <a:t>)÷(124.5×((1/f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-(1/f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/>
              <a:t>)</a:t>
            </a:r>
            <a:r>
              <a:rPr lang="en-US" smtClean="0"/>
              <a:t>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Show ALL work and fully answer all questions!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Radio Astronomy of Pulsars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Tiffany </a:t>
            </a:r>
            <a:r>
              <a:rPr lang="en-US" dirty="0" err="1" smtClean="0">
                <a:solidFill>
                  <a:schemeClr val="tx1"/>
                </a:solidFill>
              </a:rPr>
              <a:t>Pewett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pewett@chara.gsu.edu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Pulsars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Remnants from supernova explosions (neutron stars).</a:t>
            </a:r>
          </a:p>
          <a:p>
            <a:r>
              <a:rPr lang="en-US" dirty="0" smtClean="0"/>
              <a:t>Rapidly rotating.</a:t>
            </a:r>
          </a:p>
          <a:p>
            <a:r>
              <a:rPr lang="en-US" dirty="0" smtClean="0"/>
              <a:t>Strong </a:t>
            </a:r>
            <a:r>
              <a:rPr lang="en-US" dirty="0"/>
              <a:t>m</a:t>
            </a:r>
            <a:r>
              <a:rPr lang="en-US" dirty="0" smtClean="0"/>
              <a:t>agnetic fields.</a:t>
            </a:r>
          </a:p>
          <a:p>
            <a:r>
              <a:rPr lang="en-US" dirty="0" smtClean="0"/>
              <a:t>Beams of radio energy emitted at the magnetic poles.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Pulsars</a:t>
            </a:r>
            <a:endParaRPr lang="en-US" dirty="0"/>
          </a:p>
        </p:txBody>
      </p:sp>
      <p:pic>
        <p:nvPicPr>
          <p:cNvPr id="4" name="Content Placeholder 3" descr="pulsar3.jpge6bc24b6-7385-42d2-9f1f-a4f59e54cf04Larger.jpg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Pulsar Structure</a:t>
            </a:r>
            <a:endParaRPr lang="en-US" dirty="0"/>
          </a:p>
        </p:txBody>
      </p:sp>
      <p:pic>
        <p:nvPicPr>
          <p:cNvPr id="4" name="Content Placeholder 3" descr="pulsar_web.jpg"/>
          <p:cNvPicPr>
            <a:picLocks noGrp="1" noChangeAspect="1"/>
          </p:cNvPicPr>
          <p:nvPr>
            <p:ph idx="1"/>
          </p:nvPr>
        </p:nvPicPr>
        <p:blipFill>
          <a:blip r:embed="rId2"/>
          <a:srcRect l="-67655" r="-67655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Pulsar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Initially thought to be a signal from another planet.</a:t>
            </a:r>
          </a:p>
          <a:p>
            <a:endParaRPr lang="en-US" dirty="0" smtClean="0"/>
          </a:p>
          <a:p>
            <a:r>
              <a:rPr lang="en-US" dirty="0" smtClean="0"/>
              <a:t>Observed using radio telescopes on Earth.</a:t>
            </a:r>
          </a:p>
          <a:p>
            <a:endParaRPr lang="en-US" dirty="0" smtClean="0"/>
          </a:p>
          <a:p>
            <a:r>
              <a:rPr lang="en-US" dirty="0" smtClean="0"/>
              <a:t>Detected radio “pulses”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Pulses</a:t>
            </a:r>
            <a:endParaRPr lang="en-US" dirty="0"/>
          </a:p>
        </p:txBody>
      </p:sp>
      <p:pic>
        <p:nvPicPr>
          <p:cNvPr id="5" name="Content Placeholder 4" descr="radio1.bmp"/>
          <p:cNvPicPr>
            <a:picLocks noGrp="1" noChangeAspect="1"/>
          </p:cNvPicPr>
          <p:nvPr>
            <p:ph idx="1"/>
          </p:nvPr>
        </p:nvPicPr>
        <p:blipFill>
          <a:blip r:embed="rId3"/>
          <a:srcRect l="-34364" r="-34364"/>
          <a:stretch>
            <a:fillRect/>
          </a:stretch>
        </p:blipFill>
        <p:spPr>
          <a:xfrm>
            <a:off x="457200" y="1600200"/>
            <a:ext cx="8229600" cy="5045075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Distances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Pulsars provide distance using “pulsar timing”</a:t>
            </a:r>
          </a:p>
          <a:p>
            <a:r>
              <a:rPr lang="en-US" dirty="0" smtClean="0"/>
              <a:t>Pulses arrive at different times when observed in different frequencies.</a:t>
            </a:r>
          </a:p>
          <a:p>
            <a:pPr lvl="1"/>
            <a:r>
              <a:rPr lang="en-US" dirty="0" smtClean="0"/>
              <a:t>This delay provides the distance.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Distances</a:t>
            </a:r>
            <a:endParaRPr lang="en-US" dirty="0"/>
          </a:p>
        </p:txBody>
      </p:sp>
      <p:pic>
        <p:nvPicPr>
          <p:cNvPr id="4" name="Content Placeholder 3" descr="radio2.bmp"/>
          <p:cNvPicPr>
            <a:picLocks noGrp="1" noChangeAspect="1"/>
          </p:cNvPicPr>
          <p:nvPr>
            <p:ph idx="1"/>
          </p:nvPr>
        </p:nvPicPr>
        <p:blipFill>
          <a:blip r:embed="rId3"/>
          <a:srcRect t="-28161" b="-28161"/>
          <a:stretch>
            <a:fillRect/>
          </a:stretch>
        </p:blipFill>
        <p:spPr>
          <a:xfrm>
            <a:off x="457200" y="1600200"/>
            <a:ext cx="8229600" cy="5029200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1643</TotalTime>
  <Words>264</Words>
  <Application>Microsoft Macintosh PowerPoint</Application>
  <PresentationFormat>On-screen Show (4:3)</PresentationFormat>
  <Paragraphs>44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Announcements</vt:lpstr>
      <vt:lpstr>Radio Astronomy of Pulsars</vt:lpstr>
      <vt:lpstr>Pulsars</vt:lpstr>
      <vt:lpstr>Pulsars</vt:lpstr>
      <vt:lpstr>Pulsar Structure</vt:lpstr>
      <vt:lpstr>Pulsar Detection</vt:lpstr>
      <vt:lpstr>Radio Pulses</vt:lpstr>
      <vt:lpstr>Finding Distances</vt:lpstr>
      <vt:lpstr>Finding Distances</vt:lpstr>
      <vt:lpstr>Procedure</vt:lpstr>
      <vt:lpstr>Distance Equations</vt:lpstr>
    </vt:vector>
  </TitlesOfParts>
  <Company>Georgia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Tiffany Pewett</dc:creator>
  <cp:lastModifiedBy>Tiffany Pewett</cp:lastModifiedBy>
  <cp:revision>12</cp:revision>
  <dcterms:created xsi:type="dcterms:W3CDTF">2013-07-10T17:29:41Z</dcterms:created>
  <dcterms:modified xsi:type="dcterms:W3CDTF">2014-01-15T20:24:20Z</dcterms:modified>
</cp:coreProperties>
</file>