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8CEFB-96C3-8546-A87A-925F6E7779BE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F2DB8-8AA0-FE4C-91F7-3C6DC0D522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26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Initially classified by</a:t>
            </a:r>
            <a:r>
              <a:rPr lang="en-US" baseline="0" dirty="0" smtClean="0"/>
              <a:t> the strength of Hydrogen lines, hence the strange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F2DB8-8AA0-FE4C-91F7-3C6DC0D522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70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will work with plots of brightness (intensity) </a:t>
            </a:r>
            <a:r>
              <a:rPr lang="en-US" dirty="0" err="1" smtClean="0"/>
              <a:t>vs</a:t>
            </a:r>
            <a:r>
              <a:rPr lang="en-US" dirty="0" smtClean="0"/>
              <a:t> wavelength.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F2DB8-8AA0-FE4C-91F7-3C6DC0D522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3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Wein’s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F2DB8-8AA0-FE4C-91F7-3C6DC0D5225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09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</a:t>
            </a:r>
            <a:r>
              <a:rPr lang="en-US" baseline="0" dirty="0" smtClean="0"/>
              <a:t> to answer the first page of questions before you can start classifying spectra. </a:t>
            </a:r>
            <a:r>
              <a:rPr lang="en-US" dirty="0" smtClean="0"/>
              <a:t>Click</a:t>
            </a:r>
            <a:r>
              <a:rPr lang="en-US" baseline="0" dirty="0" smtClean="0"/>
              <a:t> anywhere on the line and you will find Wavelength (Measured) and Intensity.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F2DB8-8AA0-FE4C-91F7-3C6DC0D5225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16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Once line identification is open, double-click a line to identify the element.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F2DB8-8AA0-FE4C-91F7-3C6DC0D5225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6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Difference! The flatter this red line is the closer</a:t>
            </a:r>
            <a:r>
              <a:rPr lang="en-US" baseline="0" dirty="0" smtClean="0"/>
              <a:t> you are to having the correct spectral type. Guess between 2 types if it never becomes flat enough.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F2DB8-8AA0-FE4C-91F7-3C6DC0D5225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11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match!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F2DB8-8AA0-FE4C-91F7-3C6DC0D5225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17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Notice for specific questions that are confusing.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9F2DB8-8AA0-FE4C-91F7-3C6DC0D5225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bg1">
              <a:alpha val="75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50795-D18B-6F47-B7F9-EA4431F55085}" type="datetimeFigureOut">
              <a:rPr lang="en-US" smtClean="0"/>
              <a:pPr/>
              <a:t>8/12/13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3534-601A-2F4A-A459-6E9E751FD5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Sign-up for semester Project topics (Now).</a:t>
            </a:r>
          </a:p>
          <a:p>
            <a:endParaRPr lang="en-US" dirty="0" smtClean="0"/>
          </a:p>
          <a:p>
            <a:r>
              <a:rPr lang="en-US" dirty="0" smtClean="0"/>
              <a:t>On-Campus </a:t>
            </a:r>
            <a:r>
              <a:rPr lang="en-US" dirty="0" smtClean="0"/>
              <a:t>Observing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Spectral Type</a:t>
            </a:r>
            <a:endParaRPr lang="en-US" dirty="0"/>
          </a:p>
        </p:txBody>
      </p:sp>
      <p:pic>
        <p:nvPicPr>
          <p:cNvPr id="4" name="Content Placeholder 3" descr="difference.JPG"/>
          <p:cNvPicPr>
            <a:picLocks noGrp="1" noChangeAspect="1"/>
          </p:cNvPicPr>
          <p:nvPr>
            <p:ph idx="1"/>
          </p:nvPr>
        </p:nvPicPr>
        <p:blipFill>
          <a:blip r:embed="rId3"/>
          <a:srcRect t="-1551" b="-1551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“Difference”</a:t>
            </a:r>
            <a:endParaRPr lang="en-US" dirty="0"/>
          </a:p>
        </p:txBody>
      </p:sp>
      <p:pic>
        <p:nvPicPr>
          <p:cNvPr id="4" name="Content Placeholder 3" descr="difference1.JPG"/>
          <p:cNvPicPr>
            <a:picLocks noGrp="1" noChangeAspect="1"/>
          </p:cNvPicPr>
          <p:nvPr>
            <p:ph idx="1"/>
          </p:nvPr>
        </p:nvPicPr>
        <p:blipFill>
          <a:blip r:embed="rId3"/>
          <a:srcRect t="-301" b="-301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Complete the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 all questions on front page fully.</a:t>
            </a:r>
          </a:p>
          <a:p>
            <a:r>
              <a:rPr lang="en-US" dirty="0" smtClean="0"/>
              <a:t>Classify ALL spectra on back as accurately as you can.</a:t>
            </a:r>
          </a:p>
          <a:p>
            <a:r>
              <a:rPr lang="en-US" dirty="0" smtClean="0"/>
              <a:t>Provide “reasons” for the at least three of the spectra that you classify (not all</a:t>
            </a:r>
            <a:r>
              <a:rPr lang="en-US" dirty="0" smtClean="0"/>
              <a:t>), using specific spectral lines. </a:t>
            </a:r>
            <a:endParaRPr lang="en-US" dirty="0" smtClean="0"/>
          </a:p>
          <a:p>
            <a:pPr lvl="1"/>
            <a:r>
              <a:rPr lang="en-US" dirty="0" smtClean="0"/>
              <a:t>Ex: He I, </a:t>
            </a:r>
            <a:r>
              <a:rPr lang="en-US" dirty="0" err="1" smtClean="0"/>
              <a:t>Halpha</a:t>
            </a:r>
            <a:r>
              <a:rPr lang="en-US" dirty="0" smtClean="0"/>
              <a:t>, &amp; </a:t>
            </a:r>
            <a:r>
              <a:rPr lang="en-US" dirty="0" err="1" smtClean="0"/>
              <a:t>CaII</a:t>
            </a:r>
            <a:r>
              <a:rPr lang="en-US" dirty="0" smtClean="0"/>
              <a:t> lines match between A0 and A5.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6403"/>
            <a:ext cx="7772400" cy="1470025"/>
          </a:xfrm>
        </p:spPr>
        <p:txBody>
          <a:bodyPr/>
          <a:lstStyle/>
          <a:p>
            <a:r>
              <a:rPr lang="en-US" dirty="0" smtClean="0"/>
              <a:t>Stellar Spectral Classification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Tiffany </a:t>
            </a:r>
            <a:r>
              <a:rPr lang="en-US" dirty="0" err="1" smtClean="0">
                <a:solidFill>
                  <a:schemeClr val="tx1"/>
                </a:solidFill>
              </a:rPr>
              <a:t>Pewett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pewett@chara.gsu.edu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Spectral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sz="3600" dirty="0" smtClean="0"/>
          </a:p>
          <a:p>
            <a:pPr algn="ctr">
              <a:buNone/>
            </a:pPr>
            <a:r>
              <a:rPr lang="en-US" sz="3600" dirty="0" smtClean="0"/>
              <a:t>O,B,A,F,G,K,M</a:t>
            </a:r>
          </a:p>
          <a:p>
            <a:pPr algn="ctr">
              <a:buNone/>
            </a:pPr>
            <a:r>
              <a:rPr lang="en-US" sz="3600" dirty="0" smtClean="0">
                <a:ea typeface="Wingdings"/>
                <a:cs typeface="Wingdings"/>
              </a:rPr>
              <a:t>Larger, hotter </a:t>
            </a:r>
            <a:r>
              <a:rPr lang="en-US" sz="3600" dirty="0" err="1" smtClean="0">
                <a:latin typeface="Wingdings"/>
                <a:ea typeface="Wingdings"/>
                <a:cs typeface="Wingdings"/>
              </a:rPr>
              <a:t></a:t>
            </a:r>
            <a:r>
              <a:rPr lang="en-US" sz="3600" dirty="0" smtClean="0">
                <a:latin typeface="Calibri"/>
                <a:ea typeface="Wingdings"/>
                <a:cs typeface="Calibri"/>
              </a:rPr>
              <a:t> </a:t>
            </a:r>
            <a:r>
              <a:rPr lang="en-US" sz="3600" dirty="0" smtClean="0">
                <a:ea typeface="Wingdings"/>
                <a:cs typeface="Calibri (Body)"/>
              </a:rPr>
              <a:t>smaller, cooler</a:t>
            </a:r>
          </a:p>
          <a:p>
            <a:pPr algn="ctr">
              <a:buNone/>
            </a:pPr>
            <a:endParaRPr lang="en-US" sz="3600" dirty="0" smtClean="0">
              <a:ea typeface="Wingdings"/>
              <a:cs typeface="Calibri (Body)"/>
            </a:endParaRPr>
          </a:p>
          <a:p>
            <a:pPr algn="ctr">
              <a:buNone/>
            </a:pPr>
            <a:r>
              <a:rPr lang="en-US" sz="3600" dirty="0" smtClean="0">
                <a:ea typeface="Wingdings"/>
                <a:cs typeface="Calibri (Body)"/>
              </a:rPr>
              <a:t>Subtypes:0-9</a:t>
            </a:r>
          </a:p>
          <a:p>
            <a:pPr algn="ctr">
              <a:buNone/>
            </a:pPr>
            <a:r>
              <a:rPr lang="en-US" sz="3600" dirty="0" smtClean="0">
                <a:ea typeface="Wingdings"/>
                <a:cs typeface="Calibri (Body)"/>
              </a:rPr>
              <a:t>0 is hottest of type, 9 is coolest</a:t>
            </a:r>
          </a:p>
          <a:p>
            <a:pPr algn="ctr">
              <a:buNone/>
            </a:pPr>
            <a:r>
              <a:rPr lang="en-US" sz="3600" dirty="0" smtClean="0">
                <a:ea typeface="Wingdings"/>
                <a:cs typeface="Calibri (Body)"/>
              </a:rPr>
              <a:t>Ex: B7 &amp; K4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Stellar Spectra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spectrograph to spread starlight into a rainbow.</a:t>
            </a:r>
          </a:p>
          <a:p>
            <a:r>
              <a:rPr lang="en-US" dirty="0" smtClean="0"/>
              <a:t>Absorption lines show what the star is made of!</a:t>
            </a:r>
          </a:p>
          <a:p>
            <a:r>
              <a:rPr lang="en-US" dirty="0" smtClean="0"/>
              <a:t>Blackbody Curve can show us the temperature(=spectral type)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Absorption Lines</a:t>
            </a:r>
            <a:endParaRPr lang="en-US" dirty="0"/>
          </a:p>
        </p:txBody>
      </p:sp>
      <p:pic>
        <p:nvPicPr>
          <p:cNvPr id="5" name="Content Placeholder 4" descr="steinr_spectra.jpe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-3001" r="-3001"/>
          <a:stretch>
            <a:fillRect/>
          </a:stretch>
        </p:blipFill>
        <p:spPr/>
      </p:pic>
      <p:pic>
        <p:nvPicPr>
          <p:cNvPr id="6" name="Content Placeholder 5" descr="sdssstellspec1.gif"/>
          <p:cNvPicPr>
            <a:picLocks noGrp="1" noChangeAspect="1"/>
          </p:cNvPicPr>
          <p:nvPr>
            <p:ph sz="half" idx="2"/>
          </p:nvPr>
        </p:nvPicPr>
        <p:blipFill>
          <a:blip r:embed="rId4"/>
          <a:srcRect t="-20164" b="-20164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Blackbody Curves</a:t>
            </a:r>
            <a:endParaRPr lang="en-US" dirty="0"/>
          </a:p>
        </p:txBody>
      </p:sp>
      <p:pic>
        <p:nvPicPr>
          <p:cNvPr id="4" name="Content Placeholder 3" descr="planck_black-body_radiation.png"/>
          <p:cNvPicPr>
            <a:picLocks noGrp="1" noChangeAspect="1"/>
          </p:cNvPicPr>
          <p:nvPr>
            <p:ph idx="1"/>
          </p:nvPr>
        </p:nvPicPr>
        <p:blipFill>
          <a:blip r:embed="rId3"/>
          <a:srcRect t="-170" b="-170"/>
          <a:stretch>
            <a:fillRect/>
          </a:stretch>
        </p:blipFill>
        <p:spPr>
          <a:solidFill>
            <a:schemeClr val="bg1"/>
          </a:solidFill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the Lab</a:t>
            </a:r>
            <a:endParaRPr lang="en-US" dirty="0"/>
          </a:p>
        </p:txBody>
      </p:sp>
      <p:pic>
        <p:nvPicPr>
          <p:cNvPr id="7" name="Content Placeholder 6" descr="Untitled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9071" r="-19071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Lines</a:t>
            </a:r>
            <a:endParaRPr lang="en-US" dirty="0"/>
          </a:p>
        </p:txBody>
      </p:sp>
      <p:pic>
        <p:nvPicPr>
          <p:cNvPr id="4" name="Content Placeholder 3" descr="lines.png"/>
          <p:cNvPicPr>
            <a:picLocks noGrp="1" noChangeAspect="1"/>
          </p:cNvPicPr>
          <p:nvPr>
            <p:ph idx="1"/>
          </p:nvPr>
        </p:nvPicPr>
        <p:blipFill>
          <a:blip r:embed="rId3"/>
          <a:srcRect l="-18489" r="-18489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16841</TotalTime>
  <Words>308</Words>
  <Application>Microsoft Macintosh PowerPoint</Application>
  <PresentationFormat>On-screen Show (4:3)</PresentationFormat>
  <Paragraphs>46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Upcoming Events</vt:lpstr>
      <vt:lpstr>Stellar Spectral Classification</vt:lpstr>
      <vt:lpstr>Different Spectral Types</vt:lpstr>
      <vt:lpstr>PowerPoint Presentation</vt:lpstr>
      <vt:lpstr>Stellar Spectra</vt:lpstr>
      <vt:lpstr>Absorption Lines</vt:lpstr>
      <vt:lpstr>Blackbody Curves</vt:lpstr>
      <vt:lpstr>Starting the Lab</vt:lpstr>
      <vt:lpstr>Identifying Lines</vt:lpstr>
      <vt:lpstr>Finding Spectral Type</vt:lpstr>
      <vt:lpstr>Using “Difference”</vt:lpstr>
      <vt:lpstr>To Complete the Lab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Stellar Spectral Classification</dc:title>
  <dc:creator>Tiffany Pewett</dc:creator>
  <cp:lastModifiedBy>Tiffany Pewett</cp:lastModifiedBy>
  <cp:revision>9</cp:revision>
  <dcterms:created xsi:type="dcterms:W3CDTF">2013-06-20T15:36:35Z</dcterms:created>
  <dcterms:modified xsi:type="dcterms:W3CDTF">2013-08-12T16:04:55Z</dcterms:modified>
</cp:coreProperties>
</file>