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4" r:id="rId2"/>
    <p:sldMasterId id="2147483709" r:id="rId3"/>
    <p:sldMasterId id="2147483867" r:id="rId4"/>
    <p:sldMasterId id="2147483934" r:id="rId5"/>
    <p:sldMasterId id="2147483946" r:id="rId6"/>
    <p:sldMasterId id="2147483958" r:id="rId7"/>
  </p:sldMasterIdLst>
  <p:notesMasterIdLst>
    <p:notesMasterId r:id="rId35"/>
  </p:notesMasterIdLst>
  <p:sldIdLst>
    <p:sldId id="885" r:id="rId8"/>
    <p:sldId id="952" r:id="rId9"/>
    <p:sldId id="928" r:id="rId10"/>
    <p:sldId id="929" r:id="rId11"/>
    <p:sldId id="926" r:id="rId12"/>
    <p:sldId id="933" r:id="rId13"/>
    <p:sldId id="957" r:id="rId14"/>
    <p:sldId id="953" r:id="rId15"/>
    <p:sldId id="954" r:id="rId16"/>
    <p:sldId id="950" r:id="rId17"/>
    <p:sldId id="949" r:id="rId18"/>
    <p:sldId id="893" r:id="rId19"/>
    <p:sldId id="948" r:id="rId20"/>
    <p:sldId id="956" r:id="rId21"/>
    <p:sldId id="955" r:id="rId22"/>
    <p:sldId id="896" r:id="rId23"/>
    <p:sldId id="863" r:id="rId24"/>
    <p:sldId id="936" r:id="rId25"/>
    <p:sldId id="951" r:id="rId26"/>
    <p:sldId id="944" r:id="rId27"/>
    <p:sldId id="898" r:id="rId28"/>
    <p:sldId id="895" r:id="rId29"/>
    <p:sldId id="946" r:id="rId30"/>
    <p:sldId id="894" r:id="rId31"/>
    <p:sldId id="899" r:id="rId32"/>
    <p:sldId id="883" r:id="rId33"/>
    <p:sldId id="867" r:id="rId3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p:restoredTop sz="86197"/>
  </p:normalViewPr>
  <p:slideViewPr>
    <p:cSldViewPr>
      <p:cViewPr varScale="1">
        <p:scale>
          <a:sx n="105" d="100"/>
          <a:sy n="105" d="100"/>
        </p:scale>
        <p:origin x="1912" y="200"/>
      </p:cViewPr>
      <p:guideLst>
        <p:guide orient="horz" pos="2160"/>
        <p:guide pos="2880"/>
      </p:guideLst>
    </p:cSldViewPr>
  </p:slideViewPr>
  <p:outlineViewPr>
    <p:cViewPr>
      <p:scale>
        <a:sx n="25" d="100"/>
        <a:sy n="25" d="100"/>
      </p:scale>
      <p:origin x="0" y="696"/>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5.xml"/><Relationship Id="rId5" Type="http://schemas.openxmlformats.org/officeDocument/2006/relationships/slide" Target="slides/slide6.xml"/><Relationship Id="rId10" Type="http://schemas.openxmlformats.org/officeDocument/2006/relationships/slide" Target="slides/slide14.xml"/><Relationship Id="rId4" Type="http://schemas.openxmlformats.org/officeDocument/2006/relationships/slide" Target="slides/slide5.xml"/><Relationship Id="rId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48EFAB1-B687-1327-019E-6437F88005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FBB8CFE9-DE35-5DF6-E1D8-667BA5B0F7C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74756" name="Rectangle 4">
            <a:extLst>
              <a:ext uri="{FF2B5EF4-FFF2-40B4-BE49-F238E27FC236}">
                <a16:creationId xmlns:a16="http://schemas.microsoft.com/office/drawing/2014/main" id="{1FE9C2B7-8CB0-EBA9-76F4-D500AF30EA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2CCF6C2D-8B3E-4A90-C446-12681A2564A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95D3347A-9758-E642-A232-B7AC1A65633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054174B8-61BC-03BD-E743-E0BD84808A3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F1CDDC-683B-414C-B742-0D1A41772C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FD27C275-A7A1-C979-0502-C79F72B3BD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90852B-09C8-B842-B37D-C3C3469C4EBD}" type="slidenum">
              <a:rPr lang="en-US" altLang="en-US" smtClean="0">
                <a:solidFill>
                  <a:srgbClr val="000000"/>
                </a:solidFill>
              </a:rPr>
              <a:pPr>
                <a:spcBef>
                  <a:spcPct val="0"/>
                </a:spcBef>
              </a:pPr>
              <a:t>1</a:t>
            </a:fld>
            <a:endParaRPr lang="en-US" altLang="en-US">
              <a:solidFill>
                <a:srgbClr val="000000"/>
              </a:solidFill>
            </a:endParaRPr>
          </a:p>
        </p:txBody>
      </p:sp>
      <p:sp>
        <p:nvSpPr>
          <p:cNvPr id="76802" name="Rectangle 2">
            <a:extLst>
              <a:ext uri="{FF2B5EF4-FFF2-40B4-BE49-F238E27FC236}">
                <a16:creationId xmlns:a16="http://schemas.microsoft.com/office/drawing/2014/main" id="{39043199-F352-73D4-EBFA-0B29B9627925}"/>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E905CF9-76A3-D578-1B54-B29323E4C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E4431936-DE29-0077-0C2A-722297A4E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A527F4-6687-F342-9783-400BF8D1CCEB}" type="slidenum">
              <a:rPr lang="en-US" altLang="en-US" smtClean="0">
                <a:solidFill>
                  <a:srgbClr val="000000"/>
                </a:solidFill>
              </a:rPr>
              <a:pPr>
                <a:spcBef>
                  <a:spcPct val="0"/>
                </a:spcBef>
              </a:pPr>
              <a:t>10</a:t>
            </a:fld>
            <a:endParaRPr lang="en-US" altLang="en-US">
              <a:solidFill>
                <a:srgbClr val="000000"/>
              </a:solidFill>
            </a:endParaRPr>
          </a:p>
        </p:txBody>
      </p:sp>
      <p:sp>
        <p:nvSpPr>
          <p:cNvPr id="82946" name="Rectangle 2">
            <a:extLst>
              <a:ext uri="{FF2B5EF4-FFF2-40B4-BE49-F238E27FC236}">
                <a16:creationId xmlns:a16="http://schemas.microsoft.com/office/drawing/2014/main" id="{B3C778F2-8208-4164-5A7C-9AFA7FDCE80B}"/>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85A771F-564D-E4AC-8A77-2D30DD009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96B815D9-992F-0E54-082E-AF4FB90FA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7E252-F0D2-DD49-B311-712051F929E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2096D08F-1854-0025-4096-6B7C4BE0F2D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98C49DE-F698-9E85-1519-536FAF35F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F2446994-81D3-703C-9DF9-2E2D42997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7FEB3B3-D8E8-0F42-847D-32F1C84D3013}" type="slidenum">
              <a:rPr lang="en-US" altLang="en-US" smtClean="0"/>
              <a:pPr>
                <a:spcBef>
                  <a:spcPct val="0"/>
                </a:spcBef>
              </a:pPr>
              <a:t>12</a:t>
            </a:fld>
            <a:endParaRPr lang="en-US" altLang="en-US"/>
          </a:p>
        </p:txBody>
      </p:sp>
      <p:sp>
        <p:nvSpPr>
          <p:cNvPr id="105474" name="Rectangle 2">
            <a:extLst>
              <a:ext uri="{FF2B5EF4-FFF2-40B4-BE49-F238E27FC236}">
                <a16:creationId xmlns:a16="http://schemas.microsoft.com/office/drawing/2014/main" id="{BB0A537D-FB71-1D1F-33FE-C397DB2B2816}"/>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1B1F7CA8-6D4C-9F41-80E1-A07096EF7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5E9B0C8-E789-F547-8432-E98D8A799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759A0FE-2A80-1546-A7DF-F52DD6D97B39}" type="slidenum">
              <a:rPr lang="en-US" altLang="en-US" smtClean="0">
                <a:solidFill>
                  <a:srgbClr val="000000"/>
                </a:solidFill>
              </a:rPr>
              <a:pPr>
                <a:spcBef>
                  <a:spcPct val="0"/>
                </a:spcBef>
              </a:pPr>
              <a:t>13</a:t>
            </a:fld>
            <a:endParaRPr lang="en-US" altLang="en-US">
              <a:solidFill>
                <a:srgbClr val="000000"/>
              </a:solidFill>
            </a:endParaRPr>
          </a:p>
        </p:txBody>
      </p:sp>
      <p:sp>
        <p:nvSpPr>
          <p:cNvPr id="107522" name="Rectangle 2">
            <a:extLst>
              <a:ext uri="{FF2B5EF4-FFF2-40B4-BE49-F238E27FC236}">
                <a16:creationId xmlns:a16="http://schemas.microsoft.com/office/drawing/2014/main" id="{BF5379A0-5C9D-61BF-DC3D-3E38EC063005}"/>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CB4CC94-9344-D08E-0172-C54DCAF2B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64915-E931-DA46-10DF-A5D87036F11B}"/>
            </a:ext>
          </a:extLst>
        </p:cNvPr>
        <p:cNvGrpSpPr/>
        <p:nvPr/>
      </p:nvGrpSpPr>
      <p:grpSpPr>
        <a:xfrm>
          <a:off x="0" y="0"/>
          <a:ext cx="0" cy="0"/>
          <a:chOff x="0" y="0"/>
          <a:chExt cx="0" cy="0"/>
        </a:xfrm>
      </p:grpSpPr>
      <p:sp>
        <p:nvSpPr>
          <p:cNvPr id="107521" name="Rectangle 7">
            <a:extLst>
              <a:ext uri="{FF2B5EF4-FFF2-40B4-BE49-F238E27FC236}">
                <a16:creationId xmlns:a16="http://schemas.microsoft.com/office/drawing/2014/main" id="{9FFFBC7C-E5DF-9F3C-BBD8-7771D9AA0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9A0FE-2A80-1546-A7DF-F52DD6D97B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22" name="Rectangle 2">
            <a:extLst>
              <a:ext uri="{FF2B5EF4-FFF2-40B4-BE49-F238E27FC236}">
                <a16:creationId xmlns:a16="http://schemas.microsoft.com/office/drawing/2014/main" id="{DA96D02F-7AF0-C623-C71A-57EA7B3C82E2}"/>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EBF5B39E-D6ED-6BF9-54D9-20285CEE7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i="1" dirty="0">
                <a:effectLst/>
              </a:rPr>
              <a:t>As the angular motion on the sky of the binaries decreases with distance, astrometric binaries are detected at small distances only. At the other extreme, eclipsing binaries can be detected at very large distances by even a small drop of brightness of faint stars. In between, the spectroscopic binaries could in principle be seen independently of distance, but since spectra are obtained for bright stars only, the stars are generally at a limited distance only.</a:t>
            </a:r>
            <a:endParaRPr lang="en-US" dirty="0">
              <a:effectLst/>
            </a:endParaRPr>
          </a:p>
        </p:txBody>
      </p:sp>
    </p:spTree>
    <p:extLst>
      <p:ext uri="{BB962C8B-B14F-4D97-AF65-F5344CB8AC3E}">
        <p14:creationId xmlns:p14="http://schemas.microsoft.com/office/powerpoint/2010/main" val="393487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1524-3B2B-868A-E6F3-15878352CC46}"/>
            </a:ext>
          </a:extLst>
        </p:cNvPr>
        <p:cNvGrpSpPr/>
        <p:nvPr/>
      </p:nvGrpSpPr>
      <p:grpSpPr>
        <a:xfrm>
          <a:off x="0" y="0"/>
          <a:ext cx="0" cy="0"/>
          <a:chOff x="0" y="0"/>
          <a:chExt cx="0" cy="0"/>
        </a:xfrm>
      </p:grpSpPr>
      <p:sp>
        <p:nvSpPr>
          <p:cNvPr id="107521" name="Rectangle 7">
            <a:extLst>
              <a:ext uri="{FF2B5EF4-FFF2-40B4-BE49-F238E27FC236}">
                <a16:creationId xmlns:a16="http://schemas.microsoft.com/office/drawing/2014/main" id="{187DB6EC-D190-445A-3252-899B2A22E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9A0FE-2A80-1546-A7DF-F52DD6D97B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22" name="Rectangle 2">
            <a:extLst>
              <a:ext uri="{FF2B5EF4-FFF2-40B4-BE49-F238E27FC236}">
                <a16:creationId xmlns:a16="http://schemas.microsoft.com/office/drawing/2014/main" id="{5E8F149F-C2F4-4911-3147-92677277C0DD}"/>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47F1538-59BD-DD2D-0FB5-038BBA1EC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TESS 200,000 stars searched for exoplanets … many more in full frame images</a:t>
            </a:r>
          </a:p>
        </p:txBody>
      </p:sp>
    </p:spTree>
    <p:extLst>
      <p:ext uri="{BB962C8B-B14F-4D97-AF65-F5344CB8AC3E}">
        <p14:creationId xmlns:p14="http://schemas.microsoft.com/office/powerpoint/2010/main" val="282737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B84A8C6E-1332-F557-6558-0A3940BC8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5E60D9-2D97-F349-989E-BD18611A030A}" type="slidenum">
              <a:rPr lang="en-US" altLang="en-US" smtClean="0"/>
              <a:pPr>
                <a:spcBef>
                  <a:spcPct val="0"/>
                </a:spcBef>
              </a:pPr>
              <a:t>16</a:t>
            </a:fld>
            <a:endParaRPr lang="en-US" altLang="en-US"/>
          </a:p>
        </p:txBody>
      </p:sp>
      <p:sp>
        <p:nvSpPr>
          <p:cNvPr id="89090" name="Rectangle 2">
            <a:extLst>
              <a:ext uri="{FF2B5EF4-FFF2-40B4-BE49-F238E27FC236}">
                <a16:creationId xmlns:a16="http://schemas.microsoft.com/office/drawing/2014/main" id="{2B8758EE-DA31-5B28-69DF-80ED7186D6DB}"/>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22BDF1A0-E494-B25E-25DA-D680EFF30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876E0578-D8BD-C1C9-D43A-A7268355C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0CB6A3C-AE22-7E4A-865E-6480B3C0DB4E}" type="slidenum">
              <a:rPr lang="en-US" altLang="en-US" smtClean="0">
                <a:solidFill>
                  <a:srgbClr val="000000"/>
                </a:solidFill>
              </a:rPr>
              <a:pPr>
                <a:spcBef>
                  <a:spcPct val="0"/>
                </a:spcBef>
              </a:pPr>
              <a:t>17</a:t>
            </a:fld>
            <a:endParaRPr lang="en-US" altLang="en-US">
              <a:solidFill>
                <a:srgbClr val="000000"/>
              </a:solidFill>
            </a:endParaRPr>
          </a:p>
        </p:txBody>
      </p:sp>
      <p:sp>
        <p:nvSpPr>
          <p:cNvPr id="84994" name="Rectangle 2">
            <a:extLst>
              <a:ext uri="{FF2B5EF4-FFF2-40B4-BE49-F238E27FC236}">
                <a16:creationId xmlns:a16="http://schemas.microsoft.com/office/drawing/2014/main" id="{B55C1669-C32C-9487-407D-31707479226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467441B9-71C9-3707-3358-E33F86D7B3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5F1D7C8-84BE-D365-AB5C-41FCC22D8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C37CF0-C16F-2C4E-B15A-A7943A4EC5F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2EFCAB58-AABB-9512-BFE6-F10BFCC62D3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1914F083-07AB-D97F-0FA7-C895723AE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DE83-DDC7-E0A7-2923-A4D4A93E2177}"/>
            </a:ext>
          </a:extLst>
        </p:cNvPr>
        <p:cNvGrpSpPr/>
        <p:nvPr/>
      </p:nvGrpSpPr>
      <p:grpSpPr>
        <a:xfrm>
          <a:off x="0" y="0"/>
          <a:ext cx="0" cy="0"/>
          <a:chOff x="0" y="0"/>
          <a:chExt cx="0" cy="0"/>
        </a:xfrm>
      </p:grpSpPr>
      <p:sp>
        <p:nvSpPr>
          <p:cNvPr id="84993" name="Rectangle 7">
            <a:extLst>
              <a:ext uri="{FF2B5EF4-FFF2-40B4-BE49-F238E27FC236}">
                <a16:creationId xmlns:a16="http://schemas.microsoft.com/office/drawing/2014/main" id="{EF004485-CC92-C223-D8D4-3E087820B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C37CF0-C16F-2C4E-B15A-A7943A4EC5F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39BD2589-01D8-6ADD-A869-5FEC1C3761C6}"/>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539D88C0-D86E-3864-7614-18B7A56B5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3798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EF54-470E-E1DB-FE42-B423DD886A1B}"/>
            </a:ext>
          </a:extLst>
        </p:cNvPr>
        <p:cNvGrpSpPr/>
        <p:nvPr/>
      </p:nvGrpSpPr>
      <p:grpSpPr>
        <a:xfrm>
          <a:off x="0" y="0"/>
          <a:ext cx="0" cy="0"/>
          <a:chOff x="0" y="0"/>
          <a:chExt cx="0" cy="0"/>
        </a:xfrm>
      </p:grpSpPr>
      <p:sp>
        <p:nvSpPr>
          <p:cNvPr id="50177" name="Rectangle 6">
            <a:extLst>
              <a:ext uri="{FF2B5EF4-FFF2-40B4-BE49-F238E27FC236}">
                <a16:creationId xmlns:a16="http://schemas.microsoft.com/office/drawing/2014/main" id="{DC26BF32-74FC-4D16-94DC-0BBA7E342F0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50178" name="Rectangle 7">
            <a:extLst>
              <a:ext uri="{FF2B5EF4-FFF2-40B4-BE49-F238E27FC236}">
                <a16:creationId xmlns:a16="http://schemas.microsoft.com/office/drawing/2014/main" id="{4736BFBC-599D-F672-950C-1BF9282AC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2E762-CB59-E64A-896D-7694ADBECD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179" name="Rectangle 2">
            <a:extLst>
              <a:ext uri="{FF2B5EF4-FFF2-40B4-BE49-F238E27FC236}">
                <a16:creationId xmlns:a16="http://schemas.microsoft.com/office/drawing/2014/main" id="{9274A958-EF9F-86C9-97AC-D8B83D5DE7C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F75FE23-30A5-30F1-C9E3-C2ACA56083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X. How many months of observations were included in Gaia DR2? … 22 months</a:t>
            </a:r>
          </a:p>
          <a:p>
            <a:pPr eaLnBrk="1" hangingPunct="1"/>
            <a:r>
              <a:rPr lang="en-US" altLang="en-US" dirty="0">
                <a:latin typeface="Arial" panose="020B0604020202020204" pitchFamily="34" charset="0"/>
                <a:ea typeface="ＭＳ Ｐゴシック" panose="020B0600070205080204" pitchFamily="34" charset="-128"/>
              </a:rPr>
              <a:t>X. What types of objects are used to tie the Gaia grid to ICRS? … quasars</a:t>
            </a:r>
          </a:p>
          <a:p>
            <a:pPr eaLnBrk="1" hangingPunct="1"/>
            <a:r>
              <a:rPr lang="en-US" altLang="en-US" dirty="0">
                <a:latin typeface="Arial" panose="020B0604020202020204" pitchFamily="34" charset="0"/>
                <a:ea typeface="ＭＳ Ｐゴシック" panose="020B0600070205080204" pitchFamily="34" charset="-128"/>
              </a:rPr>
              <a:t>X. Are the positions and parallaxes known to better or worse than 1 milliarcsecond at G = 17? … </a:t>
            </a:r>
            <a:r>
              <a:rPr lang="en-US" altLang="en-US" dirty="0">
                <a:solidFill>
                  <a:srgbClr val="FF0000"/>
                </a:solidFill>
                <a:latin typeface="Arial" panose="020B0604020202020204" pitchFamily="34" charset="0"/>
                <a:ea typeface="ＭＳ Ｐゴシック" panose="020B0600070205080204" pitchFamily="34" charset="-128"/>
              </a:rPr>
              <a:t>better: 0.04 mas for G &lt; 14, 0.1 mas at G = 17, 0.7 mas at G = 20</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928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B67B43A-2E98-0600-7FEF-5F0CEF79BB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4B1F82-2648-4E43-8BBF-861BDD0BF27A}" type="slidenum">
              <a:rPr lang="en-US" altLang="en-US" smtClean="0"/>
              <a:pPr>
                <a:spcBef>
                  <a:spcPct val="0"/>
                </a:spcBef>
              </a:pPr>
              <a:t>20</a:t>
            </a:fld>
            <a:endParaRPr lang="en-US" altLang="en-US"/>
          </a:p>
        </p:txBody>
      </p:sp>
      <p:sp>
        <p:nvSpPr>
          <p:cNvPr id="91138" name="Rectangle 2">
            <a:extLst>
              <a:ext uri="{FF2B5EF4-FFF2-40B4-BE49-F238E27FC236}">
                <a16:creationId xmlns:a16="http://schemas.microsoft.com/office/drawing/2014/main" id="{52F3C5CC-1A7E-A717-BB2E-82356984DFC8}"/>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6303FC1-0C80-F4CC-2A0E-1DDC755FB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8000"/>
                </a:solidFill>
                <a:latin typeface="Times New Roman" panose="02020603050405020304" pitchFamily="18" charset="0"/>
                <a:ea typeface="ＭＳ Ｐゴシック" panose="020B0600070205080204" pitchFamily="34" charset="-128"/>
              </a:rPr>
              <a:t>also REDDOT = RECONS+	2011		$232K		Awarded</a:t>
            </a:r>
            <a:endParaRPr lang="en-US" altLang="en-US">
              <a:solidFill>
                <a:srgbClr val="FF0000"/>
              </a:solidFill>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F41CE03D-6BDB-4738-EB84-9E1D74F93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4B68DE-3040-9249-87FF-272AB0317541}" type="slidenum">
              <a:rPr lang="en-US" altLang="en-US" smtClean="0"/>
              <a:pPr>
                <a:spcBef>
                  <a:spcPct val="0"/>
                </a:spcBef>
              </a:pPr>
              <a:t>21</a:t>
            </a:fld>
            <a:endParaRPr lang="en-US" altLang="en-US"/>
          </a:p>
        </p:txBody>
      </p:sp>
      <p:sp>
        <p:nvSpPr>
          <p:cNvPr id="93186" name="Rectangle 2">
            <a:extLst>
              <a:ext uri="{FF2B5EF4-FFF2-40B4-BE49-F238E27FC236}">
                <a16:creationId xmlns:a16="http://schemas.microsoft.com/office/drawing/2014/main" id="{60AD430C-A252-F7B5-F1DC-23E3DF6DE095}"/>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D4B4BAC7-0970-ADC6-3107-916FB83E82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A8A89CF6-B185-D4C5-51AE-5E083A522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E3806E-11F9-2841-B901-452B729EE4B4}" type="slidenum">
              <a:rPr lang="en-US" altLang="en-US" smtClean="0"/>
              <a:pPr>
                <a:spcBef>
                  <a:spcPct val="0"/>
                </a:spcBef>
              </a:pPr>
              <a:t>22</a:t>
            </a:fld>
            <a:endParaRPr lang="en-US" altLang="en-US"/>
          </a:p>
        </p:txBody>
      </p:sp>
      <p:sp>
        <p:nvSpPr>
          <p:cNvPr id="95234" name="Rectangle 2">
            <a:extLst>
              <a:ext uri="{FF2B5EF4-FFF2-40B4-BE49-F238E27FC236}">
                <a16:creationId xmlns:a16="http://schemas.microsoft.com/office/drawing/2014/main" id="{C5D44F85-5D4E-0E0F-935D-FCD8A050D388}"/>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DD24D9A7-8B89-A550-7604-7BDA7A47A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721A6CA4-37C4-21C1-DA40-414AC630C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C322B26-B171-604D-BF58-90F44C95FBD1}" type="slidenum">
              <a:rPr lang="en-US" altLang="en-US" smtClean="0"/>
              <a:pPr>
                <a:spcBef>
                  <a:spcPct val="0"/>
                </a:spcBef>
              </a:pPr>
              <a:t>23</a:t>
            </a:fld>
            <a:endParaRPr lang="en-US" altLang="en-US"/>
          </a:p>
        </p:txBody>
      </p:sp>
      <p:sp>
        <p:nvSpPr>
          <p:cNvPr id="97282" name="Rectangle 2">
            <a:extLst>
              <a:ext uri="{FF2B5EF4-FFF2-40B4-BE49-F238E27FC236}">
                <a16:creationId xmlns:a16="http://schemas.microsoft.com/office/drawing/2014/main" id="{B45437E8-9FA2-1038-5806-CE0C051BE39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D49DD149-2AC7-2FD0-AFFC-3617F5505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43AAF4AF-B0E8-3ED7-0565-0406D8F17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06A090-5E4F-694C-8FCD-5E52503B2F65}" type="slidenum">
              <a:rPr lang="en-US" altLang="en-US" smtClean="0"/>
              <a:pPr>
                <a:spcBef>
                  <a:spcPct val="0"/>
                </a:spcBef>
              </a:pPr>
              <a:t>24</a:t>
            </a:fld>
            <a:endParaRPr lang="en-US" altLang="en-US"/>
          </a:p>
        </p:txBody>
      </p:sp>
      <p:sp>
        <p:nvSpPr>
          <p:cNvPr id="99330" name="Rectangle 2">
            <a:extLst>
              <a:ext uri="{FF2B5EF4-FFF2-40B4-BE49-F238E27FC236}">
                <a16:creationId xmlns:a16="http://schemas.microsoft.com/office/drawing/2014/main" id="{8D9CFA06-130E-4888-B2F3-6535B4EF6BB3}"/>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337A1E7-CFB5-1CBE-19FC-0CD281560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73A74192-0763-9A2C-8D9F-E662B458A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61C690-F006-9143-94A9-B19243C6F65B}" type="slidenum">
              <a:rPr lang="en-US" altLang="en-US" smtClean="0"/>
              <a:pPr>
                <a:spcBef>
                  <a:spcPct val="0"/>
                </a:spcBef>
              </a:pPr>
              <a:t>25</a:t>
            </a:fld>
            <a:endParaRPr lang="en-US" altLang="en-US"/>
          </a:p>
        </p:txBody>
      </p:sp>
      <p:sp>
        <p:nvSpPr>
          <p:cNvPr id="101378" name="Rectangle 2">
            <a:extLst>
              <a:ext uri="{FF2B5EF4-FFF2-40B4-BE49-F238E27FC236}">
                <a16:creationId xmlns:a16="http://schemas.microsoft.com/office/drawing/2014/main" id="{9CEEAA5E-C079-A2FA-5460-18C016C3207C}"/>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0320A4AD-F20E-2D9E-8262-39340CEBA8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28837589-CF5E-7317-EA9D-0EEBCE220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294802-96FA-9A43-911C-ECC1BB0D0545}" type="slidenum">
              <a:rPr lang="en-US" altLang="en-US" smtClean="0"/>
              <a:pPr>
                <a:spcBef>
                  <a:spcPct val="0"/>
                </a:spcBef>
              </a:pPr>
              <a:t>26</a:t>
            </a:fld>
            <a:endParaRPr lang="en-US" altLang="en-US"/>
          </a:p>
        </p:txBody>
      </p:sp>
      <p:sp>
        <p:nvSpPr>
          <p:cNvPr id="103426" name="Rectangle 2">
            <a:extLst>
              <a:ext uri="{FF2B5EF4-FFF2-40B4-BE49-F238E27FC236}">
                <a16:creationId xmlns:a16="http://schemas.microsoft.com/office/drawing/2014/main" id="{E6429D64-BC50-6077-5A75-E2ECDB2BE64A}"/>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BE4B31FD-6950-510F-F596-DE48BD44F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A1CEEEF-B233-1492-718F-B8F470360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E7E09C-B877-D04F-9840-6D685FAD2D35}" type="slidenum">
              <a:rPr lang="en-US" altLang="en-US" smtClean="0"/>
              <a:pPr>
                <a:spcBef>
                  <a:spcPct val="0"/>
                </a:spcBef>
              </a:pPr>
              <a:t>27</a:t>
            </a:fld>
            <a:endParaRPr lang="en-US" altLang="en-US"/>
          </a:p>
        </p:txBody>
      </p:sp>
      <p:sp>
        <p:nvSpPr>
          <p:cNvPr id="109570" name="Rectangle 2">
            <a:extLst>
              <a:ext uri="{FF2B5EF4-FFF2-40B4-BE49-F238E27FC236}">
                <a16:creationId xmlns:a16="http://schemas.microsoft.com/office/drawing/2014/main" id="{C927029D-A47B-3711-7062-8251164C43D5}"/>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578F7CEA-7BB9-0AB7-423D-20CC0C929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7B591B47-CE31-58F0-7E37-0527D1CFC2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4034" name="Rectangle 7">
            <a:extLst>
              <a:ext uri="{FF2B5EF4-FFF2-40B4-BE49-F238E27FC236}">
                <a16:creationId xmlns:a16="http://schemas.microsoft.com/office/drawing/2014/main" id="{C42BE8CB-FF91-BD91-0B60-936BC8246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644C48-EF15-8E4B-88A0-70938DE31F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a:extLst>
              <a:ext uri="{FF2B5EF4-FFF2-40B4-BE49-F238E27FC236}">
                <a16:creationId xmlns:a16="http://schemas.microsoft.com/office/drawing/2014/main" id="{8EB89A2F-7F52-DB27-4E8E-8EAB3D93F5C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FBA09D-9F81-0547-1F75-BFFEDBC56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a:extLst>
              <a:ext uri="{FF2B5EF4-FFF2-40B4-BE49-F238E27FC236}">
                <a16:creationId xmlns:a16="http://schemas.microsoft.com/office/drawing/2014/main" id="{F7895508-371F-D22B-AE0B-2F00B85514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6082" name="Rectangle 7">
            <a:extLst>
              <a:ext uri="{FF2B5EF4-FFF2-40B4-BE49-F238E27FC236}">
                <a16:creationId xmlns:a16="http://schemas.microsoft.com/office/drawing/2014/main" id="{EC93274E-8109-64D7-9F7D-7BC33D6DC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AA976-DCFC-F346-9F55-8288E85F92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a:extLst>
              <a:ext uri="{FF2B5EF4-FFF2-40B4-BE49-F238E27FC236}">
                <a16:creationId xmlns:a16="http://schemas.microsoft.com/office/drawing/2014/main" id="{FA582AB0-83A5-033B-C20F-53B360C008D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E2AF1C9-7269-A5D7-705E-B6CE1C85E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a:extLst>
              <a:ext uri="{FF2B5EF4-FFF2-40B4-BE49-F238E27FC236}">
                <a16:creationId xmlns:a16="http://schemas.microsoft.com/office/drawing/2014/main" id="{DF0D7C67-7C22-99EE-603D-9B414CE95AC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8130" name="Rectangle 7">
            <a:extLst>
              <a:ext uri="{FF2B5EF4-FFF2-40B4-BE49-F238E27FC236}">
                <a16:creationId xmlns:a16="http://schemas.microsoft.com/office/drawing/2014/main" id="{DF86864E-BF38-B927-7916-2CD09421F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64D59B-BC90-964A-9DE3-B1F2B81A3B9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a:extLst>
              <a:ext uri="{FF2B5EF4-FFF2-40B4-BE49-F238E27FC236}">
                <a16:creationId xmlns:a16="http://schemas.microsoft.com/office/drawing/2014/main" id="{D1ECDA1E-D5F6-9244-FDC0-7C158095AEC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0D5365D-38D1-6B72-335C-1D0D9A809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a:extLst>
              <a:ext uri="{FF2B5EF4-FFF2-40B4-BE49-F238E27FC236}">
                <a16:creationId xmlns:a16="http://schemas.microsoft.com/office/drawing/2014/main" id="{6C923A8D-660B-55FE-7259-AB5D4547832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50178" name="Rectangle 7">
            <a:extLst>
              <a:ext uri="{FF2B5EF4-FFF2-40B4-BE49-F238E27FC236}">
                <a16:creationId xmlns:a16="http://schemas.microsoft.com/office/drawing/2014/main" id="{F1C4089A-3208-4415-FFBD-BF04E18790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2E762-CB59-E64A-896D-7694ADBECD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179" name="Rectangle 2">
            <a:extLst>
              <a:ext uri="{FF2B5EF4-FFF2-40B4-BE49-F238E27FC236}">
                <a16:creationId xmlns:a16="http://schemas.microsoft.com/office/drawing/2014/main" id="{C8E260D1-BEAE-0EBF-EBEB-22F52BEEB99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DBC89D4-57F0-E8F9-1788-D6A3D47ED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43FA-9C64-86D9-C11F-00AC31D09134}"/>
            </a:ext>
          </a:extLst>
        </p:cNvPr>
        <p:cNvGrpSpPr/>
        <p:nvPr/>
      </p:nvGrpSpPr>
      <p:grpSpPr>
        <a:xfrm>
          <a:off x="0" y="0"/>
          <a:ext cx="0" cy="0"/>
          <a:chOff x="0" y="0"/>
          <a:chExt cx="0" cy="0"/>
        </a:xfrm>
      </p:grpSpPr>
      <p:sp>
        <p:nvSpPr>
          <p:cNvPr id="44033" name="Rectangle 6">
            <a:extLst>
              <a:ext uri="{FF2B5EF4-FFF2-40B4-BE49-F238E27FC236}">
                <a16:creationId xmlns:a16="http://schemas.microsoft.com/office/drawing/2014/main" id="{D5A87245-96AD-9009-536B-2A78189E27A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4034" name="Rectangle 7">
            <a:extLst>
              <a:ext uri="{FF2B5EF4-FFF2-40B4-BE49-F238E27FC236}">
                <a16:creationId xmlns:a16="http://schemas.microsoft.com/office/drawing/2014/main" id="{AEBB0361-1209-2CAD-3515-FFED986C7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644C48-EF15-8E4B-88A0-70938DE31F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a:extLst>
              <a:ext uri="{FF2B5EF4-FFF2-40B4-BE49-F238E27FC236}">
                <a16:creationId xmlns:a16="http://schemas.microsoft.com/office/drawing/2014/main" id="{8FF9C901-3AC7-5600-C7D9-D74A27109AB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63F35DE-B7AF-5E8F-5B3C-524B66768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417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A0569-81EF-87D3-EE54-574BF7BF4E95}"/>
            </a:ext>
          </a:extLst>
        </p:cNvPr>
        <p:cNvGrpSpPr/>
        <p:nvPr/>
      </p:nvGrpSpPr>
      <p:grpSpPr>
        <a:xfrm>
          <a:off x="0" y="0"/>
          <a:ext cx="0" cy="0"/>
          <a:chOff x="0" y="0"/>
          <a:chExt cx="0" cy="0"/>
        </a:xfrm>
      </p:grpSpPr>
      <p:sp>
        <p:nvSpPr>
          <p:cNvPr id="44033" name="Rectangle 6">
            <a:extLst>
              <a:ext uri="{FF2B5EF4-FFF2-40B4-BE49-F238E27FC236}">
                <a16:creationId xmlns:a16="http://schemas.microsoft.com/office/drawing/2014/main" id="{27C8A5FA-2C05-2E7B-99D0-F466107CB8D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4034" name="Rectangle 7">
            <a:extLst>
              <a:ext uri="{FF2B5EF4-FFF2-40B4-BE49-F238E27FC236}">
                <a16:creationId xmlns:a16="http://schemas.microsoft.com/office/drawing/2014/main" id="{AD32CEF2-D0AD-6278-2080-7E720F74B9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644C48-EF15-8E4B-88A0-70938DE31F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a:extLst>
              <a:ext uri="{FF2B5EF4-FFF2-40B4-BE49-F238E27FC236}">
                <a16:creationId xmlns:a16="http://schemas.microsoft.com/office/drawing/2014/main" id="{4CCD7A38-3E26-6B15-5759-8B53627D736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91CDACA-6073-C428-D368-7CBFCEFE0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090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801-8A37-0A2A-7787-DC27FC54FE88}"/>
            </a:ext>
          </a:extLst>
        </p:cNvPr>
        <p:cNvGrpSpPr/>
        <p:nvPr/>
      </p:nvGrpSpPr>
      <p:grpSpPr>
        <a:xfrm>
          <a:off x="0" y="0"/>
          <a:ext cx="0" cy="0"/>
          <a:chOff x="0" y="0"/>
          <a:chExt cx="0" cy="0"/>
        </a:xfrm>
      </p:grpSpPr>
      <p:sp>
        <p:nvSpPr>
          <p:cNvPr id="46081" name="Rectangle 6">
            <a:extLst>
              <a:ext uri="{FF2B5EF4-FFF2-40B4-BE49-F238E27FC236}">
                <a16:creationId xmlns:a16="http://schemas.microsoft.com/office/drawing/2014/main" id="{98AE4AA1-A636-E8E0-F5BA-36FD9B5113D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46082" name="Rectangle 7">
            <a:extLst>
              <a:ext uri="{FF2B5EF4-FFF2-40B4-BE49-F238E27FC236}">
                <a16:creationId xmlns:a16="http://schemas.microsoft.com/office/drawing/2014/main" id="{4B07BB8C-04C7-B8A5-B219-DED11D5FD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AA976-DCFC-F346-9F55-8288E85F92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a:extLst>
              <a:ext uri="{FF2B5EF4-FFF2-40B4-BE49-F238E27FC236}">
                <a16:creationId xmlns:a16="http://schemas.microsoft.com/office/drawing/2014/main" id="{F16B8399-C541-35C0-2431-C74DF865969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9F78E34-5946-EA26-AE0F-18F604C49A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7202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AC702E-B1F3-3751-9454-5C94B39341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9C26EE-509C-568F-FE85-7A5A77B05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03D5DA-B489-AECA-24D0-CC1C4603C577}"/>
              </a:ext>
            </a:extLst>
          </p:cNvPr>
          <p:cNvSpPr>
            <a:spLocks noGrp="1" noChangeArrowheads="1"/>
          </p:cNvSpPr>
          <p:nvPr>
            <p:ph type="sldNum" sz="quarter" idx="12"/>
          </p:nvPr>
        </p:nvSpPr>
        <p:spPr>
          <a:ln/>
        </p:spPr>
        <p:txBody>
          <a:bodyPr/>
          <a:lstStyle>
            <a:lvl1pPr>
              <a:defRPr/>
            </a:lvl1pPr>
          </a:lstStyle>
          <a:p>
            <a:pPr>
              <a:defRPr/>
            </a:pPr>
            <a:fld id="{A6B49191-2C64-B543-AA62-2A1E5AA57104}" type="slidenum">
              <a:rPr lang="en-US" altLang="en-US"/>
              <a:pPr>
                <a:defRPr/>
              </a:pPr>
              <a:t>‹#›</a:t>
            </a:fld>
            <a:endParaRPr lang="en-US" altLang="en-US"/>
          </a:p>
        </p:txBody>
      </p:sp>
    </p:spTree>
    <p:extLst>
      <p:ext uri="{BB962C8B-B14F-4D97-AF65-F5344CB8AC3E}">
        <p14:creationId xmlns:p14="http://schemas.microsoft.com/office/powerpoint/2010/main" val="346533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793ED6-5618-0527-2F6E-5A6D82AC55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1DE69B-DADE-EE13-EAE9-075E84512A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6334C4-1A0E-488E-69BA-C27CB4F599B3}"/>
              </a:ext>
            </a:extLst>
          </p:cNvPr>
          <p:cNvSpPr>
            <a:spLocks noGrp="1" noChangeArrowheads="1"/>
          </p:cNvSpPr>
          <p:nvPr>
            <p:ph type="sldNum" sz="quarter" idx="12"/>
          </p:nvPr>
        </p:nvSpPr>
        <p:spPr>
          <a:ln/>
        </p:spPr>
        <p:txBody>
          <a:bodyPr/>
          <a:lstStyle>
            <a:lvl1pPr>
              <a:defRPr/>
            </a:lvl1pPr>
          </a:lstStyle>
          <a:p>
            <a:pPr>
              <a:defRPr/>
            </a:pPr>
            <a:fld id="{39B3A402-C176-4547-B986-01C97E92C78D}" type="slidenum">
              <a:rPr lang="en-US" altLang="en-US"/>
              <a:pPr>
                <a:defRPr/>
              </a:pPr>
              <a:t>‹#›</a:t>
            </a:fld>
            <a:endParaRPr lang="en-US" altLang="en-US"/>
          </a:p>
        </p:txBody>
      </p:sp>
    </p:spTree>
    <p:extLst>
      <p:ext uri="{BB962C8B-B14F-4D97-AF65-F5344CB8AC3E}">
        <p14:creationId xmlns:p14="http://schemas.microsoft.com/office/powerpoint/2010/main" val="345744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63ED1B-7DBE-8702-3AFF-A3A29FBCB0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DBE6D-9200-EA39-AAC3-2F28C2BB1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9856B4-F4E1-22A6-A7F0-E5883C0D84D7}"/>
              </a:ext>
            </a:extLst>
          </p:cNvPr>
          <p:cNvSpPr>
            <a:spLocks noGrp="1" noChangeArrowheads="1"/>
          </p:cNvSpPr>
          <p:nvPr>
            <p:ph type="sldNum" sz="quarter" idx="12"/>
          </p:nvPr>
        </p:nvSpPr>
        <p:spPr>
          <a:ln/>
        </p:spPr>
        <p:txBody>
          <a:bodyPr/>
          <a:lstStyle>
            <a:lvl1pPr>
              <a:defRPr/>
            </a:lvl1pPr>
          </a:lstStyle>
          <a:p>
            <a:pPr>
              <a:defRPr/>
            </a:pPr>
            <a:fld id="{DB0B100F-A261-DC4E-9A38-8A9043FBF21F}" type="slidenum">
              <a:rPr lang="en-US" altLang="en-US"/>
              <a:pPr>
                <a:defRPr/>
              </a:pPr>
              <a:t>‹#›</a:t>
            </a:fld>
            <a:endParaRPr lang="en-US" altLang="en-US"/>
          </a:p>
        </p:txBody>
      </p:sp>
    </p:spTree>
    <p:extLst>
      <p:ext uri="{BB962C8B-B14F-4D97-AF65-F5344CB8AC3E}">
        <p14:creationId xmlns:p14="http://schemas.microsoft.com/office/powerpoint/2010/main" val="20062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BD735A-BDCE-4B4A-874E-76032CE612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FE443B-5596-D33F-F864-6A3EC5730B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E80E13-7992-6490-F676-717250419E49}"/>
              </a:ext>
            </a:extLst>
          </p:cNvPr>
          <p:cNvSpPr>
            <a:spLocks noGrp="1" noChangeArrowheads="1"/>
          </p:cNvSpPr>
          <p:nvPr>
            <p:ph type="sldNum" sz="quarter" idx="12"/>
          </p:nvPr>
        </p:nvSpPr>
        <p:spPr>
          <a:ln/>
        </p:spPr>
        <p:txBody>
          <a:bodyPr/>
          <a:lstStyle>
            <a:lvl1pPr>
              <a:defRPr/>
            </a:lvl1pPr>
          </a:lstStyle>
          <a:p>
            <a:pPr>
              <a:defRPr/>
            </a:pPr>
            <a:fld id="{B6EC1F97-6A7D-8846-8F83-720B34708674}" type="slidenum">
              <a:rPr lang="en-US" altLang="en-US"/>
              <a:pPr>
                <a:defRPr/>
              </a:pPr>
              <a:t>‹#›</a:t>
            </a:fld>
            <a:endParaRPr lang="en-US" altLang="en-US"/>
          </a:p>
        </p:txBody>
      </p:sp>
    </p:spTree>
    <p:extLst>
      <p:ext uri="{BB962C8B-B14F-4D97-AF65-F5344CB8AC3E}">
        <p14:creationId xmlns:p14="http://schemas.microsoft.com/office/powerpoint/2010/main" val="163242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EF812B-06F1-FCC8-8D94-A3138EB303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DB8C7B-F012-52B0-63A2-DBA261520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C716E2-078E-BE86-7BA9-7BB313BD829F}"/>
              </a:ext>
            </a:extLst>
          </p:cNvPr>
          <p:cNvSpPr>
            <a:spLocks noGrp="1" noChangeArrowheads="1"/>
          </p:cNvSpPr>
          <p:nvPr>
            <p:ph type="sldNum" sz="quarter" idx="12"/>
          </p:nvPr>
        </p:nvSpPr>
        <p:spPr>
          <a:ln/>
        </p:spPr>
        <p:txBody>
          <a:bodyPr/>
          <a:lstStyle>
            <a:lvl1pPr>
              <a:defRPr/>
            </a:lvl1pPr>
          </a:lstStyle>
          <a:p>
            <a:pPr>
              <a:defRPr/>
            </a:pPr>
            <a:fld id="{729D8F7E-72AB-0D41-BF80-5D012CB58793}" type="slidenum">
              <a:rPr lang="en-US" altLang="en-US"/>
              <a:pPr>
                <a:defRPr/>
              </a:pPr>
              <a:t>‹#›</a:t>
            </a:fld>
            <a:endParaRPr lang="en-US" altLang="en-US"/>
          </a:p>
        </p:txBody>
      </p:sp>
    </p:spTree>
    <p:extLst>
      <p:ext uri="{BB962C8B-B14F-4D97-AF65-F5344CB8AC3E}">
        <p14:creationId xmlns:p14="http://schemas.microsoft.com/office/powerpoint/2010/main" val="367829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7A01DB-B54C-5163-DBD7-B70AA8331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406841-5568-E276-A9D1-1B2113EC87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2ED9C6-A41E-ADB1-2517-3FB2BAA95778}"/>
              </a:ext>
            </a:extLst>
          </p:cNvPr>
          <p:cNvSpPr>
            <a:spLocks noGrp="1" noChangeArrowheads="1"/>
          </p:cNvSpPr>
          <p:nvPr>
            <p:ph type="sldNum" sz="quarter" idx="12"/>
          </p:nvPr>
        </p:nvSpPr>
        <p:spPr>
          <a:ln/>
        </p:spPr>
        <p:txBody>
          <a:bodyPr/>
          <a:lstStyle>
            <a:lvl1pPr>
              <a:defRPr/>
            </a:lvl1pPr>
          </a:lstStyle>
          <a:p>
            <a:pPr>
              <a:defRPr/>
            </a:pPr>
            <a:fld id="{1194B87B-06F8-D54B-BFCC-781F3B30B45B}" type="slidenum">
              <a:rPr lang="en-US" altLang="en-US"/>
              <a:pPr>
                <a:defRPr/>
              </a:pPr>
              <a:t>‹#›</a:t>
            </a:fld>
            <a:endParaRPr lang="en-US" altLang="en-US"/>
          </a:p>
        </p:txBody>
      </p:sp>
    </p:spTree>
    <p:extLst>
      <p:ext uri="{BB962C8B-B14F-4D97-AF65-F5344CB8AC3E}">
        <p14:creationId xmlns:p14="http://schemas.microsoft.com/office/powerpoint/2010/main" val="335341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358EB0-7708-E37A-25C4-51F1003360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D23CBF-6880-398F-65A9-980B95776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A5AA0E-4DB6-CE83-06F0-25AFDED82D80}"/>
              </a:ext>
            </a:extLst>
          </p:cNvPr>
          <p:cNvSpPr>
            <a:spLocks noGrp="1" noChangeArrowheads="1"/>
          </p:cNvSpPr>
          <p:nvPr>
            <p:ph type="sldNum" sz="quarter" idx="12"/>
          </p:nvPr>
        </p:nvSpPr>
        <p:spPr>
          <a:ln/>
        </p:spPr>
        <p:txBody>
          <a:bodyPr/>
          <a:lstStyle>
            <a:lvl1pPr>
              <a:defRPr/>
            </a:lvl1pPr>
          </a:lstStyle>
          <a:p>
            <a:pPr>
              <a:defRPr/>
            </a:pPr>
            <a:fld id="{5C9EC753-4CF1-4D4F-B3EA-97DDE6B280CB}" type="slidenum">
              <a:rPr lang="en-US" altLang="en-US"/>
              <a:pPr>
                <a:defRPr/>
              </a:pPr>
              <a:t>‹#›</a:t>
            </a:fld>
            <a:endParaRPr lang="en-US" altLang="en-US"/>
          </a:p>
        </p:txBody>
      </p:sp>
    </p:spTree>
    <p:extLst>
      <p:ext uri="{BB962C8B-B14F-4D97-AF65-F5344CB8AC3E}">
        <p14:creationId xmlns:p14="http://schemas.microsoft.com/office/powerpoint/2010/main" val="206668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3EA67A-25D0-8C2F-2BA3-FACE2B1629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D7684A-072F-A1BA-8C17-B6D0160546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D919AE-6367-B403-B13E-BCC2539E0795}"/>
              </a:ext>
            </a:extLst>
          </p:cNvPr>
          <p:cNvSpPr>
            <a:spLocks noGrp="1" noChangeArrowheads="1"/>
          </p:cNvSpPr>
          <p:nvPr>
            <p:ph type="sldNum" sz="quarter" idx="12"/>
          </p:nvPr>
        </p:nvSpPr>
        <p:spPr>
          <a:ln/>
        </p:spPr>
        <p:txBody>
          <a:bodyPr/>
          <a:lstStyle>
            <a:lvl1pPr>
              <a:defRPr/>
            </a:lvl1pPr>
          </a:lstStyle>
          <a:p>
            <a:pPr>
              <a:defRPr/>
            </a:pPr>
            <a:fld id="{86AB199F-FCBA-744A-9573-24DBD0DEA7E1}" type="slidenum">
              <a:rPr lang="en-US" altLang="en-US"/>
              <a:pPr>
                <a:defRPr/>
              </a:pPr>
              <a:t>‹#›</a:t>
            </a:fld>
            <a:endParaRPr lang="en-US" altLang="en-US"/>
          </a:p>
        </p:txBody>
      </p:sp>
    </p:spTree>
    <p:extLst>
      <p:ext uri="{BB962C8B-B14F-4D97-AF65-F5344CB8AC3E}">
        <p14:creationId xmlns:p14="http://schemas.microsoft.com/office/powerpoint/2010/main" val="369968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302C56A-F0BF-CB26-6D8B-EF34315E47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161BC1-2BAD-A6A2-360D-A36EE87B48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9BE6F5-0EAF-442E-3133-77260F3635DA}"/>
              </a:ext>
            </a:extLst>
          </p:cNvPr>
          <p:cNvSpPr>
            <a:spLocks noGrp="1" noChangeArrowheads="1"/>
          </p:cNvSpPr>
          <p:nvPr>
            <p:ph type="sldNum" sz="quarter" idx="12"/>
          </p:nvPr>
        </p:nvSpPr>
        <p:spPr>
          <a:ln/>
        </p:spPr>
        <p:txBody>
          <a:bodyPr/>
          <a:lstStyle>
            <a:lvl1pPr>
              <a:defRPr/>
            </a:lvl1pPr>
          </a:lstStyle>
          <a:p>
            <a:pPr>
              <a:defRPr/>
            </a:pPr>
            <a:fld id="{9F8544E4-DD35-6B4C-8B66-9E284EF840E8}" type="slidenum">
              <a:rPr lang="en-US" altLang="en-US"/>
              <a:pPr>
                <a:defRPr/>
              </a:pPr>
              <a:t>‹#›</a:t>
            </a:fld>
            <a:endParaRPr lang="en-US" altLang="en-US"/>
          </a:p>
        </p:txBody>
      </p:sp>
    </p:spTree>
    <p:extLst>
      <p:ext uri="{BB962C8B-B14F-4D97-AF65-F5344CB8AC3E}">
        <p14:creationId xmlns:p14="http://schemas.microsoft.com/office/powerpoint/2010/main" val="2838418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07A0F9-7CBA-B52A-CDF5-8153D0FB8A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0AF688-1EB6-A39C-EC84-24B84A70DC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AA372B-B7DF-D136-0A7E-477E836396B1}"/>
              </a:ext>
            </a:extLst>
          </p:cNvPr>
          <p:cNvSpPr>
            <a:spLocks noGrp="1" noChangeArrowheads="1"/>
          </p:cNvSpPr>
          <p:nvPr>
            <p:ph type="sldNum" sz="quarter" idx="12"/>
          </p:nvPr>
        </p:nvSpPr>
        <p:spPr>
          <a:ln/>
        </p:spPr>
        <p:txBody>
          <a:bodyPr/>
          <a:lstStyle>
            <a:lvl1pPr>
              <a:defRPr/>
            </a:lvl1pPr>
          </a:lstStyle>
          <a:p>
            <a:pPr>
              <a:defRPr/>
            </a:pPr>
            <a:fld id="{DBAF7F2B-E99B-044A-B515-1A4C8C873D84}" type="slidenum">
              <a:rPr lang="en-US" altLang="en-US"/>
              <a:pPr>
                <a:defRPr/>
              </a:pPr>
              <a:t>‹#›</a:t>
            </a:fld>
            <a:endParaRPr lang="en-US" altLang="en-US"/>
          </a:p>
        </p:txBody>
      </p:sp>
    </p:spTree>
    <p:extLst>
      <p:ext uri="{BB962C8B-B14F-4D97-AF65-F5344CB8AC3E}">
        <p14:creationId xmlns:p14="http://schemas.microsoft.com/office/powerpoint/2010/main" val="7208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D99D28-D8CD-9D0F-F6C1-7AAB0A29F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B4368D-12C5-406C-D649-F5FE9EF358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4C5844-8AF4-0154-E538-58B6791C669A}"/>
              </a:ext>
            </a:extLst>
          </p:cNvPr>
          <p:cNvSpPr>
            <a:spLocks noGrp="1" noChangeArrowheads="1"/>
          </p:cNvSpPr>
          <p:nvPr>
            <p:ph type="sldNum" sz="quarter" idx="12"/>
          </p:nvPr>
        </p:nvSpPr>
        <p:spPr>
          <a:ln/>
        </p:spPr>
        <p:txBody>
          <a:bodyPr/>
          <a:lstStyle>
            <a:lvl1pPr>
              <a:defRPr/>
            </a:lvl1pPr>
          </a:lstStyle>
          <a:p>
            <a:pPr>
              <a:defRPr/>
            </a:pPr>
            <a:fld id="{927A58C6-94F2-EE42-AEFE-F72765F2B3E4}" type="slidenum">
              <a:rPr lang="en-US" altLang="en-US"/>
              <a:pPr>
                <a:defRPr/>
              </a:pPr>
              <a:t>‹#›</a:t>
            </a:fld>
            <a:endParaRPr lang="en-US" altLang="en-US"/>
          </a:p>
        </p:txBody>
      </p:sp>
    </p:spTree>
    <p:extLst>
      <p:ext uri="{BB962C8B-B14F-4D97-AF65-F5344CB8AC3E}">
        <p14:creationId xmlns:p14="http://schemas.microsoft.com/office/powerpoint/2010/main" val="40783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AC5E73-00F0-D61D-F903-7C57AAAF44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3660AC-7606-3A13-BC30-C7E11DF36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E449DE-C64C-1460-8C10-FAA8FBD47243}"/>
              </a:ext>
            </a:extLst>
          </p:cNvPr>
          <p:cNvSpPr>
            <a:spLocks noGrp="1" noChangeArrowheads="1"/>
          </p:cNvSpPr>
          <p:nvPr>
            <p:ph type="sldNum" sz="quarter" idx="12"/>
          </p:nvPr>
        </p:nvSpPr>
        <p:spPr>
          <a:ln/>
        </p:spPr>
        <p:txBody>
          <a:bodyPr/>
          <a:lstStyle>
            <a:lvl1pPr>
              <a:defRPr/>
            </a:lvl1pPr>
          </a:lstStyle>
          <a:p>
            <a:pPr>
              <a:defRPr/>
            </a:pPr>
            <a:fld id="{FD005A59-F0F4-934B-A3A8-02B1E3C37488}" type="slidenum">
              <a:rPr lang="en-US" altLang="en-US"/>
              <a:pPr>
                <a:defRPr/>
              </a:pPr>
              <a:t>‹#›</a:t>
            </a:fld>
            <a:endParaRPr lang="en-US" altLang="en-US"/>
          </a:p>
        </p:txBody>
      </p:sp>
    </p:spTree>
    <p:extLst>
      <p:ext uri="{BB962C8B-B14F-4D97-AF65-F5344CB8AC3E}">
        <p14:creationId xmlns:p14="http://schemas.microsoft.com/office/powerpoint/2010/main" val="43701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F2C01A-B3A3-E616-4682-B2DEDA952D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755CC-D08E-7C8B-2FCA-51E139226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55FE4D-A7E8-4433-4346-E04C20993C23}"/>
              </a:ext>
            </a:extLst>
          </p:cNvPr>
          <p:cNvSpPr>
            <a:spLocks noGrp="1" noChangeArrowheads="1"/>
          </p:cNvSpPr>
          <p:nvPr>
            <p:ph type="sldNum" sz="quarter" idx="12"/>
          </p:nvPr>
        </p:nvSpPr>
        <p:spPr>
          <a:ln/>
        </p:spPr>
        <p:txBody>
          <a:bodyPr/>
          <a:lstStyle>
            <a:lvl1pPr>
              <a:defRPr/>
            </a:lvl1pPr>
          </a:lstStyle>
          <a:p>
            <a:pPr>
              <a:defRPr/>
            </a:pPr>
            <a:fld id="{4DFD1605-ED2A-0D41-A768-1D913713B530}" type="slidenum">
              <a:rPr lang="en-US" altLang="en-US"/>
              <a:pPr>
                <a:defRPr/>
              </a:pPr>
              <a:t>‹#›</a:t>
            </a:fld>
            <a:endParaRPr lang="en-US" altLang="en-US"/>
          </a:p>
        </p:txBody>
      </p:sp>
    </p:spTree>
    <p:extLst>
      <p:ext uri="{BB962C8B-B14F-4D97-AF65-F5344CB8AC3E}">
        <p14:creationId xmlns:p14="http://schemas.microsoft.com/office/powerpoint/2010/main" val="52747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189829-5461-15B8-6231-86E69EF69B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04AA7-42E1-09A7-D38D-2330196CC5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8F01B6-8C4D-DD89-83F3-21AAEC561614}"/>
              </a:ext>
            </a:extLst>
          </p:cNvPr>
          <p:cNvSpPr>
            <a:spLocks noGrp="1" noChangeArrowheads="1"/>
          </p:cNvSpPr>
          <p:nvPr>
            <p:ph type="sldNum" sz="quarter" idx="12"/>
          </p:nvPr>
        </p:nvSpPr>
        <p:spPr>
          <a:ln/>
        </p:spPr>
        <p:txBody>
          <a:bodyPr/>
          <a:lstStyle>
            <a:lvl1pPr>
              <a:defRPr/>
            </a:lvl1pPr>
          </a:lstStyle>
          <a:p>
            <a:pPr>
              <a:defRPr/>
            </a:pPr>
            <a:fld id="{B95C501C-CAA4-E94D-BF98-75F7EA526BCB}" type="slidenum">
              <a:rPr lang="en-US" altLang="en-US"/>
              <a:pPr>
                <a:defRPr/>
              </a:pPr>
              <a:t>‹#›</a:t>
            </a:fld>
            <a:endParaRPr lang="en-US" altLang="en-US"/>
          </a:p>
        </p:txBody>
      </p:sp>
    </p:spTree>
    <p:extLst>
      <p:ext uri="{BB962C8B-B14F-4D97-AF65-F5344CB8AC3E}">
        <p14:creationId xmlns:p14="http://schemas.microsoft.com/office/powerpoint/2010/main" val="210367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B15344-F95C-CD6E-CBB8-AA1E563C7A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44F8CD-20E9-AC7A-69FB-01439D092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583E63-AFBB-0E7C-0234-CC152EBC0FAB}"/>
              </a:ext>
            </a:extLst>
          </p:cNvPr>
          <p:cNvSpPr>
            <a:spLocks noGrp="1" noChangeArrowheads="1"/>
          </p:cNvSpPr>
          <p:nvPr>
            <p:ph type="sldNum" sz="quarter" idx="12"/>
          </p:nvPr>
        </p:nvSpPr>
        <p:spPr>
          <a:ln/>
        </p:spPr>
        <p:txBody>
          <a:bodyPr/>
          <a:lstStyle>
            <a:lvl1pPr>
              <a:defRPr/>
            </a:lvl1pPr>
          </a:lstStyle>
          <a:p>
            <a:pPr>
              <a:defRPr/>
            </a:pPr>
            <a:fld id="{3A313F6B-54D0-3E4B-AF51-71F4E1C01D1A}" type="slidenum">
              <a:rPr lang="en-US" altLang="en-US"/>
              <a:pPr>
                <a:defRPr/>
              </a:pPr>
              <a:t>‹#›</a:t>
            </a:fld>
            <a:endParaRPr lang="en-US" altLang="en-US"/>
          </a:p>
        </p:txBody>
      </p:sp>
    </p:spTree>
    <p:extLst>
      <p:ext uri="{BB962C8B-B14F-4D97-AF65-F5344CB8AC3E}">
        <p14:creationId xmlns:p14="http://schemas.microsoft.com/office/powerpoint/2010/main" val="151709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1A4DA5A-9DCF-4A32-48CA-29D10FF8C9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AFB334-06E4-80FE-AB3B-A448FA8FE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C68BFA-C4F4-8C7F-C7D9-18BC7A120798}"/>
              </a:ext>
            </a:extLst>
          </p:cNvPr>
          <p:cNvSpPr>
            <a:spLocks noGrp="1" noChangeArrowheads="1"/>
          </p:cNvSpPr>
          <p:nvPr>
            <p:ph type="sldNum" sz="quarter" idx="12"/>
          </p:nvPr>
        </p:nvSpPr>
        <p:spPr>
          <a:ln/>
        </p:spPr>
        <p:txBody>
          <a:bodyPr/>
          <a:lstStyle>
            <a:lvl1pPr>
              <a:defRPr/>
            </a:lvl1pPr>
          </a:lstStyle>
          <a:p>
            <a:pPr>
              <a:defRPr/>
            </a:pPr>
            <a:fld id="{E0A68D34-2CE0-9048-84AE-3B6EBF82C1AB}" type="slidenum">
              <a:rPr lang="en-US" altLang="en-US"/>
              <a:pPr>
                <a:defRPr/>
              </a:pPr>
              <a:t>‹#›</a:t>
            </a:fld>
            <a:endParaRPr lang="en-US" altLang="en-US"/>
          </a:p>
        </p:txBody>
      </p:sp>
    </p:spTree>
    <p:extLst>
      <p:ext uri="{BB962C8B-B14F-4D97-AF65-F5344CB8AC3E}">
        <p14:creationId xmlns:p14="http://schemas.microsoft.com/office/powerpoint/2010/main" val="339935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F92D17-BCA3-9253-39AF-D4FA437620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F61170-C1D2-83A6-A17F-8DC470908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44A9E2-FFE7-34ED-629C-C154F5E664BA}"/>
              </a:ext>
            </a:extLst>
          </p:cNvPr>
          <p:cNvSpPr>
            <a:spLocks noGrp="1" noChangeArrowheads="1"/>
          </p:cNvSpPr>
          <p:nvPr>
            <p:ph type="sldNum" sz="quarter" idx="12"/>
          </p:nvPr>
        </p:nvSpPr>
        <p:spPr>
          <a:ln/>
        </p:spPr>
        <p:txBody>
          <a:bodyPr/>
          <a:lstStyle>
            <a:lvl1pPr>
              <a:defRPr/>
            </a:lvl1pPr>
          </a:lstStyle>
          <a:p>
            <a:pPr>
              <a:defRPr/>
            </a:pPr>
            <a:fld id="{BDAA61C1-621E-D24C-87DB-C23BFF7BE8CA}" type="slidenum">
              <a:rPr lang="en-US" altLang="en-US"/>
              <a:pPr>
                <a:defRPr/>
              </a:pPr>
              <a:t>‹#›</a:t>
            </a:fld>
            <a:endParaRPr lang="en-US" altLang="en-US"/>
          </a:p>
        </p:txBody>
      </p:sp>
    </p:spTree>
    <p:extLst>
      <p:ext uri="{BB962C8B-B14F-4D97-AF65-F5344CB8AC3E}">
        <p14:creationId xmlns:p14="http://schemas.microsoft.com/office/powerpoint/2010/main" val="486500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D89950-9436-3B7B-759B-D3F4E4876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77B2F6-0B56-FA18-787B-93CFD9CB63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2823CF-01E0-D1A5-EA0A-D8A34326C13E}"/>
              </a:ext>
            </a:extLst>
          </p:cNvPr>
          <p:cNvSpPr>
            <a:spLocks noGrp="1" noChangeArrowheads="1"/>
          </p:cNvSpPr>
          <p:nvPr>
            <p:ph type="sldNum" sz="quarter" idx="12"/>
          </p:nvPr>
        </p:nvSpPr>
        <p:spPr>
          <a:ln/>
        </p:spPr>
        <p:txBody>
          <a:bodyPr/>
          <a:lstStyle>
            <a:lvl1pPr>
              <a:defRPr/>
            </a:lvl1pPr>
          </a:lstStyle>
          <a:p>
            <a:pPr>
              <a:defRPr/>
            </a:pPr>
            <a:fld id="{C4060D65-0FE5-A14A-B3D6-13A07C9E3CFE}" type="slidenum">
              <a:rPr lang="en-US" altLang="en-US"/>
              <a:pPr>
                <a:defRPr/>
              </a:pPr>
              <a:t>‹#›</a:t>
            </a:fld>
            <a:endParaRPr lang="en-US" altLang="en-US"/>
          </a:p>
        </p:txBody>
      </p:sp>
    </p:spTree>
    <p:extLst>
      <p:ext uri="{BB962C8B-B14F-4D97-AF65-F5344CB8AC3E}">
        <p14:creationId xmlns:p14="http://schemas.microsoft.com/office/powerpoint/2010/main" val="366281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DAB866-CE04-5250-8789-559ADB9E8C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2776D9-DB87-DEA2-F93C-718A34D61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3EDC0D-2A1E-DD08-38EA-8053CA22E1CD}"/>
              </a:ext>
            </a:extLst>
          </p:cNvPr>
          <p:cNvSpPr>
            <a:spLocks noGrp="1" noChangeArrowheads="1"/>
          </p:cNvSpPr>
          <p:nvPr>
            <p:ph type="sldNum" sz="quarter" idx="12"/>
          </p:nvPr>
        </p:nvSpPr>
        <p:spPr>
          <a:ln/>
        </p:spPr>
        <p:txBody>
          <a:bodyPr/>
          <a:lstStyle>
            <a:lvl1pPr>
              <a:defRPr/>
            </a:lvl1pPr>
          </a:lstStyle>
          <a:p>
            <a:pPr>
              <a:defRPr/>
            </a:pPr>
            <a:fld id="{F2FBC386-6C07-2C4B-A294-F1548E4F53AF}" type="slidenum">
              <a:rPr lang="en-US" altLang="en-US"/>
              <a:pPr>
                <a:defRPr/>
              </a:pPr>
              <a:t>‹#›</a:t>
            </a:fld>
            <a:endParaRPr lang="en-US" altLang="en-US"/>
          </a:p>
        </p:txBody>
      </p:sp>
    </p:spTree>
    <p:extLst>
      <p:ext uri="{BB962C8B-B14F-4D97-AF65-F5344CB8AC3E}">
        <p14:creationId xmlns:p14="http://schemas.microsoft.com/office/powerpoint/2010/main" val="2407504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495613-D029-8014-2051-9602E9202D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F040C5-FF65-92E2-2D7D-E2E0BF96E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007F8E-6283-3952-D286-13B845AE259F}"/>
              </a:ext>
            </a:extLst>
          </p:cNvPr>
          <p:cNvSpPr>
            <a:spLocks noGrp="1" noChangeArrowheads="1"/>
          </p:cNvSpPr>
          <p:nvPr>
            <p:ph type="sldNum" sz="quarter" idx="12"/>
          </p:nvPr>
        </p:nvSpPr>
        <p:spPr>
          <a:ln/>
        </p:spPr>
        <p:txBody>
          <a:bodyPr/>
          <a:lstStyle>
            <a:lvl1pPr>
              <a:defRPr/>
            </a:lvl1pPr>
          </a:lstStyle>
          <a:p>
            <a:pPr>
              <a:defRPr/>
            </a:pPr>
            <a:fld id="{041D9884-F8E9-A948-8398-4983185B531C}" type="slidenum">
              <a:rPr lang="en-US" altLang="en-US"/>
              <a:pPr>
                <a:defRPr/>
              </a:pPr>
              <a:t>‹#›</a:t>
            </a:fld>
            <a:endParaRPr lang="en-US" altLang="en-US"/>
          </a:p>
        </p:txBody>
      </p:sp>
    </p:spTree>
    <p:extLst>
      <p:ext uri="{BB962C8B-B14F-4D97-AF65-F5344CB8AC3E}">
        <p14:creationId xmlns:p14="http://schemas.microsoft.com/office/powerpoint/2010/main" val="1539029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B0E2F0-4B94-8303-6EA4-B5A42079AB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F8863AE-6F20-130F-17CA-1D2237FB3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788D1BA-F2E3-E5C7-964C-FE62427E5CB1}"/>
              </a:ext>
            </a:extLst>
          </p:cNvPr>
          <p:cNvSpPr>
            <a:spLocks noGrp="1" noChangeArrowheads="1"/>
          </p:cNvSpPr>
          <p:nvPr>
            <p:ph type="sldNum" sz="quarter" idx="12"/>
          </p:nvPr>
        </p:nvSpPr>
        <p:spPr>
          <a:ln/>
        </p:spPr>
        <p:txBody>
          <a:bodyPr/>
          <a:lstStyle>
            <a:lvl1pPr>
              <a:defRPr/>
            </a:lvl1pPr>
          </a:lstStyle>
          <a:p>
            <a:pPr>
              <a:defRPr/>
            </a:pPr>
            <a:fld id="{33810297-8EAD-4D4B-94EB-EFCF74A4FAA2}" type="slidenum">
              <a:rPr lang="en-US" altLang="en-US"/>
              <a:pPr>
                <a:defRPr/>
              </a:pPr>
              <a:t>‹#›</a:t>
            </a:fld>
            <a:endParaRPr lang="en-US" altLang="en-US"/>
          </a:p>
        </p:txBody>
      </p:sp>
    </p:spTree>
    <p:extLst>
      <p:ext uri="{BB962C8B-B14F-4D97-AF65-F5344CB8AC3E}">
        <p14:creationId xmlns:p14="http://schemas.microsoft.com/office/powerpoint/2010/main" val="3750311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4F8D-77BB-387A-3E98-C93543782D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4E9F09-4F9F-68F4-7627-2A928AD31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D14A572-AB10-8F07-61AF-AC2D6278F369}"/>
              </a:ext>
            </a:extLst>
          </p:cNvPr>
          <p:cNvSpPr>
            <a:spLocks noGrp="1" noChangeArrowheads="1"/>
          </p:cNvSpPr>
          <p:nvPr>
            <p:ph type="sldNum" sz="quarter" idx="12"/>
          </p:nvPr>
        </p:nvSpPr>
        <p:spPr>
          <a:ln/>
        </p:spPr>
        <p:txBody>
          <a:bodyPr/>
          <a:lstStyle>
            <a:lvl1pPr>
              <a:defRPr/>
            </a:lvl1pPr>
          </a:lstStyle>
          <a:p>
            <a:pPr>
              <a:defRPr/>
            </a:pPr>
            <a:fld id="{A6B01F26-45EF-6344-AC0A-8E091A38C803}" type="slidenum">
              <a:rPr lang="en-US" altLang="en-US"/>
              <a:pPr>
                <a:defRPr/>
              </a:pPr>
              <a:t>‹#›</a:t>
            </a:fld>
            <a:endParaRPr lang="en-US" altLang="en-US"/>
          </a:p>
        </p:txBody>
      </p:sp>
    </p:spTree>
    <p:extLst>
      <p:ext uri="{BB962C8B-B14F-4D97-AF65-F5344CB8AC3E}">
        <p14:creationId xmlns:p14="http://schemas.microsoft.com/office/powerpoint/2010/main" val="364746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C77629A-D77A-BC20-1035-02E3B255C2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084BA0-AA8C-F31E-D75E-281E4C892B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E24FBE-34AC-B87E-B9C0-EA6E6222C015}"/>
              </a:ext>
            </a:extLst>
          </p:cNvPr>
          <p:cNvSpPr>
            <a:spLocks noGrp="1" noChangeArrowheads="1"/>
          </p:cNvSpPr>
          <p:nvPr>
            <p:ph type="sldNum" sz="quarter" idx="12"/>
          </p:nvPr>
        </p:nvSpPr>
        <p:spPr>
          <a:ln/>
        </p:spPr>
        <p:txBody>
          <a:bodyPr/>
          <a:lstStyle>
            <a:lvl1pPr>
              <a:defRPr/>
            </a:lvl1pPr>
          </a:lstStyle>
          <a:p>
            <a:pPr>
              <a:defRPr/>
            </a:pPr>
            <a:fld id="{DFA02C64-033B-B04A-9A5D-1569C8C4658A}" type="slidenum">
              <a:rPr lang="en-US" altLang="en-US"/>
              <a:pPr>
                <a:defRPr/>
              </a:pPr>
              <a:t>‹#›</a:t>
            </a:fld>
            <a:endParaRPr lang="en-US" altLang="en-US"/>
          </a:p>
        </p:txBody>
      </p:sp>
    </p:spTree>
    <p:extLst>
      <p:ext uri="{BB962C8B-B14F-4D97-AF65-F5344CB8AC3E}">
        <p14:creationId xmlns:p14="http://schemas.microsoft.com/office/powerpoint/2010/main" val="3977629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B9A745-B66C-45B9-0A57-D62BD0D855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8FD3BD-1279-6A9A-3988-19C760A067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AF7DA7-58A3-F654-BB10-D8CED9F6A604}"/>
              </a:ext>
            </a:extLst>
          </p:cNvPr>
          <p:cNvSpPr>
            <a:spLocks noGrp="1" noChangeArrowheads="1"/>
          </p:cNvSpPr>
          <p:nvPr>
            <p:ph type="sldNum" sz="quarter" idx="12"/>
          </p:nvPr>
        </p:nvSpPr>
        <p:spPr>
          <a:ln/>
        </p:spPr>
        <p:txBody>
          <a:bodyPr/>
          <a:lstStyle>
            <a:lvl1pPr>
              <a:defRPr/>
            </a:lvl1pPr>
          </a:lstStyle>
          <a:p>
            <a:pPr>
              <a:defRPr/>
            </a:pPr>
            <a:fld id="{0B3D41DC-4736-8645-8AD9-D61121E91BBD}" type="slidenum">
              <a:rPr lang="en-US" altLang="en-US"/>
              <a:pPr>
                <a:defRPr/>
              </a:pPr>
              <a:t>‹#›</a:t>
            </a:fld>
            <a:endParaRPr lang="en-US" altLang="en-US"/>
          </a:p>
        </p:txBody>
      </p:sp>
    </p:spTree>
    <p:extLst>
      <p:ext uri="{BB962C8B-B14F-4D97-AF65-F5344CB8AC3E}">
        <p14:creationId xmlns:p14="http://schemas.microsoft.com/office/powerpoint/2010/main" val="226752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F27DF0-3F75-8C5C-8E04-87D1042400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FF50FF-AAFC-8BA6-0C59-954875525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2D7727-2CE5-2DAC-4B02-28716B332C93}"/>
              </a:ext>
            </a:extLst>
          </p:cNvPr>
          <p:cNvSpPr>
            <a:spLocks noGrp="1" noChangeArrowheads="1"/>
          </p:cNvSpPr>
          <p:nvPr>
            <p:ph type="sldNum" sz="quarter" idx="12"/>
          </p:nvPr>
        </p:nvSpPr>
        <p:spPr>
          <a:ln/>
        </p:spPr>
        <p:txBody>
          <a:bodyPr/>
          <a:lstStyle>
            <a:lvl1pPr>
              <a:defRPr/>
            </a:lvl1pPr>
          </a:lstStyle>
          <a:p>
            <a:pPr>
              <a:defRPr/>
            </a:pPr>
            <a:fld id="{E745EFC8-6E24-BE46-BCDD-8993406BE2BC}" type="slidenum">
              <a:rPr lang="en-US" altLang="en-US"/>
              <a:pPr>
                <a:defRPr/>
              </a:pPr>
              <a:t>‹#›</a:t>
            </a:fld>
            <a:endParaRPr lang="en-US" altLang="en-US"/>
          </a:p>
        </p:txBody>
      </p:sp>
    </p:spTree>
    <p:extLst>
      <p:ext uri="{BB962C8B-B14F-4D97-AF65-F5344CB8AC3E}">
        <p14:creationId xmlns:p14="http://schemas.microsoft.com/office/powerpoint/2010/main" val="1338501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BC8388-642D-ABA9-3AAC-D0E3A44289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E01E62-8A5B-FDBC-3C8D-EF6AE6409A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EC1F55-4DE9-D8AA-AD00-46DD7724C33C}"/>
              </a:ext>
            </a:extLst>
          </p:cNvPr>
          <p:cNvSpPr>
            <a:spLocks noGrp="1" noChangeArrowheads="1"/>
          </p:cNvSpPr>
          <p:nvPr>
            <p:ph type="sldNum" sz="quarter" idx="12"/>
          </p:nvPr>
        </p:nvSpPr>
        <p:spPr>
          <a:ln/>
        </p:spPr>
        <p:txBody>
          <a:bodyPr/>
          <a:lstStyle>
            <a:lvl1pPr>
              <a:defRPr/>
            </a:lvl1pPr>
          </a:lstStyle>
          <a:p>
            <a:pPr>
              <a:defRPr/>
            </a:pPr>
            <a:fld id="{82B21984-14C9-7441-94CF-DCD3AAB6F302}" type="slidenum">
              <a:rPr lang="en-US" altLang="en-US"/>
              <a:pPr>
                <a:defRPr/>
              </a:pPr>
              <a:t>‹#›</a:t>
            </a:fld>
            <a:endParaRPr lang="en-US" altLang="en-US"/>
          </a:p>
        </p:txBody>
      </p:sp>
    </p:spTree>
    <p:extLst>
      <p:ext uri="{BB962C8B-B14F-4D97-AF65-F5344CB8AC3E}">
        <p14:creationId xmlns:p14="http://schemas.microsoft.com/office/powerpoint/2010/main" val="3811261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AA6321-BE8A-9814-E8E2-094F0B5FEF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0AA281-14F7-C6E5-731F-60F3F4A48A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F2D85C-0D47-9D2F-19BF-14F7833C0A22}"/>
              </a:ext>
            </a:extLst>
          </p:cNvPr>
          <p:cNvSpPr>
            <a:spLocks noGrp="1" noChangeArrowheads="1"/>
          </p:cNvSpPr>
          <p:nvPr>
            <p:ph type="sldNum" sz="quarter" idx="12"/>
          </p:nvPr>
        </p:nvSpPr>
        <p:spPr>
          <a:ln/>
        </p:spPr>
        <p:txBody>
          <a:bodyPr/>
          <a:lstStyle>
            <a:lvl1pPr>
              <a:defRPr/>
            </a:lvl1pPr>
          </a:lstStyle>
          <a:p>
            <a:pPr>
              <a:defRPr/>
            </a:pPr>
            <a:fld id="{489330AA-80F3-B746-934C-133E13107E96}" type="slidenum">
              <a:rPr lang="en-US" altLang="en-US"/>
              <a:pPr>
                <a:defRPr/>
              </a:pPr>
              <a:t>‹#›</a:t>
            </a:fld>
            <a:endParaRPr lang="en-US" altLang="en-US"/>
          </a:p>
        </p:txBody>
      </p:sp>
    </p:spTree>
    <p:extLst>
      <p:ext uri="{BB962C8B-B14F-4D97-AF65-F5344CB8AC3E}">
        <p14:creationId xmlns:p14="http://schemas.microsoft.com/office/powerpoint/2010/main" val="2499096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C2CAC2-ECE4-49FE-21FA-B63257C05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04B0F6-4C2A-CB1A-CF25-3431882363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A93C4F-D577-D236-8A1A-318418B0DFB7}"/>
              </a:ext>
            </a:extLst>
          </p:cNvPr>
          <p:cNvSpPr>
            <a:spLocks noGrp="1" noChangeArrowheads="1"/>
          </p:cNvSpPr>
          <p:nvPr>
            <p:ph type="sldNum" sz="quarter" idx="12"/>
          </p:nvPr>
        </p:nvSpPr>
        <p:spPr>
          <a:ln/>
        </p:spPr>
        <p:txBody>
          <a:bodyPr/>
          <a:lstStyle>
            <a:lvl1pPr>
              <a:defRPr/>
            </a:lvl1pPr>
          </a:lstStyle>
          <a:p>
            <a:pPr>
              <a:defRPr/>
            </a:pPr>
            <a:fld id="{EF47FB3D-7123-854F-89D8-E6B188E190F6}" type="slidenum">
              <a:rPr lang="en-US" altLang="en-US"/>
              <a:pPr>
                <a:defRPr/>
              </a:pPr>
              <a:t>‹#›</a:t>
            </a:fld>
            <a:endParaRPr lang="en-US" altLang="en-US"/>
          </a:p>
        </p:txBody>
      </p:sp>
    </p:spTree>
    <p:extLst>
      <p:ext uri="{BB962C8B-B14F-4D97-AF65-F5344CB8AC3E}">
        <p14:creationId xmlns:p14="http://schemas.microsoft.com/office/powerpoint/2010/main" val="754936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C55C2D-DF93-6125-C661-06DFE5CBF3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57CEEB-BB2B-1324-931F-A79057E636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9839F3-88FE-346A-C068-5F6D18B9E30A}"/>
              </a:ext>
            </a:extLst>
          </p:cNvPr>
          <p:cNvSpPr>
            <a:spLocks noGrp="1" noChangeArrowheads="1"/>
          </p:cNvSpPr>
          <p:nvPr>
            <p:ph type="sldNum" sz="quarter" idx="12"/>
          </p:nvPr>
        </p:nvSpPr>
        <p:spPr>
          <a:ln/>
        </p:spPr>
        <p:txBody>
          <a:bodyPr/>
          <a:lstStyle>
            <a:lvl1pPr>
              <a:defRPr/>
            </a:lvl1pPr>
          </a:lstStyle>
          <a:p>
            <a:pPr>
              <a:defRPr/>
            </a:pPr>
            <a:fld id="{80242E1D-76D9-B249-8259-E5713DFF7162}" type="slidenum">
              <a:rPr lang="en-US" altLang="en-US"/>
              <a:pPr>
                <a:defRPr/>
              </a:pPr>
              <a:t>‹#›</a:t>
            </a:fld>
            <a:endParaRPr lang="en-US" altLang="en-US"/>
          </a:p>
        </p:txBody>
      </p:sp>
    </p:spTree>
    <p:extLst>
      <p:ext uri="{BB962C8B-B14F-4D97-AF65-F5344CB8AC3E}">
        <p14:creationId xmlns:p14="http://schemas.microsoft.com/office/powerpoint/2010/main" val="3319102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ACD4D8-4535-C2AC-A9EB-DDCCBA11AB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60A3DE-69B1-08A7-2710-ECF746FD3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90A9AF-D2C6-45E6-3C07-4A299F0B8880}"/>
              </a:ext>
            </a:extLst>
          </p:cNvPr>
          <p:cNvSpPr>
            <a:spLocks noGrp="1" noChangeArrowheads="1"/>
          </p:cNvSpPr>
          <p:nvPr>
            <p:ph type="sldNum" sz="quarter" idx="12"/>
          </p:nvPr>
        </p:nvSpPr>
        <p:spPr>
          <a:ln/>
        </p:spPr>
        <p:txBody>
          <a:bodyPr/>
          <a:lstStyle>
            <a:lvl1pPr>
              <a:defRPr/>
            </a:lvl1pPr>
          </a:lstStyle>
          <a:p>
            <a:pPr>
              <a:defRPr/>
            </a:pPr>
            <a:fld id="{78E2E362-9215-1344-A636-909BC7AE8220}" type="slidenum">
              <a:rPr lang="en-US" altLang="en-US"/>
              <a:pPr>
                <a:defRPr/>
              </a:pPr>
              <a:t>‹#›</a:t>
            </a:fld>
            <a:endParaRPr lang="en-US" altLang="en-US"/>
          </a:p>
        </p:txBody>
      </p:sp>
    </p:spTree>
    <p:extLst>
      <p:ext uri="{BB962C8B-B14F-4D97-AF65-F5344CB8AC3E}">
        <p14:creationId xmlns:p14="http://schemas.microsoft.com/office/powerpoint/2010/main" val="4209372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F7A122-F928-2F58-C282-CB2334E839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FE72FB-11B7-93BB-712C-3BDDF936F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57336A-A458-C84E-380B-990824BF08D4}"/>
              </a:ext>
            </a:extLst>
          </p:cNvPr>
          <p:cNvSpPr>
            <a:spLocks noGrp="1" noChangeArrowheads="1"/>
          </p:cNvSpPr>
          <p:nvPr>
            <p:ph type="sldNum" sz="quarter" idx="12"/>
          </p:nvPr>
        </p:nvSpPr>
        <p:spPr>
          <a:ln/>
        </p:spPr>
        <p:txBody>
          <a:bodyPr/>
          <a:lstStyle>
            <a:lvl1pPr>
              <a:defRPr/>
            </a:lvl1pPr>
          </a:lstStyle>
          <a:p>
            <a:pPr>
              <a:defRPr/>
            </a:pPr>
            <a:fld id="{60EF591B-8FD8-804A-9DCF-40D463B317EC}" type="slidenum">
              <a:rPr lang="en-US" altLang="en-US"/>
              <a:pPr>
                <a:defRPr/>
              </a:pPr>
              <a:t>‹#›</a:t>
            </a:fld>
            <a:endParaRPr lang="en-US" altLang="en-US"/>
          </a:p>
        </p:txBody>
      </p:sp>
    </p:spTree>
    <p:extLst>
      <p:ext uri="{BB962C8B-B14F-4D97-AF65-F5344CB8AC3E}">
        <p14:creationId xmlns:p14="http://schemas.microsoft.com/office/powerpoint/2010/main" val="2764662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B9D3EAA-5110-F207-ADC3-8E3AC8472A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4240BE-B623-F396-B998-A7615D486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C87AF0-7796-8ABD-A477-F2DD20C498C7}"/>
              </a:ext>
            </a:extLst>
          </p:cNvPr>
          <p:cNvSpPr>
            <a:spLocks noGrp="1" noChangeArrowheads="1"/>
          </p:cNvSpPr>
          <p:nvPr>
            <p:ph type="sldNum" sz="quarter" idx="12"/>
          </p:nvPr>
        </p:nvSpPr>
        <p:spPr>
          <a:ln/>
        </p:spPr>
        <p:txBody>
          <a:bodyPr/>
          <a:lstStyle>
            <a:lvl1pPr>
              <a:defRPr/>
            </a:lvl1pPr>
          </a:lstStyle>
          <a:p>
            <a:pPr>
              <a:defRPr/>
            </a:pPr>
            <a:fld id="{53AD9022-51CF-C34F-AC1C-2B2DFB16BB8F}" type="slidenum">
              <a:rPr lang="en-US" altLang="en-US"/>
              <a:pPr>
                <a:defRPr/>
              </a:pPr>
              <a:t>‹#›</a:t>
            </a:fld>
            <a:endParaRPr lang="en-US" altLang="en-US"/>
          </a:p>
        </p:txBody>
      </p:sp>
    </p:spTree>
    <p:extLst>
      <p:ext uri="{BB962C8B-B14F-4D97-AF65-F5344CB8AC3E}">
        <p14:creationId xmlns:p14="http://schemas.microsoft.com/office/powerpoint/2010/main" val="550889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551F00-5450-4EFE-370E-14359ED5B8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42C772-C5B9-6B50-A721-C403CB84B8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D071A8-8329-3622-2765-F42CB931D6B7}"/>
              </a:ext>
            </a:extLst>
          </p:cNvPr>
          <p:cNvSpPr>
            <a:spLocks noGrp="1" noChangeArrowheads="1"/>
          </p:cNvSpPr>
          <p:nvPr>
            <p:ph type="sldNum" sz="quarter" idx="12"/>
          </p:nvPr>
        </p:nvSpPr>
        <p:spPr>
          <a:ln/>
        </p:spPr>
        <p:txBody>
          <a:bodyPr/>
          <a:lstStyle>
            <a:lvl1pPr>
              <a:defRPr/>
            </a:lvl1pPr>
          </a:lstStyle>
          <a:p>
            <a:pPr>
              <a:defRPr/>
            </a:pPr>
            <a:fld id="{4F654E9C-BEE5-A345-83F8-9DA096FF7759}" type="slidenum">
              <a:rPr lang="en-US" altLang="en-US"/>
              <a:pPr>
                <a:defRPr/>
              </a:pPr>
              <a:t>‹#›</a:t>
            </a:fld>
            <a:endParaRPr lang="en-US" altLang="en-US"/>
          </a:p>
        </p:txBody>
      </p:sp>
    </p:spTree>
    <p:extLst>
      <p:ext uri="{BB962C8B-B14F-4D97-AF65-F5344CB8AC3E}">
        <p14:creationId xmlns:p14="http://schemas.microsoft.com/office/powerpoint/2010/main" val="375237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A1D9E4-5100-CD2A-CCC0-024AEAE1CA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767A80-79A5-DD98-B64C-C50227CDD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BE1AC-C9BD-76BA-8EC3-FB8733A05B28}"/>
              </a:ext>
            </a:extLst>
          </p:cNvPr>
          <p:cNvSpPr>
            <a:spLocks noGrp="1" noChangeArrowheads="1"/>
          </p:cNvSpPr>
          <p:nvPr>
            <p:ph type="sldNum" sz="quarter" idx="12"/>
          </p:nvPr>
        </p:nvSpPr>
        <p:spPr>
          <a:ln/>
        </p:spPr>
        <p:txBody>
          <a:bodyPr/>
          <a:lstStyle>
            <a:lvl1pPr>
              <a:defRPr/>
            </a:lvl1pPr>
          </a:lstStyle>
          <a:p>
            <a:pPr>
              <a:defRPr/>
            </a:pPr>
            <a:fld id="{18C22B54-58D5-C444-AC82-B0CB59D319DA}" type="slidenum">
              <a:rPr lang="en-US" altLang="en-US"/>
              <a:pPr>
                <a:defRPr/>
              </a:pPr>
              <a:t>‹#›</a:t>
            </a:fld>
            <a:endParaRPr lang="en-US" altLang="en-US"/>
          </a:p>
        </p:txBody>
      </p:sp>
    </p:spTree>
    <p:extLst>
      <p:ext uri="{BB962C8B-B14F-4D97-AF65-F5344CB8AC3E}">
        <p14:creationId xmlns:p14="http://schemas.microsoft.com/office/powerpoint/2010/main" val="78448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A48EE8-3684-9BFB-EF0D-BD209EBEF0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1F21A0-9DAA-E89B-BE16-337D5E0ABF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F8D6D8E-1ED8-6001-4ACB-A85CD1816CA4}"/>
              </a:ext>
            </a:extLst>
          </p:cNvPr>
          <p:cNvSpPr>
            <a:spLocks noGrp="1" noChangeArrowheads="1"/>
          </p:cNvSpPr>
          <p:nvPr>
            <p:ph type="sldNum" sz="quarter" idx="12"/>
          </p:nvPr>
        </p:nvSpPr>
        <p:spPr>
          <a:ln/>
        </p:spPr>
        <p:txBody>
          <a:bodyPr/>
          <a:lstStyle>
            <a:lvl1pPr>
              <a:defRPr/>
            </a:lvl1pPr>
          </a:lstStyle>
          <a:p>
            <a:pPr>
              <a:defRPr/>
            </a:pPr>
            <a:fld id="{3C503939-E653-C04E-BA1D-3FD8C1B30D7C}" type="slidenum">
              <a:rPr lang="en-US" altLang="en-US"/>
              <a:pPr>
                <a:defRPr/>
              </a:pPr>
              <a:t>‹#›</a:t>
            </a:fld>
            <a:endParaRPr lang="en-US" altLang="en-US"/>
          </a:p>
        </p:txBody>
      </p:sp>
    </p:spTree>
    <p:extLst>
      <p:ext uri="{BB962C8B-B14F-4D97-AF65-F5344CB8AC3E}">
        <p14:creationId xmlns:p14="http://schemas.microsoft.com/office/powerpoint/2010/main" val="4181337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9C9DD4-01E0-4F5B-CD92-0D5DED9B55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D22AD9-0378-8D04-3746-9B9EF65C4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47AC1D-F310-ED09-EAB6-5793598823FF}"/>
              </a:ext>
            </a:extLst>
          </p:cNvPr>
          <p:cNvSpPr>
            <a:spLocks noGrp="1" noChangeArrowheads="1"/>
          </p:cNvSpPr>
          <p:nvPr>
            <p:ph type="sldNum" sz="quarter" idx="12"/>
          </p:nvPr>
        </p:nvSpPr>
        <p:spPr>
          <a:ln/>
        </p:spPr>
        <p:txBody>
          <a:bodyPr/>
          <a:lstStyle>
            <a:lvl1pPr>
              <a:defRPr/>
            </a:lvl1pPr>
          </a:lstStyle>
          <a:p>
            <a:pPr>
              <a:defRPr/>
            </a:pPr>
            <a:fld id="{CDC7AEF0-D654-7F45-B652-DCD1E7E291ED}" type="slidenum">
              <a:rPr lang="en-US" altLang="en-US"/>
              <a:pPr>
                <a:defRPr/>
              </a:pPr>
              <a:t>‹#›</a:t>
            </a:fld>
            <a:endParaRPr lang="en-US" altLang="en-US"/>
          </a:p>
        </p:txBody>
      </p:sp>
    </p:spTree>
    <p:extLst>
      <p:ext uri="{BB962C8B-B14F-4D97-AF65-F5344CB8AC3E}">
        <p14:creationId xmlns:p14="http://schemas.microsoft.com/office/powerpoint/2010/main" val="2354030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7022E1-8FE1-C19E-E10B-CEBF27516D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674796-F716-FE71-8F87-96BDE5A46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64E078-C84F-E027-AB10-79F9B1A83424}"/>
              </a:ext>
            </a:extLst>
          </p:cNvPr>
          <p:cNvSpPr>
            <a:spLocks noGrp="1" noChangeArrowheads="1"/>
          </p:cNvSpPr>
          <p:nvPr>
            <p:ph type="sldNum" sz="quarter" idx="12"/>
          </p:nvPr>
        </p:nvSpPr>
        <p:spPr>
          <a:ln/>
        </p:spPr>
        <p:txBody>
          <a:bodyPr/>
          <a:lstStyle>
            <a:lvl1pPr>
              <a:defRPr/>
            </a:lvl1pPr>
          </a:lstStyle>
          <a:p>
            <a:pPr>
              <a:defRPr/>
            </a:pPr>
            <a:fld id="{3864EE78-ADEF-0843-A922-4B389EE1BC9C}" type="slidenum">
              <a:rPr lang="en-US" altLang="en-US"/>
              <a:pPr>
                <a:defRPr/>
              </a:pPr>
              <a:t>‹#›</a:t>
            </a:fld>
            <a:endParaRPr lang="en-US" altLang="en-US"/>
          </a:p>
        </p:txBody>
      </p:sp>
    </p:spTree>
    <p:extLst>
      <p:ext uri="{BB962C8B-B14F-4D97-AF65-F5344CB8AC3E}">
        <p14:creationId xmlns:p14="http://schemas.microsoft.com/office/powerpoint/2010/main" val="375104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3DB9F7-746C-F134-0BE6-5B33C47083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C38051-27E4-79F5-1303-C888B79120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68DADD-0A69-0F6F-FA7E-5ADF4FC57692}"/>
              </a:ext>
            </a:extLst>
          </p:cNvPr>
          <p:cNvSpPr>
            <a:spLocks noGrp="1" noChangeArrowheads="1"/>
          </p:cNvSpPr>
          <p:nvPr>
            <p:ph type="sldNum" sz="quarter" idx="12"/>
          </p:nvPr>
        </p:nvSpPr>
        <p:spPr>
          <a:ln/>
        </p:spPr>
        <p:txBody>
          <a:bodyPr/>
          <a:lstStyle>
            <a:lvl1pPr>
              <a:defRPr/>
            </a:lvl1pPr>
          </a:lstStyle>
          <a:p>
            <a:pPr>
              <a:defRPr/>
            </a:pPr>
            <a:fld id="{A0751EA1-7D16-DB42-BAF5-9443F14D5A23}" type="slidenum">
              <a:rPr lang="en-US" altLang="en-US"/>
              <a:pPr>
                <a:defRPr/>
              </a:pPr>
              <a:t>‹#›</a:t>
            </a:fld>
            <a:endParaRPr lang="en-US" altLang="en-US"/>
          </a:p>
        </p:txBody>
      </p:sp>
    </p:spTree>
    <p:extLst>
      <p:ext uri="{BB962C8B-B14F-4D97-AF65-F5344CB8AC3E}">
        <p14:creationId xmlns:p14="http://schemas.microsoft.com/office/powerpoint/2010/main" val="1599142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1E50B0-A8B5-2D55-1882-DB38F64ED7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00DD11-2B29-0E45-1C34-0C0A8BCDC2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97E7AF-3194-3A86-FD77-B6F29F3AE0A5}"/>
              </a:ext>
            </a:extLst>
          </p:cNvPr>
          <p:cNvSpPr>
            <a:spLocks noGrp="1" noChangeArrowheads="1"/>
          </p:cNvSpPr>
          <p:nvPr>
            <p:ph type="sldNum" sz="quarter" idx="12"/>
          </p:nvPr>
        </p:nvSpPr>
        <p:spPr>
          <a:ln/>
        </p:spPr>
        <p:txBody>
          <a:bodyPr/>
          <a:lstStyle>
            <a:lvl1pPr>
              <a:defRPr/>
            </a:lvl1pPr>
          </a:lstStyle>
          <a:p>
            <a:pPr>
              <a:defRPr/>
            </a:pPr>
            <a:fld id="{3FE43292-F2CA-D94D-869D-1CD9966DBBEC}" type="slidenum">
              <a:rPr lang="en-US" altLang="en-US"/>
              <a:pPr>
                <a:defRPr/>
              </a:pPr>
              <a:t>‹#›</a:t>
            </a:fld>
            <a:endParaRPr lang="en-US" altLang="en-US"/>
          </a:p>
        </p:txBody>
      </p:sp>
    </p:spTree>
    <p:extLst>
      <p:ext uri="{BB962C8B-B14F-4D97-AF65-F5344CB8AC3E}">
        <p14:creationId xmlns:p14="http://schemas.microsoft.com/office/powerpoint/2010/main" val="288637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BED069B-FAF7-3072-06A2-1B01D1D197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4E4093-797F-145C-C3D4-60E65BA7D9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452C46-DBD5-1C57-3EDE-F925A2D7E0D1}"/>
              </a:ext>
            </a:extLst>
          </p:cNvPr>
          <p:cNvSpPr>
            <a:spLocks noGrp="1" noChangeArrowheads="1"/>
          </p:cNvSpPr>
          <p:nvPr>
            <p:ph type="sldNum" sz="quarter" idx="12"/>
          </p:nvPr>
        </p:nvSpPr>
        <p:spPr>
          <a:ln/>
        </p:spPr>
        <p:txBody>
          <a:bodyPr/>
          <a:lstStyle>
            <a:lvl1pPr>
              <a:defRPr/>
            </a:lvl1pPr>
          </a:lstStyle>
          <a:p>
            <a:pPr>
              <a:defRPr/>
            </a:pPr>
            <a:fld id="{BA693CFE-2895-0042-BED8-9B92C1FB0758}" type="slidenum">
              <a:rPr lang="en-US" altLang="en-US"/>
              <a:pPr>
                <a:defRPr/>
              </a:pPr>
              <a:t>‹#›</a:t>
            </a:fld>
            <a:endParaRPr lang="en-US" altLang="en-US"/>
          </a:p>
        </p:txBody>
      </p:sp>
    </p:spTree>
    <p:extLst>
      <p:ext uri="{BB962C8B-B14F-4D97-AF65-F5344CB8AC3E}">
        <p14:creationId xmlns:p14="http://schemas.microsoft.com/office/powerpoint/2010/main" val="2611901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A68279-8A06-0597-3142-928A3AF5AC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EF0AA7-832D-043F-8684-FFC40F749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224043-9A46-E318-6874-42AD3D8181B3}"/>
              </a:ext>
            </a:extLst>
          </p:cNvPr>
          <p:cNvSpPr>
            <a:spLocks noGrp="1" noChangeArrowheads="1"/>
          </p:cNvSpPr>
          <p:nvPr>
            <p:ph type="sldNum" sz="quarter" idx="12"/>
          </p:nvPr>
        </p:nvSpPr>
        <p:spPr>
          <a:ln/>
        </p:spPr>
        <p:txBody>
          <a:bodyPr/>
          <a:lstStyle>
            <a:lvl1pPr>
              <a:defRPr/>
            </a:lvl1pPr>
          </a:lstStyle>
          <a:p>
            <a:pPr>
              <a:defRPr/>
            </a:pPr>
            <a:fld id="{5696612D-6E08-4546-9362-3CC149653DA9}" type="slidenum">
              <a:rPr lang="en-US" altLang="en-US"/>
              <a:pPr>
                <a:defRPr/>
              </a:pPr>
              <a:t>‹#›</a:t>
            </a:fld>
            <a:endParaRPr lang="en-US" altLang="en-US"/>
          </a:p>
        </p:txBody>
      </p:sp>
    </p:spTree>
    <p:extLst>
      <p:ext uri="{BB962C8B-B14F-4D97-AF65-F5344CB8AC3E}">
        <p14:creationId xmlns:p14="http://schemas.microsoft.com/office/powerpoint/2010/main" val="264040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89BA52-AD7D-BFF3-6CE3-D905629D6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E0EEBE-C06F-C01A-549F-0E62FA5CA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D51C19-E1A7-8045-A612-693E6356F5E7}"/>
              </a:ext>
            </a:extLst>
          </p:cNvPr>
          <p:cNvSpPr>
            <a:spLocks noGrp="1" noChangeArrowheads="1"/>
          </p:cNvSpPr>
          <p:nvPr>
            <p:ph type="sldNum" sz="quarter" idx="12"/>
          </p:nvPr>
        </p:nvSpPr>
        <p:spPr>
          <a:ln/>
        </p:spPr>
        <p:txBody>
          <a:bodyPr/>
          <a:lstStyle>
            <a:lvl1pPr>
              <a:defRPr/>
            </a:lvl1pPr>
          </a:lstStyle>
          <a:p>
            <a:pPr>
              <a:defRPr/>
            </a:pPr>
            <a:fld id="{B475B388-CB60-3944-A29C-2FEF02A05E51}" type="slidenum">
              <a:rPr lang="en-US" altLang="en-US"/>
              <a:pPr>
                <a:defRPr/>
              </a:pPr>
              <a:t>‹#›</a:t>
            </a:fld>
            <a:endParaRPr lang="en-US" altLang="en-US"/>
          </a:p>
        </p:txBody>
      </p:sp>
    </p:spTree>
    <p:extLst>
      <p:ext uri="{BB962C8B-B14F-4D97-AF65-F5344CB8AC3E}">
        <p14:creationId xmlns:p14="http://schemas.microsoft.com/office/powerpoint/2010/main" val="57487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384494-D382-E9DF-FA3B-1E0C72F674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B466A7-34E5-0A8C-DC40-856011A7D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D27F8-9170-E5C3-6658-6B7891B24102}"/>
              </a:ext>
            </a:extLst>
          </p:cNvPr>
          <p:cNvSpPr>
            <a:spLocks noGrp="1" noChangeArrowheads="1"/>
          </p:cNvSpPr>
          <p:nvPr>
            <p:ph type="sldNum" sz="quarter" idx="12"/>
          </p:nvPr>
        </p:nvSpPr>
        <p:spPr>
          <a:ln/>
        </p:spPr>
        <p:txBody>
          <a:bodyPr/>
          <a:lstStyle>
            <a:lvl1pPr>
              <a:defRPr/>
            </a:lvl1pPr>
          </a:lstStyle>
          <a:p>
            <a:pPr>
              <a:defRPr/>
            </a:pPr>
            <a:fld id="{9246FE0E-BA70-434F-B6B0-C4CA76EF4E96}" type="slidenum">
              <a:rPr lang="en-US" altLang="en-US"/>
              <a:pPr>
                <a:defRPr/>
              </a:pPr>
              <a:t>‹#›</a:t>
            </a:fld>
            <a:endParaRPr lang="en-US" altLang="en-US"/>
          </a:p>
        </p:txBody>
      </p:sp>
    </p:spTree>
    <p:extLst>
      <p:ext uri="{BB962C8B-B14F-4D97-AF65-F5344CB8AC3E}">
        <p14:creationId xmlns:p14="http://schemas.microsoft.com/office/powerpoint/2010/main" val="3507642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1BDE37E-31C5-F0AC-1CD4-D3C1FDD7AE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2959DC-6937-54F3-BE96-3CF029164C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2A4A1C-4542-2507-CF50-47BBB38CAB7B}"/>
              </a:ext>
            </a:extLst>
          </p:cNvPr>
          <p:cNvSpPr>
            <a:spLocks noGrp="1" noChangeArrowheads="1"/>
          </p:cNvSpPr>
          <p:nvPr>
            <p:ph type="sldNum" sz="quarter" idx="12"/>
          </p:nvPr>
        </p:nvSpPr>
        <p:spPr>
          <a:ln/>
        </p:spPr>
        <p:txBody>
          <a:bodyPr/>
          <a:lstStyle>
            <a:lvl1pPr>
              <a:defRPr/>
            </a:lvl1pPr>
          </a:lstStyle>
          <a:p>
            <a:pPr>
              <a:defRPr/>
            </a:pPr>
            <a:fld id="{8B323C65-1F4A-3246-9990-FABC74DA18F8}" type="slidenum">
              <a:rPr lang="en-US" altLang="en-US"/>
              <a:pPr>
                <a:defRPr/>
              </a:pPr>
              <a:t>‹#›</a:t>
            </a:fld>
            <a:endParaRPr lang="en-US" altLang="en-US"/>
          </a:p>
        </p:txBody>
      </p:sp>
    </p:spTree>
    <p:extLst>
      <p:ext uri="{BB962C8B-B14F-4D97-AF65-F5344CB8AC3E}">
        <p14:creationId xmlns:p14="http://schemas.microsoft.com/office/powerpoint/2010/main" val="2224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72066D7-AEB5-1B9C-1FC3-9CF585E85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BBE66-97B8-8D6D-0233-B95E2122E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49DD56A-1DC0-ED97-06BF-671906B3EAD8}"/>
              </a:ext>
            </a:extLst>
          </p:cNvPr>
          <p:cNvSpPr>
            <a:spLocks noGrp="1" noChangeArrowheads="1"/>
          </p:cNvSpPr>
          <p:nvPr>
            <p:ph type="sldNum" sz="quarter" idx="12"/>
          </p:nvPr>
        </p:nvSpPr>
        <p:spPr>
          <a:ln/>
        </p:spPr>
        <p:txBody>
          <a:bodyPr/>
          <a:lstStyle>
            <a:lvl1pPr>
              <a:defRPr/>
            </a:lvl1pPr>
          </a:lstStyle>
          <a:p>
            <a:pPr>
              <a:defRPr/>
            </a:pPr>
            <a:fld id="{03B98AF6-7652-8247-8A5E-B1066E28DF35}" type="slidenum">
              <a:rPr lang="en-US" altLang="en-US"/>
              <a:pPr>
                <a:defRPr/>
              </a:pPr>
              <a:t>‹#›</a:t>
            </a:fld>
            <a:endParaRPr lang="en-US" altLang="en-US"/>
          </a:p>
        </p:txBody>
      </p:sp>
    </p:spTree>
    <p:extLst>
      <p:ext uri="{BB962C8B-B14F-4D97-AF65-F5344CB8AC3E}">
        <p14:creationId xmlns:p14="http://schemas.microsoft.com/office/powerpoint/2010/main" val="3227798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97C28E6-CE06-8443-DC9D-3FC0901A03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D6E2CD-FCAE-9AAD-7895-B7F127CB56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D3D97E-1C03-30C6-D929-8552CD6F5FF6}"/>
              </a:ext>
            </a:extLst>
          </p:cNvPr>
          <p:cNvSpPr>
            <a:spLocks noGrp="1" noChangeArrowheads="1"/>
          </p:cNvSpPr>
          <p:nvPr>
            <p:ph type="sldNum" sz="quarter" idx="12"/>
          </p:nvPr>
        </p:nvSpPr>
        <p:spPr>
          <a:ln/>
        </p:spPr>
        <p:txBody>
          <a:bodyPr/>
          <a:lstStyle>
            <a:lvl1pPr>
              <a:defRPr/>
            </a:lvl1pPr>
          </a:lstStyle>
          <a:p>
            <a:pPr>
              <a:defRPr/>
            </a:pPr>
            <a:fld id="{FA9FF83F-8B34-7540-9042-8A56BC3B23B2}" type="slidenum">
              <a:rPr lang="en-US" altLang="en-US"/>
              <a:pPr>
                <a:defRPr/>
              </a:pPr>
              <a:t>‹#›</a:t>
            </a:fld>
            <a:endParaRPr lang="en-US" altLang="en-US"/>
          </a:p>
        </p:txBody>
      </p:sp>
    </p:spTree>
    <p:extLst>
      <p:ext uri="{BB962C8B-B14F-4D97-AF65-F5344CB8AC3E}">
        <p14:creationId xmlns:p14="http://schemas.microsoft.com/office/powerpoint/2010/main" val="720599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ECD5C3-5730-908B-9D1C-A09C46A955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083F38-BD93-F517-6CAB-F77D6F6C0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1DC5EB-9E34-A766-2824-BCEBCD26E08A}"/>
              </a:ext>
            </a:extLst>
          </p:cNvPr>
          <p:cNvSpPr>
            <a:spLocks noGrp="1" noChangeArrowheads="1"/>
          </p:cNvSpPr>
          <p:nvPr>
            <p:ph type="sldNum" sz="quarter" idx="12"/>
          </p:nvPr>
        </p:nvSpPr>
        <p:spPr>
          <a:ln/>
        </p:spPr>
        <p:txBody>
          <a:bodyPr/>
          <a:lstStyle>
            <a:lvl1pPr>
              <a:defRPr/>
            </a:lvl1pPr>
          </a:lstStyle>
          <a:p>
            <a:pPr>
              <a:defRPr/>
            </a:pPr>
            <a:fld id="{BBEAE708-92BE-7E4B-A9C7-2DFF2CE2ECA2}" type="slidenum">
              <a:rPr lang="en-US" altLang="en-US"/>
              <a:pPr>
                <a:defRPr/>
              </a:pPr>
              <a:t>‹#›</a:t>
            </a:fld>
            <a:endParaRPr lang="en-US" altLang="en-US"/>
          </a:p>
        </p:txBody>
      </p:sp>
    </p:spTree>
    <p:extLst>
      <p:ext uri="{BB962C8B-B14F-4D97-AF65-F5344CB8AC3E}">
        <p14:creationId xmlns:p14="http://schemas.microsoft.com/office/powerpoint/2010/main" val="3978764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0B4AA4-14FE-FD3C-40EA-EEB4AD5E24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BF1FE7-CE00-8D87-C713-658726A54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2CDF03-F3DA-9EC5-B8DD-353187A1EFD0}"/>
              </a:ext>
            </a:extLst>
          </p:cNvPr>
          <p:cNvSpPr>
            <a:spLocks noGrp="1" noChangeArrowheads="1"/>
          </p:cNvSpPr>
          <p:nvPr>
            <p:ph type="sldNum" sz="quarter" idx="12"/>
          </p:nvPr>
        </p:nvSpPr>
        <p:spPr>
          <a:ln/>
        </p:spPr>
        <p:txBody>
          <a:bodyPr/>
          <a:lstStyle>
            <a:lvl1pPr>
              <a:defRPr/>
            </a:lvl1pPr>
          </a:lstStyle>
          <a:p>
            <a:pPr>
              <a:defRPr/>
            </a:pPr>
            <a:fld id="{2181BE98-52DE-444D-BA66-B17B2567519B}" type="slidenum">
              <a:rPr lang="en-US" altLang="en-US"/>
              <a:pPr>
                <a:defRPr/>
              </a:pPr>
              <a:t>‹#›</a:t>
            </a:fld>
            <a:endParaRPr lang="en-US" altLang="en-US"/>
          </a:p>
        </p:txBody>
      </p:sp>
    </p:spTree>
    <p:extLst>
      <p:ext uri="{BB962C8B-B14F-4D97-AF65-F5344CB8AC3E}">
        <p14:creationId xmlns:p14="http://schemas.microsoft.com/office/powerpoint/2010/main" val="2408524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7A1391-D325-79D1-C7B1-E55D3CD2CC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6E8D6B-CBB6-8CE0-5891-3B0B53B2E4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005032-BDF1-B699-AEAC-7C3157541DCC}"/>
              </a:ext>
            </a:extLst>
          </p:cNvPr>
          <p:cNvSpPr>
            <a:spLocks noGrp="1" noChangeArrowheads="1"/>
          </p:cNvSpPr>
          <p:nvPr>
            <p:ph type="sldNum" sz="quarter" idx="12"/>
          </p:nvPr>
        </p:nvSpPr>
        <p:spPr>
          <a:ln/>
        </p:spPr>
        <p:txBody>
          <a:bodyPr/>
          <a:lstStyle>
            <a:lvl1pPr>
              <a:defRPr/>
            </a:lvl1pPr>
          </a:lstStyle>
          <a:p>
            <a:pPr>
              <a:defRPr/>
            </a:pPr>
            <a:fld id="{50A97B68-B8AF-5541-B798-E838EF348B4E}" type="slidenum">
              <a:rPr lang="en-US" altLang="en-US"/>
              <a:pPr>
                <a:defRPr/>
              </a:pPr>
              <a:t>‹#›</a:t>
            </a:fld>
            <a:endParaRPr lang="en-US" altLang="en-US"/>
          </a:p>
        </p:txBody>
      </p:sp>
    </p:spTree>
    <p:extLst>
      <p:ext uri="{BB962C8B-B14F-4D97-AF65-F5344CB8AC3E}">
        <p14:creationId xmlns:p14="http://schemas.microsoft.com/office/powerpoint/2010/main" val="2800804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F07F8C-B0BC-9FC0-EDCE-B94A51D793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B88766-DA47-A6F2-5CB6-5CAE91032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0F7D1-682C-0D6E-49C1-DA0E129521E1}"/>
              </a:ext>
            </a:extLst>
          </p:cNvPr>
          <p:cNvSpPr>
            <a:spLocks noGrp="1" noChangeArrowheads="1"/>
          </p:cNvSpPr>
          <p:nvPr>
            <p:ph type="sldNum" sz="quarter" idx="12"/>
          </p:nvPr>
        </p:nvSpPr>
        <p:spPr>
          <a:ln/>
        </p:spPr>
        <p:txBody>
          <a:bodyPr/>
          <a:lstStyle>
            <a:lvl1pPr>
              <a:defRPr/>
            </a:lvl1pPr>
          </a:lstStyle>
          <a:p>
            <a:pPr>
              <a:defRPr/>
            </a:pPr>
            <a:fld id="{50D4487E-EA8A-164A-83CD-F3EB8BE7F233}" type="slidenum">
              <a:rPr lang="en-US" altLang="en-US"/>
              <a:pPr>
                <a:defRPr/>
              </a:pPr>
              <a:t>‹#›</a:t>
            </a:fld>
            <a:endParaRPr lang="en-US" altLang="en-US"/>
          </a:p>
        </p:txBody>
      </p:sp>
    </p:spTree>
    <p:extLst>
      <p:ext uri="{BB962C8B-B14F-4D97-AF65-F5344CB8AC3E}">
        <p14:creationId xmlns:p14="http://schemas.microsoft.com/office/powerpoint/2010/main" val="1940852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984CE0-CABF-8685-DD9D-28AF84F4D5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3D751C-D116-3542-84FC-9601D0485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FEB346-3E34-1C5C-4547-B86ED60BF755}"/>
              </a:ext>
            </a:extLst>
          </p:cNvPr>
          <p:cNvSpPr>
            <a:spLocks noGrp="1" noChangeArrowheads="1"/>
          </p:cNvSpPr>
          <p:nvPr>
            <p:ph type="sldNum" sz="quarter" idx="12"/>
          </p:nvPr>
        </p:nvSpPr>
        <p:spPr>
          <a:ln/>
        </p:spPr>
        <p:txBody>
          <a:bodyPr/>
          <a:lstStyle>
            <a:lvl1pPr>
              <a:defRPr/>
            </a:lvl1pPr>
          </a:lstStyle>
          <a:p>
            <a:pPr>
              <a:defRPr/>
            </a:pPr>
            <a:fld id="{F326B16A-BD53-7740-992B-396CACD456F0}" type="slidenum">
              <a:rPr lang="en-US" altLang="en-US"/>
              <a:pPr>
                <a:defRPr/>
              </a:pPr>
              <a:t>‹#›</a:t>
            </a:fld>
            <a:endParaRPr lang="en-US" altLang="en-US"/>
          </a:p>
        </p:txBody>
      </p:sp>
    </p:spTree>
    <p:extLst>
      <p:ext uri="{BB962C8B-B14F-4D97-AF65-F5344CB8AC3E}">
        <p14:creationId xmlns:p14="http://schemas.microsoft.com/office/powerpoint/2010/main" val="1114877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67BAB8-A844-B6A4-2D9F-8C3B7692A2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C0E73-9519-8E1F-9809-7C123429D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2E285C-71DC-F4CC-588A-6E7D239C17E4}"/>
              </a:ext>
            </a:extLst>
          </p:cNvPr>
          <p:cNvSpPr>
            <a:spLocks noGrp="1" noChangeArrowheads="1"/>
          </p:cNvSpPr>
          <p:nvPr>
            <p:ph type="sldNum" sz="quarter" idx="12"/>
          </p:nvPr>
        </p:nvSpPr>
        <p:spPr>
          <a:ln/>
        </p:spPr>
        <p:txBody>
          <a:bodyPr/>
          <a:lstStyle>
            <a:lvl1pPr>
              <a:defRPr/>
            </a:lvl1pPr>
          </a:lstStyle>
          <a:p>
            <a:pPr>
              <a:defRPr/>
            </a:pPr>
            <a:fld id="{1BE712B1-852D-6A46-AE20-59B15E7B3E53}" type="slidenum">
              <a:rPr lang="en-US" altLang="en-US"/>
              <a:pPr>
                <a:defRPr/>
              </a:pPr>
              <a:t>‹#›</a:t>
            </a:fld>
            <a:endParaRPr lang="en-US" altLang="en-US"/>
          </a:p>
        </p:txBody>
      </p:sp>
    </p:spTree>
    <p:extLst>
      <p:ext uri="{BB962C8B-B14F-4D97-AF65-F5344CB8AC3E}">
        <p14:creationId xmlns:p14="http://schemas.microsoft.com/office/powerpoint/2010/main" val="1077611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55C2AE-1E6F-0979-FC44-D0C6C386E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F72244-7956-3FB1-85F5-5A9B2540E7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12D2B1-B6AE-53E7-C448-A9E745EE6B18}"/>
              </a:ext>
            </a:extLst>
          </p:cNvPr>
          <p:cNvSpPr>
            <a:spLocks noGrp="1" noChangeArrowheads="1"/>
          </p:cNvSpPr>
          <p:nvPr>
            <p:ph type="sldNum" sz="quarter" idx="12"/>
          </p:nvPr>
        </p:nvSpPr>
        <p:spPr>
          <a:ln/>
        </p:spPr>
        <p:txBody>
          <a:bodyPr/>
          <a:lstStyle>
            <a:lvl1pPr>
              <a:defRPr/>
            </a:lvl1pPr>
          </a:lstStyle>
          <a:p>
            <a:pPr>
              <a:defRPr/>
            </a:pPr>
            <a:fld id="{911C6B59-9036-0841-87D2-27E01E08D263}" type="slidenum">
              <a:rPr lang="en-US" altLang="en-US"/>
              <a:pPr>
                <a:defRPr/>
              </a:pPr>
              <a:t>‹#›</a:t>
            </a:fld>
            <a:endParaRPr lang="en-US" altLang="en-US"/>
          </a:p>
        </p:txBody>
      </p:sp>
    </p:spTree>
    <p:extLst>
      <p:ext uri="{BB962C8B-B14F-4D97-AF65-F5344CB8AC3E}">
        <p14:creationId xmlns:p14="http://schemas.microsoft.com/office/powerpoint/2010/main" val="522462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0EE79E0-9E6A-A603-AF8F-11D23CCAD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8F97EC-F5CE-A008-48C1-94C7E56A67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DDB1AF-4D34-44AA-AEA5-7E1C83A0622B}"/>
              </a:ext>
            </a:extLst>
          </p:cNvPr>
          <p:cNvSpPr>
            <a:spLocks noGrp="1" noChangeArrowheads="1"/>
          </p:cNvSpPr>
          <p:nvPr>
            <p:ph type="sldNum" sz="quarter" idx="12"/>
          </p:nvPr>
        </p:nvSpPr>
        <p:spPr>
          <a:ln/>
        </p:spPr>
        <p:txBody>
          <a:bodyPr/>
          <a:lstStyle>
            <a:lvl1pPr>
              <a:defRPr/>
            </a:lvl1pPr>
          </a:lstStyle>
          <a:p>
            <a:pPr>
              <a:defRPr/>
            </a:pPr>
            <a:fld id="{5B3DAE29-6227-7744-AF1F-A72AC1E62D50}" type="slidenum">
              <a:rPr lang="en-US" altLang="en-US"/>
              <a:pPr>
                <a:defRPr/>
              </a:pPr>
              <a:t>‹#›</a:t>
            </a:fld>
            <a:endParaRPr lang="en-US" altLang="en-US"/>
          </a:p>
        </p:txBody>
      </p:sp>
    </p:spTree>
    <p:extLst>
      <p:ext uri="{BB962C8B-B14F-4D97-AF65-F5344CB8AC3E}">
        <p14:creationId xmlns:p14="http://schemas.microsoft.com/office/powerpoint/2010/main" val="1216666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C7ED39-D8A8-7671-6DA4-D211843C2A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EC4747-4F83-4CC1-10C0-FF0EB9212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3516DA-ECCA-7C61-3B45-78CEC20C2D07}"/>
              </a:ext>
            </a:extLst>
          </p:cNvPr>
          <p:cNvSpPr>
            <a:spLocks noGrp="1" noChangeArrowheads="1"/>
          </p:cNvSpPr>
          <p:nvPr>
            <p:ph type="sldNum" sz="quarter" idx="12"/>
          </p:nvPr>
        </p:nvSpPr>
        <p:spPr>
          <a:ln/>
        </p:spPr>
        <p:txBody>
          <a:bodyPr/>
          <a:lstStyle>
            <a:lvl1pPr>
              <a:defRPr/>
            </a:lvl1pPr>
          </a:lstStyle>
          <a:p>
            <a:pPr>
              <a:defRPr/>
            </a:pPr>
            <a:fld id="{FEEB6172-261C-1641-8D09-7A44664813C3}" type="slidenum">
              <a:rPr lang="en-US" altLang="en-US"/>
              <a:pPr>
                <a:defRPr/>
              </a:pPr>
              <a:t>‹#›</a:t>
            </a:fld>
            <a:endParaRPr lang="en-US" altLang="en-US"/>
          </a:p>
        </p:txBody>
      </p:sp>
    </p:spTree>
    <p:extLst>
      <p:ext uri="{BB962C8B-B14F-4D97-AF65-F5344CB8AC3E}">
        <p14:creationId xmlns:p14="http://schemas.microsoft.com/office/powerpoint/2010/main" val="125540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DD4856-4B04-9001-1EB0-34A6C4AFA3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4DCEC6-CE6D-DA26-5420-46C1B3F47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6BD913-2575-3AD3-9210-AB3BF94F3A8E}"/>
              </a:ext>
            </a:extLst>
          </p:cNvPr>
          <p:cNvSpPr>
            <a:spLocks noGrp="1" noChangeArrowheads="1"/>
          </p:cNvSpPr>
          <p:nvPr>
            <p:ph type="sldNum" sz="quarter" idx="12"/>
          </p:nvPr>
        </p:nvSpPr>
        <p:spPr>
          <a:ln/>
        </p:spPr>
        <p:txBody>
          <a:bodyPr/>
          <a:lstStyle>
            <a:lvl1pPr>
              <a:defRPr/>
            </a:lvl1pPr>
          </a:lstStyle>
          <a:p>
            <a:pPr>
              <a:defRPr/>
            </a:pPr>
            <a:fld id="{578308D5-9001-5A43-8470-C73168AC156D}" type="slidenum">
              <a:rPr lang="en-US" altLang="en-US"/>
              <a:pPr>
                <a:defRPr/>
              </a:pPr>
              <a:t>‹#›</a:t>
            </a:fld>
            <a:endParaRPr lang="en-US" altLang="en-US"/>
          </a:p>
        </p:txBody>
      </p:sp>
    </p:spTree>
    <p:extLst>
      <p:ext uri="{BB962C8B-B14F-4D97-AF65-F5344CB8AC3E}">
        <p14:creationId xmlns:p14="http://schemas.microsoft.com/office/powerpoint/2010/main" val="3088677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FCE35D-30AA-98A0-1BCF-6F572F45BF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3077BA-2696-4421-B6C3-D2F776E064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5BBFB6C-9E36-6CC9-E98E-53A8017E9C79}"/>
              </a:ext>
            </a:extLst>
          </p:cNvPr>
          <p:cNvSpPr>
            <a:spLocks noGrp="1" noChangeArrowheads="1"/>
          </p:cNvSpPr>
          <p:nvPr>
            <p:ph type="sldNum" sz="quarter" idx="12"/>
          </p:nvPr>
        </p:nvSpPr>
        <p:spPr>
          <a:ln/>
        </p:spPr>
        <p:txBody>
          <a:bodyPr/>
          <a:lstStyle>
            <a:lvl1pPr>
              <a:defRPr/>
            </a:lvl1pPr>
          </a:lstStyle>
          <a:p>
            <a:pPr>
              <a:defRPr/>
            </a:pPr>
            <a:fld id="{AC9E9EA1-E991-4E42-BB7E-17931FC37A74}" type="slidenum">
              <a:rPr lang="en-US" altLang="en-US"/>
              <a:pPr>
                <a:defRPr/>
              </a:pPr>
              <a:t>‹#›</a:t>
            </a:fld>
            <a:endParaRPr lang="en-US" altLang="en-US"/>
          </a:p>
        </p:txBody>
      </p:sp>
    </p:spTree>
    <p:extLst>
      <p:ext uri="{BB962C8B-B14F-4D97-AF65-F5344CB8AC3E}">
        <p14:creationId xmlns:p14="http://schemas.microsoft.com/office/powerpoint/2010/main" val="3081924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64177C-5E55-3247-E553-BDCAA51633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E91433-D401-DD90-D635-885E1C938E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AC84A5-6F0B-3844-F1DA-25D1D56510BF}"/>
              </a:ext>
            </a:extLst>
          </p:cNvPr>
          <p:cNvSpPr>
            <a:spLocks noGrp="1" noChangeArrowheads="1"/>
          </p:cNvSpPr>
          <p:nvPr>
            <p:ph type="sldNum" sz="quarter" idx="12"/>
          </p:nvPr>
        </p:nvSpPr>
        <p:spPr>
          <a:ln/>
        </p:spPr>
        <p:txBody>
          <a:bodyPr/>
          <a:lstStyle>
            <a:lvl1pPr>
              <a:defRPr/>
            </a:lvl1pPr>
          </a:lstStyle>
          <a:p>
            <a:pPr>
              <a:defRPr/>
            </a:pPr>
            <a:fld id="{EBC9DEDF-27BF-1B48-A4C8-F3D1EBFDE41F}" type="slidenum">
              <a:rPr lang="en-US" altLang="en-US"/>
              <a:pPr>
                <a:defRPr/>
              </a:pPr>
              <a:t>‹#›</a:t>
            </a:fld>
            <a:endParaRPr lang="en-US" altLang="en-US"/>
          </a:p>
        </p:txBody>
      </p:sp>
    </p:spTree>
    <p:extLst>
      <p:ext uri="{BB962C8B-B14F-4D97-AF65-F5344CB8AC3E}">
        <p14:creationId xmlns:p14="http://schemas.microsoft.com/office/powerpoint/2010/main" val="1356683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0B880A-96A2-17BA-62CA-8F67ABF5D72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FDAF72-4244-2ED7-6A44-F003B9EC4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A15EA3-E493-EED8-A36F-C195E2BAB68D}"/>
              </a:ext>
            </a:extLst>
          </p:cNvPr>
          <p:cNvSpPr>
            <a:spLocks noGrp="1" noChangeArrowheads="1"/>
          </p:cNvSpPr>
          <p:nvPr>
            <p:ph type="sldNum" sz="quarter" idx="12"/>
          </p:nvPr>
        </p:nvSpPr>
        <p:spPr>
          <a:ln/>
        </p:spPr>
        <p:txBody>
          <a:bodyPr/>
          <a:lstStyle>
            <a:lvl1pPr>
              <a:defRPr/>
            </a:lvl1pPr>
          </a:lstStyle>
          <a:p>
            <a:pPr>
              <a:defRPr/>
            </a:pPr>
            <a:fld id="{FFB6FA5A-13EC-BC46-9269-490ED103308E}" type="slidenum">
              <a:rPr lang="en-US" altLang="en-US"/>
              <a:pPr>
                <a:defRPr/>
              </a:pPr>
              <a:t>‹#›</a:t>
            </a:fld>
            <a:endParaRPr lang="en-US" altLang="en-US"/>
          </a:p>
        </p:txBody>
      </p:sp>
    </p:spTree>
    <p:extLst>
      <p:ext uri="{BB962C8B-B14F-4D97-AF65-F5344CB8AC3E}">
        <p14:creationId xmlns:p14="http://schemas.microsoft.com/office/powerpoint/2010/main" val="3293299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30E7E4-05D6-1D9D-5301-1CC7DF3A9C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91EDB5-CED5-EBD5-60AB-E8B9CA130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755B73-7033-5D7E-D139-7F54930CEA30}"/>
              </a:ext>
            </a:extLst>
          </p:cNvPr>
          <p:cNvSpPr>
            <a:spLocks noGrp="1" noChangeArrowheads="1"/>
          </p:cNvSpPr>
          <p:nvPr>
            <p:ph type="sldNum" sz="quarter" idx="12"/>
          </p:nvPr>
        </p:nvSpPr>
        <p:spPr>
          <a:ln/>
        </p:spPr>
        <p:txBody>
          <a:bodyPr/>
          <a:lstStyle>
            <a:lvl1pPr>
              <a:defRPr/>
            </a:lvl1pPr>
          </a:lstStyle>
          <a:p>
            <a:pPr>
              <a:defRPr/>
            </a:pPr>
            <a:fld id="{04AA7A6C-2A84-914F-88AB-B091C098E275}" type="slidenum">
              <a:rPr lang="en-US" altLang="en-US"/>
              <a:pPr>
                <a:defRPr/>
              </a:pPr>
              <a:t>‹#›</a:t>
            </a:fld>
            <a:endParaRPr lang="en-US" altLang="en-US"/>
          </a:p>
        </p:txBody>
      </p:sp>
    </p:spTree>
    <p:extLst>
      <p:ext uri="{BB962C8B-B14F-4D97-AF65-F5344CB8AC3E}">
        <p14:creationId xmlns:p14="http://schemas.microsoft.com/office/powerpoint/2010/main" val="1980743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FD5003-11E8-6347-721B-3B3752D1A7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082D84-AAB8-9455-563B-34E96165C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5DA327-238C-78D0-F2D0-F6658677A1B2}"/>
              </a:ext>
            </a:extLst>
          </p:cNvPr>
          <p:cNvSpPr>
            <a:spLocks noGrp="1" noChangeArrowheads="1"/>
          </p:cNvSpPr>
          <p:nvPr>
            <p:ph type="sldNum" sz="quarter" idx="12"/>
          </p:nvPr>
        </p:nvSpPr>
        <p:spPr>
          <a:ln/>
        </p:spPr>
        <p:txBody>
          <a:bodyPr/>
          <a:lstStyle>
            <a:lvl1pPr>
              <a:defRPr/>
            </a:lvl1pPr>
          </a:lstStyle>
          <a:p>
            <a:pPr>
              <a:defRPr/>
            </a:pPr>
            <a:fld id="{F43B28AA-CC0A-F74D-8174-41F68CE4C7C0}" type="slidenum">
              <a:rPr lang="en-US" altLang="en-US"/>
              <a:pPr>
                <a:defRPr/>
              </a:pPr>
              <a:t>‹#›</a:t>
            </a:fld>
            <a:endParaRPr lang="en-US" altLang="en-US"/>
          </a:p>
        </p:txBody>
      </p:sp>
    </p:spTree>
    <p:extLst>
      <p:ext uri="{BB962C8B-B14F-4D97-AF65-F5344CB8AC3E}">
        <p14:creationId xmlns:p14="http://schemas.microsoft.com/office/powerpoint/2010/main" val="3126148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05BCF6-D390-F4B0-4718-3D3481980A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EE8B18-B383-55C1-4545-92604DD74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D98848-F4B8-0793-E903-9DA3ADAEB14E}"/>
              </a:ext>
            </a:extLst>
          </p:cNvPr>
          <p:cNvSpPr>
            <a:spLocks noGrp="1" noChangeArrowheads="1"/>
          </p:cNvSpPr>
          <p:nvPr>
            <p:ph type="sldNum" sz="quarter" idx="12"/>
          </p:nvPr>
        </p:nvSpPr>
        <p:spPr>
          <a:ln/>
        </p:spPr>
        <p:txBody>
          <a:bodyPr/>
          <a:lstStyle>
            <a:lvl1pPr>
              <a:defRPr/>
            </a:lvl1pPr>
          </a:lstStyle>
          <a:p>
            <a:pPr>
              <a:defRPr/>
            </a:pPr>
            <a:fld id="{C3C41A2B-2A3D-2542-A44A-75414AC5D103}" type="slidenum">
              <a:rPr lang="en-US" altLang="en-US"/>
              <a:pPr>
                <a:defRPr/>
              </a:pPr>
              <a:t>‹#›</a:t>
            </a:fld>
            <a:endParaRPr lang="en-US" altLang="en-US"/>
          </a:p>
        </p:txBody>
      </p:sp>
    </p:spTree>
    <p:extLst>
      <p:ext uri="{BB962C8B-B14F-4D97-AF65-F5344CB8AC3E}">
        <p14:creationId xmlns:p14="http://schemas.microsoft.com/office/powerpoint/2010/main" val="3307935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13BBC8-38A8-A58B-0CDA-DDC1BE2723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0E7FC4-1D84-8819-F4AA-B1AAFB072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09CA4D-EBD6-8739-D705-405A5C24025F}"/>
              </a:ext>
            </a:extLst>
          </p:cNvPr>
          <p:cNvSpPr>
            <a:spLocks noGrp="1" noChangeArrowheads="1"/>
          </p:cNvSpPr>
          <p:nvPr>
            <p:ph type="sldNum" sz="quarter" idx="12"/>
          </p:nvPr>
        </p:nvSpPr>
        <p:spPr>
          <a:ln/>
        </p:spPr>
        <p:txBody>
          <a:bodyPr/>
          <a:lstStyle>
            <a:lvl1pPr>
              <a:defRPr/>
            </a:lvl1pPr>
          </a:lstStyle>
          <a:p>
            <a:pPr>
              <a:defRPr/>
            </a:pPr>
            <a:fld id="{1F0E7B59-7295-894B-B2DE-E5C4BF4FFE03}" type="slidenum">
              <a:rPr lang="en-US" altLang="en-US"/>
              <a:pPr>
                <a:defRPr/>
              </a:pPr>
              <a:t>‹#›</a:t>
            </a:fld>
            <a:endParaRPr lang="en-US" altLang="en-US"/>
          </a:p>
        </p:txBody>
      </p:sp>
    </p:spTree>
    <p:extLst>
      <p:ext uri="{BB962C8B-B14F-4D97-AF65-F5344CB8AC3E}">
        <p14:creationId xmlns:p14="http://schemas.microsoft.com/office/powerpoint/2010/main" val="3929867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E6E0EB-4B64-D6A1-4ABD-167E851DFF89}"/>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859DC365-10B6-D728-9759-35AAA96441C0}"/>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EA0BFBFB-A40F-B635-5ED4-2B82CA5901DF}"/>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F51C2E37-2D15-8B48-A59D-DAF678CEF774}" type="slidenum">
              <a:rPr lang="en-US" altLang="en-US"/>
              <a:pPr>
                <a:defRPr/>
              </a:pPr>
              <a:t>‹#›</a:t>
            </a:fld>
            <a:endParaRPr lang="en-US" altLang="en-US"/>
          </a:p>
        </p:txBody>
      </p:sp>
    </p:spTree>
    <p:extLst>
      <p:ext uri="{BB962C8B-B14F-4D97-AF65-F5344CB8AC3E}">
        <p14:creationId xmlns:p14="http://schemas.microsoft.com/office/powerpoint/2010/main" val="1365491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FAC73D-E054-50A8-4A1D-D8D25F819FE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455CA11B-A1BC-27F3-10BB-F6A05A975674}"/>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27AFF1CC-FFD9-BA98-8E81-67FC41A11564}"/>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4775FFF-8353-E444-86C3-A4DE01557D2C}" type="slidenum">
              <a:rPr lang="en-US" altLang="en-US"/>
              <a:pPr>
                <a:defRPr/>
              </a:pPr>
              <a:t>‹#›</a:t>
            </a:fld>
            <a:endParaRPr lang="en-US" altLang="en-US"/>
          </a:p>
        </p:txBody>
      </p:sp>
    </p:spTree>
    <p:extLst>
      <p:ext uri="{BB962C8B-B14F-4D97-AF65-F5344CB8AC3E}">
        <p14:creationId xmlns:p14="http://schemas.microsoft.com/office/powerpoint/2010/main" val="1153468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CB1C97-67F8-116F-7E0A-F96C8D1FB7C0}"/>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EB713A42-6874-B32D-3E4D-9468DE7A7988}"/>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FDD30113-B859-0883-F5C8-192AFFC2193F}"/>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3532DD2D-F31D-A843-AA8E-BDD2BA185CF5}" type="slidenum">
              <a:rPr lang="en-US" altLang="en-US"/>
              <a:pPr>
                <a:defRPr/>
              </a:pPr>
              <a:t>‹#›</a:t>
            </a:fld>
            <a:endParaRPr lang="en-US" altLang="en-US"/>
          </a:p>
        </p:txBody>
      </p:sp>
    </p:spTree>
    <p:extLst>
      <p:ext uri="{BB962C8B-B14F-4D97-AF65-F5344CB8AC3E}">
        <p14:creationId xmlns:p14="http://schemas.microsoft.com/office/powerpoint/2010/main" val="144011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5337B0-A5A1-AE6F-523C-61F5A7B5B8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02A295-5773-9A82-D931-BAAC7629DE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1DD315-45A7-4A64-3525-664069678A73}"/>
              </a:ext>
            </a:extLst>
          </p:cNvPr>
          <p:cNvSpPr>
            <a:spLocks noGrp="1" noChangeArrowheads="1"/>
          </p:cNvSpPr>
          <p:nvPr>
            <p:ph type="sldNum" sz="quarter" idx="12"/>
          </p:nvPr>
        </p:nvSpPr>
        <p:spPr>
          <a:ln/>
        </p:spPr>
        <p:txBody>
          <a:bodyPr/>
          <a:lstStyle>
            <a:lvl1pPr>
              <a:defRPr/>
            </a:lvl1pPr>
          </a:lstStyle>
          <a:p>
            <a:pPr>
              <a:defRPr/>
            </a:pPr>
            <a:fld id="{5B585FB0-F598-6A4C-9F58-25DFD15A8358}" type="slidenum">
              <a:rPr lang="en-US" altLang="en-US"/>
              <a:pPr>
                <a:defRPr/>
              </a:pPr>
              <a:t>‹#›</a:t>
            </a:fld>
            <a:endParaRPr lang="en-US" altLang="en-US"/>
          </a:p>
        </p:txBody>
      </p:sp>
    </p:spTree>
    <p:extLst>
      <p:ext uri="{BB962C8B-B14F-4D97-AF65-F5344CB8AC3E}">
        <p14:creationId xmlns:p14="http://schemas.microsoft.com/office/powerpoint/2010/main" val="2249544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38E72-969D-ADFD-BBE8-C06ADF1731B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57BA52E-A749-1FD7-4F26-578F60100D3D}"/>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F586B6F3-C0BB-B9DE-EC18-90D78E6D683D}"/>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419A9006-1D13-004A-9A07-B340E877D771}" type="slidenum">
              <a:rPr lang="en-US" altLang="en-US"/>
              <a:pPr>
                <a:defRPr/>
              </a:pPr>
              <a:t>‹#›</a:t>
            </a:fld>
            <a:endParaRPr lang="en-US" altLang="en-US"/>
          </a:p>
        </p:txBody>
      </p:sp>
    </p:spTree>
    <p:extLst>
      <p:ext uri="{BB962C8B-B14F-4D97-AF65-F5344CB8AC3E}">
        <p14:creationId xmlns:p14="http://schemas.microsoft.com/office/powerpoint/2010/main" val="3103745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2E7EFF7-C3A7-6245-5F73-E6EC552ABB7E}"/>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8" name="Rectangle 5">
            <a:extLst>
              <a:ext uri="{FF2B5EF4-FFF2-40B4-BE49-F238E27FC236}">
                <a16:creationId xmlns:a16="http://schemas.microsoft.com/office/drawing/2014/main" id="{C4D56831-3824-43A3-87A9-6CF049640811}"/>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9" name="Rectangle 6">
            <a:extLst>
              <a:ext uri="{FF2B5EF4-FFF2-40B4-BE49-F238E27FC236}">
                <a16:creationId xmlns:a16="http://schemas.microsoft.com/office/drawing/2014/main" id="{55E6C904-AB99-2D20-E593-EDF111B3813C}"/>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98406D2F-D7C4-B04E-B496-C5DB0AC4B19A}" type="slidenum">
              <a:rPr lang="en-US" altLang="en-US"/>
              <a:pPr>
                <a:defRPr/>
              </a:pPr>
              <a:t>‹#›</a:t>
            </a:fld>
            <a:endParaRPr lang="en-US" altLang="en-US"/>
          </a:p>
        </p:txBody>
      </p:sp>
    </p:spTree>
    <p:extLst>
      <p:ext uri="{BB962C8B-B14F-4D97-AF65-F5344CB8AC3E}">
        <p14:creationId xmlns:p14="http://schemas.microsoft.com/office/powerpoint/2010/main" val="3338221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B7284D-2C91-89F1-11DC-9E1D7DE5B8EF}"/>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4" name="Rectangle 5">
            <a:extLst>
              <a:ext uri="{FF2B5EF4-FFF2-40B4-BE49-F238E27FC236}">
                <a16:creationId xmlns:a16="http://schemas.microsoft.com/office/drawing/2014/main" id="{C5BFDA1A-485A-4D09-F8CC-F0F41CFA163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5" name="Rectangle 6">
            <a:extLst>
              <a:ext uri="{FF2B5EF4-FFF2-40B4-BE49-F238E27FC236}">
                <a16:creationId xmlns:a16="http://schemas.microsoft.com/office/drawing/2014/main" id="{06266370-E588-1A7B-C72E-0C8771D83197}"/>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1C46300F-0B6F-5244-A629-6DAC4CE332A2}" type="slidenum">
              <a:rPr lang="en-US" altLang="en-US"/>
              <a:pPr>
                <a:defRPr/>
              </a:pPr>
              <a:t>‹#›</a:t>
            </a:fld>
            <a:endParaRPr lang="en-US" altLang="en-US"/>
          </a:p>
        </p:txBody>
      </p:sp>
    </p:spTree>
    <p:extLst>
      <p:ext uri="{BB962C8B-B14F-4D97-AF65-F5344CB8AC3E}">
        <p14:creationId xmlns:p14="http://schemas.microsoft.com/office/powerpoint/2010/main" val="1733518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E91BF3-AC40-2354-5202-F07756AAD178}"/>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3" name="Rectangle 5">
            <a:extLst>
              <a:ext uri="{FF2B5EF4-FFF2-40B4-BE49-F238E27FC236}">
                <a16:creationId xmlns:a16="http://schemas.microsoft.com/office/drawing/2014/main" id="{A00F415C-EC0D-A701-A99B-264BA433F668}"/>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4" name="Rectangle 6">
            <a:extLst>
              <a:ext uri="{FF2B5EF4-FFF2-40B4-BE49-F238E27FC236}">
                <a16:creationId xmlns:a16="http://schemas.microsoft.com/office/drawing/2014/main" id="{341E808F-65C6-D543-EAB5-13E3ECD1D0B0}"/>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B844037C-2FEE-1C45-83F0-8A68CD70DDB2}" type="slidenum">
              <a:rPr lang="en-US" altLang="en-US"/>
              <a:pPr>
                <a:defRPr/>
              </a:pPr>
              <a:t>‹#›</a:t>
            </a:fld>
            <a:endParaRPr lang="en-US" altLang="en-US"/>
          </a:p>
        </p:txBody>
      </p:sp>
    </p:spTree>
    <p:extLst>
      <p:ext uri="{BB962C8B-B14F-4D97-AF65-F5344CB8AC3E}">
        <p14:creationId xmlns:p14="http://schemas.microsoft.com/office/powerpoint/2010/main" val="2287653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AE9B277-1546-B888-CDF7-6B131ABE32A9}"/>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D16A74B7-D635-E74D-B5C6-4A0A79ECF16D}"/>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9E2137E2-60D8-D512-A5A8-C5229D7DE500}"/>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D2E188FB-9622-B648-9DBA-1E17C2C61524}" type="slidenum">
              <a:rPr lang="en-US" altLang="en-US"/>
              <a:pPr>
                <a:defRPr/>
              </a:pPr>
              <a:t>‹#›</a:t>
            </a:fld>
            <a:endParaRPr lang="en-US" altLang="en-US"/>
          </a:p>
        </p:txBody>
      </p:sp>
    </p:spTree>
    <p:extLst>
      <p:ext uri="{BB962C8B-B14F-4D97-AF65-F5344CB8AC3E}">
        <p14:creationId xmlns:p14="http://schemas.microsoft.com/office/powerpoint/2010/main" val="1743131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A57179-A171-1DAC-7999-471F32F451B6}"/>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6B9E379C-2A90-6AA1-B5A0-89BF7854A229}"/>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622904C2-C588-EC92-C1D0-D46A357F4D14}"/>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F887799F-59E3-554C-BAC9-F1615DACD665}" type="slidenum">
              <a:rPr lang="en-US" altLang="en-US"/>
              <a:pPr>
                <a:defRPr/>
              </a:pPr>
              <a:t>‹#›</a:t>
            </a:fld>
            <a:endParaRPr lang="en-US" altLang="en-US"/>
          </a:p>
        </p:txBody>
      </p:sp>
    </p:spTree>
    <p:extLst>
      <p:ext uri="{BB962C8B-B14F-4D97-AF65-F5344CB8AC3E}">
        <p14:creationId xmlns:p14="http://schemas.microsoft.com/office/powerpoint/2010/main" val="4000668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6F1DBF-CC55-FE40-6B6A-A617C75F1516}"/>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2536537F-514A-B28A-DD6E-43D33497FD08}"/>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F1B8440D-33CB-99DF-2D64-4E8A276BEA0C}"/>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4FDF6256-8FB4-E54B-9C8C-F4862653C169}" type="slidenum">
              <a:rPr lang="en-US" altLang="en-US"/>
              <a:pPr>
                <a:defRPr/>
              </a:pPr>
              <a:t>‹#›</a:t>
            </a:fld>
            <a:endParaRPr lang="en-US" altLang="en-US"/>
          </a:p>
        </p:txBody>
      </p:sp>
    </p:spTree>
    <p:extLst>
      <p:ext uri="{BB962C8B-B14F-4D97-AF65-F5344CB8AC3E}">
        <p14:creationId xmlns:p14="http://schemas.microsoft.com/office/powerpoint/2010/main" val="2540966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460A61-E266-2A47-C960-035839DDB5DE}"/>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E8131FFE-5E01-841E-9DD5-F291277D13FD}"/>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EB772A8D-2DCF-B571-E657-1E639BDCC5AD}"/>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0C57492C-A6B4-2449-8DE6-21FB091AFF69}" type="slidenum">
              <a:rPr lang="en-US" altLang="en-US"/>
              <a:pPr>
                <a:defRPr/>
              </a:pPr>
              <a:t>‹#›</a:t>
            </a:fld>
            <a:endParaRPr lang="en-US" altLang="en-US"/>
          </a:p>
        </p:txBody>
      </p:sp>
    </p:spTree>
    <p:extLst>
      <p:ext uri="{BB962C8B-B14F-4D97-AF65-F5344CB8AC3E}">
        <p14:creationId xmlns:p14="http://schemas.microsoft.com/office/powerpoint/2010/main" val="99924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FDBC9E-72F2-F917-5263-F29994A1A7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F2F445-B6D3-4DE3-2255-BB0655CBA4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82F115-4B2E-8FAD-263F-6C8C2DB19882}"/>
              </a:ext>
            </a:extLst>
          </p:cNvPr>
          <p:cNvSpPr>
            <a:spLocks noGrp="1" noChangeArrowheads="1"/>
          </p:cNvSpPr>
          <p:nvPr>
            <p:ph type="sldNum" sz="quarter" idx="12"/>
          </p:nvPr>
        </p:nvSpPr>
        <p:spPr>
          <a:ln/>
        </p:spPr>
        <p:txBody>
          <a:bodyPr/>
          <a:lstStyle>
            <a:lvl1pPr>
              <a:defRPr/>
            </a:lvl1pPr>
          </a:lstStyle>
          <a:p>
            <a:pPr>
              <a:defRPr/>
            </a:pPr>
            <a:fld id="{F0EC3DE3-CC34-DF4B-A377-790D7A5633BC}" type="slidenum">
              <a:rPr lang="en-US" altLang="en-US"/>
              <a:pPr>
                <a:defRPr/>
              </a:pPr>
              <a:t>‹#›</a:t>
            </a:fld>
            <a:endParaRPr lang="en-US" altLang="en-US"/>
          </a:p>
        </p:txBody>
      </p:sp>
    </p:spTree>
    <p:extLst>
      <p:ext uri="{BB962C8B-B14F-4D97-AF65-F5344CB8AC3E}">
        <p14:creationId xmlns:p14="http://schemas.microsoft.com/office/powerpoint/2010/main" val="111978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77B26-B0DD-3A72-0BB8-69A5AEEDED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21ECAC-CC2E-FBB7-48DB-6A29C9628C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4EFCEE-7B41-C5AD-971D-A922C5D2D15A}"/>
              </a:ext>
            </a:extLst>
          </p:cNvPr>
          <p:cNvSpPr>
            <a:spLocks noGrp="1" noChangeArrowheads="1"/>
          </p:cNvSpPr>
          <p:nvPr>
            <p:ph type="sldNum" sz="quarter" idx="12"/>
          </p:nvPr>
        </p:nvSpPr>
        <p:spPr>
          <a:ln/>
        </p:spPr>
        <p:txBody>
          <a:bodyPr/>
          <a:lstStyle>
            <a:lvl1pPr>
              <a:defRPr/>
            </a:lvl1pPr>
          </a:lstStyle>
          <a:p>
            <a:pPr>
              <a:defRPr/>
            </a:pPr>
            <a:fld id="{CCDEBF25-30EB-D84C-8F61-3B357A8557AC}" type="slidenum">
              <a:rPr lang="en-US" altLang="en-US"/>
              <a:pPr>
                <a:defRPr/>
              </a:pPr>
              <a:t>‹#›</a:t>
            </a:fld>
            <a:endParaRPr lang="en-US" altLang="en-US"/>
          </a:p>
        </p:txBody>
      </p:sp>
    </p:spTree>
    <p:extLst>
      <p:ext uri="{BB962C8B-B14F-4D97-AF65-F5344CB8AC3E}">
        <p14:creationId xmlns:p14="http://schemas.microsoft.com/office/powerpoint/2010/main" val="185650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116337-969E-CA29-97FF-A82BF741A35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C5807E-A563-892C-6026-905A9755B09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A3931FB4-4F2C-DBF0-78CE-F197262A50C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5CC23E69-EE84-8CB1-C028-FAB0CEB0A87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6CBB62D8-FAF0-B53D-84EF-310A891B90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DC127E2-A367-5E44-87DB-F2DDF392BBA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2A7E17-8BC9-99C4-0DF5-095E85996C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2396E276-0B10-2815-E4AE-0B9A2DE0EA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4116393A-84A9-9635-9FBB-DC77FE17D85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88C38A91-DE7A-5E3D-A765-A1C3DF21AC2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5156175A-0FB8-D06A-6950-396300BA4CC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91B3766E-BF6B-0843-8429-B545542A5F0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8CD20D-B842-B434-AB40-A2AE104ED0D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6F4D37B0-4CC3-EF1E-FF09-B78F07C586D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E9491ADA-4277-3F61-3971-146040A9EBE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B4997E7A-2D02-C269-A063-96A7597F89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BC3591D-B8E3-9353-DBA4-87543A0A597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F31420A-7F38-FE45-802E-2B7CF25EE78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C745209-58F9-65C8-EF20-0C0001CE38C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338F5317-1866-8259-806C-DE500DC3894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E723C696-DD59-132B-9011-1860BF8F85E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3053DE0C-7C1F-332B-43B8-8693A979CC9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B84F1FFB-11BD-CCFE-66EF-97AC85946FC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88CB557-E3F7-DA41-A665-4037B718415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C32F01-CDD5-BD50-F441-A961FBB8C2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A7C7EF9C-9566-4287-E31D-0446B42FF1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24C0F496-1408-6759-BE92-34716592271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BFB7C694-F245-7E3B-D0F5-0C5DA4BADD3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E092D97F-C2F7-3DB5-3519-99A98BD10E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827EFD3-2E3A-2A45-A7FC-3B4B789EC3A0}" type="slidenum">
              <a:rPr lang="en-US" altLang="en-US"/>
              <a:pPr>
                <a:defRPr/>
              </a:pPr>
              <a:t>‹#›</a:t>
            </a:fld>
            <a:endParaRPr lang="en-US" altLang="en-US"/>
          </a:p>
        </p:txBody>
      </p:sp>
    </p:spTree>
    <p:extLst>
      <p:ext uri="{BB962C8B-B14F-4D97-AF65-F5344CB8AC3E}">
        <p14:creationId xmlns:p14="http://schemas.microsoft.com/office/powerpoint/2010/main" val="995578160"/>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EA443E5-8E90-C90F-E487-754AA2E998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4515" name="Rectangle 3">
            <a:extLst>
              <a:ext uri="{FF2B5EF4-FFF2-40B4-BE49-F238E27FC236}">
                <a16:creationId xmlns:a16="http://schemas.microsoft.com/office/drawing/2014/main" id="{77C47A71-8D56-6735-C000-857B8C5B857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7AD4BC53-F6BB-4A32-C298-1E7198032C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FE36B497-E5FB-5BA3-B1BF-5DE88648526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E13B97B6-EEE2-5E94-09F3-7CA8DEF0DC2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E58120-39FB-7F46-9459-20BD52C9E85E}" type="slidenum">
              <a:rPr lang="en-US" altLang="en-US"/>
              <a:pPr>
                <a:defRPr/>
              </a:pPr>
              <a:t>‹#›</a:t>
            </a:fld>
            <a:endParaRPr lang="en-US" altLang="en-US"/>
          </a:p>
        </p:txBody>
      </p:sp>
    </p:spTree>
    <p:extLst>
      <p:ext uri="{BB962C8B-B14F-4D97-AF65-F5344CB8AC3E}">
        <p14:creationId xmlns:p14="http://schemas.microsoft.com/office/powerpoint/2010/main" val="4234582726"/>
      </p:ext>
    </p:extLst>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5389106-61E7-CF38-9C45-AC1028C4EEE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67336A6-A301-FD99-AFEA-86244E88328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BD5088-8D11-1C79-8126-CF22C367F99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BE13C6B-2632-9654-B186-EDFCF9EF4AD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745F3A03-A32F-6CFF-2D71-434409158F8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51DFB152-B544-DF49-9D29-AC288E5B4B33}" type="slidenum">
              <a:rPr lang="en-US" altLang="en-US"/>
              <a:pPr>
                <a:defRPr/>
              </a:pPr>
              <a:t>‹#›</a:t>
            </a:fld>
            <a:endParaRPr lang="en-US" altLang="en-US"/>
          </a:p>
        </p:txBody>
      </p:sp>
    </p:spTree>
    <p:extLst>
      <p:ext uri="{BB962C8B-B14F-4D97-AF65-F5344CB8AC3E}">
        <p14:creationId xmlns:p14="http://schemas.microsoft.com/office/powerpoint/2010/main" val="2934605890"/>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merriam-webster.com/words-at-play/definition-of-brainstorm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astro.gsu.edu/~thenry/GALACTI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6EF9D51B-4656-B1B2-9257-2663CF0E8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01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a:extLst>
              <a:ext uri="{FF2B5EF4-FFF2-40B4-BE49-F238E27FC236}">
                <a16:creationId xmlns:a16="http://schemas.microsoft.com/office/drawing/2014/main" id="{ED3DDE1A-1EA7-4041-12B1-EA0678073BCE}"/>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Proposal Brainstorming</a:t>
            </a:r>
          </a:p>
        </p:txBody>
      </p:sp>
      <p:sp>
        <p:nvSpPr>
          <p:cNvPr id="75780" name="TextBox 7">
            <a:extLst>
              <a:ext uri="{FF2B5EF4-FFF2-40B4-BE49-F238E27FC236}">
                <a16:creationId xmlns:a16="http://schemas.microsoft.com/office/drawing/2014/main" id="{CA6C99AD-DBE7-9325-F113-B6DF6127FDF2}"/>
              </a:ext>
            </a:extLst>
          </p:cNvPr>
          <p:cNvSpPr txBox="1">
            <a:spLocks noChangeArrowheads="1"/>
          </p:cNvSpPr>
          <p:nvPr/>
        </p:nvSpPr>
        <p:spPr bwMode="auto">
          <a:xfrm>
            <a:off x="0" y="61722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hlinkClick r:id="rId4"/>
              </a:rPr>
              <a:t>https://www.merriam-webster.com/words-at-play/definition-of-brainstorming</a:t>
            </a:r>
            <a:endParaRPr lang="en-US" altLang="en-US" sz="1200">
              <a:solidFill>
                <a:srgbClr val="FFFF00"/>
              </a:solidFill>
              <a:latin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1" descr="pass.IMG_1913.copy.jpg">
            <a:extLst>
              <a:ext uri="{FF2B5EF4-FFF2-40B4-BE49-F238E27FC236}">
                <a16:creationId xmlns:a16="http://schemas.microsoft.com/office/drawing/2014/main" id="{DA449004-785E-682D-D3AF-AD3FFC0C9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a:extLst>
              <a:ext uri="{FF2B5EF4-FFF2-40B4-BE49-F238E27FC236}">
                <a16:creationId xmlns:a16="http://schemas.microsoft.com/office/drawing/2014/main" id="{4752A428-7172-4127-2680-770836834059}"/>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Your Future: Proposal Strategy</a:t>
            </a:r>
          </a:p>
        </p:txBody>
      </p:sp>
      <p:sp>
        <p:nvSpPr>
          <p:cNvPr id="1404933" name="Rectangle 5">
            <a:extLst>
              <a:ext uri="{FF2B5EF4-FFF2-40B4-BE49-F238E27FC236}">
                <a16:creationId xmlns:a16="http://schemas.microsoft.com/office/drawing/2014/main" id="{E158762D-448C-E18B-A67C-6E83AB9D5340}"/>
              </a:ext>
            </a:extLst>
          </p:cNvPr>
          <p:cNvSpPr>
            <a:spLocks noChangeArrowheads="1"/>
          </p:cNvSpPr>
          <p:nvPr/>
        </p:nvSpPr>
        <p:spPr bwMode="auto">
          <a:xfrm>
            <a:off x="381000" y="909637"/>
            <a:ext cx="8077200" cy="36625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600" u="sng" dirty="0">
                <a:solidFill>
                  <a:schemeClr val="accent4">
                    <a:lumMod val="10000"/>
                  </a:schemeClr>
                </a:solidFill>
                <a:latin typeface="Times New Roman" panose="02020603050405020304" pitchFamily="18" charset="0"/>
                <a:hlinkClick r:id="rId4">
                  <a:extLst>
                    <a:ext uri="{A12FA001-AC4F-418D-AE19-62706E023703}">
                      <ahyp:hlinkClr xmlns:ahyp="http://schemas.microsoft.com/office/drawing/2018/hyperlinkcolor" val="tx"/>
                    </a:ext>
                  </a:extLst>
                </a:hlinkClick>
              </a:rPr>
              <a:t>http://www.astro.gsu.edu/~thenry/GALACTIC/</a:t>
            </a:r>
            <a:endParaRPr lang="en-US" altLang="en-US" sz="1600" u="sng" dirty="0">
              <a:solidFill>
                <a:schemeClr val="accent4">
                  <a:lumMod val="10000"/>
                </a:schemeClr>
              </a:solidFill>
              <a:latin typeface="Times New Roman" panose="02020603050405020304" pitchFamily="18" charset="0"/>
            </a:endParaRPr>
          </a:p>
          <a:p>
            <a:pPr algn="ctr" eaLnBrk="1" hangingPunct="1">
              <a:spcBef>
                <a:spcPct val="0"/>
              </a:spcBef>
              <a:buFontTx/>
              <a:buNone/>
              <a:defRPr/>
            </a:pPr>
            <a:endParaRPr lang="en-US" altLang="en-US" sz="1600" dirty="0">
              <a:solidFill>
                <a:schemeClr val="bg1">
                  <a:lumMod val="60000"/>
                  <a:lumOff val="40000"/>
                </a:schemeClr>
              </a:solidFill>
              <a:latin typeface="Times New Roman" panose="02020603050405020304" pitchFamily="18" charset="0"/>
            </a:endParaRPr>
          </a:p>
          <a:p>
            <a:pPr eaLnBrk="1" hangingPunct="1">
              <a:spcBef>
                <a:spcPct val="0"/>
              </a:spcBef>
              <a:buFontTx/>
              <a:buNone/>
              <a:defRPr/>
            </a:pPr>
            <a:r>
              <a:rPr lang="en-US" altLang="en-US" sz="2000" dirty="0">
                <a:solidFill>
                  <a:srgbClr val="FFFF00"/>
                </a:solidFill>
                <a:latin typeface="Times New Roman" panose="02020603050405020304" pitchFamily="18" charset="0"/>
              </a:rPr>
              <a:t>Tuesday 30 JAN 		Reading #1</a:t>
            </a:r>
          </a:p>
          <a:p>
            <a:pPr eaLnBrk="1" hangingPunct="1">
              <a:spcBef>
                <a:spcPct val="0"/>
              </a:spcBef>
              <a:buFontTx/>
              <a:buNone/>
              <a:defRPr/>
            </a:pPr>
            <a:r>
              <a:rPr lang="en-US" altLang="en-US" sz="2000" dirty="0">
                <a:solidFill>
                  <a:srgbClr val="000000"/>
                </a:solidFill>
                <a:latin typeface="Times New Roman" panose="02020603050405020304" pitchFamily="18" charset="0"/>
              </a:rPr>
              <a:t>			          </a:t>
            </a:r>
            <a:r>
              <a:rPr lang="en-US" altLang="en-US" sz="2000" dirty="0" err="1">
                <a:solidFill>
                  <a:srgbClr val="000000"/>
                </a:solidFill>
                <a:latin typeface="Times New Roman" panose="02020603050405020304" pitchFamily="18" charset="0"/>
              </a:rPr>
              <a:t>Prusti</a:t>
            </a:r>
            <a:r>
              <a:rPr lang="en-US" altLang="en-US" sz="2000" dirty="0">
                <a:solidFill>
                  <a:srgbClr val="000000"/>
                </a:solidFill>
                <a:latin typeface="Times New Roman" panose="02020603050405020304" pitchFamily="18" charset="0"/>
              </a:rPr>
              <a:t>+ 2016 --- first 2 sections, 3 pages</a:t>
            </a:r>
          </a:p>
          <a:p>
            <a:pPr eaLnBrk="1" hangingPunct="1">
              <a:spcBef>
                <a:spcPct val="0"/>
              </a:spcBef>
              <a:buFontTx/>
              <a:buNone/>
              <a:defRPr/>
            </a:pPr>
            <a:r>
              <a:rPr lang="en-US" altLang="en-US" sz="2000" dirty="0">
                <a:solidFill>
                  <a:srgbClr val="000000"/>
                </a:solidFill>
                <a:latin typeface="Times New Roman" panose="02020603050405020304" pitchFamily="18" charset="0"/>
              </a:rPr>
              <a:t>			          </a:t>
            </a:r>
            <a:r>
              <a:rPr lang="en-US" altLang="en-US" sz="2000" dirty="0" err="1">
                <a:solidFill>
                  <a:srgbClr val="000000"/>
                </a:solidFill>
                <a:latin typeface="Times New Roman" panose="02020603050405020304" pitchFamily="18" charset="0"/>
              </a:rPr>
              <a:t>Vallenari</a:t>
            </a:r>
            <a:r>
              <a:rPr lang="en-US" altLang="en-US" sz="2000" dirty="0">
                <a:solidFill>
                  <a:srgbClr val="000000"/>
                </a:solidFill>
                <a:latin typeface="Times New Roman" panose="02020603050405020304" pitchFamily="18" charset="0"/>
              </a:rPr>
              <a:t>+ 2023 --- 12 pages </a:t>
            </a:r>
          </a:p>
          <a:p>
            <a:pPr eaLnBrk="1" hangingPunct="1">
              <a:spcBef>
                <a:spcPct val="0"/>
              </a:spcBef>
              <a:buFontTx/>
              <a:buNone/>
              <a:defRPr/>
            </a:pPr>
            <a:endParaRPr lang="en-US" altLang="en-US" sz="1000" dirty="0">
              <a:solidFill>
                <a:srgbClr val="FFFF00"/>
              </a:solidFill>
              <a:latin typeface="Times New Roman" panose="02020603050405020304" pitchFamily="18" charset="0"/>
            </a:endParaRPr>
          </a:p>
          <a:p>
            <a:pPr eaLnBrk="1" hangingPunct="1">
              <a:spcBef>
                <a:spcPct val="0"/>
              </a:spcBef>
              <a:buFontTx/>
              <a:buNone/>
              <a:defRPr/>
            </a:pPr>
            <a:r>
              <a:rPr lang="en-US" altLang="en-US" sz="2000" dirty="0">
                <a:solidFill>
                  <a:srgbClr val="FFFF00"/>
                </a:solidFill>
                <a:latin typeface="Times New Roman" panose="02020603050405020304" pitchFamily="18" charset="0"/>
              </a:rPr>
              <a:t>Thursday 01 FEB		Choose 2 Topics</a:t>
            </a:r>
          </a:p>
          <a:p>
            <a:pPr eaLnBrk="1" hangingPunct="1">
              <a:spcBef>
                <a:spcPct val="0"/>
              </a:spcBef>
              <a:buFontTx/>
              <a:buNone/>
              <a:defRPr/>
            </a:pPr>
            <a:r>
              <a:rPr lang="en-US" altLang="en-US" sz="2000" dirty="0">
                <a:solidFill>
                  <a:schemeClr val="accent1">
                    <a:lumMod val="10000"/>
                  </a:schemeClr>
                </a:solidFill>
                <a:latin typeface="Times New Roman" panose="02020603050405020304" pitchFamily="18" charset="0"/>
              </a:rPr>
              <a:t>			          3 sentences each --- send single page .pdf</a:t>
            </a:r>
          </a:p>
          <a:p>
            <a:pPr eaLnBrk="1" hangingPunct="1">
              <a:spcBef>
                <a:spcPct val="0"/>
              </a:spcBef>
              <a:buFontTx/>
              <a:buNone/>
              <a:defRPr/>
            </a:pPr>
            <a:r>
              <a:rPr lang="en-US" altLang="en-US" sz="2000" dirty="0">
                <a:solidFill>
                  <a:srgbClr val="0000FF"/>
                </a:solidFill>
                <a:latin typeface="Times New Roman" panose="02020603050405020304" pitchFamily="18" charset="0"/>
              </a:rPr>
              <a:t>			          </a:t>
            </a:r>
            <a:r>
              <a:rPr lang="en-US" altLang="en-US" sz="2000" dirty="0">
                <a:solidFill>
                  <a:schemeClr val="accent1">
                    <a:lumMod val="10000"/>
                  </a:schemeClr>
                </a:solidFill>
                <a:latin typeface="Times New Roman" panose="02020603050405020304" pitchFamily="18" charset="0"/>
              </a:rPr>
              <a:t>sentence #1 = SCIENCE QUESTION</a:t>
            </a:r>
          </a:p>
          <a:p>
            <a:pPr eaLnBrk="1" hangingPunct="1">
              <a:spcBef>
                <a:spcPct val="0"/>
              </a:spcBef>
              <a:buFontTx/>
              <a:buNone/>
              <a:defRPr/>
            </a:pPr>
            <a:r>
              <a:rPr lang="en-US" altLang="en-US" sz="2000" dirty="0">
                <a:solidFill>
                  <a:schemeClr val="accent1">
                    <a:lumMod val="10000"/>
                  </a:schemeClr>
                </a:solidFill>
                <a:latin typeface="Times New Roman" panose="02020603050405020304" pitchFamily="18" charset="0"/>
              </a:rPr>
              <a:t>			          sentences #2 and #3 = how will you do it?</a:t>
            </a:r>
          </a:p>
          <a:p>
            <a:pPr eaLnBrk="1" hangingPunct="1">
              <a:spcBef>
                <a:spcPct val="0"/>
              </a:spcBef>
              <a:buFontTx/>
              <a:buNone/>
              <a:defRPr/>
            </a:pPr>
            <a:endParaRPr lang="en-US" altLang="en-US" sz="1000" dirty="0">
              <a:solidFill>
                <a:srgbClr val="0000FF"/>
              </a:solidFill>
              <a:latin typeface="Times New Roman" panose="02020603050405020304" pitchFamily="18" charset="0"/>
            </a:endParaRPr>
          </a:p>
          <a:p>
            <a:pPr eaLnBrk="1" hangingPunct="1">
              <a:spcBef>
                <a:spcPct val="0"/>
              </a:spcBef>
              <a:buFontTx/>
              <a:buNone/>
              <a:defRPr/>
            </a:pPr>
            <a:r>
              <a:rPr lang="en-US" altLang="en-US" sz="2000" dirty="0">
                <a:solidFill>
                  <a:srgbClr val="FFFF00"/>
                </a:solidFill>
                <a:latin typeface="Times New Roman" panose="02020603050405020304" pitchFamily="18" charset="0"/>
              </a:rPr>
              <a:t>Thursday 08 FEB		Biographical Sketch on </a:t>
            </a:r>
            <a:r>
              <a:rPr lang="en-US" altLang="en-US" sz="2000" dirty="0" err="1">
                <a:solidFill>
                  <a:srgbClr val="FFFF00"/>
                </a:solidFill>
                <a:latin typeface="Times New Roman" panose="02020603050405020304" pitchFamily="18" charset="0"/>
              </a:rPr>
              <a:t>SciENv</a:t>
            </a:r>
            <a:endParaRPr lang="en-US" altLang="en-US" sz="2000" dirty="0">
              <a:solidFill>
                <a:srgbClr val="FFFF00"/>
              </a:solidFill>
              <a:latin typeface="Times New Roman" panose="02020603050405020304" pitchFamily="18" charset="0"/>
            </a:endParaRPr>
          </a:p>
          <a:p>
            <a:pPr eaLnBrk="1" hangingPunct="1">
              <a:spcBef>
                <a:spcPct val="0"/>
              </a:spcBef>
              <a:buFontTx/>
              <a:buNone/>
              <a:defRPr/>
            </a:pPr>
            <a:endParaRPr lang="en-US" altLang="en-US" sz="2000" dirty="0">
              <a:solidFill>
                <a:srgbClr val="0000FF"/>
              </a:solidFill>
              <a:latin typeface="Times New Roman" panose="02020603050405020304" pitchFamily="18" charset="0"/>
            </a:endParaRPr>
          </a:p>
        </p:txBody>
      </p:sp>
      <p:pic>
        <p:nvPicPr>
          <p:cNvPr id="81924" name="Picture 2" descr="Screen Shot 2020-01-20 at 11.15.33 PM.png">
            <a:extLst>
              <a:ext uri="{FF2B5EF4-FFF2-40B4-BE49-F238E27FC236}">
                <a16:creationId xmlns:a16="http://schemas.microsoft.com/office/drawing/2014/main" id="{C0DDC643-153D-AA5C-5518-4AF2E06AD7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3" descr="Screen Shot 2020-01-20 at 11.18.30 PM.png">
            <a:extLst>
              <a:ext uri="{FF2B5EF4-FFF2-40B4-BE49-F238E27FC236}">
                <a16:creationId xmlns:a16="http://schemas.microsoft.com/office/drawing/2014/main" id="{0DC42CF0-43FD-669B-9DD4-9313419688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6" end="6"/>
                                            </p:txEl>
                                          </p:spTgt>
                                        </p:tgtEl>
                                        <p:attrNameLst>
                                          <p:attrName>style.visibility</p:attrName>
                                        </p:attrNameLst>
                                      </p:cBhvr>
                                      <p:to>
                                        <p:strVal val="visible"/>
                                      </p:to>
                                    </p:set>
                                    <p:animEffect transition="in" filter="fade">
                                      <p:cBhvr>
                                        <p:cTn id="7" dur="2000"/>
                                        <p:tgtEl>
                                          <p:spTgt spid="140493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7" end="7"/>
                                            </p:txEl>
                                          </p:spTgt>
                                        </p:tgtEl>
                                        <p:attrNameLst>
                                          <p:attrName>style.visibility</p:attrName>
                                        </p:attrNameLst>
                                      </p:cBhvr>
                                      <p:to>
                                        <p:strVal val="visible"/>
                                      </p:to>
                                    </p:set>
                                    <p:animEffect transition="in" filter="fade">
                                      <p:cBhvr>
                                        <p:cTn id="12" dur="2000"/>
                                        <p:tgtEl>
                                          <p:spTgt spid="140493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04933">
                                            <p:txEl>
                                              <p:pRg st="8" end="8"/>
                                            </p:txEl>
                                          </p:spTgt>
                                        </p:tgtEl>
                                        <p:attrNameLst>
                                          <p:attrName>style.visibility</p:attrName>
                                        </p:attrNameLst>
                                      </p:cBhvr>
                                      <p:to>
                                        <p:strVal val="visible"/>
                                      </p:to>
                                    </p:set>
                                    <p:animEffect transition="in" filter="fade">
                                      <p:cBhvr>
                                        <p:cTn id="15" dur="2000"/>
                                        <p:tgtEl>
                                          <p:spTgt spid="140493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04933">
                                            <p:txEl>
                                              <p:pRg st="9" end="9"/>
                                            </p:txEl>
                                          </p:spTgt>
                                        </p:tgtEl>
                                        <p:attrNameLst>
                                          <p:attrName>style.visibility</p:attrName>
                                        </p:attrNameLst>
                                      </p:cBhvr>
                                      <p:to>
                                        <p:strVal val="visible"/>
                                      </p:to>
                                    </p:set>
                                    <p:animEffect transition="in" filter="fade">
                                      <p:cBhvr>
                                        <p:cTn id="18" dur="2000"/>
                                        <p:tgtEl>
                                          <p:spTgt spid="1404933">
                                            <p:txEl>
                                              <p:pRg st="9" end="9"/>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04933">
                                            <p:txEl>
                                              <p:pRg st="11" end="11"/>
                                            </p:txEl>
                                          </p:spTgt>
                                        </p:tgtEl>
                                        <p:attrNameLst>
                                          <p:attrName>style.visibility</p:attrName>
                                        </p:attrNameLst>
                                      </p:cBhvr>
                                      <p:to>
                                        <p:strVal val="visible"/>
                                      </p:to>
                                    </p:set>
                                    <p:animEffect transition="in" filter="fade">
                                      <p:cBhvr>
                                        <p:cTn id="23" dur="2000"/>
                                        <p:tgtEl>
                                          <p:spTgt spid="140493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6EB666D4-4C26-A76A-7D3F-41BDBA15CFFE}"/>
              </a:ext>
            </a:extLst>
          </p:cNvPr>
          <p:cNvSpPr>
            <a:spLocks noGrp="1" noChangeArrowheads="1"/>
          </p:cNvSpPr>
          <p:nvPr>
            <p:ph type="title"/>
          </p:nvPr>
        </p:nvSpPr>
        <p:spPr>
          <a:xfrm>
            <a:off x="-76200" y="0"/>
            <a:ext cx="92964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Topics</a:t>
            </a:r>
          </a:p>
        </p:txBody>
      </p:sp>
      <p:sp>
        <p:nvSpPr>
          <p:cNvPr id="16" name="TextBox 2">
            <a:extLst>
              <a:ext uri="{FF2B5EF4-FFF2-40B4-BE49-F238E27FC236}">
                <a16:creationId xmlns:a16="http://schemas.microsoft.com/office/drawing/2014/main" id="{BFC7E69E-EB7B-E0B8-C233-7EB3C0EA5E27}"/>
              </a:ext>
            </a:extLst>
          </p:cNvPr>
          <p:cNvSpPr txBox="1">
            <a:spLocks noChangeArrowheads="1"/>
          </p:cNvSpPr>
          <p:nvPr/>
        </p:nvSpPr>
        <p:spPr bwMode="auto">
          <a:xfrm>
            <a:off x="304800" y="609600"/>
            <a:ext cx="4267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naked eye stars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O/B dwarf 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blue/red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supergiants</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red giants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red clump/horizontal branch stars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000000"/>
                </a:solidFill>
                <a:latin typeface="Times New Roman" panose="02020603050405020304" pitchFamily="18" charset="0"/>
              </a:rPr>
              <a:t>hot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subdwarfs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000000"/>
                </a:solidFill>
                <a:latin typeface="Times New Roman" panose="02020603050405020304" pitchFamily="18" charset="0"/>
              </a:rPr>
              <a:t>cool</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subdwarfs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white dwarfs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brown dwarfs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binaries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Cepheid variables (phot time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RR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Lyrae</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variables (phot time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RV Tauri variables (yellow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supergiants</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long period variables (Mira)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cataclysmic variables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recurrent/dwarf novae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SN remnants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planetary nebulae</a:t>
            </a:r>
          </a:p>
        </p:txBody>
      </p:sp>
      <p:sp>
        <p:nvSpPr>
          <p:cNvPr id="5" name="TextBox 2">
            <a:extLst>
              <a:ext uri="{FF2B5EF4-FFF2-40B4-BE49-F238E27FC236}">
                <a16:creationId xmlns:a16="http://schemas.microsoft.com/office/drawing/2014/main" id="{BC82BE3E-A8A8-B73F-AD0F-13D17335CE3B}"/>
              </a:ext>
            </a:extLst>
          </p:cNvPr>
          <p:cNvSpPr txBox="1">
            <a:spLocks noChangeArrowheads="1"/>
          </p:cNvSpPr>
          <p:nvPr/>
        </p:nvSpPr>
        <p:spPr bwMode="auto">
          <a:xfrm>
            <a:off x="4800600" y="917912"/>
            <a:ext cx="4267200" cy="5940088"/>
          </a:xfrm>
          <a:prstGeom prst="rect">
            <a:avLst/>
          </a:prstGeom>
          <a:noFill/>
          <a:ln>
            <a:noFill/>
          </a:ln>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moving groups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young clusters (Orion, other Messier)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old clusters (M67)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globular clusters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map a Galactic 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MW thin/thick disk via kinematics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MW tidal streams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LMC/SMC/And/Tri 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LMC/SMC/And/Tri proper motions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Andromeda visitors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LBVs … only ~20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asteroids/comets … Solar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exoplanets … not Galactic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2000"/>
                                        <p:tgtEl>
                                          <p:spTgt spid="1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2000"/>
                                        <p:tgtEl>
                                          <p:spTgt spid="1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7" end="7"/>
                                            </p:txEl>
                                          </p:spTgt>
                                        </p:tgtEl>
                                        <p:attrNameLst>
                                          <p:attrName>style.visibility</p:attrName>
                                        </p:attrNameLst>
                                      </p:cBhvr>
                                      <p:to>
                                        <p:strVal val="visible"/>
                                      </p:to>
                                    </p:set>
                                    <p:animEffect transition="in" filter="fade">
                                      <p:cBhvr>
                                        <p:cTn id="30" dur="2000"/>
                                        <p:tgtEl>
                                          <p:spTgt spid="1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animEffect transition="in" filter="fade">
                                      <p:cBhvr>
                                        <p:cTn id="33" dur="2000"/>
                                        <p:tgtEl>
                                          <p:spTgt spid="16">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10" end="10"/>
                                            </p:txEl>
                                          </p:spTgt>
                                        </p:tgtEl>
                                        <p:attrNameLst>
                                          <p:attrName>style.visibility</p:attrName>
                                        </p:attrNameLst>
                                      </p:cBhvr>
                                      <p:to>
                                        <p:strVal val="visible"/>
                                      </p:to>
                                    </p:set>
                                    <p:animEffect transition="in" filter="fade">
                                      <p:cBhvr>
                                        <p:cTn id="38" dur="2000"/>
                                        <p:tgtEl>
                                          <p:spTgt spid="16">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animEffect transition="in" filter="fade">
                                      <p:cBhvr>
                                        <p:cTn id="43" dur="2000"/>
                                        <p:tgtEl>
                                          <p:spTgt spid="16">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xEl>
                                              <p:pRg st="13" end="13"/>
                                            </p:txEl>
                                          </p:spTgt>
                                        </p:tgtEl>
                                        <p:attrNameLst>
                                          <p:attrName>style.visibility</p:attrName>
                                        </p:attrNameLst>
                                      </p:cBhvr>
                                      <p:to>
                                        <p:strVal val="visible"/>
                                      </p:to>
                                    </p:set>
                                    <p:animEffect transition="in" filter="fade">
                                      <p:cBhvr>
                                        <p:cTn id="46" dur="2000"/>
                                        <p:tgtEl>
                                          <p:spTgt spid="16">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xEl>
                                              <p:pRg st="14" end="14"/>
                                            </p:txEl>
                                          </p:spTgt>
                                        </p:tgtEl>
                                        <p:attrNameLst>
                                          <p:attrName>style.visibility</p:attrName>
                                        </p:attrNameLst>
                                      </p:cBhvr>
                                      <p:to>
                                        <p:strVal val="visible"/>
                                      </p:to>
                                    </p:set>
                                    <p:animEffect transition="in" filter="fade">
                                      <p:cBhvr>
                                        <p:cTn id="49" dur="2000"/>
                                        <p:tgtEl>
                                          <p:spTgt spid="16">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xEl>
                                              <p:pRg st="15" end="15"/>
                                            </p:txEl>
                                          </p:spTgt>
                                        </p:tgtEl>
                                        <p:attrNameLst>
                                          <p:attrName>style.visibility</p:attrName>
                                        </p:attrNameLst>
                                      </p:cBhvr>
                                      <p:to>
                                        <p:strVal val="visible"/>
                                      </p:to>
                                    </p:set>
                                    <p:animEffect transition="in" filter="fade">
                                      <p:cBhvr>
                                        <p:cTn id="52" dur="2000"/>
                                        <p:tgtEl>
                                          <p:spTgt spid="16">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xEl>
                                              <p:pRg st="16" end="16"/>
                                            </p:txEl>
                                          </p:spTgt>
                                        </p:tgtEl>
                                        <p:attrNameLst>
                                          <p:attrName>style.visibility</p:attrName>
                                        </p:attrNameLst>
                                      </p:cBhvr>
                                      <p:to>
                                        <p:strVal val="visible"/>
                                      </p:to>
                                    </p:set>
                                    <p:animEffect transition="in" filter="fade">
                                      <p:cBhvr>
                                        <p:cTn id="55" dur="2000"/>
                                        <p:tgtEl>
                                          <p:spTgt spid="16">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xEl>
                                              <p:pRg st="17" end="17"/>
                                            </p:txEl>
                                          </p:spTgt>
                                        </p:tgtEl>
                                        <p:attrNameLst>
                                          <p:attrName>style.visibility</p:attrName>
                                        </p:attrNameLst>
                                      </p:cBhvr>
                                      <p:to>
                                        <p:strVal val="visible"/>
                                      </p:to>
                                    </p:set>
                                    <p:animEffect transition="in" filter="fade">
                                      <p:cBhvr>
                                        <p:cTn id="58" dur="2000"/>
                                        <p:tgtEl>
                                          <p:spTgt spid="16">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18" end="18"/>
                                            </p:txEl>
                                          </p:spTgt>
                                        </p:tgtEl>
                                        <p:attrNameLst>
                                          <p:attrName>style.visibility</p:attrName>
                                        </p:attrNameLst>
                                      </p:cBhvr>
                                      <p:to>
                                        <p:strVal val="visible"/>
                                      </p:to>
                                    </p:set>
                                    <p:animEffect transition="in" filter="fade">
                                      <p:cBhvr>
                                        <p:cTn id="63" dur="2000"/>
                                        <p:tgtEl>
                                          <p:spTgt spid="16">
                                            <p:txEl>
                                              <p:pRg st="18" end="1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xEl>
                                              <p:pRg st="19" end="19"/>
                                            </p:txEl>
                                          </p:spTgt>
                                        </p:tgtEl>
                                        <p:attrNameLst>
                                          <p:attrName>style.visibility</p:attrName>
                                        </p:attrNameLst>
                                      </p:cBhvr>
                                      <p:to>
                                        <p:strVal val="visible"/>
                                      </p:to>
                                    </p:set>
                                    <p:animEffect transition="in" filter="fade">
                                      <p:cBhvr>
                                        <p:cTn id="66" dur="2000"/>
                                        <p:tgtEl>
                                          <p:spTgt spid="16">
                                            <p:txEl>
                                              <p:pRg st="19" end="1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fade">
                                      <p:cBhvr>
                                        <p:cTn id="71" dur="2000"/>
                                        <p:tgtEl>
                                          <p:spTgt spid="5">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Effect transition="in" filter="fade">
                                      <p:cBhvr>
                                        <p:cTn id="74" dur="2000"/>
                                        <p:tgtEl>
                                          <p:spTgt spid="5">
                                            <p:txEl>
                                              <p:pRg st="1" end="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fade">
                                      <p:cBhvr>
                                        <p:cTn id="77" dur="2000"/>
                                        <p:tgtEl>
                                          <p:spTgt spid="5">
                                            <p:txEl>
                                              <p:pRg st="2" end="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5">
                                            <p:txEl>
                                              <p:pRg st="3" end="3"/>
                                            </p:txEl>
                                          </p:spTgt>
                                        </p:tgtEl>
                                        <p:attrNameLst>
                                          <p:attrName>style.visibility</p:attrName>
                                        </p:attrNameLst>
                                      </p:cBhvr>
                                      <p:to>
                                        <p:strVal val="visible"/>
                                      </p:to>
                                    </p:set>
                                    <p:animEffect transition="in" filter="fade">
                                      <p:cBhvr>
                                        <p:cTn id="80" dur="2000"/>
                                        <p:tgtEl>
                                          <p:spTgt spid="5">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xEl>
                                              <p:pRg st="5" end="5"/>
                                            </p:txEl>
                                          </p:spTgt>
                                        </p:tgtEl>
                                        <p:attrNameLst>
                                          <p:attrName>style.visibility</p:attrName>
                                        </p:attrNameLst>
                                      </p:cBhvr>
                                      <p:to>
                                        <p:strVal val="visible"/>
                                      </p:to>
                                    </p:set>
                                    <p:animEffect transition="in" filter="fade">
                                      <p:cBhvr>
                                        <p:cTn id="85" dur="2000"/>
                                        <p:tgtEl>
                                          <p:spTgt spid="5">
                                            <p:txEl>
                                              <p:pRg st="5" end="5"/>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5">
                                            <p:txEl>
                                              <p:pRg st="6" end="6"/>
                                            </p:txEl>
                                          </p:spTgt>
                                        </p:tgtEl>
                                        <p:attrNameLst>
                                          <p:attrName>style.visibility</p:attrName>
                                        </p:attrNameLst>
                                      </p:cBhvr>
                                      <p:to>
                                        <p:strVal val="visible"/>
                                      </p:to>
                                    </p:set>
                                    <p:animEffect transition="in" filter="fade">
                                      <p:cBhvr>
                                        <p:cTn id="88" dur="2000"/>
                                        <p:tgtEl>
                                          <p:spTgt spid="5">
                                            <p:txEl>
                                              <p:pRg st="6" end="6"/>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Effect transition="in" filter="fade">
                                      <p:cBhvr>
                                        <p:cTn id="91" dur="2000"/>
                                        <p:tgtEl>
                                          <p:spTgt spid="5">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xEl>
                                              <p:pRg st="9" end="9"/>
                                            </p:txEl>
                                          </p:spTgt>
                                        </p:tgtEl>
                                        <p:attrNameLst>
                                          <p:attrName>style.visibility</p:attrName>
                                        </p:attrNameLst>
                                      </p:cBhvr>
                                      <p:to>
                                        <p:strVal val="visible"/>
                                      </p:to>
                                    </p:set>
                                    <p:animEffect transition="in" filter="fade">
                                      <p:cBhvr>
                                        <p:cTn id="96" dur="2000"/>
                                        <p:tgtEl>
                                          <p:spTgt spid="5">
                                            <p:txEl>
                                              <p:pRg st="9" end="9"/>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2000"/>
                                        <p:tgtEl>
                                          <p:spTgt spid="5">
                                            <p:txEl>
                                              <p:pRg st="10" end="1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
                                            <p:txEl>
                                              <p:pRg st="12" end="12"/>
                                            </p:txEl>
                                          </p:spTgt>
                                        </p:tgtEl>
                                        <p:attrNameLst>
                                          <p:attrName>style.visibility</p:attrName>
                                        </p:attrNameLst>
                                      </p:cBhvr>
                                      <p:to>
                                        <p:strVal val="visible"/>
                                      </p:to>
                                    </p:set>
                                    <p:animEffect transition="in" filter="fade">
                                      <p:cBhvr>
                                        <p:cTn id="104" dur="2000"/>
                                        <p:tgtEl>
                                          <p:spTgt spid="5">
                                            <p:txEl>
                                              <p:pRg st="12" end="1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5">
                                            <p:txEl>
                                              <p:pRg st="16" end="16"/>
                                            </p:txEl>
                                          </p:spTgt>
                                        </p:tgtEl>
                                        <p:attrNameLst>
                                          <p:attrName>style.visibility</p:attrName>
                                        </p:attrNameLst>
                                      </p:cBhvr>
                                      <p:to>
                                        <p:strVal val="visible"/>
                                      </p:to>
                                    </p:set>
                                    <p:animEffect transition="in" filter="fade">
                                      <p:cBhvr>
                                        <p:cTn id="109" dur="2000"/>
                                        <p:tgtEl>
                                          <p:spTgt spid="5">
                                            <p:txEl>
                                              <p:pRg st="16" end="16"/>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5">
                                            <p:txEl>
                                              <p:pRg st="17" end="17"/>
                                            </p:txEl>
                                          </p:spTgt>
                                        </p:tgtEl>
                                        <p:attrNameLst>
                                          <p:attrName>style.visibility</p:attrName>
                                        </p:attrNameLst>
                                      </p:cBhvr>
                                      <p:to>
                                        <p:strVal val="visible"/>
                                      </p:to>
                                    </p:set>
                                    <p:animEffect transition="in" filter="fade">
                                      <p:cBhvr>
                                        <p:cTn id="112" dur="2000"/>
                                        <p:tgtEl>
                                          <p:spTgt spid="5">
                                            <p:txEl>
                                              <p:pRg st="17" end="17"/>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5">
                                            <p:txEl>
                                              <p:pRg st="18" end="18"/>
                                            </p:txEl>
                                          </p:spTgt>
                                        </p:tgtEl>
                                        <p:attrNameLst>
                                          <p:attrName>style.visibility</p:attrName>
                                        </p:attrNameLst>
                                      </p:cBhvr>
                                      <p:to>
                                        <p:strVal val="visible"/>
                                      </p:to>
                                    </p:set>
                                    <p:animEffect transition="in" filter="fade">
                                      <p:cBhvr>
                                        <p:cTn id="115" dur="20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27EE2B65-19B8-2189-8374-0EAE46C9F32E}"/>
              </a:ext>
            </a:extLst>
          </p:cNvPr>
          <p:cNvSpPr>
            <a:spLocks noGrp="1" noChangeArrowheads="1"/>
          </p:cNvSpPr>
          <p:nvPr>
            <p:ph type="title"/>
          </p:nvPr>
        </p:nvSpPr>
        <p:spPr>
          <a:xfrm>
            <a:off x="-76200" y="0"/>
            <a:ext cx="92964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Observing Techniques</a:t>
            </a:r>
          </a:p>
        </p:txBody>
      </p:sp>
      <p:sp>
        <p:nvSpPr>
          <p:cNvPr id="16" name="TextBox 2">
            <a:extLst>
              <a:ext uri="{FF2B5EF4-FFF2-40B4-BE49-F238E27FC236}">
                <a16:creationId xmlns:a16="http://schemas.microsoft.com/office/drawing/2014/main" id="{7F33DFDE-6E33-2BD4-AECA-9B33B92881FC}"/>
              </a:ext>
            </a:extLst>
          </p:cNvPr>
          <p:cNvSpPr txBox="1">
            <a:spLocks noChangeArrowheads="1"/>
          </p:cNvSpPr>
          <p:nvPr/>
        </p:nvSpPr>
        <p:spPr bwMode="auto">
          <a:xfrm>
            <a:off x="2743200" y="793750"/>
            <a:ext cx="4267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FF"/>
                </a:solidFill>
                <a:latin typeface="Times New Roman" panose="02020603050405020304" pitchFamily="18" charset="0"/>
              </a:rPr>
              <a:t>ASTROMETRY</a:t>
            </a:r>
          </a:p>
          <a:p>
            <a:pPr eaLnBrk="1" hangingPunct="1">
              <a:spcBef>
                <a:spcPct val="0"/>
              </a:spcBef>
              <a:buFontTx/>
              <a:buNone/>
            </a:pPr>
            <a:r>
              <a:rPr lang="en-US" altLang="en-US" sz="2000" dirty="0">
                <a:solidFill>
                  <a:srgbClr val="000000"/>
                </a:solidFill>
                <a:latin typeface="Times New Roman" panose="02020603050405020304" pitchFamily="18" charset="0"/>
              </a:rPr>
              <a:t>          positions</a:t>
            </a:r>
          </a:p>
          <a:p>
            <a:pPr eaLnBrk="1" hangingPunct="1">
              <a:spcBef>
                <a:spcPct val="0"/>
              </a:spcBef>
              <a:buFontTx/>
              <a:buNone/>
            </a:pPr>
            <a:r>
              <a:rPr lang="en-US" altLang="en-US" sz="2000" dirty="0">
                <a:solidFill>
                  <a:srgbClr val="000000"/>
                </a:solidFill>
                <a:latin typeface="Times New Roman" panose="02020603050405020304" pitchFamily="18" charset="0"/>
              </a:rPr>
              <a:t>          proper motions</a:t>
            </a:r>
          </a:p>
          <a:p>
            <a:pPr eaLnBrk="1" hangingPunct="1">
              <a:spcBef>
                <a:spcPct val="0"/>
              </a:spcBef>
              <a:buFontTx/>
              <a:buNone/>
            </a:pPr>
            <a:r>
              <a:rPr lang="en-US" altLang="en-US" sz="2000" dirty="0">
                <a:solidFill>
                  <a:srgbClr val="000000"/>
                </a:solidFill>
                <a:latin typeface="Times New Roman" panose="02020603050405020304" pitchFamily="18" charset="0"/>
              </a:rPr>
              <a:t>          parallaxes</a:t>
            </a:r>
          </a:p>
          <a:p>
            <a:pPr eaLnBrk="1" hangingPunct="1">
              <a:spcBef>
                <a:spcPct val="0"/>
              </a:spcBef>
              <a:buFontTx/>
              <a:buNone/>
            </a:pPr>
            <a:r>
              <a:rPr lang="en-US" altLang="en-US" sz="2000" dirty="0">
                <a:solidFill>
                  <a:srgbClr val="000000"/>
                </a:solidFill>
                <a:latin typeface="Times New Roman" panose="02020603050405020304" pitchFamily="18" charset="0"/>
              </a:rPr>
              <a:t>          orbits</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PHOTOMETRY</a:t>
            </a:r>
          </a:p>
          <a:p>
            <a:pPr eaLnBrk="1" hangingPunct="1">
              <a:spcBef>
                <a:spcPct val="0"/>
              </a:spcBef>
              <a:buFontTx/>
              <a:buNone/>
            </a:pPr>
            <a:r>
              <a:rPr lang="en-US" altLang="en-US" sz="2000" dirty="0">
                <a:solidFill>
                  <a:srgbClr val="000000"/>
                </a:solidFill>
                <a:latin typeface="Times New Roman" panose="02020603050405020304" pitchFamily="18" charset="0"/>
              </a:rPr>
              <a:t>          gamma-ray</a:t>
            </a:r>
          </a:p>
          <a:p>
            <a:pPr eaLnBrk="1" hangingPunct="1">
              <a:spcBef>
                <a:spcPct val="0"/>
              </a:spcBef>
              <a:buFontTx/>
              <a:buNone/>
            </a:pPr>
            <a:r>
              <a:rPr lang="en-US" altLang="en-US" sz="2000" dirty="0">
                <a:solidFill>
                  <a:srgbClr val="000000"/>
                </a:solidFill>
                <a:latin typeface="Times New Roman" panose="02020603050405020304" pitchFamily="18" charset="0"/>
              </a:rPr>
              <a:t>          x-ray</a:t>
            </a:r>
          </a:p>
          <a:p>
            <a:pPr eaLnBrk="1" hangingPunct="1">
              <a:spcBef>
                <a:spcPct val="0"/>
              </a:spcBef>
              <a:buFontTx/>
              <a:buNone/>
            </a:pPr>
            <a:r>
              <a:rPr lang="en-US" altLang="en-US" sz="2000" dirty="0">
                <a:solidFill>
                  <a:srgbClr val="000000"/>
                </a:solidFill>
                <a:latin typeface="Times New Roman" panose="02020603050405020304" pitchFamily="18" charset="0"/>
              </a:rPr>
              <a:t>          ultraviolet</a:t>
            </a:r>
          </a:p>
          <a:p>
            <a:pPr eaLnBrk="1" hangingPunct="1">
              <a:spcBef>
                <a:spcPct val="0"/>
              </a:spcBef>
              <a:buFontTx/>
              <a:buNone/>
            </a:pPr>
            <a:r>
              <a:rPr lang="en-US" altLang="en-US" sz="2000" dirty="0">
                <a:solidFill>
                  <a:srgbClr val="000000"/>
                </a:solidFill>
                <a:latin typeface="Times New Roman" panose="02020603050405020304" pitchFamily="18" charset="0"/>
              </a:rPr>
              <a:t>          optical</a:t>
            </a:r>
          </a:p>
          <a:p>
            <a:pPr eaLnBrk="1" hangingPunct="1">
              <a:spcBef>
                <a:spcPct val="0"/>
              </a:spcBef>
              <a:buFontTx/>
              <a:buNone/>
            </a:pPr>
            <a:r>
              <a:rPr lang="en-US" altLang="en-US" sz="2000" dirty="0">
                <a:solidFill>
                  <a:srgbClr val="000000"/>
                </a:solidFill>
                <a:latin typeface="Times New Roman" panose="02020603050405020304" pitchFamily="18" charset="0"/>
              </a:rPr>
              <a:t>          infrared</a:t>
            </a:r>
          </a:p>
          <a:p>
            <a:pPr eaLnBrk="1" hangingPunct="1">
              <a:spcBef>
                <a:spcPct val="0"/>
              </a:spcBef>
              <a:buFontTx/>
              <a:buNone/>
            </a:pPr>
            <a:r>
              <a:rPr lang="en-US" altLang="en-US" sz="2000" dirty="0">
                <a:solidFill>
                  <a:srgbClr val="000000"/>
                </a:solidFill>
                <a:latin typeface="Times New Roman" panose="02020603050405020304" pitchFamily="18" charset="0"/>
              </a:rPr>
              <a:t>          radio</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SPECTROSCOPY</a:t>
            </a:r>
          </a:p>
          <a:p>
            <a:pPr eaLnBrk="1" hangingPunct="1">
              <a:spcBef>
                <a:spcPct val="0"/>
              </a:spcBef>
              <a:buFontTx/>
              <a:buNone/>
            </a:pPr>
            <a:r>
              <a:rPr lang="en-US" altLang="en-US" sz="2000" dirty="0">
                <a:solidFill>
                  <a:srgbClr val="000000"/>
                </a:solidFill>
                <a:latin typeface="Times New Roman" panose="02020603050405020304" pitchFamily="18" charset="0"/>
              </a:rPr>
              <a:t>          low/medium/high resolution</a:t>
            </a:r>
          </a:p>
          <a:p>
            <a:pPr eaLnBrk="1" hangingPunct="1">
              <a:spcBef>
                <a:spcPct val="0"/>
              </a:spcBef>
              <a:buFontTx/>
              <a:buNone/>
            </a:pPr>
            <a:r>
              <a:rPr lang="en-US" altLang="en-US" sz="2000" dirty="0">
                <a:solidFill>
                  <a:srgbClr val="000000"/>
                </a:solidFill>
                <a:latin typeface="Times New Roman" panose="02020603050405020304" pitchFamily="18" charset="0"/>
              </a:rPr>
              <a:t>          wavelength range</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CADENCE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20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20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2000"/>
                                        <p:tgtEl>
                                          <p:spTgt spid="1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6" end="6"/>
                                            </p:txEl>
                                          </p:spTgt>
                                        </p:tgtEl>
                                        <p:attrNameLst>
                                          <p:attrName>style.visibility</p:attrName>
                                        </p:attrNameLst>
                                      </p:cBhvr>
                                      <p:to>
                                        <p:strVal val="visible"/>
                                      </p:to>
                                    </p:set>
                                    <p:animEffect transition="in" filter="fade">
                                      <p:cBhvr>
                                        <p:cTn id="26" dur="2000"/>
                                        <p:tgtEl>
                                          <p:spTgt spid="16">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fade">
                                      <p:cBhvr>
                                        <p:cTn id="31" dur="2000"/>
                                        <p:tgtEl>
                                          <p:spTgt spid="1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8" end="8"/>
                                            </p:txEl>
                                          </p:spTgt>
                                        </p:tgtEl>
                                        <p:attrNameLst>
                                          <p:attrName>style.visibility</p:attrName>
                                        </p:attrNameLst>
                                      </p:cBhvr>
                                      <p:to>
                                        <p:strVal val="visible"/>
                                      </p:to>
                                    </p:set>
                                    <p:animEffect transition="in" filter="fade">
                                      <p:cBhvr>
                                        <p:cTn id="34" dur="2000"/>
                                        <p:tgtEl>
                                          <p:spTgt spid="16">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2000"/>
                                        <p:tgtEl>
                                          <p:spTgt spid="16">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0" end="10"/>
                                            </p:txEl>
                                          </p:spTgt>
                                        </p:tgtEl>
                                        <p:attrNameLst>
                                          <p:attrName>style.visibility</p:attrName>
                                        </p:attrNameLst>
                                      </p:cBhvr>
                                      <p:to>
                                        <p:strVal val="visible"/>
                                      </p:to>
                                    </p:set>
                                    <p:animEffect transition="in" filter="fade">
                                      <p:cBhvr>
                                        <p:cTn id="40" dur="2000"/>
                                        <p:tgtEl>
                                          <p:spTgt spid="1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animEffect transition="in" filter="fade">
                                      <p:cBhvr>
                                        <p:cTn id="43" dur="2000"/>
                                        <p:tgtEl>
                                          <p:spTgt spid="16">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xEl>
                                              <p:pRg st="12" end="12"/>
                                            </p:txEl>
                                          </p:spTgt>
                                        </p:tgtEl>
                                        <p:attrNameLst>
                                          <p:attrName>style.visibility</p:attrName>
                                        </p:attrNameLst>
                                      </p:cBhvr>
                                      <p:to>
                                        <p:strVal val="visible"/>
                                      </p:to>
                                    </p:set>
                                    <p:animEffect transition="in" filter="fade">
                                      <p:cBhvr>
                                        <p:cTn id="46" dur="2000"/>
                                        <p:tgtEl>
                                          <p:spTgt spid="16">
                                            <p:txEl>
                                              <p:pRg st="12" end="1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14" end="14"/>
                                            </p:txEl>
                                          </p:spTgt>
                                        </p:tgtEl>
                                        <p:attrNameLst>
                                          <p:attrName>style.visibility</p:attrName>
                                        </p:attrNameLst>
                                      </p:cBhvr>
                                      <p:to>
                                        <p:strVal val="visible"/>
                                      </p:to>
                                    </p:set>
                                    <p:animEffect transition="in" filter="fade">
                                      <p:cBhvr>
                                        <p:cTn id="51" dur="2000"/>
                                        <p:tgtEl>
                                          <p:spTgt spid="16">
                                            <p:txEl>
                                              <p:pRg st="14" end="1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15" end="15"/>
                                            </p:txEl>
                                          </p:spTgt>
                                        </p:tgtEl>
                                        <p:attrNameLst>
                                          <p:attrName>style.visibility</p:attrName>
                                        </p:attrNameLst>
                                      </p:cBhvr>
                                      <p:to>
                                        <p:strVal val="visible"/>
                                      </p:to>
                                    </p:set>
                                    <p:animEffect transition="in" filter="fade">
                                      <p:cBhvr>
                                        <p:cTn id="56" dur="2000"/>
                                        <p:tgtEl>
                                          <p:spTgt spid="16">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xEl>
                                              <p:pRg st="16" end="16"/>
                                            </p:txEl>
                                          </p:spTgt>
                                        </p:tgtEl>
                                        <p:attrNameLst>
                                          <p:attrName>style.visibility</p:attrName>
                                        </p:attrNameLst>
                                      </p:cBhvr>
                                      <p:to>
                                        <p:strVal val="visible"/>
                                      </p:to>
                                    </p:set>
                                    <p:animEffect transition="in" filter="fade">
                                      <p:cBhvr>
                                        <p:cTn id="59" dur="2000"/>
                                        <p:tgtEl>
                                          <p:spTgt spid="16">
                                            <p:txEl>
                                              <p:pRg st="16" end="1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xEl>
                                              <p:pRg st="18" end="18"/>
                                            </p:txEl>
                                          </p:spTgt>
                                        </p:tgtEl>
                                        <p:attrNameLst>
                                          <p:attrName>style.visibility</p:attrName>
                                        </p:attrNameLst>
                                      </p:cBhvr>
                                      <p:to>
                                        <p:strVal val="visible"/>
                                      </p:to>
                                    </p:set>
                                    <p:animEffect transition="in" filter="fade">
                                      <p:cBhvr>
                                        <p:cTn id="64" dur="2000"/>
                                        <p:tgtEl>
                                          <p:spTgt spid="1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C26B5DC7-849B-57EF-AB1A-0F63A9D0649A}"/>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sp>
        <p:nvSpPr>
          <p:cNvPr id="1460227" name="Rectangle 3">
            <a:extLst>
              <a:ext uri="{FF2B5EF4-FFF2-40B4-BE49-F238E27FC236}">
                <a16:creationId xmlns:a16="http://schemas.microsoft.com/office/drawing/2014/main" id="{8EA27C41-9DDC-1BEC-38DC-15929E0F30E0}"/>
              </a:ext>
            </a:extLst>
          </p:cNvPr>
          <p:cNvSpPr>
            <a:spLocks noGrp="1" noChangeArrowheads="1"/>
          </p:cNvSpPr>
          <p:nvPr>
            <p:ph type="body" idx="1"/>
          </p:nvPr>
        </p:nvSpPr>
        <p:spPr>
          <a:xfrm>
            <a:off x="76200" y="762000"/>
            <a:ext cx="8991600" cy="6019800"/>
          </a:xfrm>
          <a:noFill/>
        </p:spPr>
        <p:txBody>
          <a:bodyPr/>
          <a:lstStyle/>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Gaia DR3</a:t>
            </a:r>
            <a:r>
              <a:rPr lang="en-US" altLang="en-US" sz="2000" dirty="0">
                <a:solidFill>
                  <a:srgbClr val="000000"/>
                </a:solidFill>
                <a:latin typeface="Times New Roman" panose="02020603050405020304" pitchFamily="18" charset="0"/>
                <a:ea typeface="ＭＳ Ｐゴシック" panose="020B0600070205080204" pitchFamily="34" charset="-128"/>
              </a:rPr>
              <a:t>	list of objects … sample</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colors … HR diagrams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distances, transverse velocities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membership confirmation for clusters, small galaxies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mean RVs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variable light curves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unresolved binaries … NSS = Non-Single Star Catalogue</a:t>
            </a:r>
            <a:endParaRPr lang="en-US" altLang="en-US" sz="2000" dirty="0">
              <a:solidFill>
                <a:srgbClr val="FF0000"/>
              </a:solidFill>
              <a:latin typeface="Times New Roman" panose="02020603050405020304" pitchFamily="18"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0227">
                                            <p:txEl>
                                              <p:pRg st="0" end="0"/>
                                            </p:txEl>
                                          </p:spTgt>
                                        </p:tgtEl>
                                        <p:attrNameLst>
                                          <p:attrName>style.visibility</p:attrName>
                                        </p:attrNameLst>
                                      </p:cBhvr>
                                      <p:to>
                                        <p:strVal val="visible"/>
                                      </p:to>
                                    </p:set>
                                    <p:animEffect transition="in" filter="fade">
                                      <p:cBhvr>
                                        <p:cTn id="7" dur="2000"/>
                                        <p:tgtEl>
                                          <p:spTgt spid="146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0227">
                                            <p:txEl>
                                              <p:pRg st="1" end="1"/>
                                            </p:txEl>
                                          </p:spTgt>
                                        </p:tgtEl>
                                        <p:attrNameLst>
                                          <p:attrName>style.visibility</p:attrName>
                                        </p:attrNameLst>
                                      </p:cBhvr>
                                      <p:to>
                                        <p:strVal val="visible"/>
                                      </p:to>
                                    </p:set>
                                    <p:animEffect transition="in" filter="fade">
                                      <p:cBhvr>
                                        <p:cTn id="12" dur="2000"/>
                                        <p:tgtEl>
                                          <p:spTgt spid="1460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0227">
                                            <p:txEl>
                                              <p:pRg st="2" end="2"/>
                                            </p:txEl>
                                          </p:spTgt>
                                        </p:tgtEl>
                                        <p:attrNameLst>
                                          <p:attrName>style.visibility</p:attrName>
                                        </p:attrNameLst>
                                      </p:cBhvr>
                                      <p:to>
                                        <p:strVal val="visible"/>
                                      </p:to>
                                    </p:set>
                                    <p:animEffect transition="in" filter="fade">
                                      <p:cBhvr>
                                        <p:cTn id="17" dur="2000"/>
                                        <p:tgtEl>
                                          <p:spTgt spid="1460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0227">
                                            <p:txEl>
                                              <p:pRg st="3" end="3"/>
                                            </p:txEl>
                                          </p:spTgt>
                                        </p:tgtEl>
                                        <p:attrNameLst>
                                          <p:attrName>style.visibility</p:attrName>
                                        </p:attrNameLst>
                                      </p:cBhvr>
                                      <p:to>
                                        <p:strVal val="visible"/>
                                      </p:to>
                                    </p:set>
                                    <p:animEffect transition="in" filter="fade">
                                      <p:cBhvr>
                                        <p:cTn id="22" dur="2000"/>
                                        <p:tgtEl>
                                          <p:spTgt spid="1460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0227">
                                            <p:txEl>
                                              <p:pRg st="4" end="4"/>
                                            </p:txEl>
                                          </p:spTgt>
                                        </p:tgtEl>
                                        <p:attrNameLst>
                                          <p:attrName>style.visibility</p:attrName>
                                        </p:attrNameLst>
                                      </p:cBhvr>
                                      <p:to>
                                        <p:strVal val="visible"/>
                                      </p:to>
                                    </p:set>
                                    <p:animEffect transition="in" filter="fade">
                                      <p:cBhvr>
                                        <p:cTn id="27" dur="2000"/>
                                        <p:tgtEl>
                                          <p:spTgt spid="1460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0227">
                                            <p:txEl>
                                              <p:pRg st="5" end="5"/>
                                            </p:txEl>
                                          </p:spTgt>
                                        </p:tgtEl>
                                        <p:attrNameLst>
                                          <p:attrName>style.visibility</p:attrName>
                                        </p:attrNameLst>
                                      </p:cBhvr>
                                      <p:to>
                                        <p:strVal val="visible"/>
                                      </p:to>
                                    </p:set>
                                    <p:animEffect transition="in" filter="fade">
                                      <p:cBhvr>
                                        <p:cTn id="32" dur="2000"/>
                                        <p:tgtEl>
                                          <p:spTgt spid="1460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0227">
                                            <p:txEl>
                                              <p:pRg st="6" end="6"/>
                                            </p:txEl>
                                          </p:spTgt>
                                        </p:tgtEl>
                                        <p:attrNameLst>
                                          <p:attrName>style.visibility</p:attrName>
                                        </p:attrNameLst>
                                      </p:cBhvr>
                                      <p:to>
                                        <p:strVal val="visible"/>
                                      </p:to>
                                    </p:set>
                                    <p:animEffect transition="in" filter="fade">
                                      <p:cBhvr>
                                        <p:cTn id="37" dur="2000"/>
                                        <p:tgtEl>
                                          <p:spTgt spid="1460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AA9BE50-01BE-4B19-62C9-7790E0A697E7}"/>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D944BB17-46EC-3C8E-A0BF-8BF4730C2E7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pic>
        <p:nvPicPr>
          <p:cNvPr id="4" name="Content Placeholder 3">
            <a:extLst>
              <a:ext uri="{FF2B5EF4-FFF2-40B4-BE49-F238E27FC236}">
                <a16:creationId xmlns:a16="http://schemas.microsoft.com/office/drawing/2014/main" id="{29000074-D69F-C7D4-1FC8-7E57FF3CA35D}"/>
              </a:ext>
            </a:extLst>
          </p:cNvPr>
          <p:cNvPicPr>
            <a:picLocks noGrp="1" noChangeAspect="1"/>
          </p:cNvPicPr>
          <p:nvPr>
            <p:ph idx="1"/>
          </p:nvPr>
        </p:nvPicPr>
        <p:blipFill>
          <a:blip r:embed="rId3"/>
          <a:stretch>
            <a:fillRect/>
          </a:stretch>
        </p:blipFill>
        <p:spPr>
          <a:xfrm>
            <a:off x="1447800" y="781493"/>
            <a:ext cx="6096000" cy="5847907"/>
          </a:xfrm>
        </p:spPr>
      </p:pic>
    </p:spTree>
    <p:extLst>
      <p:ext uri="{BB962C8B-B14F-4D97-AF65-F5344CB8AC3E}">
        <p14:creationId xmlns:p14="http://schemas.microsoft.com/office/powerpoint/2010/main" val="40306087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0F48A8B-BC38-A34A-31D6-7B9B4279E341}"/>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C43FD295-B68B-5822-8D40-95FEA0DE1417}"/>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sp>
        <p:nvSpPr>
          <p:cNvPr id="1460227" name="Rectangle 3">
            <a:extLst>
              <a:ext uri="{FF2B5EF4-FFF2-40B4-BE49-F238E27FC236}">
                <a16:creationId xmlns:a16="http://schemas.microsoft.com/office/drawing/2014/main" id="{48A3EB5A-644B-C841-4BA0-3D59E9B698AA}"/>
              </a:ext>
            </a:extLst>
          </p:cNvPr>
          <p:cNvSpPr>
            <a:spLocks noGrp="1" noChangeArrowheads="1"/>
          </p:cNvSpPr>
          <p:nvPr>
            <p:ph type="body" idx="1"/>
          </p:nvPr>
        </p:nvSpPr>
        <p:spPr>
          <a:xfrm>
            <a:off x="76200" y="914400"/>
            <a:ext cx="8991600" cy="5943600"/>
          </a:xfrm>
          <a:noFill/>
        </p:spPr>
        <p:txBody>
          <a:bodyPr/>
          <a:lstStyle/>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Gaia DR3</a:t>
            </a:r>
            <a:r>
              <a:rPr lang="en-US" altLang="en-US" sz="2000" dirty="0">
                <a:solidFill>
                  <a:srgbClr val="000000"/>
                </a:solidFill>
                <a:latin typeface="Times New Roman" panose="02020603050405020304" pitchFamily="18" charset="0"/>
                <a:ea typeface="ＭＳ Ｐゴシック" panose="020B0600070205080204" pitchFamily="34" charset="-128"/>
              </a:rPr>
              <a:t>	list of objects … sample</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colors … HR diagrams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distances, transverse velocities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membership confirmation for clusters, small galaxies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mean RVs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variable light curves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unresolved binaries … NSS = Non-Single Star Catalogue</a:t>
            </a:r>
            <a:endParaRPr lang="en-US" altLang="en-US" sz="2000" dirty="0">
              <a:solidFill>
                <a:srgbClr val="FF0000"/>
              </a:solidFill>
              <a:latin typeface="Times New Roman" panose="02020603050405020304" pitchFamily="18" charset="0"/>
              <a:ea typeface="ＭＳ Ｐゴシック" panose="020B0600070205080204" pitchFamily="34" charset="-128"/>
            </a:endParaRPr>
          </a:p>
          <a:p>
            <a:pPr marL="609600" indent="-609600" eaLnBrk="1" hangingPunct="1">
              <a:buFontTx/>
              <a:buNone/>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TESS			</a:t>
            </a:r>
            <a:r>
              <a:rPr lang="en-US" altLang="en-US" sz="2000" dirty="0">
                <a:solidFill>
                  <a:srgbClr val="000000"/>
                </a:solidFill>
                <a:latin typeface="Times New Roman" panose="02020603050405020304" pitchFamily="18" charset="0"/>
                <a:ea typeface="ＭＳ Ｐゴシック" panose="020B0600070205080204" pitchFamily="34" charset="-128"/>
              </a:rPr>
              <a:t>all-sky, 200000 stars, V~16, 30/2/+ min cadences, 27 days</a:t>
            </a:r>
          </a:p>
          <a:p>
            <a:pPr marL="609600" indent="-609600" eaLnBrk="1" hangingPunct="1">
              <a:buFontTx/>
              <a:buNone/>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chemeClr val="bg1">
                    <a:lumMod val="60000"/>
                    <a:lumOff val="40000"/>
                  </a:schemeClr>
                </a:solidFill>
                <a:latin typeface="Times New Roman" panose="02020603050405020304" pitchFamily="18" charset="0"/>
                <a:ea typeface="ＭＳ Ｐゴシック" panose="020B0600070205080204" pitchFamily="34" charset="-128"/>
              </a:rPr>
              <a:t>ZTF</a:t>
            </a:r>
            <a:r>
              <a:rPr lang="en-US" altLang="en-US" sz="2000" dirty="0">
                <a:solidFill>
                  <a:srgbClr val="000000"/>
                </a:solidFill>
                <a:latin typeface="Times New Roman" panose="02020603050405020304" pitchFamily="18" charset="0"/>
                <a:ea typeface="ＭＳ Ｐゴシック" panose="020B0600070205080204" pitchFamily="34" charset="-128"/>
              </a:rPr>
              <a:t>			north of DEC ⎯31, 2” FWHM, gri~20, since 2018, 4B </a:t>
            </a:r>
            <a:r>
              <a:rPr lang="en-US" altLang="en-US" sz="2000" dirty="0" err="1">
                <a:solidFill>
                  <a:srgbClr val="000000"/>
                </a:solidFill>
                <a:latin typeface="Times New Roman" panose="02020603050405020304" pitchFamily="18" charset="0"/>
                <a:ea typeface="ＭＳ Ｐゴシック" panose="020B0600070205080204" pitchFamily="34" charset="-128"/>
              </a:rPr>
              <a:t>lightcurves</a:t>
            </a: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ASAS		</a:t>
            </a:r>
            <a:r>
              <a:rPr lang="en-US" altLang="en-US" sz="2000" dirty="0">
                <a:solidFill>
                  <a:srgbClr val="000000"/>
                </a:solidFill>
                <a:latin typeface="Times New Roman" panose="02020603050405020304" pitchFamily="18" charset="0"/>
                <a:ea typeface="ＭＳ Ｐゴシック" panose="020B0600070205080204" pitchFamily="34" charset="-128"/>
              </a:rPr>
              <a:t>south of DEC +28, 15 million stars, V~14, since 1997</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0.9m/ARCSAT	</a:t>
            </a:r>
            <a:r>
              <a:rPr lang="en-US" altLang="en-US" sz="2000" dirty="0">
                <a:solidFill>
                  <a:srgbClr val="000000"/>
                </a:solidFill>
                <a:latin typeface="Times New Roman" panose="02020603050405020304" pitchFamily="18" charset="0"/>
                <a:ea typeface="ＭＳ Ｐゴシック" panose="020B0600070205080204" pitchFamily="34" charset="-128"/>
              </a:rPr>
              <a:t>confirmation at any cadence</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CHIRON</a:t>
            </a:r>
            <a:r>
              <a:rPr lang="en-US" altLang="en-US" sz="2000" dirty="0">
                <a:solidFill>
                  <a:srgbClr val="000000"/>
                </a:solidFill>
                <a:latin typeface="Times New Roman" panose="02020603050405020304" pitchFamily="18" charset="0"/>
                <a:ea typeface="ＭＳ Ｐゴシック" panose="020B0600070205080204" pitchFamily="34" charset="-128"/>
              </a:rPr>
              <a:t>	confirmation spectral types V~16, accurate RVs V~12, metallicities</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TRES</a:t>
            </a:r>
            <a:r>
              <a:rPr lang="en-US" altLang="en-US" sz="2000" dirty="0">
                <a:solidFill>
                  <a:srgbClr val="000000"/>
                </a:solidFill>
                <a:latin typeface="Times New Roman" panose="02020603050405020304" pitchFamily="18" charset="0"/>
                <a:ea typeface="ＭＳ Ｐゴシック" panose="020B0600070205080204" pitchFamily="34" charset="-128"/>
              </a:rPr>
              <a:t>		same for northern hemisphere</a:t>
            </a:r>
          </a:p>
          <a:p>
            <a:pPr marL="609600" indent="-609600" eaLnBrk="1" hangingPunct="1">
              <a:buFontTx/>
              <a:buNone/>
            </a:pPr>
            <a:r>
              <a:rPr lang="en-US" altLang="en-US" sz="2000" dirty="0">
                <a:solidFill>
                  <a:schemeClr val="bg1">
                    <a:lumMod val="60000"/>
                    <a:lumOff val="40000"/>
                  </a:schemeClr>
                </a:solidFill>
                <a:latin typeface="Times New Roman" panose="02020603050405020304" pitchFamily="18" charset="0"/>
                <a:ea typeface="ＭＳ Ｐゴシック" panose="020B0600070205080204" pitchFamily="34" charset="-128"/>
              </a:rPr>
              <a:t>APO … CHARA</a:t>
            </a:r>
          </a:p>
        </p:txBody>
      </p:sp>
    </p:spTree>
    <p:extLst>
      <p:ext uri="{BB962C8B-B14F-4D97-AF65-F5344CB8AC3E}">
        <p14:creationId xmlns:p14="http://schemas.microsoft.com/office/powerpoint/2010/main" val="503987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0227">
                                            <p:txEl>
                                              <p:pRg st="8" end="8"/>
                                            </p:txEl>
                                          </p:spTgt>
                                        </p:tgtEl>
                                        <p:attrNameLst>
                                          <p:attrName>style.visibility</p:attrName>
                                        </p:attrNameLst>
                                      </p:cBhvr>
                                      <p:to>
                                        <p:strVal val="visible"/>
                                      </p:to>
                                    </p:set>
                                    <p:animEffect transition="in" filter="fade">
                                      <p:cBhvr>
                                        <p:cTn id="7" dur="2000"/>
                                        <p:tgtEl>
                                          <p:spTgt spid="146022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0227">
                                            <p:txEl>
                                              <p:pRg st="10" end="10"/>
                                            </p:txEl>
                                          </p:spTgt>
                                        </p:tgtEl>
                                        <p:attrNameLst>
                                          <p:attrName>style.visibility</p:attrName>
                                        </p:attrNameLst>
                                      </p:cBhvr>
                                      <p:to>
                                        <p:strVal val="visible"/>
                                      </p:to>
                                    </p:set>
                                    <p:animEffect transition="in" filter="fade">
                                      <p:cBhvr>
                                        <p:cTn id="12" dur="2000"/>
                                        <p:tgtEl>
                                          <p:spTgt spid="1460227">
                                            <p:txEl>
                                              <p:pRg st="10" end="1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0227">
                                            <p:txEl>
                                              <p:pRg st="11" end="11"/>
                                            </p:txEl>
                                          </p:spTgt>
                                        </p:tgtEl>
                                        <p:attrNameLst>
                                          <p:attrName>style.visibility</p:attrName>
                                        </p:attrNameLst>
                                      </p:cBhvr>
                                      <p:to>
                                        <p:strVal val="visible"/>
                                      </p:to>
                                    </p:set>
                                    <p:animEffect transition="in" filter="fade">
                                      <p:cBhvr>
                                        <p:cTn id="17" dur="2000"/>
                                        <p:tgtEl>
                                          <p:spTgt spid="1460227">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0227">
                                            <p:txEl>
                                              <p:pRg st="12" end="12"/>
                                            </p:txEl>
                                          </p:spTgt>
                                        </p:tgtEl>
                                        <p:attrNameLst>
                                          <p:attrName>style.visibility</p:attrName>
                                        </p:attrNameLst>
                                      </p:cBhvr>
                                      <p:to>
                                        <p:strVal val="visible"/>
                                      </p:to>
                                    </p:set>
                                    <p:animEffect transition="in" filter="fade">
                                      <p:cBhvr>
                                        <p:cTn id="22" dur="2000"/>
                                        <p:tgtEl>
                                          <p:spTgt spid="1460227">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0227">
                                            <p:txEl>
                                              <p:pRg st="13" end="13"/>
                                            </p:txEl>
                                          </p:spTgt>
                                        </p:tgtEl>
                                        <p:attrNameLst>
                                          <p:attrName>style.visibility</p:attrName>
                                        </p:attrNameLst>
                                      </p:cBhvr>
                                      <p:to>
                                        <p:strVal val="visible"/>
                                      </p:to>
                                    </p:set>
                                    <p:animEffect transition="in" filter="fade">
                                      <p:cBhvr>
                                        <p:cTn id="27" dur="2000"/>
                                        <p:tgtEl>
                                          <p:spTgt spid="1460227">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0227">
                                            <p:txEl>
                                              <p:pRg st="14" end="14"/>
                                            </p:txEl>
                                          </p:spTgt>
                                        </p:tgtEl>
                                        <p:attrNameLst>
                                          <p:attrName>style.visibility</p:attrName>
                                        </p:attrNameLst>
                                      </p:cBhvr>
                                      <p:to>
                                        <p:strVal val="visible"/>
                                      </p:to>
                                    </p:set>
                                    <p:animEffect transition="in" filter="fade">
                                      <p:cBhvr>
                                        <p:cTn id="32" dur="2000"/>
                                        <p:tgtEl>
                                          <p:spTgt spid="1460227">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0227">
                                            <p:txEl>
                                              <p:pRg st="15" end="15"/>
                                            </p:txEl>
                                          </p:spTgt>
                                        </p:tgtEl>
                                        <p:attrNameLst>
                                          <p:attrName>style.visibility</p:attrName>
                                        </p:attrNameLst>
                                      </p:cBhvr>
                                      <p:to>
                                        <p:strVal val="visible"/>
                                      </p:to>
                                    </p:set>
                                    <p:animEffect transition="in" filter="fade">
                                      <p:cBhvr>
                                        <p:cTn id="37" dur="2000"/>
                                        <p:tgtEl>
                                          <p:spTgt spid="146022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3EF24A50-4949-DB76-3143-AE6A49FD1C0F}"/>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NSF Proposal Ideas</a:t>
            </a:r>
          </a:p>
        </p:txBody>
      </p:sp>
      <p:sp>
        <p:nvSpPr>
          <p:cNvPr id="88066" name="TextBox 2">
            <a:extLst>
              <a:ext uri="{FF2B5EF4-FFF2-40B4-BE49-F238E27FC236}">
                <a16:creationId xmlns:a16="http://schemas.microsoft.com/office/drawing/2014/main" id="{DE64FF58-097A-D0BD-BBA8-B0743119423D}"/>
              </a:ext>
            </a:extLst>
          </p:cNvPr>
          <p:cNvSpPr txBox="1">
            <a:spLocks noChangeArrowheads="1"/>
          </p:cNvSpPr>
          <p:nvPr/>
        </p:nvSpPr>
        <p:spPr bwMode="auto">
          <a:xfrm>
            <a:off x="2590800" y="809446"/>
            <a:ext cx="5562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FF"/>
                </a:solidFill>
                <a:latin typeface="Times New Roman" panose="02020603050405020304" pitchFamily="18" charset="0"/>
              </a:rPr>
              <a:t>Isaac A.		HB stars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Sebastian C. G.	FGK stellar cycles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err="1">
                <a:solidFill>
                  <a:srgbClr val="0000FF"/>
                </a:solidFill>
                <a:latin typeface="Times New Roman" panose="02020603050405020304" pitchFamily="18" charset="0"/>
              </a:rPr>
              <a:t>Naba</a:t>
            </a:r>
            <a:r>
              <a:rPr lang="en-US" altLang="en-US" sz="1400" dirty="0">
                <a:solidFill>
                  <a:srgbClr val="0000FF"/>
                </a:solidFill>
                <a:latin typeface="Times New Roman" panose="02020603050405020304" pitchFamily="18" charset="0"/>
              </a:rPr>
              <a:t> D.		Tidal streams / variables in nearby galaxy/GC</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Griffin G.		Tri spitballs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Jessica H.		Old clusters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Tim J.		And spitballs / K/wd binaries/faraway </a:t>
            </a:r>
            <a:r>
              <a:rPr lang="en-US" altLang="en-US" sz="1400" dirty="0" err="1">
                <a:solidFill>
                  <a:srgbClr val="0000FF"/>
                </a:solidFill>
                <a:latin typeface="Times New Roman" panose="02020603050405020304" pitchFamily="18" charset="0"/>
              </a:rPr>
              <a:t>eclipsors</a:t>
            </a:r>
            <a:endParaRPr lang="en-US" altLang="en-US" sz="1400" dirty="0">
              <a:solidFill>
                <a:srgbClr val="0000FF"/>
              </a:solidFill>
              <a:latin typeface="Times New Roman" panose="02020603050405020304" pitchFamily="18" charset="0"/>
            </a:endParaRP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Colin K.		M dwarf rotation in old clusters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Matthew L.		Bright OB stars … where were you?</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Madison L.		SMC/LMC vs MW pops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Saba		…</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err="1">
                <a:solidFill>
                  <a:srgbClr val="0000FF"/>
                </a:solidFill>
                <a:latin typeface="Times New Roman" panose="02020603050405020304" pitchFamily="18" charset="0"/>
              </a:rPr>
              <a:t>Kayvon</a:t>
            </a:r>
            <a:r>
              <a:rPr lang="en-US" altLang="en-US" sz="1400" dirty="0">
                <a:solidFill>
                  <a:srgbClr val="0000FF"/>
                </a:solidFill>
                <a:latin typeface="Times New Roman" panose="02020603050405020304" pitchFamily="18" charset="0"/>
              </a:rPr>
              <a:t> S.		Disintegration of clusters</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Yasmeen S.		?</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err="1">
                <a:solidFill>
                  <a:srgbClr val="0000FF"/>
                </a:solidFill>
                <a:latin typeface="Times New Roman" panose="02020603050405020304" pitchFamily="18" charset="0"/>
              </a:rPr>
              <a:t>Melodie</a:t>
            </a:r>
            <a:r>
              <a:rPr lang="en-US" altLang="en-US" sz="1400" dirty="0">
                <a:solidFill>
                  <a:srgbClr val="0000FF"/>
                </a:solidFill>
                <a:latin typeface="Times New Roman" panose="02020603050405020304" pitchFamily="18" charset="0"/>
              </a:rPr>
              <a:t> S.		LMC?  And?</a:t>
            </a:r>
          </a:p>
          <a:p>
            <a:pPr eaLnBrk="1" hangingPunct="1">
              <a:spcBef>
                <a:spcPct val="0"/>
              </a:spcBef>
              <a:buFontTx/>
              <a:buNone/>
            </a:pPr>
            <a:endParaRPr lang="en-US" altLang="en-US" sz="1400" dirty="0">
              <a:solidFill>
                <a:srgbClr val="0000FF"/>
              </a:solidFill>
              <a:latin typeface="Times New Roman" panose="02020603050405020304" pitchFamily="18" charset="0"/>
            </a:endParaRPr>
          </a:p>
          <a:p>
            <a:pPr eaLnBrk="1" hangingPunct="1">
              <a:spcBef>
                <a:spcPct val="0"/>
              </a:spcBef>
              <a:buFontTx/>
              <a:buNone/>
            </a:pPr>
            <a:r>
              <a:rPr lang="en-US" altLang="en-US" sz="1400" dirty="0">
                <a:solidFill>
                  <a:srgbClr val="0000FF"/>
                </a:solidFill>
                <a:latin typeface="Times New Roman" panose="02020603050405020304" pitchFamily="18" charset="0"/>
              </a:rPr>
              <a:t>Jacob T.		Metallicities of </a:t>
            </a:r>
            <a:r>
              <a:rPr lang="en-US" altLang="en-US" sz="1400" dirty="0" err="1">
                <a:solidFill>
                  <a:srgbClr val="0000FF"/>
                </a:solidFill>
                <a:latin typeface="Times New Roman" panose="02020603050405020304" pitchFamily="18" charset="0"/>
              </a:rPr>
              <a:t>globulars</a:t>
            </a:r>
            <a:r>
              <a:rPr lang="en-US" altLang="en-US" sz="1400" dirty="0">
                <a:solidFill>
                  <a:srgbClr val="0000FF"/>
                </a:solidFill>
                <a:latin typeface="Times New Roman" panose="02020603050405020304" pitchFamily="18" charset="0"/>
              </a:rPr>
              <a:t> of MW vs And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69" name="Picture 1" descr="pass.IMG_1913.copy.jpg">
            <a:extLst>
              <a:ext uri="{FF2B5EF4-FFF2-40B4-BE49-F238E27FC236}">
                <a16:creationId xmlns:a16="http://schemas.microsoft.com/office/drawing/2014/main" id="{251723D5-1346-5227-BCF9-3603A9FEF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a:extLst>
              <a:ext uri="{FF2B5EF4-FFF2-40B4-BE49-F238E27FC236}">
                <a16:creationId xmlns:a16="http://schemas.microsoft.com/office/drawing/2014/main" id="{98350847-401F-7A2B-56AE-39B33FE32C3B}"/>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Why My Proposal?</a:t>
            </a:r>
          </a:p>
        </p:txBody>
      </p:sp>
      <p:sp>
        <p:nvSpPr>
          <p:cNvPr id="1404933" name="Rectangle 5">
            <a:extLst>
              <a:ext uri="{FF2B5EF4-FFF2-40B4-BE49-F238E27FC236}">
                <a16:creationId xmlns:a16="http://schemas.microsoft.com/office/drawing/2014/main" id="{EF04EFD1-997D-ABA4-9426-BF085CACD638}"/>
              </a:ext>
            </a:extLst>
          </p:cNvPr>
          <p:cNvSpPr>
            <a:spLocks noChangeArrowheads="1"/>
          </p:cNvSpPr>
          <p:nvPr/>
        </p:nvSpPr>
        <p:spPr bwMode="auto">
          <a:xfrm>
            <a:off x="914400" y="838200"/>
            <a:ext cx="7772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000">
                <a:solidFill>
                  <a:srgbClr val="000000"/>
                </a:solidFill>
                <a:latin typeface="Times New Roman" panose="02020603050405020304" pitchFamily="18" charset="0"/>
              </a:rPr>
              <a:t>1.  Why this project?</a:t>
            </a:r>
          </a:p>
          <a:p>
            <a:pPr eaLnBrk="1" hangingPunct="1">
              <a:buFontTx/>
              <a:buNone/>
            </a:pPr>
            <a:r>
              <a:rPr lang="en-US" altLang="en-US" sz="2000">
                <a:solidFill>
                  <a:srgbClr val="000000"/>
                </a:solidFill>
                <a:latin typeface="Times New Roman" panose="02020603050405020304" pitchFamily="18" charset="0"/>
              </a:rPr>
              <a:t>2.  Why you and not someone else?</a:t>
            </a:r>
          </a:p>
          <a:p>
            <a:pPr eaLnBrk="1" hangingPunct="1">
              <a:buFontTx/>
              <a:buNone/>
            </a:pPr>
            <a:r>
              <a:rPr lang="en-US" altLang="en-US" sz="2000">
                <a:solidFill>
                  <a:srgbClr val="000000"/>
                </a:solidFill>
                <a:latin typeface="Times New Roman" panose="02020603050405020304" pitchFamily="18" charset="0"/>
              </a:rPr>
              <a:t>	Intellectual Merit … uniqueness of research</a:t>
            </a:r>
          </a:p>
          <a:p>
            <a:pPr eaLnBrk="1" hangingPunct="1">
              <a:buFontTx/>
              <a:buNone/>
            </a:pPr>
            <a:r>
              <a:rPr lang="en-US" altLang="en-US" sz="2000">
                <a:solidFill>
                  <a:srgbClr val="000000"/>
                </a:solidFill>
                <a:latin typeface="Times New Roman" panose="02020603050405020304" pitchFamily="18" charset="0"/>
              </a:rPr>
              <a:t>	          available facilities (SMARTS, CHARA, APO)</a:t>
            </a:r>
          </a:p>
          <a:p>
            <a:pPr eaLnBrk="1" hangingPunct="1">
              <a:buFontTx/>
              <a:buNone/>
            </a:pPr>
            <a:r>
              <a:rPr lang="en-US" altLang="en-US" sz="2000">
                <a:solidFill>
                  <a:srgbClr val="000000"/>
                </a:solidFill>
                <a:latin typeface="Times New Roman" panose="02020603050405020304" pitchFamily="18" charset="0"/>
              </a:rPr>
              <a:t>	Broader Impact</a:t>
            </a:r>
          </a:p>
          <a:p>
            <a:pPr eaLnBrk="1" hangingPunct="1">
              <a:buFontTx/>
              <a:buNone/>
            </a:pPr>
            <a:r>
              <a:rPr lang="en-US" altLang="en-US" sz="2000">
                <a:solidFill>
                  <a:srgbClr val="000000"/>
                </a:solidFill>
                <a:latin typeface="Times New Roman" panose="02020603050405020304" pitchFamily="18" charset="0"/>
              </a:rPr>
              <a:t>	          educational opportunities</a:t>
            </a:r>
          </a:p>
          <a:p>
            <a:pPr eaLnBrk="1" hangingPunct="1">
              <a:buFontTx/>
              <a:buNone/>
            </a:pPr>
            <a:r>
              <a:rPr lang="en-US" altLang="en-US" sz="2000">
                <a:solidFill>
                  <a:srgbClr val="000000"/>
                </a:solidFill>
                <a:latin typeface="Times New Roman" panose="02020603050405020304" pitchFamily="18" charset="0"/>
              </a:rPr>
              <a:t>3.  What are your strengths?</a:t>
            </a:r>
          </a:p>
          <a:p>
            <a:pPr eaLnBrk="1" hangingPunct="1">
              <a:buFontTx/>
              <a:buNone/>
            </a:pPr>
            <a:r>
              <a:rPr lang="en-US" altLang="en-US" sz="2000">
                <a:solidFill>
                  <a:srgbClr val="000000"/>
                </a:solidFill>
                <a:latin typeface="Times New Roman" panose="02020603050405020304" pitchFamily="18" charset="0"/>
              </a:rPr>
              <a:t>4.  Express yourself clearly --- YOU must convince reviewer.</a:t>
            </a:r>
          </a:p>
          <a:p>
            <a:pPr eaLnBrk="1" hangingPunct="1">
              <a:buFontTx/>
              <a:buNone/>
            </a:pPr>
            <a:r>
              <a:rPr lang="en-US" altLang="en-US" sz="2000">
                <a:solidFill>
                  <a:srgbClr val="000000"/>
                </a:solidFill>
                <a:latin typeface="Times New Roman" panose="02020603050405020304" pitchFamily="18" charset="0"/>
              </a:rPr>
              <a:t>5.  Have a colleague read your proposal and leave your ego behind …</a:t>
            </a:r>
          </a:p>
        </p:txBody>
      </p:sp>
      <p:pic>
        <p:nvPicPr>
          <p:cNvPr id="3" name="Picture 2" descr="Screen Shot 2020-01-20 at 11.15.33 PM.png">
            <a:extLst>
              <a:ext uri="{FF2B5EF4-FFF2-40B4-BE49-F238E27FC236}">
                <a16:creationId xmlns:a16="http://schemas.microsoft.com/office/drawing/2014/main" id="{75600B5E-0DBB-B01C-759E-C95ED13827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20-01-20 at 11.18.30 PM.png">
            <a:extLst>
              <a:ext uri="{FF2B5EF4-FFF2-40B4-BE49-F238E27FC236}">
                <a16:creationId xmlns:a16="http://schemas.microsoft.com/office/drawing/2014/main" id="{CCF3752B-D377-1AB9-805A-6C23A2A1E7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CD7AE9D7-B161-F167-52C6-215FCDCF2E3B}"/>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Gaia</a:t>
            </a:r>
          </a:p>
        </p:txBody>
      </p:sp>
      <p:sp>
        <p:nvSpPr>
          <p:cNvPr id="83970" name="Rectangle 2">
            <a:extLst>
              <a:ext uri="{FF2B5EF4-FFF2-40B4-BE49-F238E27FC236}">
                <a16:creationId xmlns:a16="http://schemas.microsoft.com/office/drawing/2014/main" id="{D0670A65-4E0F-DCB8-B537-B67516A7A4AE}"/>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NSF Bio Sketch</a:t>
            </a:r>
          </a:p>
        </p:txBody>
      </p:sp>
      <p:sp>
        <p:nvSpPr>
          <p:cNvPr id="6" name="TextBox 5">
            <a:extLst>
              <a:ext uri="{FF2B5EF4-FFF2-40B4-BE49-F238E27FC236}">
                <a16:creationId xmlns:a16="http://schemas.microsoft.com/office/drawing/2014/main" id="{6CBCFC6E-C467-FF40-3B04-977FB394996F}"/>
              </a:ext>
            </a:extLst>
          </p:cNvPr>
          <p:cNvSpPr txBox="1"/>
          <p:nvPr/>
        </p:nvSpPr>
        <p:spPr>
          <a:xfrm>
            <a:off x="1219200" y="2667000"/>
            <a:ext cx="6629400" cy="584775"/>
          </a:xfrm>
          <a:prstGeom prst="rect">
            <a:avLst/>
          </a:prstGeom>
          <a:noFill/>
        </p:spPr>
        <p:txBody>
          <a:bodyPr wrap="square">
            <a:spAutoFit/>
          </a:bodyPr>
          <a:lstStyle/>
          <a:p>
            <a:r>
              <a:rPr lang="en-US" sz="3200" dirty="0">
                <a:solidFill>
                  <a:schemeClr val="accent4">
                    <a:lumMod val="10000"/>
                  </a:schemeClr>
                </a:solidFill>
                <a:latin typeface="Times New Roman" panose="02020603050405020304" pitchFamily="18" charset="0"/>
                <a:cs typeface="Times New Roman" panose="02020603050405020304" pitchFamily="18" charset="0"/>
              </a:rPr>
              <a:t>https://</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www.ncbi.nlm.nih.gov</a:t>
            </a:r>
            <a:r>
              <a:rPr lang="en-US" sz="3200" dirty="0">
                <a:solidFill>
                  <a:schemeClr val="accent4">
                    <a:lumMod val="10000"/>
                  </a:schemeClr>
                </a:solidFill>
                <a:latin typeface="Times New Roman" panose="02020603050405020304" pitchFamily="18" charset="0"/>
                <a:cs typeface="Times New Roman" panose="02020603050405020304" pitchFamily="18" charset="0"/>
              </a:rPr>
              <a:t>/</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sciencv</a:t>
            </a:r>
            <a:r>
              <a:rPr lang="en-US" sz="3200" dirty="0">
                <a:solidFill>
                  <a:schemeClr val="accent4">
                    <a:lumMod val="10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B8599E0-3952-228C-3086-C8A7610003FE}"/>
            </a:ext>
          </a:extLst>
        </p:cNvPr>
        <p:cNvGrpSpPr/>
        <p:nvPr/>
      </p:nvGrpSpPr>
      <p:grpSpPr>
        <a:xfrm>
          <a:off x="0" y="0"/>
          <a:ext cx="0" cy="0"/>
          <a:chOff x="0" y="0"/>
          <a:chExt cx="0" cy="0"/>
        </a:xfrm>
      </p:grpSpPr>
      <p:sp>
        <p:nvSpPr>
          <p:cNvPr id="83969" name="Rectangle 2">
            <a:extLst>
              <a:ext uri="{FF2B5EF4-FFF2-40B4-BE49-F238E27FC236}">
                <a16:creationId xmlns:a16="http://schemas.microsoft.com/office/drawing/2014/main" id="{76BE3A21-79CA-FF15-AB90-77AAC11F5DD6}"/>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Gaia</a:t>
            </a:r>
          </a:p>
        </p:txBody>
      </p:sp>
      <p:sp>
        <p:nvSpPr>
          <p:cNvPr id="83970" name="Rectangle 2">
            <a:extLst>
              <a:ext uri="{FF2B5EF4-FFF2-40B4-BE49-F238E27FC236}">
                <a16:creationId xmlns:a16="http://schemas.microsoft.com/office/drawing/2014/main" id="{E8722B33-0C94-3EAF-E1FE-9F6C7616466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NSF Bio Sketch</a:t>
            </a:r>
          </a:p>
        </p:txBody>
      </p:sp>
      <p:pic>
        <p:nvPicPr>
          <p:cNvPr id="4" name="Picture 3">
            <a:extLst>
              <a:ext uri="{FF2B5EF4-FFF2-40B4-BE49-F238E27FC236}">
                <a16:creationId xmlns:a16="http://schemas.microsoft.com/office/drawing/2014/main" id="{6272C9DF-7371-F048-715D-99C8E8F3B117}"/>
              </a:ext>
            </a:extLst>
          </p:cNvPr>
          <p:cNvPicPr>
            <a:picLocks noChangeAspect="1"/>
          </p:cNvPicPr>
          <p:nvPr/>
        </p:nvPicPr>
        <p:blipFill>
          <a:blip r:embed="rId3"/>
          <a:stretch>
            <a:fillRect/>
          </a:stretch>
        </p:blipFill>
        <p:spPr>
          <a:xfrm>
            <a:off x="-228600" y="502025"/>
            <a:ext cx="5029200" cy="6508375"/>
          </a:xfrm>
          <a:prstGeom prst="rect">
            <a:avLst/>
          </a:prstGeom>
        </p:spPr>
      </p:pic>
      <p:pic>
        <p:nvPicPr>
          <p:cNvPr id="7" name="Picture 6">
            <a:extLst>
              <a:ext uri="{FF2B5EF4-FFF2-40B4-BE49-F238E27FC236}">
                <a16:creationId xmlns:a16="http://schemas.microsoft.com/office/drawing/2014/main" id="{50C6678B-5568-6598-FFCE-2282084E7F47}"/>
              </a:ext>
            </a:extLst>
          </p:cNvPr>
          <p:cNvPicPr>
            <a:picLocks noChangeAspect="1"/>
          </p:cNvPicPr>
          <p:nvPr/>
        </p:nvPicPr>
        <p:blipFill>
          <a:blip r:embed="rId4"/>
          <a:stretch>
            <a:fillRect/>
          </a:stretch>
        </p:blipFill>
        <p:spPr>
          <a:xfrm>
            <a:off x="4267200" y="600636"/>
            <a:ext cx="4953000" cy="6409764"/>
          </a:xfrm>
          <a:prstGeom prst="rect">
            <a:avLst/>
          </a:prstGeom>
        </p:spPr>
      </p:pic>
    </p:spTree>
    <p:extLst>
      <p:ext uri="{BB962C8B-B14F-4D97-AF65-F5344CB8AC3E}">
        <p14:creationId xmlns:p14="http://schemas.microsoft.com/office/powerpoint/2010/main" val="363712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8B8B44F-4CC2-80A7-55F8-17FA8393BCDC}"/>
            </a:ext>
          </a:extLst>
        </p:cNvPr>
        <p:cNvGrpSpPr/>
        <p:nvPr/>
      </p:nvGrpSpPr>
      <p:grpSpPr>
        <a:xfrm>
          <a:off x="0" y="0"/>
          <a:ext cx="0" cy="0"/>
          <a:chOff x="0" y="0"/>
          <a:chExt cx="0" cy="0"/>
        </a:xfrm>
      </p:grpSpPr>
      <p:sp>
        <p:nvSpPr>
          <p:cNvPr id="49153" name="Rectangle 2">
            <a:extLst>
              <a:ext uri="{FF2B5EF4-FFF2-40B4-BE49-F238E27FC236}">
                <a16:creationId xmlns:a16="http://schemas.microsoft.com/office/drawing/2014/main" id="{AC057C67-D991-952E-CAD3-F1CBCBA9C589}"/>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1</a:t>
            </a:r>
          </a:p>
        </p:txBody>
      </p:sp>
      <p:sp>
        <p:nvSpPr>
          <p:cNvPr id="108547" name="Rectangle 3">
            <a:extLst>
              <a:ext uri="{FF2B5EF4-FFF2-40B4-BE49-F238E27FC236}">
                <a16:creationId xmlns:a16="http://schemas.microsoft.com/office/drawing/2014/main" id="{1BE23510-65F5-8AC9-7020-876EFDE417F4}"/>
              </a:ext>
            </a:extLst>
          </p:cNvPr>
          <p:cNvSpPr>
            <a:spLocks noGrp="1" noChangeArrowheads="1"/>
          </p:cNvSpPr>
          <p:nvPr>
            <p:ph type="body" sz="half" idx="1"/>
          </p:nvPr>
        </p:nvSpPr>
        <p:spPr>
          <a:xfrm>
            <a:off x="457200" y="838200"/>
            <a:ext cx="8382000" cy="5638800"/>
          </a:xfrm>
        </p:spPr>
        <p:txBody>
          <a:bodyPr/>
          <a:lstStyle/>
          <a:p>
            <a:pPr eaLnBrk="1" hangingPunct="1">
              <a:buFontTx/>
              <a:buNone/>
              <a:defRPr/>
            </a:pPr>
            <a:r>
              <a:rPr lang="en-US" altLang="en-US" sz="1400" dirty="0">
                <a:ea typeface="ＭＳ Ｐゴシック" panose="020B0600070205080204" pitchFamily="34" charset="-128"/>
              </a:rPr>
              <a:t>1.  In what year did Gaia science observations start?</a:t>
            </a:r>
          </a:p>
          <a:p>
            <a:pPr eaLnBrk="1" hangingPunct="1">
              <a:buFontTx/>
              <a:buNone/>
              <a:defRPr/>
            </a:pPr>
            <a:r>
              <a:rPr lang="en-US" altLang="en-US" sz="1400" b="1" dirty="0">
                <a:solidFill>
                  <a:srgbClr val="FF0000"/>
                </a:solidFill>
                <a:ea typeface="ＭＳ Ｐゴシック" panose="020B0600070205080204" pitchFamily="34" charset="-128"/>
              </a:rPr>
              <a:t>	 </a:t>
            </a:r>
          </a:p>
          <a:p>
            <a:pPr marL="0" indent="0" eaLnBrk="1" hangingPunct="1">
              <a:buNone/>
              <a:defRPr/>
            </a:pPr>
            <a:r>
              <a:rPr lang="en-US" altLang="en-US" sz="1400" dirty="0">
                <a:ea typeface="ＭＳ Ｐゴシック" panose="020B0600070205080204" pitchFamily="34" charset="-128"/>
              </a:rPr>
              <a:t>2.  How many main instruments are on board Gaia?</a:t>
            </a:r>
          </a:p>
          <a:p>
            <a:pPr marL="0" indent="0" eaLnBrk="1" hangingPunct="1">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 </a:t>
            </a:r>
          </a:p>
          <a:p>
            <a:pPr marL="0" indent="0" eaLnBrk="1" hangingPunct="1">
              <a:buFontTx/>
              <a:buNone/>
              <a:defRPr/>
            </a:pPr>
            <a:r>
              <a:rPr lang="en-US" altLang="en-US" sz="1400" dirty="0">
                <a:ea typeface="ＭＳ Ｐゴシック" panose="020B0600070205080204" pitchFamily="34" charset="-128"/>
              </a:rPr>
              <a:t>3.  Will about 1%, 10%, 25%, or 50% of stars in the Milky Way will be observed by Gaia?</a:t>
            </a:r>
          </a:p>
          <a:p>
            <a:pPr eaLnBrk="1" hangingPunct="1">
              <a:buFontTx/>
              <a:buNone/>
              <a:defRPr/>
            </a:pPr>
            <a:r>
              <a:rPr lang="en-US" altLang="en-US" sz="1400" b="1" dirty="0">
                <a:solidFill>
                  <a:srgbClr val="FF0000"/>
                </a:solidFill>
                <a:ea typeface="ＭＳ Ｐゴシック" panose="020B0600070205080204" pitchFamily="34" charset="-128"/>
              </a:rPr>
              <a:t>	 </a:t>
            </a:r>
            <a:endParaRPr lang="en-US" altLang="en-US" sz="1400" b="1" dirty="0">
              <a:solidFill>
                <a:srgbClr val="00B050"/>
              </a:solidFill>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4.  What type of planetary systems will Gaia reveal the most of: single Jovian, single terrestrial, or multi-planet?</a:t>
            </a:r>
          </a:p>
          <a:p>
            <a:pPr eaLnBrk="1" hangingPunct="1">
              <a:buFontTx/>
              <a:buNone/>
              <a:defRPr/>
            </a:pPr>
            <a:r>
              <a:rPr lang="en-US" altLang="en-US" sz="1400" b="1" dirty="0">
                <a:solidFill>
                  <a:srgbClr val="FF0000"/>
                </a:solidFill>
                <a:ea typeface="ＭＳ Ｐゴシック" panose="020B0600070205080204" pitchFamily="34" charset="-128"/>
              </a:rPr>
              <a:t>	 </a:t>
            </a:r>
            <a:endParaRPr lang="en-US" altLang="en-US" sz="1400" b="1" dirty="0">
              <a:solidFill>
                <a:srgbClr val="00B050"/>
              </a:solidFill>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5.  How many months of observations are included in Gaia DR3 --- 14, 22, 34, or 66?</a:t>
            </a:r>
          </a:p>
          <a:p>
            <a:pPr eaLnBrk="1" hangingPunct="1">
              <a:buFontTx/>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 </a:t>
            </a:r>
          </a:p>
          <a:p>
            <a:pPr marL="0" indent="0" eaLnBrk="1" hangingPunct="1">
              <a:buNone/>
              <a:defRPr/>
            </a:pPr>
            <a:r>
              <a:rPr lang="en-US" altLang="en-US" sz="1400" dirty="0">
                <a:ea typeface="ＭＳ Ｐゴシック" panose="020B0600070205080204" pitchFamily="34" charset="-128"/>
              </a:rPr>
              <a:t>6.  Which are there more of in Gaia DR3, Solar System objects or binary stars?</a:t>
            </a:r>
          </a:p>
          <a:p>
            <a:pPr eaLnBrk="1" hangingPunct="1">
              <a:buFontTx/>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 </a:t>
            </a:r>
            <a:endParaRPr lang="en-US" altLang="en-US" sz="1400" dirty="0">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7.  Other than ~0 parallaxes, give one reason why quasars are useful for assigning the parallax zero point.</a:t>
            </a:r>
          </a:p>
          <a:p>
            <a:pPr eaLnBrk="1" hangingPunct="1">
              <a:buFontTx/>
              <a:buNone/>
              <a:defRPr/>
            </a:pPr>
            <a:r>
              <a:rPr lang="en-US" altLang="en-US" sz="1400" b="1" dirty="0">
                <a:solidFill>
                  <a:srgbClr val="FF0000"/>
                </a:solidFill>
                <a:ea typeface="ＭＳ Ｐゴシック" panose="020B0600070205080204" pitchFamily="34" charset="-128"/>
              </a:rPr>
              <a:t>	</a:t>
            </a:r>
          </a:p>
          <a:p>
            <a:pPr eaLnBrk="1" hangingPunct="1">
              <a:buFontTx/>
              <a:buNone/>
              <a:defRPr/>
            </a:pPr>
            <a:r>
              <a:rPr lang="en-US" altLang="en-US" sz="1400" dirty="0">
                <a:solidFill>
                  <a:srgbClr val="000000"/>
                </a:solidFill>
                <a:ea typeface="ＭＳ Ｐゴシック" panose="020B0600070205080204" pitchFamily="34" charset="-128"/>
              </a:rPr>
              <a:t>8.  Is the Gaia DR3 magnitude limit G ~ 15, 17, 19, or 21?</a:t>
            </a:r>
          </a:p>
          <a:p>
            <a:pPr eaLnBrk="1" hangingPunct="1">
              <a:buFontTx/>
              <a:buNone/>
              <a:defRPr/>
            </a:pPr>
            <a:r>
              <a:rPr lang="en-US" altLang="en-US" sz="1400" b="1" dirty="0">
                <a:solidFill>
                  <a:srgbClr val="FF0000"/>
                </a:solidFill>
                <a:ea typeface="ＭＳ Ｐゴシック" panose="020B0600070205080204" pitchFamily="34" charset="-128"/>
              </a:rPr>
              <a:t>	</a:t>
            </a:r>
          </a:p>
          <a:p>
            <a:pPr eaLnBrk="1" hangingPunct="1">
              <a:buFontTx/>
              <a:buNone/>
              <a:defRPr/>
            </a:pPr>
            <a:r>
              <a:rPr lang="en-US" altLang="en-US" sz="1400" dirty="0">
                <a:ea typeface="ＭＳ Ｐゴシック" panose="020B0600070205080204" pitchFamily="34" charset="-128"/>
              </a:rPr>
              <a:t>9.  Where are the GAPS catalog sources found in the sky?</a:t>
            </a:r>
          </a:p>
          <a:p>
            <a:pPr eaLnBrk="1" hangingPunct="1">
              <a:buFontTx/>
              <a:buNone/>
              <a:defRPr/>
            </a:pPr>
            <a:endParaRPr lang="en-US" altLang="en-US" sz="1400" dirty="0">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10. For extended sources, does Gaia detect mostly elliptical, spiral, or irregular galaxies?</a:t>
            </a:r>
          </a:p>
          <a:p>
            <a:pPr eaLnBrk="1" hangingPunct="1">
              <a:buFontTx/>
              <a:buNone/>
              <a:defRPr/>
            </a:pPr>
            <a:r>
              <a:rPr lang="en-US" altLang="en-US" sz="1400" dirty="0">
                <a:ea typeface="ＭＳ Ｐゴシック" panose="020B0600070205080204" pitchFamily="34" charset="-128"/>
              </a:rPr>
              <a:t>	</a:t>
            </a:r>
            <a:endParaRPr lang="en-US" altLang="en-US" sz="1400" b="1" dirty="0">
              <a:solidFill>
                <a:srgbClr val="FF0000"/>
              </a:solidFill>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BONUS …</a:t>
            </a:r>
          </a:p>
        </p:txBody>
      </p:sp>
    </p:spTree>
    <p:extLst>
      <p:ext uri="{BB962C8B-B14F-4D97-AF65-F5344CB8AC3E}">
        <p14:creationId xmlns:p14="http://schemas.microsoft.com/office/powerpoint/2010/main" val="3468109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fade">
                                      <p:cBhvr>
                                        <p:cTn id="12" dur="2000"/>
                                        <p:tgtEl>
                                          <p:spTgt spid="108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fade">
                                      <p:cBhvr>
                                        <p:cTn id="17" dur="2000"/>
                                        <p:tgtEl>
                                          <p:spTgt spid="1085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6" end="6"/>
                                            </p:txEl>
                                          </p:spTgt>
                                        </p:tgtEl>
                                        <p:attrNameLst>
                                          <p:attrName>style.visibility</p:attrName>
                                        </p:attrNameLst>
                                      </p:cBhvr>
                                      <p:to>
                                        <p:strVal val="visible"/>
                                      </p:to>
                                    </p:set>
                                    <p:animEffect transition="in" filter="fade">
                                      <p:cBhvr>
                                        <p:cTn id="22" dur="2000"/>
                                        <p:tgtEl>
                                          <p:spTgt spid="10854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7">
                                            <p:txEl>
                                              <p:pRg st="8" end="8"/>
                                            </p:txEl>
                                          </p:spTgt>
                                        </p:tgtEl>
                                        <p:attrNameLst>
                                          <p:attrName>style.visibility</p:attrName>
                                        </p:attrNameLst>
                                      </p:cBhvr>
                                      <p:to>
                                        <p:strVal val="visible"/>
                                      </p:to>
                                    </p:set>
                                    <p:animEffect transition="in" filter="fade">
                                      <p:cBhvr>
                                        <p:cTn id="27" dur="2000"/>
                                        <p:tgtEl>
                                          <p:spTgt spid="10854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547">
                                            <p:txEl>
                                              <p:pRg st="10" end="10"/>
                                            </p:txEl>
                                          </p:spTgt>
                                        </p:tgtEl>
                                        <p:attrNameLst>
                                          <p:attrName>style.visibility</p:attrName>
                                        </p:attrNameLst>
                                      </p:cBhvr>
                                      <p:to>
                                        <p:strVal val="visible"/>
                                      </p:to>
                                    </p:set>
                                    <p:animEffect transition="in" filter="fade">
                                      <p:cBhvr>
                                        <p:cTn id="32" dur="2000"/>
                                        <p:tgtEl>
                                          <p:spTgt spid="10854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547">
                                            <p:txEl>
                                              <p:pRg st="12" end="12"/>
                                            </p:txEl>
                                          </p:spTgt>
                                        </p:tgtEl>
                                        <p:attrNameLst>
                                          <p:attrName>style.visibility</p:attrName>
                                        </p:attrNameLst>
                                      </p:cBhvr>
                                      <p:to>
                                        <p:strVal val="visible"/>
                                      </p:to>
                                    </p:set>
                                    <p:animEffect transition="in" filter="fade">
                                      <p:cBhvr>
                                        <p:cTn id="37" dur="2000"/>
                                        <p:tgtEl>
                                          <p:spTgt spid="10854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547">
                                            <p:txEl>
                                              <p:pRg st="14" end="14"/>
                                            </p:txEl>
                                          </p:spTgt>
                                        </p:tgtEl>
                                        <p:attrNameLst>
                                          <p:attrName>style.visibility</p:attrName>
                                        </p:attrNameLst>
                                      </p:cBhvr>
                                      <p:to>
                                        <p:strVal val="visible"/>
                                      </p:to>
                                    </p:set>
                                    <p:animEffect transition="in" filter="fade">
                                      <p:cBhvr>
                                        <p:cTn id="42" dur="2000"/>
                                        <p:tgtEl>
                                          <p:spTgt spid="108547">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547">
                                            <p:txEl>
                                              <p:pRg st="16" end="16"/>
                                            </p:txEl>
                                          </p:spTgt>
                                        </p:tgtEl>
                                        <p:attrNameLst>
                                          <p:attrName>style.visibility</p:attrName>
                                        </p:attrNameLst>
                                      </p:cBhvr>
                                      <p:to>
                                        <p:strVal val="visible"/>
                                      </p:to>
                                    </p:set>
                                    <p:animEffect transition="in" filter="fade">
                                      <p:cBhvr>
                                        <p:cTn id="47" dur="2000"/>
                                        <p:tgtEl>
                                          <p:spTgt spid="108547">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8547">
                                            <p:txEl>
                                              <p:pRg st="18" end="18"/>
                                            </p:txEl>
                                          </p:spTgt>
                                        </p:tgtEl>
                                        <p:attrNameLst>
                                          <p:attrName>style.visibility</p:attrName>
                                        </p:attrNameLst>
                                      </p:cBhvr>
                                      <p:to>
                                        <p:strVal val="visible"/>
                                      </p:to>
                                    </p:set>
                                    <p:animEffect transition="in" filter="fade">
                                      <p:cBhvr>
                                        <p:cTn id="52" dur="2000"/>
                                        <p:tgtEl>
                                          <p:spTgt spid="108547">
                                            <p:txEl>
                                              <p:pRg st="18" end="1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08547">
                                            <p:txEl>
                                              <p:pRg st="20" end="20"/>
                                            </p:txEl>
                                          </p:spTgt>
                                        </p:tgtEl>
                                        <p:attrNameLst>
                                          <p:attrName>style.visibility</p:attrName>
                                        </p:attrNameLst>
                                      </p:cBhvr>
                                      <p:to>
                                        <p:strVal val="visible"/>
                                      </p:to>
                                    </p:set>
                                    <p:animEffect transition="in" filter="fade">
                                      <p:cBhvr>
                                        <p:cTn id="57" dur="2000"/>
                                        <p:tgtEl>
                                          <p:spTgt spid="10854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348B3EB2-DB41-4DAB-73AA-F5CDFFA7FAB8}"/>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Funding Level Matters (some)</a:t>
            </a:r>
          </a:p>
        </p:txBody>
      </p:sp>
      <p:sp>
        <p:nvSpPr>
          <p:cNvPr id="3" name="TextBox 2">
            <a:extLst>
              <a:ext uri="{FF2B5EF4-FFF2-40B4-BE49-F238E27FC236}">
                <a16:creationId xmlns:a16="http://schemas.microsoft.com/office/drawing/2014/main" id="{05B84A61-BB0F-9C12-E478-74BF1A082A2E}"/>
              </a:ext>
            </a:extLst>
          </p:cNvPr>
          <p:cNvSpPr txBox="1">
            <a:spLocks noChangeArrowheads="1"/>
          </p:cNvSpPr>
          <p:nvPr/>
        </p:nvSpPr>
        <p:spPr bwMode="auto">
          <a:xfrm>
            <a:off x="1143000" y="920750"/>
            <a:ext cx="7010400" cy="56324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800" u="sng" dirty="0">
                <a:solidFill>
                  <a:srgbClr val="008000"/>
                </a:solidFill>
                <a:latin typeface="Times New Roman" panose="02020603050405020304" pitchFamily="18" charset="0"/>
              </a:rPr>
              <a:t>RECONS		2005		$523K		Awarded</a:t>
            </a:r>
            <a:endParaRPr lang="en-US" altLang="en-US" sz="1800" dirty="0">
              <a:solidFill>
                <a:srgbClr val="FF0000"/>
              </a:solidFill>
              <a:latin typeface="Times New Roman" panose="02020603050405020304" pitchFamily="18" charset="0"/>
            </a:endParaRPr>
          </a:p>
          <a:p>
            <a:pPr eaLnBrk="1" hangingPunct="1">
              <a:spcBef>
                <a:spcPct val="0"/>
              </a:spcBef>
              <a:buFontTx/>
              <a:buNone/>
              <a:defRPr/>
            </a:pPr>
            <a:endParaRPr lang="en-US" altLang="en-US" sz="1800" dirty="0">
              <a:solidFill>
                <a:srgbClr val="FF0000"/>
              </a:solidFill>
              <a:latin typeface="Times New Roman" panose="02020603050405020304" pitchFamily="18" charset="0"/>
            </a:endParaRPr>
          </a:p>
          <a:p>
            <a:pPr eaLnBrk="1" hangingPunct="1">
              <a:spcBef>
                <a:spcPct val="0"/>
              </a:spcBef>
              <a:buFontTx/>
              <a:buNone/>
              <a:defRPr/>
            </a:pPr>
            <a:r>
              <a:rPr lang="en-US" altLang="en-US" sz="1800" dirty="0">
                <a:solidFill>
                  <a:srgbClr val="FF0000"/>
                </a:solidFill>
                <a:latin typeface="Times New Roman" panose="02020603050405020304" pitchFamily="18" charset="0"/>
              </a:rPr>
              <a:t>RECONS		2008		$683K		Declined</a:t>
            </a:r>
          </a:p>
          <a:p>
            <a:pPr eaLnBrk="1" hangingPunct="1">
              <a:spcBef>
                <a:spcPct val="0"/>
              </a:spcBef>
              <a:buFontTx/>
              <a:buNone/>
              <a:defRPr/>
            </a:pPr>
            <a:r>
              <a:rPr lang="en-US" altLang="en-US" sz="1800" u="sng" dirty="0">
                <a:solidFill>
                  <a:srgbClr val="008000"/>
                </a:solidFill>
                <a:latin typeface="Times New Roman" panose="02020603050405020304" pitchFamily="18" charset="0"/>
              </a:rPr>
              <a:t>RECONS		2009		$582K		Awarded</a:t>
            </a:r>
          </a:p>
          <a:p>
            <a:pPr eaLnBrk="1" hangingPunct="1">
              <a:spcBef>
                <a:spcPct val="0"/>
              </a:spcBef>
              <a:buFontTx/>
              <a:buNone/>
              <a:defRPr/>
            </a:pPr>
            <a:endParaRPr lang="en-US" altLang="en-US" sz="1800" dirty="0">
              <a:solidFill>
                <a:srgbClr val="FF0000"/>
              </a:solidFill>
              <a:latin typeface="Times New Roman" panose="02020603050405020304" pitchFamily="18" charset="0"/>
            </a:endParaRPr>
          </a:p>
          <a:p>
            <a:pPr eaLnBrk="1" hangingPunct="1">
              <a:spcBef>
                <a:spcPct val="0"/>
              </a:spcBef>
              <a:buFontTx/>
              <a:buNone/>
              <a:defRPr/>
            </a:pPr>
            <a:r>
              <a:rPr lang="en-US" altLang="en-US" sz="1800" dirty="0">
                <a:solidFill>
                  <a:srgbClr val="FF0000"/>
                </a:solidFill>
                <a:latin typeface="Times New Roman" panose="02020603050405020304" pitchFamily="18" charset="0"/>
              </a:rPr>
              <a:t>RECONS		2012		$557K		Declined</a:t>
            </a:r>
          </a:p>
          <a:p>
            <a:pPr eaLnBrk="1" hangingPunct="1">
              <a:spcBef>
                <a:spcPct val="0"/>
              </a:spcBef>
              <a:buFontTx/>
              <a:buNone/>
              <a:defRPr/>
            </a:pPr>
            <a:r>
              <a:rPr lang="en-US" altLang="en-US" sz="1800" dirty="0">
                <a:solidFill>
                  <a:srgbClr val="FF0000"/>
                </a:solidFill>
                <a:latin typeface="Times New Roman" panose="02020603050405020304" pitchFamily="18" charset="0"/>
              </a:rPr>
              <a:t>RECONS		2013		$572K		Declined</a:t>
            </a:r>
          </a:p>
          <a:p>
            <a:pPr eaLnBrk="1" hangingPunct="1">
              <a:spcBef>
                <a:spcPct val="0"/>
              </a:spcBef>
              <a:buFontTx/>
              <a:buNone/>
              <a:defRPr/>
            </a:pPr>
            <a:r>
              <a:rPr lang="en-US" altLang="en-US" sz="1800" u="sng" dirty="0">
                <a:solidFill>
                  <a:srgbClr val="008000"/>
                </a:solidFill>
                <a:latin typeface="Times New Roman" panose="02020603050405020304" pitchFamily="18" charset="0"/>
              </a:rPr>
              <a:t>RECONS		2014		$492K		Awarded</a:t>
            </a:r>
            <a:endParaRPr lang="en-US" altLang="en-US" sz="1800" u="sng" dirty="0">
              <a:solidFill>
                <a:srgbClr val="FF0000"/>
              </a:solidFill>
              <a:latin typeface="Times New Roman" panose="02020603050405020304" pitchFamily="18" charset="0"/>
            </a:endParaRPr>
          </a:p>
          <a:p>
            <a:pPr eaLnBrk="1" hangingPunct="1">
              <a:spcBef>
                <a:spcPct val="0"/>
              </a:spcBef>
              <a:buFontTx/>
              <a:buNone/>
              <a:defRPr/>
            </a:pPr>
            <a:endParaRPr lang="en-US" altLang="en-US" sz="1800" dirty="0">
              <a:solidFill>
                <a:srgbClr val="008000"/>
              </a:solidFill>
              <a:latin typeface="Times New Roman" panose="02020603050405020304" pitchFamily="18" charset="0"/>
            </a:endParaRPr>
          </a:p>
          <a:p>
            <a:pPr eaLnBrk="1" hangingPunct="1">
              <a:spcBef>
                <a:spcPct val="0"/>
              </a:spcBef>
              <a:buFontTx/>
              <a:buNone/>
              <a:defRPr/>
            </a:pPr>
            <a:r>
              <a:rPr lang="en-US" altLang="en-US" sz="1800" u="sng" dirty="0">
                <a:solidFill>
                  <a:srgbClr val="008000"/>
                </a:solidFill>
                <a:latin typeface="Times New Roman" panose="02020603050405020304" pitchFamily="18" charset="0"/>
              </a:rPr>
              <a:t>RECONS		2017		$496K		Awarded</a:t>
            </a:r>
          </a:p>
          <a:p>
            <a:pPr eaLnBrk="1" hangingPunct="1">
              <a:spcBef>
                <a:spcPct val="0"/>
              </a:spcBef>
              <a:buFontTx/>
              <a:buNone/>
              <a:defRPr/>
            </a:pPr>
            <a:endParaRPr lang="en-US" altLang="en-US" sz="1800" dirty="0">
              <a:solidFill>
                <a:srgbClr val="FF0000"/>
              </a:solidFill>
              <a:latin typeface="Times New Roman" panose="02020603050405020304" pitchFamily="18" charset="0"/>
            </a:endParaRPr>
          </a:p>
          <a:p>
            <a:pPr eaLnBrk="1" hangingPunct="1">
              <a:spcBef>
                <a:spcPct val="0"/>
              </a:spcBef>
              <a:buFontTx/>
              <a:buNone/>
              <a:defRPr/>
            </a:pPr>
            <a:r>
              <a:rPr lang="en-US" altLang="en-US" sz="1800" dirty="0">
                <a:solidFill>
                  <a:srgbClr val="FF0000"/>
                </a:solidFill>
                <a:latin typeface="Times New Roman" panose="02020603050405020304" pitchFamily="18" charset="0"/>
              </a:rPr>
              <a:t>RECONS		2020		$487K		Declined</a:t>
            </a:r>
          </a:p>
          <a:p>
            <a:pPr eaLnBrk="1" hangingPunct="1">
              <a:spcBef>
                <a:spcPct val="0"/>
              </a:spcBef>
              <a:buFontTx/>
              <a:buNone/>
              <a:defRPr/>
            </a:pPr>
            <a:r>
              <a:rPr lang="en-US" altLang="en-US" sz="1800" u="sng" dirty="0">
                <a:solidFill>
                  <a:srgbClr val="008000"/>
                </a:solidFill>
                <a:latin typeface="Times New Roman" panose="02020603050405020304" pitchFamily="18" charset="0"/>
              </a:rPr>
              <a:t>RECONS		2021		$493K		Awarded</a:t>
            </a:r>
          </a:p>
          <a:p>
            <a:pPr eaLnBrk="1" hangingPunct="1">
              <a:spcBef>
                <a:spcPct val="0"/>
              </a:spcBef>
              <a:buFontTx/>
              <a:buNone/>
              <a:defRPr/>
            </a:pPr>
            <a:endParaRPr lang="en-US" altLang="en-US" sz="1800" dirty="0">
              <a:solidFill>
                <a:srgbClr val="FF0000"/>
              </a:solidFill>
              <a:latin typeface="Times New Roman" panose="02020603050405020304" pitchFamily="18" charset="0"/>
            </a:endParaRPr>
          </a:p>
          <a:p>
            <a:pPr eaLnBrk="1" hangingPunct="1">
              <a:spcBef>
                <a:spcPct val="0"/>
              </a:spcBef>
              <a:buFontTx/>
              <a:buNone/>
              <a:defRPr/>
            </a:pPr>
            <a:r>
              <a:rPr lang="en-US" altLang="en-US" sz="1800" dirty="0">
                <a:solidFill>
                  <a:schemeClr val="accent1">
                    <a:lumMod val="10000"/>
                  </a:schemeClr>
                </a:solidFill>
                <a:latin typeface="Times New Roman" panose="02020603050405020304" pitchFamily="18" charset="0"/>
              </a:rPr>
              <a:t>Collaborative:</a:t>
            </a:r>
          </a:p>
          <a:p>
            <a:pPr eaLnBrk="1" hangingPunct="1">
              <a:spcBef>
                <a:spcPct val="0"/>
              </a:spcBef>
              <a:buFontTx/>
              <a:buNone/>
              <a:defRPr/>
            </a:pPr>
            <a:r>
              <a:rPr lang="en-US" altLang="en-US" sz="1800" dirty="0">
                <a:solidFill>
                  <a:srgbClr val="FF0000"/>
                </a:solidFill>
                <a:latin typeface="Times New Roman" panose="02020603050405020304" pitchFamily="18" charset="0"/>
              </a:rPr>
              <a:t>RKSTAR		2014		$232K		Declined</a:t>
            </a:r>
            <a:endParaRPr lang="en-US" altLang="en-US" sz="1800" dirty="0">
              <a:solidFill>
                <a:srgbClr val="008000"/>
              </a:solidFill>
              <a:latin typeface="Times New Roman" panose="02020603050405020304" pitchFamily="18" charset="0"/>
            </a:endParaRPr>
          </a:p>
          <a:p>
            <a:pPr eaLnBrk="1" hangingPunct="1">
              <a:spcBef>
                <a:spcPct val="0"/>
              </a:spcBef>
              <a:buFontTx/>
              <a:buNone/>
              <a:defRPr/>
            </a:pPr>
            <a:r>
              <a:rPr lang="en-US" altLang="en-US" sz="1800" u="sng" dirty="0">
                <a:solidFill>
                  <a:srgbClr val="008000"/>
                </a:solidFill>
                <a:latin typeface="Times New Roman" panose="02020603050405020304" pitchFamily="18" charset="0"/>
              </a:rPr>
              <a:t>RKSTAR		2015		$243K		Awarded</a:t>
            </a:r>
          </a:p>
          <a:p>
            <a:pPr eaLnBrk="1" hangingPunct="1">
              <a:spcBef>
                <a:spcPct val="0"/>
              </a:spcBef>
              <a:buFontTx/>
              <a:buNone/>
              <a:defRPr/>
            </a:pPr>
            <a:endParaRPr lang="en-US" altLang="en-US" sz="1800" dirty="0">
              <a:solidFill>
                <a:srgbClr val="FF0000"/>
              </a:solidFill>
              <a:latin typeface="Times New Roman" panose="02020603050405020304" pitchFamily="18" charset="0"/>
            </a:endParaRPr>
          </a:p>
          <a:p>
            <a:pPr eaLnBrk="1" hangingPunct="1">
              <a:spcBef>
                <a:spcPct val="0"/>
              </a:spcBef>
              <a:buFontTx/>
              <a:buNone/>
              <a:defRPr/>
            </a:pPr>
            <a:r>
              <a:rPr lang="en-US" altLang="en-US" sz="1800" dirty="0">
                <a:solidFill>
                  <a:srgbClr val="FF0000"/>
                </a:solidFill>
                <a:latin typeface="Times New Roman" panose="02020603050405020304" pitchFamily="18" charset="0"/>
              </a:rPr>
              <a:t>RKSTAR		2018		$311K		Declined</a:t>
            </a:r>
          </a:p>
          <a:p>
            <a:pPr eaLnBrk="1" hangingPunct="1">
              <a:spcBef>
                <a:spcPct val="0"/>
              </a:spcBef>
              <a:buFontTx/>
              <a:buNone/>
              <a:defRPr/>
            </a:pPr>
            <a:r>
              <a:rPr lang="en-US" altLang="en-US" sz="1800" u="sng" dirty="0">
                <a:solidFill>
                  <a:srgbClr val="008000"/>
                </a:solidFill>
                <a:latin typeface="Times New Roman" panose="02020603050405020304" pitchFamily="18" charset="0"/>
              </a:rPr>
              <a:t>RKSTAR		2019		$363K		Awarded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2000"/>
                                        <p:tgtEl>
                                          <p:spTgt spid="3">
                                            <p:txEl>
                                              <p:pRg st="12" end="1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2000"/>
                                        <p:tgtEl>
                                          <p:spTgt spid="3">
                                            <p:txEl>
                                              <p:pRg st="14" end="1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2000"/>
                                        <p:tgtEl>
                                          <p:spTgt spid="3">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2000"/>
                                        <p:tgtEl>
                                          <p:spTgt spid="3">
                                            <p:txEl>
                                              <p:pRg st="16" end="1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20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fade">
                                      <p:cBhvr>
                                        <p:cTn id="60"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F4FA1D4A-19ED-6431-A960-93DB834E6286}"/>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2012 RECONS</a:t>
            </a:r>
          </a:p>
        </p:txBody>
      </p:sp>
      <p:sp>
        <p:nvSpPr>
          <p:cNvPr id="1404933" name="Rectangle 5">
            <a:extLst>
              <a:ext uri="{FF2B5EF4-FFF2-40B4-BE49-F238E27FC236}">
                <a16:creationId xmlns:a16="http://schemas.microsoft.com/office/drawing/2014/main" id="{8F1F8CE3-62DA-5DFA-1AFE-99DC43FC54FE}"/>
              </a:ext>
            </a:extLst>
          </p:cNvPr>
          <p:cNvSpPr>
            <a:spLocks noChangeArrowheads="1"/>
          </p:cNvSpPr>
          <p:nvPr/>
        </p:nvSpPr>
        <p:spPr bwMode="auto">
          <a:xfrm>
            <a:off x="152400" y="1246188"/>
            <a:ext cx="8839200" cy="3786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Many on the panel appreciated the PI’s long-term success in identifying the low mass content of our stellar neighborhood, and the very strong publication record of this group over the years. However, </a:t>
            </a:r>
            <a:r>
              <a:rPr lang="en-US" altLang="en-US" sz="2000" dirty="0">
                <a:solidFill>
                  <a:srgbClr val="FF0000"/>
                </a:solidFill>
                <a:latin typeface="Times New Roman" panose="02020603050405020304" pitchFamily="18" charset="0"/>
              </a:rPr>
              <a:t>the panel felt that the motivation presented in this present proposal is a bit of a miss, with only a brief mention of the (previous) improvement in our knowledge of the slope of the IMF. There was concern that perhaps further improvement at this point would only be incremental.</a:t>
            </a:r>
          </a:p>
          <a:p>
            <a:pPr marL="342900" indent="-342900" eaLnBrk="1" hangingPunct="1">
              <a:spcBef>
                <a:spcPct val="0"/>
              </a:spcBef>
              <a:defRPr/>
            </a:pPr>
            <a:endParaRPr lang="en-US" altLang="en-US" sz="2000" dirty="0">
              <a:solidFill>
                <a:srgbClr val="FF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Although there were along list of “goals” </a:t>
            </a:r>
            <a:r>
              <a:rPr lang="en-US" altLang="en-US" sz="2000" dirty="0">
                <a:solidFill>
                  <a:srgbClr val="FF0000"/>
                </a:solidFill>
                <a:latin typeface="Times New Roman" panose="02020603050405020304" pitchFamily="18" charset="0"/>
              </a:rPr>
              <a:t>the overall scientific motivation could have been more strongly developed</a:t>
            </a:r>
            <a:r>
              <a:rPr lang="en-US" altLang="en-US" sz="2000" dirty="0">
                <a:solidFill>
                  <a:srgbClr val="000000"/>
                </a:solidFill>
                <a:latin typeface="Times New Roman" panose="02020603050405020304" pitchFamily="18" charset="0"/>
              </a:rPr>
              <a:t>; in the end, that was the main reason the proposal was not ranked higher. </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31651D57-6FFC-B1F9-6C05-1E7E3B6F1A3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2013 RECONS</a:t>
            </a:r>
          </a:p>
        </p:txBody>
      </p:sp>
      <p:sp>
        <p:nvSpPr>
          <p:cNvPr id="1404933" name="Rectangle 5">
            <a:extLst>
              <a:ext uri="{FF2B5EF4-FFF2-40B4-BE49-F238E27FC236}">
                <a16:creationId xmlns:a16="http://schemas.microsoft.com/office/drawing/2014/main" id="{2EAC8D3D-814E-A838-FC2C-D798622F3CC8}"/>
              </a:ext>
            </a:extLst>
          </p:cNvPr>
          <p:cNvSpPr>
            <a:spLocks noChangeArrowheads="1"/>
          </p:cNvSpPr>
          <p:nvPr/>
        </p:nvSpPr>
        <p:spPr bwMode="auto">
          <a:xfrm>
            <a:off x="152400" y="1173163"/>
            <a:ext cx="8839200" cy="31702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The panel agreed that this proposal is competitive and highly relevant to contemporary directions in astrophysics. </a:t>
            </a:r>
            <a:r>
              <a:rPr lang="en-US" altLang="en-US" sz="2000" dirty="0">
                <a:solidFill>
                  <a:srgbClr val="FF0000"/>
                </a:solidFill>
                <a:latin typeface="Times New Roman" panose="02020603050405020304" pitchFamily="18" charset="0"/>
              </a:rPr>
              <a:t>Concerns were expressed though about the competitiveness of the proposed effort in the era of </a:t>
            </a:r>
            <a:r>
              <a:rPr lang="en-US" altLang="en-US" sz="2000" dirty="0" err="1">
                <a:solidFill>
                  <a:schemeClr val="bg1">
                    <a:lumMod val="60000"/>
                    <a:lumOff val="40000"/>
                  </a:schemeClr>
                </a:solidFill>
                <a:latin typeface="Times New Roman" panose="02020603050405020304" pitchFamily="18" charset="0"/>
              </a:rPr>
              <a:t>Panstars</a:t>
            </a:r>
            <a:r>
              <a:rPr lang="en-US" altLang="en-US" sz="2000" dirty="0">
                <a:solidFill>
                  <a:srgbClr val="FF0000"/>
                </a:solidFill>
                <a:latin typeface="Times New Roman" panose="02020603050405020304" pitchFamily="18" charset="0"/>
              </a:rPr>
              <a:t>, Gaia and others. </a:t>
            </a:r>
            <a:r>
              <a:rPr lang="en-US" altLang="en-US" sz="2000" dirty="0">
                <a:solidFill>
                  <a:srgbClr val="000000"/>
                </a:solidFill>
                <a:latin typeface="Times New Roman" panose="02020603050405020304" pitchFamily="18" charset="0"/>
              </a:rPr>
              <a:t>It was noted, however, that the PI is fully aware of these efforts, and places the RECONS survey in context. </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The intellectual merit was considered to be very high, along with the broader impacts. Having a census of the closest stars is important. </a:t>
            </a:r>
            <a:r>
              <a:rPr lang="en-US" altLang="en-US" sz="2000" dirty="0">
                <a:solidFill>
                  <a:srgbClr val="FF0000"/>
                </a:solidFill>
                <a:latin typeface="Times New Roman" panose="02020603050405020304" pitchFamily="18" charset="0"/>
              </a:rPr>
              <a:t>The panel felt that the relevance of this effort will be eclipsed in about 3 years with the public release of Gaia and </a:t>
            </a:r>
            <a:r>
              <a:rPr lang="en-US" altLang="en-US" sz="2000" dirty="0" err="1">
                <a:solidFill>
                  <a:schemeClr val="bg1">
                    <a:lumMod val="60000"/>
                    <a:lumOff val="40000"/>
                  </a:schemeClr>
                </a:solidFill>
                <a:latin typeface="Times New Roman" panose="02020603050405020304" pitchFamily="18" charset="0"/>
              </a:rPr>
              <a:t>Panstars</a:t>
            </a:r>
            <a:r>
              <a:rPr lang="en-US" altLang="en-US" sz="2000" dirty="0">
                <a:solidFill>
                  <a:srgbClr val="FF0000"/>
                </a:solidFill>
                <a:latin typeface="Times New Roman" panose="02020603050405020304" pitchFamily="18" charset="0"/>
              </a:rPr>
              <a:t> data. </a:t>
            </a:r>
            <a:r>
              <a:rPr lang="en-US" altLang="en-US" sz="2000" dirty="0">
                <a:solidFill>
                  <a:srgbClr val="000000"/>
                </a:solidFill>
                <a:latin typeface="Times New Roman" panose="02020603050405020304" pitchFamily="18" charset="0"/>
              </a:rPr>
              <a:t>No major weakness was spotted.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12E77FF1-DC06-2641-C8E9-661D1345B5A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2020 RECONS</a:t>
            </a:r>
          </a:p>
        </p:txBody>
      </p:sp>
      <p:sp>
        <p:nvSpPr>
          <p:cNvPr id="1404933" name="Rectangle 5">
            <a:extLst>
              <a:ext uri="{FF2B5EF4-FFF2-40B4-BE49-F238E27FC236}">
                <a16:creationId xmlns:a16="http://schemas.microsoft.com/office/drawing/2014/main" id="{FF1DFBBF-73A2-F659-25A1-8F3ED103B384}"/>
              </a:ext>
            </a:extLst>
          </p:cNvPr>
          <p:cNvSpPr>
            <a:spLocks noChangeArrowheads="1"/>
          </p:cNvSpPr>
          <p:nvPr/>
        </p:nvSpPr>
        <p:spPr bwMode="auto">
          <a:xfrm>
            <a:off x="152400" y="841375"/>
            <a:ext cx="8839200" cy="53245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data quality is excellent, and the </a:t>
            </a: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majority of low mass targets that are observed with this survey are not accessible to other astrometric surveys (i.e. Gaia).</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proposal lacked a strong grounding in theory</a:t>
            </a:r>
            <a:r>
              <a:rPr lang="en-US" sz="2000" dirty="0">
                <a:solidFill>
                  <a:schemeClr val="accent1">
                    <a:lumMod val="10000"/>
                  </a:schemeClr>
                </a:solidFill>
                <a:latin typeface="Times New Roman" panose="02020603050405020304" pitchFamily="18" charset="0"/>
                <a:cs typeface="Times New Roman" panose="02020603050405020304" pitchFamily="18" charset="0"/>
              </a:rPr>
              <a:t>, which could have been used to justify the total time baseline of observations necessary to achieve</a:t>
            </a:r>
            <a:br>
              <a:rPr lang="en-US" sz="2000" dirty="0">
                <a:solidFill>
                  <a:schemeClr val="accent1">
                    <a:lumMod val="10000"/>
                  </a:schemeClr>
                </a:solidFill>
                <a:latin typeface="Times New Roman" panose="02020603050405020304" pitchFamily="18" charset="0"/>
                <a:cs typeface="Times New Roman" panose="02020603050405020304" pitchFamily="18" charset="0"/>
              </a:rPr>
            </a:br>
            <a:r>
              <a:rPr lang="en-US" sz="2000" dirty="0">
                <a:solidFill>
                  <a:schemeClr val="accent1">
                    <a:lumMod val="10000"/>
                  </a:schemeClr>
                </a:solidFill>
                <a:latin typeface="Times New Roman" panose="02020603050405020304" pitchFamily="18" charset="0"/>
                <a:cs typeface="Times New Roman" panose="02020603050405020304" pitchFamily="18" charset="0"/>
              </a:rPr>
              <a:t>the overall scientific goals. For example, the proposal would have been improved had it </a:t>
            </a:r>
            <a:r>
              <a:rPr lang="en-US" sz="2000" dirty="0">
                <a:solidFill>
                  <a:schemeClr val="bg2">
                    <a:lumMod val="50000"/>
                  </a:schemeClr>
                </a:solidFill>
                <a:latin typeface="Times New Roman" panose="02020603050405020304" pitchFamily="18" charset="0"/>
                <a:cs typeface="Times New Roman" panose="02020603050405020304" pitchFamily="18" charset="0"/>
              </a:rPr>
              <a:t>included information about the </a:t>
            </a:r>
            <a:r>
              <a:rPr lang="en-US" sz="2000" dirty="0">
                <a:solidFill>
                  <a:srgbClr val="FF0000"/>
                </a:solidFill>
                <a:latin typeface="Times New Roman" panose="02020603050405020304" pitchFamily="18" charset="0"/>
                <a:cs typeface="Times New Roman" panose="02020603050405020304" pitchFamily="18" charset="0"/>
              </a:rPr>
              <a:t>theoretical predictions regarding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the duration of magnetic field cycles on low mass stars and/or the scientific implications of characterizing the long versus short term activity cycles</a:t>
            </a:r>
            <a:r>
              <a:rPr lang="en-US" sz="2000" dirty="0">
                <a:solidFill>
                  <a:schemeClr val="accent1">
                    <a:lumMod val="10000"/>
                  </a:schemeClr>
                </a:solidFill>
                <a:latin typeface="Times New Roman" panose="02020603050405020304" pitchFamily="18" charset="0"/>
                <a:cs typeface="Times New Roman" panose="02020603050405020304" pitchFamily="18" charset="0"/>
              </a:rPr>
              <a:t>.</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proposal </a:t>
            </a:r>
            <a:r>
              <a:rPr lang="en-US" sz="2000" dirty="0">
                <a:solidFill>
                  <a:srgbClr val="FF0000"/>
                </a:solidFill>
                <a:latin typeface="Times New Roman" panose="02020603050405020304" pitchFamily="18" charset="0"/>
                <a:cs typeface="Times New Roman" panose="02020603050405020304" pitchFamily="18" charset="0"/>
              </a:rPr>
              <a:t>failed to recognize that twin stars should not necessarily produce similar observable magnetic field quantities </a:t>
            </a:r>
            <a:r>
              <a:rPr lang="en-US" sz="2000" dirty="0">
                <a:solidFill>
                  <a:schemeClr val="accent1">
                    <a:lumMod val="10000"/>
                  </a:schemeClr>
                </a:solidFill>
                <a:latin typeface="Times New Roman" panose="02020603050405020304" pitchFamily="18" charset="0"/>
                <a:cs typeface="Times New Roman" panose="02020603050405020304" pitchFamily="18" charset="0"/>
              </a:rPr>
              <a:t>because magnetic dynamos</a:t>
            </a:r>
            <a:br>
              <a:rPr lang="en-US" sz="2000" dirty="0">
                <a:solidFill>
                  <a:schemeClr val="accent1">
                    <a:lumMod val="10000"/>
                  </a:schemeClr>
                </a:solidFill>
                <a:latin typeface="Times New Roman" panose="02020603050405020304" pitchFamily="18" charset="0"/>
                <a:cs typeface="Times New Roman" panose="02020603050405020304" pitchFamily="18" charset="0"/>
              </a:rPr>
            </a:br>
            <a:r>
              <a:rPr lang="en-US" sz="2000" dirty="0">
                <a:solidFill>
                  <a:schemeClr val="accent1">
                    <a:lumMod val="10000"/>
                  </a:schemeClr>
                </a:solidFill>
                <a:latin typeface="Times New Roman" panose="02020603050405020304" pitchFamily="18" charset="0"/>
                <a:cs typeface="Times New Roman" panose="02020603050405020304" pitchFamily="18" charset="0"/>
              </a:rPr>
              <a:t>are stochastic.</a:t>
            </a:r>
          </a:p>
          <a:p>
            <a:pPr marL="342900" indent="-342900" eaLnBrk="1" hangingPunct="1">
              <a:spcBef>
                <a:spcPct val="0"/>
              </a:spcBef>
              <a:defRPr/>
            </a:pP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The layout of the proposal that distributed the broader impact efforts throughout the text was refreshing and nice to read.  </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broader impact efforts have the potential to increase the diversity in our field in particular, and science in general, due to the diverse population of GSU, but the </a:t>
            </a:r>
            <a:r>
              <a:rPr lang="en-US" sz="2000" dirty="0">
                <a:solidFill>
                  <a:srgbClr val="FF0000"/>
                </a:solidFill>
                <a:latin typeface="Times New Roman" panose="02020603050405020304" pitchFamily="18" charset="0"/>
                <a:cs typeface="Times New Roman" panose="02020603050405020304" pitchFamily="18" charset="0"/>
              </a:rPr>
              <a:t>proposal failed to explain the PI's explicit role in this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1" end="1"/>
                                            </p:txEl>
                                          </p:spTgt>
                                        </p:tgtEl>
                                        <p:attrNameLst>
                                          <p:attrName>style.visibility</p:attrName>
                                        </p:attrNameLst>
                                      </p:cBhvr>
                                      <p:to>
                                        <p:strVal val="visible"/>
                                      </p:to>
                                    </p:set>
                                    <p:animEffect transition="in" filter="fade">
                                      <p:cBhvr>
                                        <p:cTn id="12" dur="2000"/>
                                        <p:tgtEl>
                                          <p:spTgt spid="14049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2" end="2"/>
                                            </p:txEl>
                                          </p:spTgt>
                                        </p:tgtEl>
                                        <p:attrNameLst>
                                          <p:attrName>style.visibility</p:attrName>
                                        </p:attrNameLst>
                                      </p:cBhvr>
                                      <p:to>
                                        <p:strVal val="visible"/>
                                      </p:to>
                                    </p:set>
                                    <p:animEffect transition="in" filter="fade">
                                      <p:cBhvr>
                                        <p:cTn id="17" dur="2000"/>
                                        <p:tgtEl>
                                          <p:spTgt spid="14049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3" end="3"/>
                                            </p:txEl>
                                          </p:spTgt>
                                        </p:tgtEl>
                                        <p:attrNameLst>
                                          <p:attrName>style.visibility</p:attrName>
                                        </p:attrNameLst>
                                      </p:cBhvr>
                                      <p:to>
                                        <p:strVal val="visible"/>
                                      </p:to>
                                    </p:set>
                                    <p:animEffect transition="in" filter="fade">
                                      <p:cBhvr>
                                        <p:cTn id="22" dur="2000"/>
                                        <p:tgtEl>
                                          <p:spTgt spid="14049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4" end="4"/>
                                            </p:txEl>
                                          </p:spTgt>
                                        </p:tgtEl>
                                        <p:attrNameLst>
                                          <p:attrName>style.visibility</p:attrName>
                                        </p:attrNameLst>
                                      </p:cBhvr>
                                      <p:to>
                                        <p:strVal val="visible"/>
                                      </p:to>
                                    </p:set>
                                    <p:animEffect transition="in" filter="fade">
                                      <p:cBhvr>
                                        <p:cTn id="27" dur="2000"/>
                                        <p:tgtEl>
                                          <p:spTgt spid="14049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6E9F7B83-8317-FAAB-D52D-C27977AFCEE0}"/>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2014 RKSTAR</a:t>
            </a:r>
          </a:p>
        </p:txBody>
      </p:sp>
      <p:sp>
        <p:nvSpPr>
          <p:cNvPr id="1404933" name="Rectangle 5">
            <a:extLst>
              <a:ext uri="{FF2B5EF4-FFF2-40B4-BE49-F238E27FC236}">
                <a16:creationId xmlns:a16="http://schemas.microsoft.com/office/drawing/2014/main" id="{A419500C-4306-B357-6EC4-24824249B105}"/>
              </a:ext>
            </a:extLst>
          </p:cNvPr>
          <p:cNvSpPr>
            <a:spLocks noChangeArrowheads="1"/>
          </p:cNvSpPr>
          <p:nvPr/>
        </p:nvSpPr>
        <p:spPr bwMode="auto">
          <a:xfrm>
            <a:off x="152400" y="1231900"/>
            <a:ext cx="8839200" cy="22463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FF0000"/>
                </a:solidFill>
                <a:latin typeface="Times New Roman" panose="02020603050405020304" pitchFamily="18" charset="0"/>
              </a:rPr>
              <a:t>The panel expressed concern about whether the proposers will be able to confirm the necessary Gemini observing time with their camera in the longer term, especially in connection with Gemini South.</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The research is straightforward, but the team's observational capabilities indicate that it will be of great value. The </a:t>
            </a:r>
            <a:r>
              <a:rPr lang="en-US" altLang="en-US" sz="2000" dirty="0">
                <a:solidFill>
                  <a:srgbClr val="FF0000"/>
                </a:solidFill>
                <a:latin typeface="Times New Roman" panose="02020603050405020304" pitchFamily="18" charset="0"/>
              </a:rPr>
              <a:t>panel's only concern is whether the necessary amount of large-telescope time will be forthcoming.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910803F7-7C15-9699-1AA9-22C489B1B87E}"/>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2018 RKSTAR</a:t>
            </a:r>
          </a:p>
        </p:txBody>
      </p:sp>
      <p:sp>
        <p:nvSpPr>
          <p:cNvPr id="1404933" name="Rectangle 5">
            <a:extLst>
              <a:ext uri="{FF2B5EF4-FFF2-40B4-BE49-F238E27FC236}">
                <a16:creationId xmlns:a16="http://schemas.microsoft.com/office/drawing/2014/main" id="{A3EB12E5-51D4-2B8A-EC66-E65F132048A4}"/>
              </a:ext>
            </a:extLst>
          </p:cNvPr>
          <p:cNvSpPr>
            <a:spLocks noChangeArrowheads="1"/>
          </p:cNvSpPr>
          <p:nvPr/>
        </p:nvSpPr>
        <p:spPr bwMode="auto">
          <a:xfrm>
            <a:off x="152400" y="685800"/>
            <a:ext cx="8839200" cy="62484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After discussing </a:t>
            </a:r>
            <a:r>
              <a:rPr lang="en-US" altLang="en-US" sz="2000" dirty="0">
                <a:solidFill>
                  <a:srgbClr val="0000FF"/>
                </a:solidFill>
                <a:latin typeface="Times New Roman" panose="02020603050405020304" pitchFamily="18" charset="0"/>
              </a:rPr>
              <a:t>initial disparate scores</a:t>
            </a:r>
            <a:r>
              <a:rPr lang="en-US" altLang="en-US" sz="2000" dirty="0">
                <a:solidFill>
                  <a:srgbClr val="000000"/>
                </a:solidFill>
                <a:latin typeface="Times New Roman" panose="02020603050405020304" pitchFamily="18" charset="0"/>
              </a:rPr>
              <a:t>, the committee had </a:t>
            </a:r>
            <a:r>
              <a:rPr lang="en-US" altLang="en-US" sz="2000" dirty="0">
                <a:solidFill>
                  <a:srgbClr val="FF0000"/>
                </a:solidFill>
                <a:latin typeface="Times New Roman" panose="02020603050405020304" pitchFamily="18" charset="0"/>
              </a:rPr>
              <a:t>significant concerns about the sample size</a:t>
            </a:r>
            <a:r>
              <a:rPr lang="en-US" altLang="en-US" sz="2000" dirty="0">
                <a:solidFill>
                  <a:srgbClr val="000000"/>
                </a:solidFill>
                <a:latin typeface="Times New Roman" panose="02020603050405020304" pitchFamily="18" charset="0"/>
              </a:rPr>
              <a:t> and techniques employed for this study. The value of 2000 K dwarfs along an equatorial band was not clear to the committee, as compared to a similarly volume-limited, volume-complete sample of nearby FGK stars. The number of stars was not a compelling component of the proposal, </a:t>
            </a:r>
            <a:r>
              <a:rPr lang="en-US" altLang="en-US" sz="2000" dirty="0">
                <a:solidFill>
                  <a:srgbClr val="FF0000"/>
                </a:solidFill>
                <a:latin typeface="Times New Roman" panose="02020603050405020304" pitchFamily="18" charset="0"/>
              </a:rPr>
              <a:t>since it was not clear what would be learned with 2,000 stars rather than 1,000 or 500.</a:t>
            </a:r>
          </a:p>
          <a:p>
            <a:pPr marL="342900" indent="-342900" eaLnBrk="1" hangingPunct="1">
              <a:spcBef>
                <a:spcPct val="0"/>
              </a:spcBef>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FF0000"/>
                </a:solidFill>
                <a:latin typeface="Times New Roman" panose="02020603050405020304" pitchFamily="18" charset="0"/>
              </a:rPr>
              <a:t>There was little detail discussed beyond binary fraction, such as mass ratios and the presence of hierarchal systems.</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rgbClr val="FF0000"/>
                </a:solidFill>
                <a:latin typeface="Times New Roman" panose="02020603050405020304" pitchFamily="18" charset="0"/>
              </a:rPr>
              <a:t>There was little quantitative discussion of observing space properties, such as contrast ratios and expected mass-separation sensitivity.</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rgbClr val="000000"/>
                </a:solidFill>
                <a:latin typeface="Times New Roman" panose="02020603050405020304" pitchFamily="18" charset="0"/>
              </a:rPr>
              <a:t>The technique used for wide binaries (blinking) is no longer sufficient, given the sensitivity of Gaia proper motions</a:t>
            </a:r>
            <a:r>
              <a:rPr lang="en-US" altLang="en-US" sz="2000" dirty="0">
                <a:solidFill>
                  <a:srgbClr val="FF0000"/>
                </a:solidFill>
                <a:latin typeface="Times New Roman" panose="02020603050405020304" pitchFamily="18" charset="0"/>
              </a:rPr>
              <a:t>. Within four years, Gaia will deliver the binary properties of many of these stars, limiting the overall impact of the sample.</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chemeClr val="bg1">
                    <a:lumMod val="60000"/>
                    <a:lumOff val="40000"/>
                  </a:schemeClr>
                </a:solidFill>
                <a:latin typeface="Times New Roman" panose="02020603050405020304" pitchFamily="18" charset="0"/>
              </a:rPr>
              <a:t>It was also not clear how the exoplanet community would adopt this sample, as most planet searches are focused on bright stars, or low-mass M dwarfs to find small, rocky planets.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4" end="4"/>
                                            </p:txEl>
                                          </p:spTgt>
                                        </p:tgtEl>
                                        <p:attrNameLst>
                                          <p:attrName>style.visibility</p:attrName>
                                        </p:attrNameLst>
                                      </p:cBhvr>
                                      <p:to>
                                        <p:strVal val="visible"/>
                                      </p:to>
                                    </p:set>
                                    <p:animEffect transition="in" filter="fade">
                                      <p:cBhvr>
                                        <p:cTn id="17" dur="2000"/>
                                        <p:tgtEl>
                                          <p:spTgt spid="140493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6" end="6"/>
                                            </p:txEl>
                                          </p:spTgt>
                                        </p:tgtEl>
                                        <p:attrNameLst>
                                          <p:attrName>style.visibility</p:attrName>
                                        </p:attrNameLst>
                                      </p:cBhvr>
                                      <p:to>
                                        <p:strVal val="visible"/>
                                      </p:to>
                                    </p:set>
                                    <p:animEffect transition="in" filter="fade">
                                      <p:cBhvr>
                                        <p:cTn id="22" dur="2000"/>
                                        <p:tgtEl>
                                          <p:spTgt spid="140493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8" end="8"/>
                                            </p:txEl>
                                          </p:spTgt>
                                        </p:tgtEl>
                                        <p:attrNameLst>
                                          <p:attrName>style.visibility</p:attrName>
                                        </p:attrNameLst>
                                      </p:cBhvr>
                                      <p:to>
                                        <p:strVal val="visible"/>
                                      </p:to>
                                    </p:set>
                                    <p:animEffect transition="in" filter="fade">
                                      <p:cBhvr>
                                        <p:cTn id="27" dur="2000"/>
                                        <p:tgtEl>
                                          <p:spTgt spid="14049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1" name="Picture 5" descr="milkyway">
            <a:extLst>
              <a:ext uri="{FF2B5EF4-FFF2-40B4-BE49-F238E27FC236}">
                <a16:creationId xmlns:a16="http://schemas.microsoft.com/office/drawing/2014/main" id="{34208CA0-207A-691A-8B7A-55272A296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08966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FC0219F4-CB13-03B2-1F67-DFD847643339}"/>
              </a:ext>
            </a:extLst>
          </p:cNvPr>
          <p:cNvSpPr>
            <a:spLocks noGrp="1" noChangeArrowheads="1"/>
          </p:cNvSpPr>
          <p:nvPr>
            <p:ph type="title"/>
          </p:nvPr>
        </p:nvSpPr>
        <p:spPr>
          <a:xfrm>
            <a:off x="0" y="0"/>
            <a:ext cx="9144000" cy="37338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How will YOU explore </a:t>
            </a:r>
            <a:br>
              <a:rPr lang="en-US" altLang="en-US" b="1">
                <a:solidFill>
                  <a:schemeClr val="tx1"/>
                </a:solidFill>
                <a:latin typeface="Times New Roman" panose="02020603050405020304" pitchFamily="18" charset="0"/>
                <a:ea typeface="ＭＳ Ｐゴシック" panose="020B0600070205080204" pitchFamily="34" charset="-128"/>
              </a:rPr>
            </a:br>
            <a:r>
              <a:rPr lang="en-US" altLang="en-US" b="1">
                <a:solidFill>
                  <a:schemeClr val="tx1"/>
                </a:solidFill>
                <a:latin typeface="Times New Roman" panose="02020603050405020304" pitchFamily="18" charset="0"/>
                <a:ea typeface="ＭＳ Ｐゴシック" panose="020B0600070205080204" pitchFamily="34" charset="-128"/>
              </a:rPr>
              <a:t>the Milky Way?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91E82D92-AE49-E39F-BC21-9CBDE5E7F812}"/>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#1</a:t>
            </a:r>
          </a:p>
        </p:txBody>
      </p:sp>
      <p:pic>
        <p:nvPicPr>
          <p:cNvPr id="3" name="Picture 2" descr="A black text on a white background&#10;&#10;Description automatically generated">
            <a:extLst>
              <a:ext uri="{FF2B5EF4-FFF2-40B4-BE49-F238E27FC236}">
                <a16:creationId xmlns:a16="http://schemas.microsoft.com/office/drawing/2014/main" id="{11175E07-2190-F635-6E6B-65A913A31578}"/>
              </a:ext>
            </a:extLst>
          </p:cNvPr>
          <p:cNvPicPr>
            <a:picLocks noChangeAspect="1"/>
          </p:cNvPicPr>
          <p:nvPr/>
        </p:nvPicPr>
        <p:blipFill>
          <a:blip r:embed="rId3"/>
          <a:stretch>
            <a:fillRect/>
          </a:stretch>
        </p:blipFill>
        <p:spPr>
          <a:xfrm>
            <a:off x="332014" y="1828800"/>
            <a:ext cx="8479971" cy="4343400"/>
          </a:xfrm>
          <a:prstGeom prst="rect">
            <a:avLst/>
          </a:prstGeom>
        </p:spPr>
      </p:pic>
      <p:sp>
        <p:nvSpPr>
          <p:cNvPr id="4" name="TextBox 3">
            <a:extLst>
              <a:ext uri="{FF2B5EF4-FFF2-40B4-BE49-F238E27FC236}">
                <a16:creationId xmlns:a16="http://schemas.microsoft.com/office/drawing/2014/main" id="{D80F1181-45E0-0664-9670-B627F504CBBD}"/>
              </a:ext>
            </a:extLst>
          </p:cNvPr>
          <p:cNvSpPr txBox="1"/>
          <p:nvPr/>
        </p:nvSpPr>
        <p:spPr>
          <a:xfrm>
            <a:off x="457200" y="914400"/>
            <a:ext cx="5442516" cy="400110"/>
          </a:xfrm>
          <a:prstGeom prst="rect">
            <a:avLst/>
          </a:prstGeom>
          <a:noFill/>
        </p:spPr>
        <p:txBody>
          <a:bodyPr wrap="none" rtlCol="0">
            <a:spAutoFit/>
          </a:bodyPr>
          <a:lstStyle/>
          <a:p>
            <a:r>
              <a:rPr lang="en-US" sz="2000" dirty="0">
                <a:solidFill>
                  <a:schemeClr val="accent2"/>
                </a:solidFill>
                <a:latin typeface="Times New Roman" panose="02020603050405020304" pitchFamily="18" charset="0"/>
                <a:cs typeface="Times New Roman" panose="02020603050405020304" pitchFamily="18" charset="0"/>
              </a:rPr>
              <a:t>Name two types of variables released in Gaia DR3.</a:t>
            </a:r>
          </a:p>
        </p:txBody>
      </p:sp>
      <p:sp>
        <p:nvSpPr>
          <p:cNvPr id="5" name="Rectangle 4">
            <a:extLst>
              <a:ext uri="{FF2B5EF4-FFF2-40B4-BE49-F238E27FC236}">
                <a16:creationId xmlns:a16="http://schemas.microsoft.com/office/drawing/2014/main" id="{00F669ED-AFF1-6AF6-2F6A-1B6AFDDB093F}"/>
              </a:ext>
            </a:extLst>
          </p:cNvPr>
          <p:cNvSpPr/>
          <p:nvPr/>
        </p:nvSpPr>
        <p:spPr>
          <a:xfrm>
            <a:off x="457200" y="3300984"/>
            <a:ext cx="4114800" cy="2843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E04B13F-2C66-C545-0D1D-B4B1FB2F3316}"/>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#2</a:t>
            </a:r>
          </a:p>
        </p:txBody>
      </p:sp>
      <p:sp>
        <p:nvSpPr>
          <p:cNvPr id="5" name="TextBox 4">
            <a:extLst>
              <a:ext uri="{FF2B5EF4-FFF2-40B4-BE49-F238E27FC236}">
                <a16:creationId xmlns:a16="http://schemas.microsoft.com/office/drawing/2014/main" id="{D448C428-2921-C777-ED99-368674C3A9FB}"/>
              </a:ext>
            </a:extLst>
          </p:cNvPr>
          <p:cNvSpPr txBox="1"/>
          <p:nvPr/>
        </p:nvSpPr>
        <p:spPr>
          <a:xfrm>
            <a:off x="457200" y="914400"/>
            <a:ext cx="6051657" cy="400110"/>
          </a:xfrm>
          <a:prstGeom prst="rect">
            <a:avLst/>
          </a:prstGeom>
          <a:noFill/>
        </p:spPr>
        <p:txBody>
          <a:bodyPr wrap="none" rtlCol="0">
            <a:spAutoFit/>
          </a:bodyPr>
          <a:lstStyle/>
          <a:p>
            <a:r>
              <a:rPr lang="en-US" sz="2000" dirty="0">
                <a:solidFill>
                  <a:schemeClr val="accent2"/>
                </a:solidFill>
                <a:latin typeface="Times New Roman" panose="02020603050405020304" pitchFamily="18" charset="0"/>
                <a:cs typeface="Times New Roman" panose="02020603050405020304" pitchFamily="18" charset="0"/>
              </a:rPr>
              <a:t>Why are these blobs in these plots for stars in Gaia DR1?</a:t>
            </a:r>
          </a:p>
        </p:txBody>
      </p:sp>
      <p:pic>
        <p:nvPicPr>
          <p:cNvPr id="10" name="Picture 9" descr="A graph of different colored lines&#10;&#10;Description automatically generated with medium confidence">
            <a:extLst>
              <a:ext uri="{FF2B5EF4-FFF2-40B4-BE49-F238E27FC236}">
                <a16:creationId xmlns:a16="http://schemas.microsoft.com/office/drawing/2014/main" id="{8C694BCA-7A42-8295-750E-C44701748286}"/>
              </a:ext>
            </a:extLst>
          </p:cNvPr>
          <p:cNvPicPr>
            <a:picLocks noChangeAspect="1"/>
          </p:cNvPicPr>
          <p:nvPr/>
        </p:nvPicPr>
        <p:blipFill>
          <a:blip r:embed="rId3"/>
          <a:stretch>
            <a:fillRect/>
          </a:stretch>
        </p:blipFill>
        <p:spPr>
          <a:xfrm>
            <a:off x="3657600" y="1447800"/>
            <a:ext cx="3525520" cy="5334000"/>
          </a:xfrm>
          <a:prstGeom prst="rect">
            <a:avLst/>
          </a:prstGeom>
        </p:spPr>
      </p:pic>
      <p:sp>
        <p:nvSpPr>
          <p:cNvPr id="11" name="Donut 5">
            <a:extLst>
              <a:ext uri="{FF2B5EF4-FFF2-40B4-BE49-F238E27FC236}">
                <a16:creationId xmlns:a16="http://schemas.microsoft.com/office/drawing/2014/main" id="{A84C4C16-62CA-AA9D-BD4A-42E21FAC14B0}"/>
              </a:ext>
            </a:extLst>
          </p:cNvPr>
          <p:cNvSpPr>
            <a:spLocks/>
          </p:cNvSpPr>
          <p:nvPr/>
        </p:nvSpPr>
        <p:spPr bwMode="auto">
          <a:xfrm>
            <a:off x="4343400" y="3657600"/>
            <a:ext cx="1143000" cy="64770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 name="Donut 5">
            <a:extLst>
              <a:ext uri="{FF2B5EF4-FFF2-40B4-BE49-F238E27FC236}">
                <a16:creationId xmlns:a16="http://schemas.microsoft.com/office/drawing/2014/main" id="{DE99C626-BA2F-F80A-948B-B3A49D9CEDF8}"/>
              </a:ext>
            </a:extLst>
          </p:cNvPr>
          <p:cNvSpPr>
            <a:spLocks/>
          </p:cNvSpPr>
          <p:nvPr/>
        </p:nvSpPr>
        <p:spPr bwMode="auto">
          <a:xfrm>
            <a:off x="4343400" y="5334000"/>
            <a:ext cx="1143000" cy="64770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4A729C54-2CFD-07FC-9D6D-53D36E8B8593}"/>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1</a:t>
            </a:r>
          </a:p>
        </p:txBody>
      </p:sp>
      <p:pic>
        <p:nvPicPr>
          <p:cNvPr id="47106" name="Picture 2" descr="Navigate-Questions-and-Answers.jpg">
            <a:extLst>
              <a:ext uri="{FF2B5EF4-FFF2-40B4-BE49-F238E27FC236}">
                <a16:creationId xmlns:a16="http://schemas.microsoft.com/office/drawing/2014/main" id="{91BB4466-7A1F-E9F4-8E24-18018C566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09663"/>
            <a:ext cx="63055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67CCB75D-75FA-8188-DA71-59E0AD10A231}"/>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1</a:t>
            </a:r>
          </a:p>
        </p:txBody>
      </p:sp>
      <p:sp>
        <p:nvSpPr>
          <p:cNvPr id="108547" name="Rectangle 3">
            <a:extLst>
              <a:ext uri="{FF2B5EF4-FFF2-40B4-BE49-F238E27FC236}">
                <a16:creationId xmlns:a16="http://schemas.microsoft.com/office/drawing/2014/main" id="{EC5C09EA-8DA4-96C9-66DF-C848EBAC6014}"/>
              </a:ext>
            </a:extLst>
          </p:cNvPr>
          <p:cNvSpPr>
            <a:spLocks noGrp="1" noChangeArrowheads="1"/>
          </p:cNvSpPr>
          <p:nvPr>
            <p:ph type="body" sz="half" idx="1"/>
          </p:nvPr>
        </p:nvSpPr>
        <p:spPr>
          <a:xfrm>
            <a:off x="457200" y="838200"/>
            <a:ext cx="8382000" cy="5638800"/>
          </a:xfrm>
        </p:spPr>
        <p:txBody>
          <a:bodyPr/>
          <a:lstStyle/>
          <a:p>
            <a:pPr eaLnBrk="1" hangingPunct="1">
              <a:buFontTx/>
              <a:buNone/>
              <a:defRPr/>
            </a:pPr>
            <a:r>
              <a:rPr lang="en-US" altLang="en-US" sz="1400" dirty="0">
                <a:ea typeface="ＭＳ Ｐゴシック" panose="020B0600070205080204" pitchFamily="34" charset="-128"/>
              </a:rPr>
              <a:t>1.  In what year did Gaia science observations start?</a:t>
            </a:r>
          </a:p>
          <a:p>
            <a:pPr eaLnBrk="1" hangingPunct="1">
              <a:buFontTx/>
              <a:buNone/>
              <a:defRPr/>
            </a:pPr>
            <a:r>
              <a:rPr lang="en-US" altLang="en-US" sz="1400" b="1" dirty="0">
                <a:solidFill>
                  <a:srgbClr val="FF0000"/>
                </a:solidFill>
                <a:ea typeface="ＭＳ Ｐゴシック" panose="020B0600070205080204" pitchFamily="34" charset="-128"/>
              </a:rPr>
              <a:t>	2014</a:t>
            </a:r>
          </a:p>
          <a:p>
            <a:pPr marL="0" indent="0" eaLnBrk="1" hangingPunct="1">
              <a:buNone/>
              <a:defRPr/>
            </a:pPr>
            <a:r>
              <a:rPr lang="en-US" altLang="en-US" sz="1400" dirty="0">
                <a:ea typeface="ＭＳ Ｐゴシック" panose="020B0600070205080204" pitchFamily="34" charset="-128"/>
              </a:rPr>
              <a:t>2.  How many main instruments are on board Gaia?</a:t>
            </a:r>
          </a:p>
          <a:p>
            <a:pPr marL="0" indent="0" eaLnBrk="1" hangingPunct="1">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3 = </a:t>
            </a:r>
            <a:r>
              <a:rPr lang="en-US" altLang="en-US" sz="1400" b="1" dirty="0" err="1">
                <a:solidFill>
                  <a:srgbClr val="FF0000"/>
                </a:solidFill>
                <a:ea typeface="ＭＳ Ｐゴシック" panose="020B0600070205080204" pitchFamily="34" charset="-128"/>
              </a:rPr>
              <a:t>astrometer</a:t>
            </a:r>
            <a:r>
              <a:rPr lang="en-US" altLang="en-US" sz="1400" b="1" dirty="0">
                <a:solidFill>
                  <a:srgbClr val="FF0000"/>
                </a:solidFill>
                <a:ea typeface="ＭＳ Ｐゴシック" panose="020B0600070205080204" pitchFamily="34" charset="-128"/>
              </a:rPr>
              <a:t>, BP-RP prism photometers, RVS (Radial Velocity Spectrometer)</a:t>
            </a:r>
          </a:p>
          <a:p>
            <a:pPr marL="0" indent="0" eaLnBrk="1" hangingPunct="1">
              <a:buFontTx/>
              <a:buNone/>
              <a:defRPr/>
            </a:pPr>
            <a:r>
              <a:rPr lang="en-US" altLang="en-US" sz="1400" dirty="0">
                <a:ea typeface="ＭＳ Ｐゴシック" panose="020B0600070205080204" pitchFamily="34" charset="-128"/>
              </a:rPr>
              <a:t>3.  Will about 1%, 10%, 25%, or 50% of stars in the Milky Way will be observed by Gaia?</a:t>
            </a:r>
          </a:p>
          <a:p>
            <a:pPr eaLnBrk="1" hangingPunct="1">
              <a:buFontTx/>
              <a:buNone/>
              <a:defRPr/>
            </a:pPr>
            <a:r>
              <a:rPr lang="en-US" altLang="en-US" sz="1400" b="1" dirty="0">
                <a:solidFill>
                  <a:srgbClr val="FF0000"/>
                </a:solidFill>
                <a:ea typeface="ＭＳ Ｐゴシック" panose="020B0600070205080204" pitchFamily="34" charset="-128"/>
              </a:rPr>
              <a:t>	1% </a:t>
            </a:r>
            <a:r>
              <a:rPr lang="en-US" altLang="en-US" sz="1400" b="1" dirty="0">
                <a:solidFill>
                  <a:srgbClr val="00B050"/>
                </a:solidFill>
                <a:ea typeface="ＭＳ Ｐゴシック" panose="020B0600070205080204" pitchFamily="34" charset="-128"/>
              </a:rPr>
              <a:t>(not really even that many)</a:t>
            </a:r>
          </a:p>
          <a:p>
            <a:pPr eaLnBrk="1" hangingPunct="1">
              <a:buFontTx/>
              <a:buNone/>
              <a:defRPr/>
            </a:pPr>
            <a:r>
              <a:rPr lang="en-US" altLang="en-US" sz="1400" dirty="0">
                <a:ea typeface="ＭＳ Ｐゴシック" panose="020B0600070205080204" pitchFamily="34" charset="-128"/>
              </a:rPr>
              <a:t>4.  What type of planetary systems will Gaia reveal the most of: single Jovian, single terrestrial, or multi-planet?</a:t>
            </a:r>
          </a:p>
          <a:p>
            <a:pPr eaLnBrk="1" hangingPunct="1">
              <a:buFontTx/>
              <a:buNone/>
              <a:defRPr/>
            </a:pPr>
            <a:r>
              <a:rPr lang="en-US" altLang="en-US" sz="1400" b="1" dirty="0">
                <a:solidFill>
                  <a:srgbClr val="FF0000"/>
                </a:solidFill>
                <a:ea typeface="ＭＳ Ｐゴシック" panose="020B0600070205080204" pitchFamily="34" charset="-128"/>
              </a:rPr>
              <a:t>	single Jovian systems</a:t>
            </a:r>
            <a:endParaRPr lang="en-US" altLang="en-US" sz="1400" b="1" dirty="0">
              <a:solidFill>
                <a:srgbClr val="00B050"/>
              </a:solidFill>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5.  How many months of observations are included in Gaia DR3 --- 14, 22, 34, or 66?</a:t>
            </a:r>
          </a:p>
          <a:p>
            <a:pPr eaLnBrk="1" hangingPunct="1">
              <a:buFontTx/>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34</a:t>
            </a:r>
          </a:p>
          <a:p>
            <a:pPr marL="0" indent="0" eaLnBrk="1" hangingPunct="1">
              <a:buNone/>
              <a:defRPr/>
            </a:pPr>
            <a:r>
              <a:rPr lang="en-US" altLang="en-US" sz="1400" dirty="0">
                <a:ea typeface="ＭＳ Ｐゴシック" panose="020B0600070205080204" pitchFamily="34" charset="-128"/>
              </a:rPr>
              <a:t>6.  Which are there more of in Gaia DR3, Solar System objects or binary stars?</a:t>
            </a:r>
          </a:p>
          <a:p>
            <a:pPr eaLnBrk="1" hangingPunct="1">
              <a:buFontTx/>
              <a:buNone/>
              <a:defRPr/>
            </a:pPr>
            <a:r>
              <a:rPr lang="en-US" altLang="en-US" sz="1400" dirty="0">
                <a:ea typeface="ＭＳ Ｐゴシック" panose="020B0600070205080204" pitchFamily="34" charset="-128"/>
              </a:rPr>
              <a:t>	150,000 Solar System objects … </a:t>
            </a:r>
            <a:r>
              <a:rPr lang="en-US" altLang="en-US" sz="1400" b="1" dirty="0">
                <a:solidFill>
                  <a:srgbClr val="FF0000"/>
                </a:solidFill>
                <a:ea typeface="ＭＳ Ｐゴシック" panose="020B0600070205080204" pitchFamily="34" charset="-128"/>
              </a:rPr>
              <a:t>800,000 binary stars </a:t>
            </a:r>
            <a:endParaRPr lang="en-US" altLang="en-US" sz="1400" dirty="0">
              <a:ea typeface="ＭＳ Ｐゴシック" panose="020B0600070205080204" pitchFamily="34" charset="-128"/>
            </a:endParaRPr>
          </a:p>
          <a:p>
            <a:pPr eaLnBrk="1" hangingPunct="1">
              <a:buFontTx/>
              <a:buNone/>
              <a:defRPr/>
            </a:pPr>
            <a:r>
              <a:rPr lang="en-US" altLang="en-US" sz="1400" dirty="0">
                <a:ea typeface="ＭＳ Ｐゴシック" panose="020B0600070205080204" pitchFamily="34" charset="-128"/>
              </a:rPr>
              <a:t>7.  Other than ~0 parallaxes, give one reason why quasars are useful for assigning the parallax zero point.</a:t>
            </a:r>
          </a:p>
          <a:p>
            <a:pPr eaLnBrk="1" hangingPunct="1">
              <a:buFontTx/>
              <a:buNone/>
              <a:defRPr/>
            </a:pPr>
            <a:r>
              <a:rPr lang="en-US" altLang="en-US" sz="1400" b="1" dirty="0">
                <a:solidFill>
                  <a:srgbClr val="FF0000"/>
                </a:solidFill>
                <a:ea typeface="ＭＳ Ｐゴシック" panose="020B0600070205080204" pitchFamily="34" charset="-128"/>
              </a:rPr>
              <a:t>	large number (1.6 million “QSO-like sources” in DR3), all-sky, point-like, zero proper motions</a:t>
            </a:r>
          </a:p>
          <a:p>
            <a:pPr eaLnBrk="1" hangingPunct="1">
              <a:buFontTx/>
              <a:buNone/>
              <a:defRPr/>
            </a:pPr>
            <a:r>
              <a:rPr lang="en-US" altLang="en-US" sz="1400" dirty="0">
                <a:solidFill>
                  <a:srgbClr val="000000"/>
                </a:solidFill>
                <a:ea typeface="ＭＳ Ｐゴシック" panose="020B0600070205080204" pitchFamily="34" charset="-128"/>
              </a:rPr>
              <a:t>8.  Is the Gaia DR3 magnitude limit G ~ 15, 17, 19, or 21?</a:t>
            </a:r>
          </a:p>
          <a:p>
            <a:pPr eaLnBrk="1" hangingPunct="1">
              <a:buFontTx/>
              <a:buNone/>
              <a:defRPr/>
            </a:pPr>
            <a:r>
              <a:rPr lang="en-US" altLang="en-US" sz="1400" b="1" dirty="0">
                <a:solidFill>
                  <a:srgbClr val="FF0000"/>
                </a:solidFill>
                <a:ea typeface="ＭＳ Ｐゴシック" panose="020B0600070205080204" pitchFamily="34" charset="-128"/>
              </a:rPr>
              <a:t>	G = 21</a:t>
            </a:r>
          </a:p>
          <a:p>
            <a:pPr eaLnBrk="1" hangingPunct="1">
              <a:buFontTx/>
              <a:buNone/>
              <a:defRPr/>
            </a:pPr>
            <a:r>
              <a:rPr lang="en-US" altLang="en-US" sz="1400" dirty="0">
                <a:ea typeface="ＭＳ Ｐゴシック" panose="020B0600070205080204" pitchFamily="34" charset="-128"/>
              </a:rPr>
              <a:t>9.  Where are the GAPS catalog sources found in the sky?</a:t>
            </a:r>
          </a:p>
          <a:p>
            <a:pPr eaLnBrk="1" hangingPunct="1">
              <a:buFontTx/>
              <a:buNone/>
              <a:defRPr/>
            </a:pPr>
            <a:r>
              <a:rPr lang="en-US" altLang="en-US" sz="1400" dirty="0">
                <a:ea typeface="ＭＳ Ｐゴシック" panose="020B0600070205080204" pitchFamily="34" charset="-128"/>
              </a:rPr>
              <a:t>        Gaia </a:t>
            </a:r>
            <a:r>
              <a:rPr lang="en-US" altLang="en-US" sz="1400" b="1" dirty="0">
                <a:solidFill>
                  <a:srgbClr val="FF0000"/>
                </a:solidFill>
                <a:ea typeface="ＭＳ Ｐゴシック" panose="020B0600070205080204" pitchFamily="34" charset="-128"/>
              </a:rPr>
              <a:t>Andromeda</a:t>
            </a:r>
            <a:r>
              <a:rPr lang="en-US" altLang="en-US" sz="1400" dirty="0">
                <a:ea typeface="ＭＳ Ｐゴシック" panose="020B0600070205080204" pitchFamily="34" charset="-128"/>
              </a:rPr>
              <a:t> Photometric Survey</a:t>
            </a:r>
          </a:p>
          <a:p>
            <a:pPr eaLnBrk="1" hangingPunct="1">
              <a:buFontTx/>
              <a:buNone/>
              <a:defRPr/>
            </a:pPr>
            <a:r>
              <a:rPr lang="en-US" altLang="en-US" sz="1400" dirty="0">
                <a:ea typeface="ＭＳ Ｐゴシック" panose="020B0600070205080204" pitchFamily="34" charset="-128"/>
              </a:rPr>
              <a:t>10. For extended sources, does Gaia detect mostly elliptical, spiral, or irregular galaxies?</a:t>
            </a:r>
          </a:p>
          <a:p>
            <a:pPr eaLnBrk="1" hangingPunct="1">
              <a:buFontTx/>
              <a:buNone/>
              <a:defRPr/>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elliptical</a:t>
            </a:r>
          </a:p>
          <a:p>
            <a:pPr eaLnBrk="1" hangingPunct="1">
              <a:buFontTx/>
              <a:buNone/>
              <a:defRPr/>
            </a:pPr>
            <a:r>
              <a:rPr lang="en-US" altLang="en-US" sz="1400" dirty="0">
                <a:ea typeface="ＭＳ Ｐゴシック" panose="020B0600070205080204" pitchFamily="34" charset="-128"/>
              </a:rPr>
              <a:t>BONUS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Effect transition="in" filter="fade">
                                      <p:cBhvr>
                                        <p:cTn id="7" dur="2000"/>
                                        <p:tgtEl>
                                          <p:spTgt spid="1085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3" end="3"/>
                                            </p:txEl>
                                          </p:spTgt>
                                        </p:tgtEl>
                                        <p:attrNameLst>
                                          <p:attrName>style.visibility</p:attrName>
                                        </p:attrNameLst>
                                      </p:cBhvr>
                                      <p:to>
                                        <p:strVal val="visible"/>
                                      </p:to>
                                    </p:set>
                                    <p:animEffect transition="in" filter="fade">
                                      <p:cBhvr>
                                        <p:cTn id="12" dur="2000"/>
                                        <p:tgtEl>
                                          <p:spTgt spid="1085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5" end="5"/>
                                            </p:txEl>
                                          </p:spTgt>
                                        </p:tgtEl>
                                        <p:attrNameLst>
                                          <p:attrName>style.visibility</p:attrName>
                                        </p:attrNameLst>
                                      </p:cBhvr>
                                      <p:to>
                                        <p:strVal val="visible"/>
                                      </p:to>
                                    </p:set>
                                    <p:animEffect transition="in" filter="fade">
                                      <p:cBhvr>
                                        <p:cTn id="17" dur="2000"/>
                                        <p:tgtEl>
                                          <p:spTgt spid="10854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7" end="7"/>
                                            </p:txEl>
                                          </p:spTgt>
                                        </p:tgtEl>
                                        <p:attrNameLst>
                                          <p:attrName>style.visibility</p:attrName>
                                        </p:attrNameLst>
                                      </p:cBhvr>
                                      <p:to>
                                        <p:strVal val="visible"/>
                                      </p:to>
                                    </p:set>
                                    <p:animEffect transition="in" filter="fade">
                                      <p:cBhvr>
                                        <p:cTn id="22" dur="2000"/>
                                        <p:tgtEl>
                                          <p:spTgt spid="10854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7">
                                            <p:txEl>
                                              <p:pRg st="9" end="9"/>
                                            </p:txEl>
                                          </p:spTgt>
                                        </p:tgtEl>
                                        <p:attrNameLst>
                                          <p:attrName>style.visibility</p:attrName>
                                        </p:attrNameLst>
                                      </p:cBhvr>
                                      <p:to>
                                        <p:strVal val="visible"/>
                                      </p:to>
                                    </p:set>
                                    <p:animEffect transition="in" filter="fade">
                                      <p:cBhvr>
                                        <p:cTn id="27" dur="2000"/>
                                        <p:tgtEl>
                                          <p:spTgt spid="10854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547">
                                            <p:txEl>
                                              <p:pRg st="11" end="11"/>
                                            </p:txEl>
                                          </p:spTgt>
                                        </p:tgtEl>
                                        <p:attrNameLst>
                                          <p:attrName>style.visibility</p:attrName>
                                        </p:attrNameLst>
                                      </p:cBhvr>
                                      <p:to>
                                        <p:strVal val="visible"/>
                                      </p:to>
                                    </p:set>
                                    <p:animEffect transition="in" filter="fade">
                                      <p:cBhvr>
                                        <p:cTn id="32" dur="2000"/>
                                        <p:tgtEl>
                                          <p:spTgt spid="108547">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547">
                                            <p:txEl>
                                              <p:pRg st="13" end="13"/>
                                            </p:txEl>
                                          </p:spTgt>
                                        </p:tgtEl>
                                        <p:attrNameLst>
                                          <p:attrName>style.visibility</p:attrName>
                                        </p:attrNameLst>
                                      </p:cBhvr>
                                      <p:to>
                                        <p:strVal val="visible"/>
                                      </p:to>
                                    </p:set>
                                    <p:animEffect transition="in" filter="fade">
                                      <p:cBhvr>
                                        <p:cTn id="37" dur="2000"/>
                                        <p:tgtEl>
                                          <p:spTgt spid="108547">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547">
                                            <p:txEl>
                                              <p:pRg st="15" end="15"/>
                                            </p:txEl>
                                          </p:spTgt>
                                        </p:tgtEl>
                                        <p:attrNameLst>
                                          <p:attrName>style.visibility</p:attrName>
                                        </p:attrNameLst>
                                      </p:cBhvr>
                                      <p:to>
                                        <p:strVal val="visible"/>
                                      </p:to>
                                    </p:set>
                                    <p:animEffect transition="in" filter="fade">
                                      <p:cBhvr>
                                        <p:cTn id="42" dur="2000"/>
                                        <p:tgtEl>
                                          <p:spTgt spid="108547">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547">
                                            <p:txEl>
                                              <p:pRg st="17" end="17"/>
                                            </p:txEl>
                                          </p:spTgt>
                                        </p:tgtEl>
                                        <p:attrNameLst>
                                          <p:attrName>style.visibility</p:attrName>
                                        </p:attrNameLst>
                                      </p:cBhvr>
                                      <p:to>
                                        <p:strVal val="visible"/>
                                      </p:to>
                                    </p:set>
                                    <p:animEffect transition="in" filter="fade">
                                      <p:cBhvr>
                                        <p:cTn id="47" dur="2000"/>
                                        <p:tgtEl>
                                          <p:spTgt spid="108547">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8547">
                                            <p:txEl>
                                              <p:pRg st="19" end="19"/>
                                            </p:txEl>
                                          </p:spTgt>
                                        </p:tgtEl>
                                        <p:attrNameLst>
                                          <p:attrName>style.visibility</p:attrName>
                                        </p:attrNameLst>
                                      </p:cBhvr>
                                      <p:to>
                                        <p:strVal val="visible"/>
                                      </p:to>
                                    </p:set>
                                    <p:animEffect transition="in" filter="fade">
                                      <p:cBhvr>
                                        <p:cTn id="52" dur="2000"/>
                                        <p:tgtEl>
                                          <p:spTgt spid="108547">
                                            <p:txEl>
                                              <p:pRg st="19" end="1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08547">
                                            <p:txEl>
                                              <p:pRg st="20" end="20"/>
                                            </p:txEl>
                                          </p:spTgt>
                                        </p:tgtEl>
                                        <p:attrNameLst>
                                          <p:attrName>style.visibility</p:attrName>
                                        </p:attrNameLst>
                                      </p:cBhvr>
                                      <p:to>
                                        <p:strVal val="visible"/>
                                      </p:to>
                                    </p:set>
                                    <p:animEffect transition="in" filter="fade">
                                      <p:cBhvr>
                                        <p:cTn id="57" dur="2000"/>
                                        <p:tgtEl>
                                          <p:spTgt spid="10854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2C8D918-7127-D047-69D7-6965AC121FE8}"/>
            </a:ext>
          </a:extLst>
        </p:cNvPr>
        <p:cNvGrpSpPr/>
        <p:nvPr/>
      </p:nvGrpSpPr>
      <p:grpSpPr>
        <a:xfrm>
          <a:off x="0" y="0"/>
          <a:ext cx="0" cy="0"/>
          <a:chOff x="0" y="0"/>
          <a:chExt cx="0" cy="0"/>
        </a:xfrm>
      </p:grpSpPr>
      <p:sp>
        <p:nvSpPr>
          <p:cNvPr id="43009" name="Rectangle 2">
            <a:extLst>
              <a:ext uri="{FF2B5EF4-FFF2-40B4-BE49-F238E27FC236}">
                <a16:creationId xmlns:a16="http://schemas.microsoft.com/office/drawing/2014/main" id="{A2A1DD6C-C368-D81E-2C7B-3AA13C454473}"/>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#1</a:t>
            </a:r>
          </a:p>
        </p:txBody>
      </p:sp>
      <p:pic>
        <p:nvPicPr>
          <p:cNvPr id="3" name="Picture 2" descr="A black text on a white background&#10;&#10;Description automatically generated">
            <a:extLst>
              <a:ext uri="{FF2B5EF4-FFF2-40B4-BE49-F238E27FC236}">
                <a16:creationId xmlns:a16="http://schemas.microsoft.com/office/drawing/2014/main" id="{3123DA2B-5000-5B9B-F238-9E8CFF2C6D6E}"/>
              </a:ext>
            </a:extLst>
          </p:cNvPr>
          <p:cNvPicPr>
            <a:picLocks noChangeAspect="1"/>
          </p:cNvPicPr>
          <p:nvPr/>
        </p:nvPicPr>
        <p:blipFill>
          <a:blip r:embed="rId3"/>
          <a:stretch>
            <a:fillRect/>
          </a:stretch>
        </p:blipFill>
        <p:spPr>
          <a:xfrm>
            <a:off x="332014" y="1828800"/>
            <a:ext cx="8479971" cy="4343400"/>
          </a:xfrm>
          <a:prstGeom prst="rect">
            <a:avLst/>
          </a:prstGeom>
        </p:spPr>
      </p:pic>
      <p:sp>
        <p:nvSpPr>
          <p:cNvPr id="4" name="TextBox 3">
            <a:extLst>
              <a:ext uri="{FF2B5EF4-FFF2-40B4-BE49-F238E27FC236}">
                <a16:creationId xmlns:a16="http://schemas.microsoft.com/office/drawing/2014/main" id="{9D6C437B-48AD-6008-C179-9CAE0AD4E269}"/>
              </a:ext>
            </a:extLst>
          </p:cNvPr>
          <p:cNvSpPr txBox="1"/>
          <p:nvPr/>
        </p:nvSpPr>
        <p:spPr>
          <a:xfrm>
            <a:off x="457200" y="914400"/>
            <a:ext cx="5442516" cy="400110"/>
          </a:xfrm>
          <a:prstGeom prst="rect">
            <a:avLst/>
          </a:prstGeom>
          <a:noFill/>
        </p:spPr>
        <p:txBody>
          <a:bodyPr wrap="none" rtlCol="0">
            <a:spAutoFit/>
          </a:bodyPr>
          <a:lstStyle/>
          <a:p>
            <a:r>
              <a:rPr lang="en-US" sz="2000" dirty="0">
                <a:solidFill>
                  <a:schemeClr val="accent2"/>
                </a:solidFill>
                <a:latin typeface="Times New Roman" panose="02020603050405020304" pitchFamily="18" charset="0"/>
                <a:cs typeface="Times New Roman" panose="02020603050405020304" pitchFamily="18" charset="0"/>
              </a:rPr>
              <a:t>Name two types of variables released in Gaia DR3.</a:t>
            </a:r>
          </a:p>
        </p:txBody>
      </p:sp>
      <p:sp>
        <p:nvSpPr>
          <p:cNvPr id="5" name="Rectangle 4">
            <a:extLst>
              <a:ext uri="{FF2B5EF4-FFF2-40B4-BE49-F238E27FC236}">
                <a16:creationId xmlns:a16="http://schemas.microsoft.com/office/drawing/2014/main" id="{7DBBAC34-5E63-D4B6-9D5E-B0B3EAA749A2}"/>
              </a:ext>
            </a:extLst>
          </p:cNvPr>
          <p:cNvSpPr/>
          <p:nvPr/>
        </p:nvSpPr>
        <p:spPr>
          <a:xfrm>
            <a:off x="457200" y="3300984"/>
            <a:ext cx="4114800" cy="2843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8342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D8593DC-B1EA-94D3-6E19-D26218984C14}"/>
            </a:ext>
          </a:extLst>
        </p:cNvPr>
        <p:cNvGrpSpPr/>
        <p:nvPr/>
      </p:nvGrpSpPr>
      <p:grpSpPr>
        <a:xfrm>
          <a:off x="0" y="0"/>
          <a:ext cx="0" cy="0"/>
          <a:chOff x="0" y="0"/>
          <a:chExt cx="0" cy="0"/>
        </a:xfrm>
      </p:grpSpPr>
      <p:sp>
        <p:nvSpPr>
          <p:cNvPr id="43009" name="Rectangle 2">
            <a:extLst>
              <a:ext uri="{FF2B5EF4-FFF2-40B4-BE49-F238E27FC236}">
                <a16:creationId xmlns:a16="http://schemas.microsoft.com/office/drawing/2014/main" id="{45C50F88-84E3-5724-B293-FE3A75E4A1AA}"/>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#1</a:t>
            </a:r>
          </a:p>
        </p:txBody>
      </p:sp>
      <p:pic>
        <p:nvPicPr>
          <p:cNvPr id="3" name="Picture 2" descr="A black text on a white background&#10;&#10;Description automatically generated">
            <a:extLst>
              <a:ext uri="{FF2B5EF4-FFF2-40B4-BE49-F238E27FC236}">
                <a16:creationId xmlns:a16="http://schemas.microsoft.com/office/drawing/2014/main" id="{AAC98BC4-DB10-A4BE-28EF-2F6542D2DA0E}"/>
              </a:ext>
            </a:extLst>
          </p:cNvPr>
          <p:cNvPicPr>
            <a:picLocks noChangeAspect="1"/>
          </p:cNvPicPr>
          <p:nvPr/>
        </p:nvPicPr>
        <p:blipFill>
          <a:blip r:embed="rId3"/>
          <a:stretch>
            <a:fillRect/>
          </a:stretch>
        </p:blipFill>
        <p:spPr>
          <a:xfrm>
            <a:off x="332014" y="1828800"/>
            <a:ext cx="8479971" cy="4343400"/>
          </a:xfrm>
          <a:prstGeom prst="rect">
            <a:avLst/>
          </a:prstGeom>
        </p:spPr>
      </p:pic>
      <p:sp>
        <p:nvSpPr>
          <p:cNvPr id="4" name="TextBox 3">
            <a:extLst>
              <a:ext uri="{FF2B5EF4-FFF2-40B4-BE49-F238E27FC236}">
                <a16:creationId xmlns:a16="http://schemas.microsoft.com/office/drawing/2014/main" id="{9DF17466-4523-5944-2663-07FDA8020BB7}"/>
              </a:ext>
            </a:extLst>
          </p:cNvPr>
          <p:cNvSpPr txBox="1"/>
          <p:nvPr/>
        </p:nvSpPr>
        <p:spPr>
          <a:xfrm>
            <a:off x="457200" y="914400"/>
            <a:ext cx="5442516" cy="400110"/>
          </a:xfrm>
          <a:prstGeom prst="rect">
            <a:avLst/>
          </a:prstGeom>
          <a:noFill/>
        </p:spPr>
        <p:txBody>
          <a:bodyPr wrap="none" rtlCol="0">
            <a:spAutoFit/>
          </a:bodyPr>
          <a:lstStyle/>
          <a:p>
            <a:r>
              <a:rPr lang="en-US" sz="2000" dirty="0">
                <a:solidFill>
                  <a:schemeClr val="accent2"/>
                </a:solidFill>
                <a:latin typeface="Times New Roman" panose="02020603050405020304" pitchFamily="18" charset="0"/>
                <a:cs typeface="Times New Roman" panose="02020603050405020304" pitchFamily="18" charset="0"/>
              </a:rPr>
              <a:t>Name two types of variables released in Gaia DR3.</a:t>
            </a:r>
          </a:p>
        </p:txBody>
      </p:sp>
    </p:spTree>
    <p:extLst>
      <p:ext uri="{BB962C8B-B14F-4D97-AF65-F5344CB8AC3E}">
        <p14:creationId xmlns:p14="http://schemas.microsoft.com/office/powerpoint/2010/main" val="12522867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E63B6B5-647D-9AE9-5653-AEC60FC45A1E}"/>
            </a:ext>
          </a:extLst>
        </p:cNvPr>
        <p:cNvGrpSpPr/>
        <p:nvPr/>
      </p:nvGrpSpPr>
      <p:grpSpPr>
        <a:xfrm>
          <a:off x="0" y="0"/>
          <a:ext cx="0" cy="0"/>
          <a:chOff x="0" y="0"/>
          <a:chExt cx="0" cy="0"/>
        </a:xfrm>
      </p:grpSpPr>
      <p:sp>
        <p:nvSpPr>
          <p:cNvPr id="45057" name="Rectangle 2">
            <a:extLst>
              <a:ext uri="{FF2B5EF4-FFF2-40B4-BE49-F238E27FC236}">
                <a16:creationId xmlns:a16="http://schemas.microsoft.com/office/drawing/2014/main" id="{7EBA12B4-BCC3-51A6-A56B-42C6D3389B06}"/>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#2</a:t>
            </a:r>
          </a:p>
        </p:txBody>
      </p:sp>
      <p:sp>
        <p:nvSpPr>
          <p:cNvPr id="5" name="TextBox 4">
            <a:extLst>
              <a:ext uri="{FF2B5EF4-FFF2-40B4-BE49-F238E27FC236}">
                <a16:creationId xmlns:a16="http://schemas.microsoft.com/office/drawing/2014/main" id="{7A1B6E20-8F77-4960-7DD0-5860D09FC8CC}"/>
              </a:ext>
            </a:extLst>
          </p:cNvPr>
          <p:cNvSpPr txBox="1"/>
          <p:nvPr/>
        </p:nvSpPr>
        <p:spPr>
          <a:xfrm>
            <a:off x="457200" y="914400"/>
            <a:ext cx="6051657" cy="400110"/>
          </a:xfrm>
          <a:prstGeom prst="rect">
            <a:avLst/>
          </a:prstGeom>
          <a:noFill/>
        </p:spPr>
        <p:txBody>
          <a:bodyPr wrap="none" rtlCol="0">
            <a:spAutoFit/>
          </a:bodyPr>
          <a:lstStyle/>
          <a:p>
            <a:r>
              <a:rPr lang="en-US" sz="2000" dirty="0">
                <a:solidFill>
                  <a:schemeClr val="accent2"/>
                </a:solidFill>
                <a:latin typeface="Times New Roman" panose="02020603050405020304" pitchFamily="18" charset="0"/>
                <a:cs typeface="Times New Roman" panose="02020603050405020304" pitchFamily="18" charset="0"/>
              </a:rPr>
              <a:t>Why are these blobs in these plots for stars in Gaia DR1?</a:t>
            </a:r>
          </a:p>
        </p:txBody>
      </p:sp>
      <p:pic>
        <p:nvPicPr>
          <p:cNvPr id="10" name="Picture 9" descr="A graph of different colored lines&#10;&#10;Description automatically generated with medium confidence">
            <a:extLst>
              <a:ext uri="{FF2B5EF4-FFF2-40B4-BE49-F238E27FC236}">
                <a16:creationId xmlns:a16="http://schemas.microsoft.com/office/drawing/2014/main" id="{0263ECDF-F1D6-515F-A666-D2D7C712DF80}"/>
              </a:ext>
            </a:extLst>
          </p:cNvPr>
          <p:cNvPicPr>
            <a:picLocks noChangeAspect="1"/>
          </p:cNvPicPr>
          <p:nvPr/>
        </p:nvPicPr>
        <p:blipFill>
          <a:blip r:embed="rId3"/>
          <a:stretch>
            <a:fillRect/>
          </a:stretch>
        </p:blipFill>
        <p:spPr>
          <a:xfrm>
            <a:off x="3657600" y="1447800"/>
            <a:ext cx="3525520" cy="5334000"/>
          </a:xfrm>
          <a:prstGeom prst="rect">
            <a:avLst/>
          </a:prstGeom>
        </p:spPr>
      </p:pic>
      <p:sp>
        <p:nvSpPr>
          <p:cNvPr id="11" name="Donut 5">
            <a:extLst>
              <a:ext uri="{FF2B5EF4-FFF2-40B4-BE49-F238E27FC236}">
                <a16:creationId xmlns:a16="http://schemas.microsoft.com/office/drawing/2014/main" id="{FCD76EAC-73B9-CF71-9636-4A4181AF5EBE}"/>
              </a:ext>
            </a:extLst>
          </p:cNvPr>
          <p:cNvSpPr>
            <a:spLocks/>
          </p:cNvSpPr>
          <p:nvPr/>
        </p:nvSpPr>
        <p:spPr bwMode="auto">
          <a:xfrm>
            <a:off x="4343400" y="3657600"/>
            <a:ext cx="1143000" cy="64770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 name="Donut 5">
            <a:extLst>
              <a:ext uri="{FF2B5EF4-FFF2-40B4-BE49-F238E27FC236}">
                <a16:creationId xmlns:a16="http://schemas.microsoft.com/office/drawing/2014/main" id="{000B5595-6312-38C1-7FDC-82042F6A2F53}"/>
              </a:ext>
            </a:extLst>
          </p:cNvPr>
          <p:cNvSpPr>
            <a:spLocks/>
          </p:cNvSpPr>
          <p:nvPr/>
        </p:nvSpPr>
        <p:spPr bwMode="auto">
          <a:xfrm>
            <a:off x="4343400" y="5334000"/>
            <a:ext cx="1143000" cy="64770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 name="TextBox 13">
            <a:extLst>
              <a:ext uri="{FF2B5EF4-FFF2-40B4-BE49-F238E27FC236}">
                <a16:creationId xmlns:a16="http://schemas.microsoft.com/office/drawing/2014/main" id="{1DA3A93D-0036-736D-B470-4FB41CAB25EE}"/>
              </a:ext>
            </a:extLst>
          </p:cNvPr>
          <p:cNvSpPr txBox="1"/>
          <p:nvPr/>
        </p:nvSpPr>
        <p:spPr>
          <a:xfrm>
            <a:off x="575456" y="4267200"/>
            <a:ext cx="2770848" cy="1015663"/>
          </a:xfrm>
          <a:prstGeom prst="rect">
            <a:avLst/>
          </a:prstGeom>
          <a:noFill/>
        </p:spPr>
        <p:txBody>
          <a:bodyPr wrap="square">
            <a:spAutoFit/>
          </a:bodyPr>
          <a:lstStyle/>
          <a:p>
            <a:pPr algn="ctr"/>
            <a:r>
              <a:rPr lang="en-US" sz="2000" b="1" kern="0" dirty="0">
                <a:solidFill>
                  <a:srgbClr val="FF0000"/>
                </a:solidFill>
                <a:latin typeface="Times New Roman"/>
              </a:rPr>
              <a:t>proper motions using 24-year baseline of </a:t>
            </a:r>
            <a:r>
              <a:rPr lang="en-US" sz="2000" b="1" kern="0" dirty="0" err="1">
                <a:solidFill>
                  <a:srgbClr val="FF0000"/>
                </a:solidFill>
                <a:latin typeface="Times New Roman"/>
              </a:rPr>
              <a:t>Hipparcos</a:t>
            </a:r>
            <a:r>
              <a:rPr lang="en-US" sz="2000" b="1" kern="0" dirty="0">
                <a:solidFill>
                  <a:srgbClr val="FF0000"/>
                </a:solidFill>
                <a:latin typeface="Times New Roman"/>
              </a:rPr>
              <a:t> + Gaia data</a:t>
            </a:r>
            <a:endParaRPr lang="en-US" sz="2000" dirty="0"/>
          </a:p>
        </p:txBody>
      </p:sp>
    </p:spTree>
    <p:extLst>
      <p:ext uri="{BB962C8B-B14F-4D97-AF65-F5344CB8AC3E}">
        <p14:creationId xmlns:p14="http://schemas.microsoft.com/office/powerpoint/2010/main" val="1851036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11558</TotalTime>
  <Words>2414</Words>
  <Application>Microsoft Macintosh PowerPoint</Application>
  <PresentationFormat>On-screen Show (4:3)</PresentationFormat>
  <Paragraphs>291</Paragraphs>
  <Slides>27</Slides>
  <Notes>27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27</vt:i4>
      </vt:variant>
    </vt:vector>
  </HeadingPairs>
  <TitlesOfParts>
    <vt:vector size="37" baseType="lpstr">
      <vt:lpstr>ＭＳ Ｐゴシック</vt:lpstr>
      <vt:lpstr>Arial</vt:lpstr>
      <vt:lpstr>Times New Roman</vt:lpstr>
      <vt:lpstr>2_Default Design</vt:lpstr>
      <vt:lpstr>3_Default Design</vt:lpstr>
      <vt:lpstr>4_Default Design</vt:lpstr>
      <vt:lpstr>8_Default Design</vt:lpstr>
      <vt:lpstr>5_Default Design</vt:lpstr>
      <vt:lpstr>9_Default Design</vt:lpstr>
      <vt:lpstr>10_Default Design</vt:lpstr>
      <vt:lpstr>Proposal Brainstorming</vt:lpstr>
      <vt:lpstr>Galactic Explorers 1</vt:lpstr>
      <vt:lpstr>BONUS #1</vt:lpstr>
      <vt:lpstr>BONUS #2</vt:lpstr>
      <vt:lpstr>Galactic Explorers 1</vt:lpstr>
      <vt:lpstr>Galactic Explorers 1</vt:lpstr>
      <vt:lpstr>BONUS #1</vt:lpstr>
      <vt:lpstr>BONUS #1</vt:lpstr>
      <vt:lpstr>BONUS #2</vt:lpstr>
      <vt:lpstr>Your Future: Proposal Strategy</vt:lpstr>
      <vt:lpstr>Topics</vt:lpstr>
      <vt:lpstr>Observing Techniques</vt:lpstr>
      <vt:lpstr>Galactic Research Tools</vt:lpstr>
      <vt:lpstr>Galactic Research Tools</vt:lpstr>
      <vt:lpstr>Galactic Research Tools</vt:lpstr>
      <vt:lpstr>NSF Proposal Ideas</vt:lpstr>
      <vt:lpstr>Why My Proposal?</vt:lpstr>
      <vt:lpstr>Gaia</vt:lpstr>
      <vt:lpstr>Gaia</vt:lpstr>
      <vt:lpstr>Funding Level Matters (some)</vt:lpstr>
      <vt:lpstr>Comments: 2012 RECONS</vt:lpstr>
      <vt:lpstr>Comments: 2013 RECONS</vt:lpstr>
      <vt:lpstr>Comments: 2020 RECONS</vt:lpstr>
      <vt:lpstr>Comments: 2014 RKSTAR</vt:lpstr>
      <vt:lpstr>Comments: 2018 RKSTAR</vt:lpstr>
      <vt:lpstr>How will YOU explore  the Milky 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831</cp:revision>
  <dcterms:created xsi:type="dcterms:W3CDTF">2013-03-14T16:04:26Z</dcterms:created>
  <dcterms:modified xsi:type="dcterms:W3CDTF">2024-01-31T02:41:24Z</dcterms:modified>
</cp:coreProperties>
</file>