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731" r:id="rId2"/>
    <p:sldMasterId id="2147484113" r:id="rId3"/>
    <p:sldMasterId id="2147484125" r:id="rId4"/>
    <p:sldMasterId id="2147484194" r:id="rId5"/>
  </p:sldMasterIdLst>
  <p:notesMasterIdLst>
    <p:notesMasterId r:id="rId24"/>
  </p:notesMasterIdLst>
  <p:sldIdLst>
    <p:sldId id="762" r:id="rId6"/>
    <p:sldId id="883" r:id="rId7"/>
    <p:sldId id="896" r:id="rId8"/>
    <p:sldId id="846" r:id="rId9"/>
    <p:sldId id="844" r:id="rId10"/>
    <p:sldId id="783" r:id="rId11"/>
    <p:sldId id="763" r:id="rId12"/>
    <p:sldId id="977" r:id="rId13"/>
    <p:sldId id="978" r:id="rId14"/>
    <p:sldId id="860" r:id="rId15"/>
    <p:sldId id="986" r:id="rId16"/>
    <p:sldId id="982" r:id="rId17"/>
    <p:sldId id="983" r:id="rId18"/>
    <p:sldId id="984" r:id="rId19"/>
    <p:sldId id="976" r:id="rId20"/>
    <p:sldId id="848" r:id="rId21"/>
    <p:sldId id="981" r:id="rId22"/>
    <p:sldId id="884" r:id="rId23"/>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2"/>
    <p:restoredTop sz="87928"/>
  </p:normalViewPr>
  <p:slideViewPr>
    <p:cSldViewPr>
      <p:cViewPr varScale="1">
        <p:scale>
          <a:sx n="92" d="100"/>
          <a:sy n="92" d="100"/>
        </p:scale>
        <p:origin x="520" y="176"/>
      </p:cViewPr>
      <p:guideLst>
        <p:guide orient="horz" pos="2160"/>
        <p:guide pos="2880"/>
      </p:guideLst>
    </p:cSldViewPr>
  </p:slideViewPr>
  <p:outlineViewPr>
    <p:cViewPr>
      <p:scale>
        <a:sx n="25" d="100"/>
        <a:sy n="25" d="100"/>
      </p:scale>
      <p:origin x="0" y="696"/>
    </p:cViewPr>
    <p:sldLst>
      <p:sld r:id="rId1" collapse="1"/>
      <p:sld r:id="rId2" collapse="1"/>
      <p:sld r:id="rId3" collapse="1"/>
      <p:sld r:id="rId4" collapse="1"/>
      <p:sld r:id="rId5"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18.xml"/><Relationship Id="rId4"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6B012AF-A82B-DF95-3BA9-B290830A653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3" name="Rectangle 3">
            <a:extLst>
              <a:ext uri="{FF2B5EF4-FFF2-40B4-BE49-F238E27FC236}">
                <a16:creationId xmlns:a16="http://schemas.microsoft.com/office/drawing/2014/main" id="{D694AF42-D45C-60C5-BED4-01AC46CC027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37892" name="Rectangle 4">
            <a:extLst>
              <a:ext uri="{FF2B5EF4-FFF2-40B4-BE49-F238E27FC236}">
                <a16:creationId xmlns:a16="http://schemas.microsoft.com/office/drawing/2014/main" id="{AC604615-2272-7905-2BE8-913D1E5FE0C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a:extLst>
              <a:ext uri="{FF2B5EF4-FFF2-40B4-BE49-F238E27FC236}">
                <a16:creationId xmlns:a16="http://schemas.microsoft.com/office/drawing/2014/main" id="{5A2AE574-E95F-BC4A-1902-634A16010F9C}"/>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66" name="Rectangle 6">
            <a:extLst>
              <a:ext uri="{FF2B5EF4-FFF2-40B4-BE49-F238E27FC236}">
                <a16:creationId xmlns:a16="http://schemas.microsoft.com/office/drawing/2014/main" id="{A260803C-2EAE-3586-59E4-CB69E0FD337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3367" name="Rectangle 7">
            <a:extLst>
              <a:ext uri="{FF2B5EF4-FFF2-40B4-BE49-F238E27FC236}">
                <a16:creationId xmlns:a16="http://schemas.microsoft.com/office/drawing/2014/main" id="{CE3F3F1E-0481-6124-4C5C-6407982AEA8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52019BC-BEB0-1247-AADF-123979CC4A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57288EE1-A23A-86EA-9FD0-2CBBF2329A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877D9D9-5227-DE43-9C7E-42086D7211EC}" type="slidenum">
              <a:rPr lang="en-US" altLang="en-US" smtClean="0"/>
              <a:pPr>
                <a:spcBef>
                  <a:spcPct val="0"/>
                </a:spcBef>
              </a:pPr>
              <a:t>1</a:t>
            </a:fld>
            <a:endParaRPr lang="en-US" altLang="en-US"/>
          </a:p>
        </p:txBody>
      </p:sp>
      <p:sp>
        <p:nvSpPr>
          <p:cNvPr id="39938" name="Rectangle 2">
            <a:extLst>
              <a:ext uri="{FF2B5EF4-FFF2-40B4-BE49-F238E27FC236}">
                <a16:creationId xmlns:a16="http://schemas.microsoft.com/office/drawing/2014/main" id="{E9C57124-B839-1E78-19F2-6161A076A0E0}"/>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067F49D3-4B77-1182-952F-DC169C58A8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993C01CE-7AFB-C491-5A7D-D94BD2B69D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8633DEB-7973-BB45-B369-3E93124B593D}" type="slidenum">
              <a:rPr lang="en-US" altLang="en-US" smtClean="0"/>
              <a:pPr>
                <a:spcBef>
                  <a:spcPct val="0"/>
                </a:spcBef>
              </a:pPr>
              <a:t>10</a:t>
            </a:fld>
            <a:endParaRPr lang="en-US" altLang="en-US"/>
          </a:p>
        </p:txBody>
      </p:sp>
      <p:sp>
        <p:nvSpPr>
          <p:cNvPr id="66562" name="Rectangle 2">
            <a:extLst>
              <a:ext uri="{FF2B5EF4-FFF2-40B4-BE49-F238E27FC236}">
                <a16:creationId xmlns:a16="http://schemas.microsoft.com/office/drawing/2014/main" id="{1C6CB4D2-76C9-F9AB-8664-D9E2C61B37B9}"/>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56C4EB95-7FAE-4E08-8A63-E0BC8E0F6A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before Spitzer in 2008, thought there were 4 arms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98E96-6D3C-7B30-F0D0-3E00CA75FC27}"/>
            </a:ext>
          </a:extLst>
        </p:cNvPr>
        <p:cNvGrpSpPr/>
        <p:nvPr/>
      </p:nvGrpSpPr>
      <p:grpSpPr>
        <a:xfrm>
          <a:off x="0" y="0"/>
          <a:ext cx="0" cy="0"/>
          <a:chOff x="0" y="0"/>
          <a:chExt cx="0" cy="0"/>
        </a:xfrm>
      </p:grpSpPr>
      <p:sp>
        <p:nvSpPr>
          <p:cNvPr id="113665" name="Rectangle 7">
            <a:extLst>
              <a:ext uri="{FF2B5EF4-FFF2-40B4-BE49-F238E27FC236}">
                <a16:creationId xmlns:a16="http://schemas.microsoft.com/office/drawing/2014/main" id="{E5C9B297-29E8-86F4-51A5-A94CA6AF32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747F1A-1415-0040-8052-710B7EFA5BA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666" name="Rectangle 2">
            <a:extLst>
              <a:ext uri="{FF2B5EF4-FFF2-40B4-BE49-F238E27FC236}">
                <a16:creationId xmlns:a16="http://schemas.microsoft.com/office/drawing/2014/main" id="{CC28FD4B-CCD4-97E8-5ADE-BA61C240A5E2}"/>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D30BBDAA-DBE4-7F27-E894-7017AE5307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1621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56FE2-CC04-7917-4122-66C1D1A5302B}"/>
            </a:ext>
          </a:extLst>
        </p:cNvPr>
        <p:cNvGrpSpPr/>
        <p:nvPr/>
      </p:nvGrpSpPr>
      <p:grpSpPr>
        <a:xfrm>
          <a:off x="0" y="0"/>
          <a:ext cx="0" cy="0"/>
          <a:chOff x="0" y="0"/>
          <a:chExt cx="0" cy="0"/>
        </a:xfrm>
      </p:grpSpPr>
      <p:sp>
        <p:nvSpPr>
          <p:cNvPr id="111617" name="Rectangle 7">
            <a:extLst>
              <a:ext uri="{FF2B5EF4-FFF2-40B4-BE49-F238E27FC236}">
                <a16:creationId xmlns:a16="http://schemas.microsoft.com/office/drawing/2014/main" id="{D711F8EE-8E76-571B-04EF-DE500DADAC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9D7888-C9BB-A048-84D7-CE3D31A8B9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618" name="Rectangle 2">
            <a:extLst>
              <a:ext uri="{FF2B5EF4-FFF2-40B4-BE49-F238E27FC236}">
                <a16:creationId xmlns:a16="http://schemas.microsoft.com/office/drawing/2014/main" id="{8EFA149C-34D3-72E4-E8D6-10DF2FA2DDDC}"/>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5302215D-B971-1B3C-3F21-00DBEE3FA6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Fig. 1. Number of cluster members with available line-of-sight velocities in Gaia DR3 as a function of cluster distance and age.</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Classical Cepheids are young Pop I and 4-20 </a:t>
            </a:r>
            <a:r>
              <a:rPr lang="en-US" altLang="en-US" dirty="0" err="1">
                <a:latin typeface="Arial" panose="020B0604020202020204" pitchFamily="34" charset="0"/>
                <a:ea typeface="ＭＳ Ｐゴシック" panose="020B0600070205080204" pitchFamily="34" charset="-128"/>
              </a:rPr>
              <a:t>Msun</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7807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DC016-CF93-C3E3-DE08-30D90707E037}"/>
            </a:ext>
          </a:extLst>
        </p:cNvPr>
        <p:cNvGrpSpPr/>
        <p:nvPr/>
      </p:nvGrpSpPr>
      <p:grpSpPr>
        <a:xfrm>
          <a:off x="0" y="0"/>
          <a:ext cx="0" cy="0"/>
          <a:chOff x="0" y="0"/>
          <a:chExt cx="0" cy="0"/>
        </a:xfrm>
      </p:grpSpPr>
      <p:sp>
        <p:nvSpPr>
          <p:cNvPr id="111617" name="Rectangle 7">
            <a:extLst>
              <a:ext uri="{FF2B5EF4-FFF2-40B4-BE49-F238E27FC236}">
                <a16:creationId xmlns:a16="http://schemas.microsoft.com/office/drawing/2014/main" id="{9D812E37-EB43-3A44-60F9-5510576DD1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9D7888-C9BB-A048-84D7-CE3D31A8B9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618" name="Rectangle 2">
            <a:extLst>
              <a:ext uri="{FF2B5EF4-FFF2-40B4-BE49-F238E27FC236}">
                <a16:creationId xmlns:a16="http://schemas.microsoft.com/office/drawing/2014/main" id="{510AF653-4294-17E9-24F4-AA2E0DCC208B}"/>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7BE767E1-83D5-FDDE-5281-33544F111B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Fig. 13. </a:t>
            </a:r>
            <a:r>
              <a:rPr lang="en-US" altLang="en-US" dirty="0" err="1">
                <a:latin typeface="Arial" panose="020B0604020202020204" pitchFamily="34" charset="0"/>
                <a:ea typeface="ＭＳ Ｐゴシック" panose="020B0600070205080204" pitchFamily="34" charset="-128"/>
              </a:rPr>
              <a:t>Overdensity</a:t>
            </a:r>
            <a:r>
              <a:rPr lang="en-US" altLang="en-US" dirty="0">
                <a:latin typeface="Arial" panose="020B0604020202020204" pitchFamily="34" charset="0"/>
                <a:ea typeface="ＭＳ Ｐゴシック" panose="020B0600070205080204" pitchFamily="34" charset="-128"/>
              </a:rPr>
              <a:t> map of the OB stars overplotted with the positions of the open clusters younger than 63 </a:t>
            </a:r>
            <a:r>
              <a:rPr lang="en-US" altLang="en-US" dirty="0" err="1">
                <a:latin typeface="Arial" panose="020B0604020202020204" pitchFamily="34" charset="0"/>
                <a:ea typeface="ＭＳ Ｐゴシック" panose="020B0600070205080204" pitchFamily="34" charset="-128"/>
              </a:rPr>
              <a:t>Myr</a:t>
            </a:r>
            <a:r>
              <a:rPr lang="en-US" altLang="en-US" dirty="0">
                <a:latin typeface="Arial" panose="020B0604020202020204" pitchFamily="34" charset="0"/>
                <a:ea typeface="ＭＳ Ｐゴシック" panose="020B0600070205080204" pitchFamily="34" charset="-128"/>
              </a:rPr>
              <a:t> and with n0 &gt; 5, plotted with filled circles whose size is proportional to √n0. The cross indicates the position of the Sun.</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Fig. 14. Heliocentric coordinates of the clusters younger than 63 </a:t>
            </a:r>
            <a:r>
              <a:rPr lang="en-US" altLang="en-US" dirty="0" err="1">
                <a:latin typeface="Arial" panose="020B0604020202020204" pitchFamily="34" charset="0"/>
                <a:ea typeface="ＭＳ Ｐゴシック" panose="020B0600070205080204" pitchFamily="34" charset="-128"/>
              </a:rPr>
              <a:t>Myr</a:t>
            </a:r>
            <a:r>
              <a:rPr lang="en-US" altLang="en-US" dirty="0">
                <a:latin typeface="Arial" panose="020B0604020202020204" pitchFamily="34" charset="0"/>
                <a:ea typeface="ＭＳ Ｐゴシック" panose="020B0600070205080204" pitchFamily="34" charset="-128"/>
              </a:rPr>
              <a:t>. Thick grey lines are the spiral arm model of Reid et al. (2019), and the dashed line is the trace of the Perseus arm modelled by Levine et al. (2006). The bars represent the 1</a:t>
            </a:r>
            <a:r>
              <a:rPr lang="el-GR" altLang="en-US" dirty="0">
                <a:latin typeface="Arial" panose="020B0604020202020204" pitchFamily="34" charset="0"/>
                <a:ea typeface="ＭＳ Ｐゴシック" panose="020B0600070205080204" pitchFamily="34" charset="-128"/>
              </a:rPr>
              <a:t>σ </a:t>
            </a:r>
            <a:r>
              <a:rPr lang="en-US" altLang="en-US" dirty="0">
                <a:latin typeface="Arial" panose="020B0604020202020204" pitchFamily="34" charset="0"/>
                <a:ea typeface="ＭＳ Ｐゴシック" panose="020B0600070205080204" pitchFamily="34" charset="-128"/>
              </a:rPr>
              <a:t>uncertainty on the distance. They take statistical and systematic parallax errors into account.</a:t>
            </a:r>
          </a:p>
        </p:txBody>
      </p:sp>
    </p:spTree>
    <p:extLst>
      <p:ext uri="{BB962C8B-B14F-4D97-AF65-F5344CB8AC3E}">
        <p14:creationId xmlns:p14="http://schemas.microsoft.com/office/powerpoint/2010/main" val="298220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5B911-610F-C840-52DC-1623F742EE1F}"/>
            </a:ext>
          </a:extLst>
        </p:cNvPr>
        <p:cNvGrpSpPr/>
        <p:nvPr/>
      </p:nvGrpSpPr>
      <p:grpSpPr>
        <a:xfrm>
          <a:off x="0" y="0"/>
          <a:ext cx="0" cy="0"/>
          <a:chOff x="0" y="0"/>
          <a:chExt cx="0" cy="0"/>
        </a:xfrm>
      </p:grpSpPr>
      <p:sp>
        <p:nvSpPr>
          <p:cNvPr id="111617" name="Rectangle 7">
            <a:extLst>
              <a:ext uri="{FF2B5EF4-FFF2-40B4-BE49-F238E27FC236}">
                <a16:creationId xmlns:a16="http://schemas.microsoft.com/office/drawing/2014/main" id="{78946C89-FD67-247B-DE90-40B3578C82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9D7888-C9BB-A048-84D7-CE3D31A8B9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618" name="Rectangle 2">
            <a:extLst>
              <a:ext uri="{FF2B5EF4-FFF2-40B4-BE49-F238E27FC236}">
                <a16:creationId xmlns:a16="http://schemas.microsoft.com/office/drawing/2014/main" id="{3D220D18-BE7F-E1D5-0D0D-55F041CD1478}"/>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F0FEB9DD-5126-DC7D-2332-614E4CF667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Fig. 15. Wavelet transformation of the Cepheids with age &lt;200 </a:t>
            </a:r>
            <a:r>
              <a:rPr lang="en-US" altLang="en-US" dirty="0" err="1">
                <a:latin typeface="Arial" panose="020B0604020202020204" pitchFamily="34" charset="0"/>
                <a:ea typeface="ＭＳ Ｐゴシック" panose="020B0600070205080204" pitchFamily="34" charset="-128"/>
              </a:rPr>
              <a:t>Myr</a:t>
            </a:r>
            <a:r>
              <a:rPr lang="en-US" altLang="en-US" dirty="0">
                <a:latin typeface="Arial" panose="020B0604020202020204" pitchFamily="34" charset="0"/>
                <a:ea typeface="ＭＳ Ｐゴシック" panose="020B0600070205080204" pitchFamily="34" charset="-128"/>
              </a:rPr>
              <a:t>. Black dots in the left panel show the positions of the single sources, and the right panel shows on a larger scale an overlay of the model from Taylor &amp; Cordes (1993, solid lines) and the model from Levine et al. (2006, dashed line).</a:t>
            </a:r>
          </a:p>
        </p:txBody>
      </p:sp>
    </p:spTree>
    <p:extLst>
      <p:ext uri="{BB962C8B-B14F-4D97-AF65-F5344CB8AC3E}">
        <p14:creationId xmlns:p14="http://schemas.microsoft.com/office/powerpoint/2010/main" val="3429397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0C2C50AE-D6A3-ADC1-7D60-F8A380BECB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ED6AF9-0E3E-4446-B05F-AF052FDEA1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3426" name="Rectangle 2">
            <a:extLst>
              <a:ext uri="{FF2B5EF4-FFF2-40B4-BE49-F238E27FC236}">
                <a16:creationId xmlns:a16="http://schemas.microsoft.com/office/drawing/2014/main" id="{E6210B40-1AF6-E751-62B9-31666486AC53}"/>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6914EAB1-7556-CFB5-838D-DC283D047E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F408B39C-7EF3-E8CE-D867-DA95B63640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B964AA8-A040-8445-B54F-94303D53AA7F}" type="slidenum">
              <a:rPr lang="en-US" altLang="en-US" smtClean="0"/>
              <a:pPr>
                <a:spcBef>
                  <a:spcPct val="0"/>
                </a:spcBef>
              </a:pPr>
              <a:t>16</a:t>
            </a:fld>
            <a:endParaRPr lang="en-US" altLang="en-US"/>
          </a:p>
        </p:txBody>
      </p:sp>
      <p:sp>
        <p:nvSpPr>
          <p:cNvPr id="68610" name="Rectangle 2">
            <a:extLst>
              <a:ext uri="{FF2B5EF4-FFF2-40B4-BE49-F238E27FC236}">
                <a16:creationId xmlns:a16="http://schemas.microsoft.com/office/drawing/2014/main" id="{083A9349-5091-4E6C-1590-12C02FB85690}"/>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3660B8F6-C406-68C1-E104-CE21673C94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E89B9CD7-03E1-A4F1-DBE3-35805AC38B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781B20-94BA-A44B-921F-7C8C08228B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5474" name="Rectangle 2">
            <a:extLst>
              <a:ext uri="{FF2B5EF4-FFF2-40B4-BE49-F238E27FC236}">
                <a16:creationId xmlns:a16="http://schemas.microsoft.com/office/drawing/2014/main" id="{DCABEB73-1E6E-39D6-147C-1BF797A0139D}"/>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472DCBE0-8B61-2ECD-2593-F42DE05824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F2089C35-FE22-CFEA-1FDE-979ABB4A67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D1F971-0860-3F4E-B847-B7B227BFF67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7522" name="Rectangle 2">
            <a:extLst>
              <a:ext uri="{FF2B5EF4-FFF2-40B4-BE49-F238E27FC236}">
                <a16:creationId xmlns:a16="http://schemas.microsoft.com/office/drawing/2014/main" id="{C7C73192-AA13-7AC5-8DC9-C51B42C525FE}"/>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661D280A-B60A-1A42-ED85-3F9E0D6842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3FD7EBDE-8F30-9E0F-6192-472B22961D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F8EC9B-B8FB-9945-B844-378B69ED54E1}" type="slidenum">
              <a:rPr lang="en-US" altLang="en-US" smtClean="0">
                <a:solidFill>
                  <a:srgbClr val="000000"/>
                </a:solidFill>
              </a:rPr>
              <a:pPr>
                <a:spcBef>
                  <a:spcPct val="0"/>
                </a:spcBef>
              </a:pPr>
              <a:t>2</a:t>
            </a:fld>
            <a:endParaRPr lang="en-US" altLang="en-US">
              <a:solidFill>
                <a:srgbClr val="000000"/>
              </a:solidFill>
            </a:endParaRPr>
          </a:p>
        </p:txBody>
      </p:sp>
      <p:sp>
        <p:nvSpPr>
          <p:cNvPr id="56322" name="Rectangle 2">
            <a:extLst>
              <a:ext uri="{FF2B5EF4-FFF2-40B4-BE49-F238E27FC236}">
                <a16:creationId xmlns:a16="http://schemas.microsoft.com/office/drawing/2014/main" id="{888B1293-71ED-BF98-3019-2EF0C1E84F78}"/>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0E10FD7-F0DA-B75A-8D43-9E493A8749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B84A8C6E-1332-F557-6558-0A3940BC84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5E60D9-2D97-F349-989E-BD18611A030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9090" name="Rectangle 2">
            <a:extLst>
              <a:ext uri="{FF2B5EF4-FFF2-40B4-BE49-F238E27FC236}">
                <a16:creationId xmlns:a16="http://schemas.microsoft.com/office/drawing/2014/main" id="{2B8758EE-DA31-5B28-69DF-80ED7186D6DB}"/>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22BDF1A0-E494-B25E-25DA-D680EFF30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A0580474-9652-85E5-B60C-E01A48F8F3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437D6AB-2605-7949-9478-4DB2BA87DDD5}" type="slidenum">
              <a:rPr lang="en-US" altLang="en-US" smtClean="0"/>
              <a:pPr>
                <a:spcBef>
                  <a:spcPct val="0"/>
                </a:spcBef>
              </a:pPr>
              <a:t>4</a:t>
            </a:fld>
            <a:endParaRPr lang="en-US" altLang="en-US"/>
          </a:p>
        </p:txBody>
      </p:sp>
      <p:sp>
        <p:nvSpPr>
          <p:cNvPr id="64514" name="Rectangle 2">
            <a:extLst>
              <a:ext uri="{FF2B5EF4-FFF2-40B4-BE49-F238E27FC236}">
                <a16:creationId xmlns:a16="http://schemas.microsoft.com/office/drawing/2014/main" id="{15D8ED72-6C5F-4035-4F9B-2AFEE95D284F}"/>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1F5EA7C9-BB40-CB8A-699A-B0BFF5A6F8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350B7363-571B-6414-470F-9A89C487EB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D322A49-AEA8-224E-A753-5054237C42E5}" type="slidenum">
              <a:rPr lang="en-US" altLang="en-US" smtClean="0">
                <a:solidFill>
                  <a:srgbClr val="000000"/>
                </a:solidFill>
              </a:rPr>
              <a:pPr>
                <a:spcBef>
                  <a:spcPct val="0"/>
                </a:spcBef>
              </a:pPr>
              <a:t>5</a:t>
            </a:fld>
            <a:endParaRPr lang="en-US" altLang="en-US">
              <a:solidFill>
                <a:srgbClr val="000000"/>
              </a:solidFill>
            </a:endParaRPr>
          </a:p>
        </p:txBody>
      </p:sp>
      <p:sp>
        <p:nvSpPr>
          <p:cNvPr id="83970" name="Rectangle 2">
            <a:extLst>
              <a:ext uri="{FF2B5EF4-FFF2-40B4-BE49-F238E27FC236}">
                <a16:creationId xmlns:a16="http://schemas.microsoft.com/office/drawing/2014/main" id="{7B2413B7-C305-F637-83D9-CA412B027CC1}"/>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F72BF53-5F07-A465-1631-0A11DEA8E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88DFEF2B-1E7C-7A4D-D23F-3DEB20BA65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56CE80C-A622-3149-85C6-AE750D05633E}" type="slidenum">
              <a:rPr lang="en-US" altLang="en-US" smtClean="0">
                <a:solidFill>
                  <a:srgbClr val="000000"/>
                </a:solidFill>
              </a:rPr>
              <a:pPr>
                <a:spcBef>
                  <a:spcPct val="0"/>
                </a:spcBef>
              </a:pPr>
              <a:t>6</a:t>
            </a:fld>
            <a:endParaRPr lang="en-US" altLang="en-US">
              <a:solidFill>
                <a:srgbClr val="000000"/>
              </a:solidFill>
            </a:endParaRPr>
          </a:p>
        </p:txBody>
      </p:sp>
      <p:sp>
        <p:nvSpPr>
          <p:cNvPr id="86018" name="Rectangle 2">
            <a:extLst>
              <a:ext uri="{FF2B5EF4-FFF2-40B4-BE49-F238E27FC236}">
                <a16:creationId xmlns:a16="http://schemas.microsoft.com/office/drawing/2014/main" id="{DCCF9EC5-3F96-CE8B-19CE-9A7C37559D16}"/>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B03ADB46-352B-DF46-2DE3-4AAB268769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Sun is 98% H and He</a:t>
            </a:r>
          </a:p>
          <a:p>
            <a:pPr eaLnBrk="1" hangingPunct="1"/>
            <a:r>
              <a:rPr lang="en-US" altLang="en-US">
                <a:latin typeface="Arial" panose="020B0604020202020204" pitchFamily="34" charset="0"/>
                <a:ea typeface="ＭＳ Ｐゴシック" panose="020B0600070205080204" pitchFamily="34" charset="-128"/>
              </a:rPr>
              <a:t>As of 2019, lowest metallicity stars were SMSS 0313-6708 with Fe/H = -7.3 (Fe not detected) and SMSS 1605-1443 = -6.2 (Fe detected)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5459489-AE5D-11AE-3EBE-397AEE2ED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C3E10C6-9F97-6247-9BEE-7CA59E8185A6}" type="slidenum">
              <a:rPr lang="en-US" altLang="en-US" smtClean="0">
                <a:solidFill>
                  <a:srgbClr val="000000"/>
                </a:solidFill>
              </a:rPr>
              <a:pPr>
                <a:spcBef>
                  <a:spcPct val="0"/>
                </a:spcBef>
              </a:pPr>
              <a:t>7</a:t>
            </a:fld>
            <a:endParaRPr lang="en-US" altLang="en-US">
              <a:solidFill>
                <a:srgbClr val="000000"/>
              </a:solidFill>
            </a:endParaRPr>
          </a:p>
        </p:txBody>
      </p:sp>
      <p:sp>
        <p:nvSpPr>
          <p:cNvPr id="88066" name="Rectangle 2">
            <a:extLst>
              <a:ext uri="{FF2B5EF4-FFF2-40B4-BE49-F238E27FC236}">
                <a16:creationId xmlns:a16="http://schemas.microsoft.com/office/drawing/2014/main" id="{AB4526C9-CE2F-D17C-403A-32D71A25831A}"/>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6CEEB305-9AA6-1543-E169-C83267DD35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a:extLst>
              <a:ext uri="{FF2B5EF4-FFF2-40B4-BE49-F238E27FC236}">
                <a16:creationId xmlns:a16="http://schemas.microsoft.com/office/drawing/2014/main" id="{3339C8AA-72BB-3CB2-886D-40A1EF75BB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F9D7888-C9BB-A048-84D7-CE3D31A8B9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1618" name="Rectangle 2">
            <a:extLst>
              <a:ext uri="{FF2B5EF4-FFF2-40B4-BE49-F238E27FC236}">
                <a16:creationId xmlns:a16="http://schemas.microsoft.com/office/drawing/2014/main" id="{F10EE376-2B27-221B-9595-9D46A4FB019E}"/>
              </a:ext>
            </a:extLst>
          </p:cNvPr>
          <p:cNvSpPr>
            <a:spLocks noGrp="1" noRot="1" noChangeAspect="1" noChangeArrowheads="1" noTextEdit="1"/>
          </p:cNvSpPr>
          <p:nvPr>
            <p:ph type="sldImg"/>
          </p:nvPr>
        </p:nvSpPr>
        <p:spPr>
          <a:ln/>
        </p:spPr>
      </p:sp>
      <p:sp>
        <p:nvSpPr>
          <p:cNvPr id="111619" name="Rectangle 3">
            <a:extLst>
              <a:ext uri="{FF2B5EF4-FFF2-40B4-BE49-F238E27FC236}">
                <a16:creationId xmlns:a16="http://schemas.microsoft.com/office/drawing/2014/main" id="{473ADB60-5BD8-FD72-3465-63A04068D8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911B1B75-D877-BD97-A163-369406282D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747F1A-1415-0040-8052-710B7EFA5BA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13666" name="Rectangle 2">
            <a:extLst>
              <a:ext uri="{FF2B5EF4-FFF2-40B4-BE49-F238E27FC236}">
                <a16:creationId xmlns:a16="http://schemas.microsoft.com/office/drawing/2014/main" id="{F345EB3B-C77D-04B4-E26A-5A48BB60DF78}"/>
              </a:ext>
            </a:extLst>
          </p:cNvPr>
          <p:cNvSpPr>
            <a:spLocks noGrp="1" noRot="1" noChangeAspect="1" noChangeArrowheads="1" noTextEdit="1"/>
          </p:cNvSpPr>
          <p:nvPr>
            <p:ph type="sldImg"/>
          </p:nvPr>
        </p:nvSpPr>
        <p:spPr>
          <a:ln/>
        </p:spPr>
      </p:sp>
      <p:sp>
        <p:nvSpPr>
          <p:cNvPr id="113667" name="Rectangle 3">
            <a:extLst>
              <a:ext uri="{FF2B5EF4-FFF2-40B4-BE49-F238E27FC236}">
                <a16:creationId xmlns:a16="http://schemas.microsoft.com/office/drawing/2014/main" id="{1D5407DB-3041-ACB8-9B63-6940387A9C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0E8C0AE-B9E3-EB46-4DF6-4FD7529427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E0F99B-D6DF-A51D-F4BB-B6825146D6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6941AE-3358-F64E-3B3B-A8544FA5F6CC}"/>
              </a:ext>
            </a:extLst>
          </p:cNvPr>
          <p:cNvSpPr>
            <a:spLocks noGrp="1" noChangeArrowheads="1"/>
          </p:cNvSpPr>
          <p:nvPr>
            <p:ph type="sldNum" sz="quarter" idx="12"/>
          </p:nvPr>
        </p:nvSpPr>
        <p:spPr>
          <a:ln/>
        </p:spPr>
        <p:txBody>
          <a:bodyPr/>
          <a:lstStyle>
            <a:lvl1pPr>
              <a:defRPr/>
            </a:lvl1pPr>
          </a:lstStyle>
          <a:p>
            <a:pPr>
              <a:defRPr/>
            </a:pPr>
            <a:fld id="{BB5273E8-3347-1F43-A0F5-33A185957233}" type="slidenum">
              <a:rPr lang="en-US" altLang="en-US"/>
              <a:pPr>
                <a:defRPr/>
              </a:pPr>
              <a:t>‹#›</a:t>
            </a:fld>
            <a:endParaRPr lang="en-US" altLang="en-US"/>
          </a:p>
        </p:txBody>
      </p:sp>
    </p:spTree>
    <p:extLst>
      <p:ext uri="{BB962C8B-B14F-4D97-AF65-F5344CB8AC3E}">
        <p14:creationId xmlns:p14="http://schemas.microsoft.com/office/powerpoint/2010/main" val="109425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A3AC8D-B0BA-229E-ED0D-13A16E6A35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C6BC7D-0E66-A0BA-7730-EE6833AB9F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4E3D5E-D740-9B58-1182-6176D4741A74}"/>
              </a:ext>
            </a:extLst>
          </p:cNvPr>
          <p:cNvSpPr>
            <a:spLocks noGrp="1" noChangeArrowheads="1"/>
          </p:cNvSpPr>
          <p:nvPr>
            <p:ph type="sldNum" sz="quarter" idx="12"/>
          </p:nvPr>
        </p:nvSpPr>
        <p:spPr>
          <a:ln/>
        </p:spPr>
        <p:txBody>
          <a:bodyPr/>
          <a:lstStyle>
            <a:lvl1pPr>
              <a:defRPr/>
            </a:lvl1pPr>
          </a:lstStyle>
          <a:p>
            <a:pPr>
              <a:defRPr/>
            </a:pPr>
            <a:fld id="{F59BBABB-80C7-C14F-908E-D29C474A4FB0}" type="slidenum">
              <a:rPr lang="en-US" altLang="en-US"/>
              <a:pPr>
                <a:defRPr/>
              </a:pPr>
              <a:t>‹#›</a:t>
            </a:fld>
            <a:endParaRPr lang="en-US" altLang="en-US"/>
          </a:p>
        </p:txBody>
      </p:sp>
    </p:spTree>
    <p:extLst>
      <p:ext uri="{BB962C8B-B14F-4D97-AF65-F5344CB8AC3E}">
        <p14:creationId xmlns:p14="http://schemas.microsoft.com/office/powerpoint/2010/main" val="363747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ECBDF9-FB05-D3DD-3C7E-B4E40BE879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96F803-E196-0F15-0169-C450C007AD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99D7FC-0664-145A-8C0E-40AEB62143D2}"/>
              </a:ext>
            </a:extLst>
          </p:cNvPr>
          <p:cNvSpPr>
            <a:spLocks noGrp="1" noChangeArrowheads="1"/>
          </p:cNvSpPr>
          <p:nvPr>
            <p:ph type="sldNum" sz="quarter" idx="12"/>
          </p:nvPr>
        </p:nvSpPr>
        <p:spPr>
          <a:ln/>
        </p:spPr>
        <p:txBody>
          <a:bodyPr/>
          <a:lstStyle>
            <a:lvl1pPr>
              <a:defRPr/>
            </a:lvl1pPr>
          </a:lstStyle>
          <a:p>
            <a:pPr>
              <a:defRPr/>
            </a:pPr>
            <a:fld id="{308FD611-BCEC-4B45-83D0-7B3197F5DFF4}" type="slidenum">
              <a:rPr lang="en-US" altLang="en-US"/>
              <a:pPr>
                <a:defRPr/>
              </a:pPr>
              <a:t>‹#›</a:t>
            </a:fld>
            <a:endParaRPr lang="en-US" altLang="en-US"/>
          </a:p>
        </p:txBody>
      </p:sp>
    </p:spTree>
    <p:extLst>
      <p:ext uri="{BB962C8B-B14F-4D97-AF65-F5344CB8AC3E}">
        <p14:creationId xmlns:p14="http://schemas.microsoft.com/office/powerpoint/2010/main" val="3790724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2DC1A5-347F-9CAC-C473-4C60A4944C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1CF559-D80D-D38F-1D20-4E5BAD8656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221CDE-B318-5E82-5FE4-8A914D52D7AD}"/>
              </a:ext>
            </a:extLst>
          </p:cNvPr>
          <p:cNvSpPr>
            <a:spLocks noGrp="1" noChangeArrowheads="1"/>
          </p:cNvSpPr>
          <p:nvPr>
            <p:ph type="sldNum" sz="quarter" idx="12"/>
          </p:nvPr>
        </p:nvSpPr>
        <p:spPr>
          <a:ln/>
        </p:spPr>
        <p:txBody>
          <a:bodyPr/>
          <a:lstStyle>
            <a:lvl1pPr>
              <a:defRPr/>
            </a:lvl1pPr>
          </a:lstStyle>
          <a:p>
            <a:pPr>
              <a:defRPr/>
            </a:pPr>
            <a:fld id="{17CF3DB2-9E84-DB4F-9E36-ECBB34937D13}" type="slidenum">
              <a:rPr lang="en-US" altLang="en-US"/>
              <a:pPr>
                <a:defRPr/>
              </a:pPr>
              <a:t>‹#›</a:t>
            </a:fld>
            <a:endParaRPr lang="en-US" altLang="en-US"/>
          </a:p>
        </p:txBody>
      </p:sp>
    </p:spTree>
    <p:extLst>
      <p:ext uri="{BB962C8B-B14F-4D97-AF65-F5344CB8AC3E}">
        <p14:creationId xmlns:p14="http://schemas.microsoft.com/office/powerpoint/2010/main" val="109064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97A0AB-3509-A721-DE57-10B9D083F9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CC8095-22C6-DC39-A3FF-1E59721B6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1D6E6B-4CDE-85E0-1E10-F0B67C41F9B6}"/>
              </a:ext>
            </a:extLst>
          </p:cNvPr>
          <p:cNvSpPr>
            <a:spLocks noGrp="1" noChangeArrowheads="1"/>
          </p:cNvSpPr>
          <p:nvPr>
            <p:ph type="sldNum" sz="quarter" idx="12"/>
          </p:nvPr>
        </p:nvSpPr>
        <p:spPr>
          <a:ln/>
        </p:spPr>
        <p:txBody>
          <a:bodyPr/>
          <a:lstStyle>
            <a:lvl1pPr>
              <a:defRPr/>
            </a:lvl1pPr>
          </a:lstStyle>
          <a:p>
            <a:pPr>
              <a:defRPr/>
            </a:pPr>
            <a:fld id="{F305D24B-AB9C-9343-A6D4-866BB43BA39B}" type="slidenum">
              <a:rPr lang="en-US" altLang="en-US"/>
              <a:pPr>
                <a:defRPr/>
              </a:pPr>
              <a:t>‹#›</a:t>
            </a:fld>
            <a:endParaRPr lang="en-US" altLang="en-US"/>
          </a:p>
        </p:txBody>
      </p:sp>
    </p:spTree>
    <p:extLst>
      <p:ext uri="{BB962C8B-B14F-4D97-AF65-F5344CB8AC3E}">
        <p14:creationId xmlns:p14="http://schemas.microsoft.com/office/powerpoint/2010/main" val="3922665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84C243-1C6E-630F-537F-4B98242F1F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B118F9-6685-1603-24CD-EBBB923B38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694FC3-08DE-450E-D2B3-89E334D350BF}"/>
              </a:ext>
            </a:extLst>
          </p:cNvPr>
          <p:cNvSpPr>
            <a:spLocks noGrp="1" noChangeArrowheads="1"/>
          </p:cNvSpPr>
          <p:nvPr>
            <p:ph type="sldNum" sz="quarter" idx="12"/>
          </p:nvPr>
        </p:nvSpPr>
        <p:spPr>
          <a:ln/>
        </p:spPr>
        <p:txBody>
          <a:bodyPr/>
          <a:lstStyle>
            <a:lvl1pPr>
              <a:defRPr/>
            </a:lvl1pPr>
          </a:lstStyle>
          <a:p>
            <a:pPr>
              <a:defRPr/>
            </a:pPr>
            <a:fld id="{F34A3BB5-6B8E-E046-877A-A0EEBF0CA51E}" type="slidenum">
              <a:rPr lang="en-US" altLang="en-US"/>
              <a:pPr>
                <a:defRPr/>
              </a:pPr>
              <a:t>‹#›</a:t>
            </a:fld>
            <a:endParaRPr lang="en-US" altLang="en-US"/>
          </a:p>
        </p:txBody>
      </p:sp>
    </p:spTree>
    <p:extLst>
      <p:ext uri="{BB962C8B-B14F-4D97-AF65-F5344CB8AC3E}">
        <p14:creationId xmlns:p14="http://schemas.microsoft.com/office/powerpoint/2010/main" val="283164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9849AFF-6A57-29F3-AF06-198C7B9E67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A6C2C4B-1324-4CB2-2E0E-1EC9A688E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1A62E4C-0013-F26C-B846-2F285A6A17C1}"/>
              </a:ext>
            </a:extLst>
          </p:cNvPr>
          <p:cNvSpPr>
            <a:spLocks noGrp="1" noChangeArrowheads="1"/>
          </p:cNvSpPr>
          <p:nvPr>
            <p:ph type="sldNum" sz="quarter" idx="12"/>
          </p:nvPr>
        </p:nvSpPr>
        <p:spPr>
          <a:ln/>
        </p:spPr>
        <p:txBody>
          <a:bodyPr/>
          <a:lstStyle>
            <a:lvl1pPr>
              <a:defRPr/>
            </a:lvl1pPr>
          </a:lstStyle>
          <a:p>
            <a:pPr>
              <a:defRPr/>
            </a:pPr>
            <a:fld id="{75DDE359-2B00-D34F-B6F8-467034D45102}" type="slidenum">
              <a:rPr lang="en-US" altLang="en-US"/>
              <a:pPr>
                <a:defRPr/>
              </a:pPr>
              <a:t>‹#›</a:t>
            </a:fld>
            <a:endParaRPr lang="en-US" altLang="en-US"/>
          </a:p>
        </p:txBody>
      </p:sp>
    </p:spTree>
    <p:extLst>
      <p:ext uri="{BB962C8B-B14F-4D97-AF65-F5344CB8AC3E}">
        <p14:creationId xmlns:p14="http://schemas.microsoft.com/office/powerpoint/2010/main" val="2366785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756F2A8-DB23-0316-0CC4-2370A314008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11CFE96-4589-0101-D431-BE4C51CFFA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963F12-BA3F-31AF-5B61-15B4ECF0B4D1}"/>
              </a:ext>
            </a:extLst>
          </p:cNvPr>
          <p:cNvSpPr>
            <a:spLocks noGrp="1" noChangeArrowheads="1"/>
          </p:cNvSpPr>
          <p:nvPr>
            <p:ph type="sldNum" sz="quarter" idx="12"/>
          </p:nvPr>
        </p:nvSpPr>
        <p:spPr>
          <a:ln/>
        </p:spPr>
        <p:txBody>
          <a:bodyPr/>
          <a:lstStyle>
            <a:lvl1pPr>
              <a:defRPr/>
            </a:lvl1pPr>
          </a:lstStyle>
          <a:p>
            <a:pPr>
              <a:defRPr/>
            </a:pPr>
            <a:fld id="{0B2D2D8B-3767-6C4D-B744-CFA911F93DA9}" type="slidenum">
              <a:rPr lang="en-US" altLang="en-US"/>
              <a:pPr>
                <a:defRPr/>
              </a:pPr>
              <a:t>‹#›</a:t>
            </a:fld>
            <a:endParaRPr lang="en-US" altLang="en-US"/>
          </a:p>
        </p:txBody>
      </p:sp>
    </p:spTree>
    <p:extLst>
      <p:ext uri="{BB962C8B-B14F-4D97-AF65-F5344CB8AC3E}">
        <p14:creationId xmlns:p14="http://schemas.microsoft.com/office/powerpoint/2010/main" val="3101596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77B0C9-E2CB-9CD8-4843-6F93D0463E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5660FA9-B4AD-8DCA-B420-2AF1F0E8A6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0E761EE-1FF0-C781-65A1-9E0B7862B540}"/>
              </a:ext>
            </a:extLst>
          </p:cNvPr>
          <p:cNvSpPr>
            <a:spLocks noGrp="1" noChangeArrowheads="1"/>
          </p:cNvSpPr>
          <p:nvPr>
            <p:ph type="sldNum" sz="quarter" idx="12"/>
          </p:nvPr>
        </p:nvSpPr>
        <p:spPr>
          <a:ln/>
        </p:spPr>
        <p:txBody>
          <a:bodyPr/>
          <a:lstStyle>
            <a:lvl1pPr>
              <a:defRPr/>
            </a:lvl1pPr>
          </a:lstStyle>
          <a:p>
            <a:pPr>
              <a:defRPr/>
            </a:pPr>
            <a:fld id="{636774A1-4E41-AF4B-9E80-D30C69D9DD85}" type="slidenum">
              <a:rPr lang="en-US" altLang="en-US"/>
              <a:pPr>
                <a:defRPr/>
              </a:pPr>
              <a:t>‹#›</a:t>
            </a:fld>
            <a:endParaRPr lang="en-US" altLang="en-US"/>
          </a:p>
        </p:txBody>
      </p:sp>
    </p:spTree>
    <p:extLst>
      <p:ext uri="{BB962C8B-B14F-4D97-AF65-F5344CB8AC3E}">
        <p14:creationId xmlns:p14="http://schemas.microsoft.com/office/powerpoint/2010/main" val="202847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706528-5029-B966-7DD3-07790952445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D6A77E0-FF3A-1A35-DD6D-27A78321C1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51E0CE-4831-4C2D-B47D-EC621095932B}"/>
              </a:ext>
            </a:extLst>
          </p:cNvPr>
          <p:cNvSpPr>
            <a:spLocks noGrp="1" noChangeArrowheads="1"/>
          </p:cNvSpPr>
          <p:nvPr>
            <p:ph type="sldNum" sz="quarter" idx="12"/>
          </p:nvPr>
        </p:nvSpPr>
        <p:spPr>
          <a:ln/>
        </p:spPr>
        <p:txBody>
          <a:bodyPr/>
          <a:lstStyle>
            <a:lvl1pPr>
              <a:defRPr/>
            </a:lvl1pPr>
          </a:lstStyle>
          <a:p>
            <a:pPr>
              <a:defRPr/>
            </a:pPr>
            <a:fld id="{91FDE6DF-5DDB-7846-A466-05A884AD7395}" type="slidenum">
              <a:rPr lang="en-US" altLang="en-US"/>
              <a:pPr>
                <a:defRPr/>
              </a:pPr>
              <a:t>‹#›</a:t>
            </a:fld>
            <a:endParaRPr lang="en-US" altLang="en-US"/>
          </a:p>
        </p:txBody>
      </p:sp>
    </p:spTree>
    <p:extLst>
      <p:ext uri="{BB962C8B-B14F-4D97-AF65-F5344CB8AC3E}">
        <p14:creationId xmlns:p14="http://schemas.microsoft.com/office/powerpoint/2010/main" val="1938332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C823C8-E309-C6DF-A751-FE104D1329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C0CFFA-D586-BF0D-4F1D-765ED10EAC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61508F0-A6A5-C49D-EB92-7944072CE125}"/>
              </a:ext>
            </a:extLst>
          </p:cNvPr>
          <p:cNvSpPr>
            <a:spLocks noGrp="1" noChangeArrowheads="1"/>
          </p:cNvSpPr>
          <p:nvPr>
            <p:ph type="sldNum" sz="quarter" idx="12"/>
          </p:nvPr>
        </p:nvSpPr>
        <p:spPr>
          <a:ln/>
        </p:spPr>
        <p:txBody>
          <a:bodyPr/>
          <a:lstStyle>
            <a:lvl1pPr>
              <a:defRPr/>
            </a:lvl1pPr>
          </a:lstStyle>
          <a:p>
            <a:pPr>
              <a:defRPr/>
            </a:pPr>
            <a:fld id="{9476DB63-0A84-6A40-9D9D-B223AFF93FBD}" type="slidenum">
              <a:rPr lang="en-US" altLang="en-US"/>
              <a:pPr>
                <a:defRPr/>
              </a:pPr>
              <a:t>‹#›</a:t>
            </a:fld>
            <a:endParaRPr lang="en-US" altLang="en-US"/>
          </a:p>
        </p:txBody>
      </p:sp>
    </p:spTree>
    <p:extLst>
      <p:ext uri="{BB962C8B-B14F-4D97-AF65-F5344CB8AC3E}">
        <p14:creationId xmlns:p14="http://schemas.microsoft.com/office/powerpoint/2010/main" val="317151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DE9477-8060-1118-2A55-3351834B99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D4C65C5-9363-7D0E-1A6B-DB2F59BE30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12B548-E9B7-B1A2-1113-B709090DE54E}"/>
              </a:ext>
            </a:extLst>
          </p:cNvPr>
          <p:cNvSpPr>
            <a:spLocks noGrp="1" noChangeArrowheads="1"/>
          </p:cNvSpPr>
          <p:nvPr>
            <p:ph type="sldNum" sz="quarter" idx="12"/>
          </p:nvPr>
        </p:nvSpPr>
        <p:spPr>
          <a:ln/>
        </p:spPr>
        <p:txBody>
          <a:bodyPr/>
          <a:lstStyle>
            <a:lvl1pPr>
              <a:defRPr/>
            </a:lvl1pPr>
          </a:lstStyle>
          <a:p>
            <a:pPr>
              <a:defRPr/>
            </a:pPr>
            <a:fld id="{898AA7D4-F891-7542-87D2-A75E118C288F}" type="slidenum">
              <a:rPr lang="en-US" altLang="en-US"/>
              <a:pPr>
                <a:defRPr/>
              </a:pPr>
              <a:t>‹#›</a:t>
            </a:fld>
            <a:endParaRPr lang="en-US" altLang="en-US"/>
          </a:p>
        </p:txBody>
      </p:sp>
    </p:spTree>
    <p:extLst>
      <p:ext uri="{BB962C8B-B14F-4D97-AF65-F5344CB8AC3E}">
        <p14:creationId xmlns:p14="http://schemas.microsoft.com/office/powerpoint/2010/main" val="1427458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E62D71-6F75-1877-76BD-8C005742AC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93AE48-F2D8-2598-D682-1A2BE5297A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E09A246-BA47-E3E3-9FE6-1DCE1CA53C6C}"/>
              </a:ext>
            </a:extLst>
          </p:cNvPr>
          <p:cNvSpPr>
            <a:spLocks noGrp="1" noChangeArrowheads="1"/>
          </p:cNvSpPr>
          <p:nvPr>
            <p:ph type="sldNum" sz="quarter" idx="12"/>
          </p:nvPr>
        </p:nvSpPr>
        <p:spPr>
          <a:ln/>
        </p:spPr>
        <p:txBody>
          <a:bodyPr/>
          <a:lstStyle>
            <a:lvl1pPr>
              <a:defRPr/>
            </a:lvl1pPr>
          </a:lstStyle>
          <a:p>
            <a:pPr>
              <a:defRPr/>
            </a:pPr>
            <a:fld id="{C5179C47-ED9F-A041-94B5-5FEA6FC54B93}" type="slidenum">
              <a:rPr lang="en-US" altLang="en-US"/>
              <a:pPr>
                <a:defRPr/>
              </a:pPr>
              <a:t>‹#›</a:t>
            </a:fld>
            <a:endParaRPr lang="en-US" altLang="en-US"/>
          </a:p>
        </p:txBody>
      </p:sp>
    </p:spTree>
    <p:extLst>
      <p:ext uri="{BB962C8B-B14F-4D97-AF65-F5344CB8AC3E}">
        <p14:creationId xmlns:p14="http://schemas.microsoft.com/office/powerpoint/2010/main" val="2637872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B116D9-A18F-8EAF-0036-C05CA5ADC3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1A51B0-9D7C-15BC-247E-64041B606D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EC46369-4FE3-D65E-63D2-85E1A531EF85}"/>
              </a:ext>
            </a:extLst>
          </p:cNvPr>
          <p:cNvSpPr>
            <a:spLocks noGrp="1" noChangeArrowheads="1"/>
          </p:cNvSpPr>
          <p:nvPr>
            <p:ph type="sldNum" sz="quarter" idx="12"/>
          </p:nvPr>
        </p:nvSpPr>
        <p:spPr>
          <a:ln/>
        </p:spPr>
        <p:txBody>
          <a:bodyPr/>
          <a:lstStyle>
            <a:lvl1pPr>
              <a:defRPr/>
            </a:lvl1pPr>
          </a:lstStyle>
          <a:p>
            <a:pPr>
              <a:defRPr/>
            </a:pPr>
            <a:fld id="{8DAB0FC0-04EF-BC40-B5D8-4A512FD8CD44}" type="slidenum">
              <a:rPr lang="en-US" altLang="en-US"/>
              <a:pPr>
                <a:defRPr/>
              </a:pPr>
              <a:t>‹#›</a:t>
            </a:fld>
            <a:endParaRPr lang="en-US" altLang="en-US"/>
          </a:p>
        </p:txBody>
      </p:sp>
    </p:spTree>
    <p:extLst>
      <p:ext uri="{BB962C8B-B14F-4D97-AF65-F5344CB8AC3E}">
        <p14:creationId xmlns:p14="http://schemas.microsoft.com/office/powerpoint/2010/main" val="1837067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E1AA93-7D21-4276-A59A-4D16DC66F4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EFB847-EC02-CD0C-6109-6573D54994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1F4D1E-0227-BBB0-4089-90F676A78025}"/>
              </a:ext>
            </a:extLst>
          </p:cNvPr>
          <p:cNvSpPr>
            <a:spLocks noGrp="1" noChangeArrowheads="1"/>
          </p:cNvSpPr>
          <p:nvPr>
            <p:ph type="sldNum" sz="quarter" idx="12"/>
          </p:nvPr>
        </p:nvSpPr>
        <p:spPr>
          <a:ln/>
        </p:spPr>
        <p:txBody>
          <a:bodyPr/>
          <a:lstStyle>
            <a:lvl1pPr>
              <a:defRPr/>
            </a:lvl1pPr>
          </a:lstStyle>
          <a:p>
            <a:pPr>
              <a:defRPr/>
            </a:pPr>
            <a:fld id="{92A055B2-9920-C74B-89D9-733B4C19FA63}" type="slidenum">
              <a:rPr lang="en-US" altLang="en-US"/>
              <a:pPr>
                <a:defRPr/>
              </a:pPr>
              <a:t>‹#›</a:t>
            </a:fld>
            <a:endParaRPr lang="en-US" altLang="en-US"/>
          </a:p>
        </p:txBody>
      </p:sp>
    </p:spTree>
    <p:extLst>
      <p:ext uri="{BB962C8B-B14F-4D97-AF65-F5344CB8AC3E}">
        <p14:creationId xmlns:p14="http://schemas.microsoft.com/office/powerpoint/2010/main" val="461315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123864D-C35D-9265-D0BF-56FC1D7C26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5AE880-92D4-405C-039D-29EC865220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6618DA-D0BC-1E59-6DCC-7403902E7DD5}"/>
              </a:ext>
            </a:extLst>
          </p:cNvPr>
          <p:cNvSpPr>
            <a:spLocks noGrp="1" noChangeArrowheads="1"/>
          </p:cNvSpPr>
          <p:nvPr>
            <p:ph type="sldNum" sz="quarter" idx="12"/>
          </p:nvPr>
        </p:nvSpPr>
        <p:spPr>
          <a:ln/>
        </p:spPr>
        <p:txBody>
          <a:bodyPr/>
          <a:lstStyle>
            <a:lvl1pPr>
              <a:defRPr/>
            </a:lvl1pPr>
          </a:lstStyle>
          <a:p>
            <a:pPr>
              <a:defRPr/>
            </a:pPr>
            <a:fld id="{060CE188-CC6C-6B41-BF08-FAB89E334F95}" type="slidenum">
              <a:rPr lang="en-US" altLang="en-US"/>
              <a:pPr>
                <a:defRPr/>
              </a:pPr>
              <a:t>‹#›</a:t>
            </a:fld>
            <a:endParaRPr lang="en-US" altLang="en-US"/>
          </a:p>
        </p:txBody>
      </p:sp>
    </p:spTree>
    <p:extLst>
      <p:ext uri="{BB962C8B-B14F-4D97-AF65-F5344CB8AC3E}">
        <p14:creationId xmlns:p14="http://schemas.microsoft.com/office/powerpoint/2010/main" val="3139946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09E337-5424-8C90-7480-0F5178B1F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6545C3-E389-C17F-FC90-A6FA19C56E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E79A19-155C-3E7A-A439-F506C88331D7}"/>
              </a:ext>
            </a:extLst>
          </p:cNvPr>
          <p:cNvSpPr>
            <a:spLocks noGrp="1" noChangeArrowheads="1"/>
          </p:cNvSpPr>
          <p:nvPr>
            <p:ph type="sldNum" sz="quarter" idx="12"/>
          </p:nvPr>
        </p:nvSpPr>
        <p:spPr>
          <a:ln/>
        </p:spPr>
        <p:txBody>
          <a:bodyPr/>
          <a:lstStyle>
            <a:lvl1pPr>
              <a:defRPr/>
            </a:lvl1pPr>
          </a:lstStyle>
          <a:p>
            <a:pPr>
              <a:defRPr/>
            </a:pPr>
            <a:fld id="{6AC18096-E413-0843-82A4-667C235D21A0}" type="slidenum">
              <a:rPr lang="en-US" altLang="en-US"/>
              <a:pPr>
                <a:defRPr/>
              </a:pPr>
              <a:t>‹#›</a:t>
            </a:fld>
            <a:endParaRPr lang="en-US" altLang="en-US"/>
          </a:p>
        </p:txBody>
      </p:sp>
    </p:spTree>
    <p:extLst>
      <p:ext uri="{BB962C8B-B14F-4D97-AF65-F5344CB8AC3E}">
        <p14:creationId xmlns:p14="http://schemas.microsoft.com/office/powerpoint/2010/main" val="1878393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EF6BF1F-29A7-F8A6-493A-11CBCBB763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BB0592-E6B8-D4C2-BB22-F0DD40303A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B3C07B-0A4C-CC4E-C471-3187A4B04E81}"/>
              </a:ext>
            </a:extLst>
          </p:cNvPr>
          <p:cNvSpPr>
            <a:spLocks noGrp="1" noChangeArrowheads="1"/>
          </p:cNvSpPr>
          <p:nvPr>
            <p:ph type="sldNum" sz="quarter" idx="12"/>
          </p:nvPr>
        </p:nvSpPr>
        <p:spPr>
          <a:ln/>
        </p:spPr>
        <p:txBody>
          <a:bodyPr/>
          <a:lstStyle>
            <a:lvl1pPr>
              <a:defRPr/>
            </a:lvl1pPr>
          </a:lstStyle>
          <a:p>
            <a:pPr>
              <a:defRPr/>
            </a:pPr>
            <a:fld id="{67B1D99F-8051-DF41-A52A-CD8034CDA0AD}" type="slidenum">
              <a:rPr lang="en-US" altLang="en-US"/>
              <a:pPr>
                <a:defRPr/>
              </a:pPr>
              <a:t>‹#›</a:t>
            </a:fld>
            <a:endParaRPr lang="en-US" altLang="en-US"/>
          </a:p>
        </p:txBody>
      </p:sp>
    </p:spTree>
    <p:extLst>
      <p:ext uri="{BB962C8B-B14F-4D97-AF65-F5344CB8AC3E}">
        <p14:creationId xmlns:p14="http://schemas.microsoft.com/office/powerpoint/2010/main" val="4073999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5F2DFE3-7BCD-8A4C-90B7-307E4E3469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2B579B-FD8E-BE8C-A2CA-0EE48B463C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D65838-88BB-B366-3740-D26392C3AEA4}"/>
              </a:ext>
            </a:extLst>
          </p:cNvPr>
          <p:cNvSpPr>
            <a:spLocks noGrp="1" noChangeArrowheads="1"/>
          </p:cNvSpPr>
          <p:nvPr>
            <p:ph type="sldNum" sz="quarter" idx="12"/>
          </p:nvPr>
        </p:nvSpPr>
        <p:spPr>
          <a:ln/>
        </p:spPr>
        <p:txBody>
          <a:bodyPr/>
          <a:lstStyle>
            <a:lvl1pPr>
              <a:defRPr/>
            </a:lvl1pPr>
          </a:lstStyle>
          <a:p>
            <a:pPr>
              <a:defRPr/>
            </a:pPr>
            <a:fld id="{6CCFE245-3F05-0345-83F0-72C7A71E7A67}" type="slidenum">
              <a:rPr lang="en-US" altLang="en-US"/>
              <a:pPr>
                <a:defRPr/>
              </a:pPr>
              <a:t>‹#›</a:t>
            </a:fld>
            <a:endParaRPr lang="en-US" altLang="en-US"/>
          </a:p>
        </p:txBody>
      </p:sp>
    </p:spTree>
    <p:extLst>
      <p:ext uri="{BB962C8B-B14F-4D97-AF65-F5344CB8AC3E}">
        <p14:creationId xmlns:p14="http://schemas.microsoft.com/office/powerpoint/2010/main" val="2503514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EE83AC7-63DC-26B1-0ACE-B3F638D4292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7CE86C3-D7FE-4F93-5BA7-AC60E2C3D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161176A-1777-226D-F59A-784A3B8340EE}"/>
              </a:ext>
            </a:extLst>
          </p:cNvPr>
          <p:cNvSpPr>
            <a:spLocks noGrp="1" noChangeArrowheads="1"/>
          </p:cNvSpPr>
          <p:nvPr>
            <p:ph type="sldNum" sz="quarter" idx="12"/>
          </p:nvPr>
        </p:nvSpPr>
        <p:spPr>
          <a:ln/>
        </p:spPr>
        <p:txBody>
          <a:bodyPr/>
          <a:lstStyle>
            <a:lvl1pPr>
              <a:defRPr/>
            </a:lvl1pPr>
          </a:lstStyle>
          <a:p>
            <a:pPr>
              <a:defRPr/>
            </a:pPr>
            <a:fld id="{30807C2E-3F51-F142-841D-7E3D13200738}" type="slidenum">
              <a:rPr lang="en-US" altLang="en-US"/>
              <a:pPr>
                <a:defRPr/>
              </a:pPr>
              <a:t>‹#›</a:t>
            </a:fld>
            <a:endParaRPr lang="en-US" altLang="en-US"/>
          </a:p>
        </p:txBody>
      </p:sp>
    </p:spTree>
    <p:extLst>
      <p:ext uri="{BB962C8B-B14F-4D97-AF65-F5344CB8AC3E}">
        <p14:creationId xmlns:p14="http://schemas.microsoft.com/office/powerpoint/2010/main" val="330209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BD31D88-6C7D-B103-1689-37CA39B1B3B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4F0F81E-5B26-3C28-8845-6446C01211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E247582-2888-DC53-90E5-3E53A7A003B6}"/>
              </a:ext>
            </a:extLst>
          </p:cNvPr>
          <p:cNvSpPr>
            <a:spLocks noGrp="1" noChangeArrowheads="1"/>
          </p:cNvSpPr>
          <p:nvPr>
            <p:ph type="sldNum" sz="quarter" idx="12"/>
          </p:nvPr>
        </p:nvSpPr>
        <p:spPr>
          <a:ln/>
        </p:spPr>
        <p:txBody>
          <a:bodyPr/>
          <a:lstStyle>
            <a:lvl1pPr>
              <a:defRPr/>
            </a:lvl1pPr>
          </a:lstStyle>
          <a:p>
            <a:pPr>
              <a:defRPr/>
            </a:pPr>
            <a:fld id="{001BEA1F-3FF5-0444-A813-266684D82CF9}" type="slidenum">
              <a:rPr lang="en-US" altLang="en-US"/>
              <a:pPr>
                <a:defRPr/>
              </a:pPr>
              <a:t>‹#›</a:t>
            </a:fld>
            <a:endParaRPr lang="en-US" altLang="en-US"/>
          </a:p>
        </p:txBody>
      </p:sp>
    </p:spTree>
    <p:extLst>
      <p:ext uri="{BB962C8B-B14F-4D97-AF65-F5344CB8AC3E}">
        <p14:creationId xmlns:p14="http://schemas.microsoft.com/office/powerpoint/2010/main" val="2606465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E75C24-E2EC-D42E-B8E9-9D143310106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77499CA-4E61-2754-7CFD-466998D7FF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BF22124-E4D4-AC73-AC7A-2E010A9DB154}"/>
              </a:ext>
            </a:extLst>
          </p:cNvPr>
          <p:cNvSpPr>
            <a:spLocks noGrp="1" noChangeArrowheads="1"/>
          </p:cNvSpPr>
          <p:nvPr>
            <p:ph type="sldNum" sz="quarter" idx="12"/>
          </p:nvPr>
        </p:nvSpPr>
        <p:spPr>
          <a:ln/>
        </p:spPr>
        <p:txBody>
          <a:bodyPr/>
          <a:lstStyle>
            <a:lvl1pPr>
              <a:defRPr/>
            </a:lvl1pPr>
          </a:lstStyle>
          <a:p>
            <a:pPr>
              <a:defRPr/>
            </a:pPr>
            <a:fld id="{8A7922CF-1FE5-D443-8DB3-4D27E39D22A0}" type="slidenum">
              <a:rPr lang="en-US" altLang="en-US"/>
              <a:pPr>
                <a:defRPr/>
              </a:pPr>
              <a:t>‹#›</a:t>
            </a:fld>
            <a:endParaRPr lang="en-US" altLang="en-US"/>
          </a:p>
        </p:txBody>
      </p:sp>
    </p:spTree>
    <p:extLst>
      <p:ext uri="{BB962C8B-B14F-4D97-AF65-F5344CB8AC3E}">
        <p14:creationId xmlns:p14="http://schemas.microsoft.com/office/powerpoint/2010/main" val="424422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C6096BF-5051-0E88-D0D9-15BCCDDFB6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460B40-9385-7328-2E93-363E9031F0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7C87F7-D9A5-BD45-FBFF-08E79E55681A}"/>
              </a:ext>
            </a:extLst>
          </p:cNvPr>
          <p:cNvSpPr>
            <a:spLocks noGrp="1" noChangeArrowheads="1"/>
          </p:cNvSpPr>
          <p:nvPr>
            <p:ph type="sldNum" sz="quarter" idx="12"/>
          </p:nvPr>
        </p:nvSpPr>
        <p:spPr>
          <a:ln/>
        </p:spPr>
        <p:txBody>
          <a:bodyPr/>
          <a:lstStyle>
            <a:lvl1pPr>
              <a:defRPr/>
            </a:lvl1pPr>
          </a:lstStyle>
          <a:p>
            <a:pPr>
              <a:defRPr/>
            </a:pPr>
            <a:fld id="{C6CD41F2-409F-6D4F-9BF7-FF34A64758A9}" type="slidenum">
              <a:rPr lang="en-US" altLang="en-US"/>
              <a:pPr>
                <a:defRPr/>
              </a:pPr>
              <a:t>‹#›</a:t>
            </a:fld>
            <a:endParaRPr lang="en-US" altLang="en-US"/>
          </a:p>
        </p:txBody>
      </p:sp>
    </p:spTree>
    <p:extLst>
      <p:ext uri="{BB962C8B-B14F-4D97-AF65-F5344CB8AC3E}">
        <p14:creationId xmlns:p14="http://schemas.microsoft.com/office/powerpoint/2010/main" val="3303132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FE29DD-F4C2-8B45-7AC1-160F3B1316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3A41862-01EF-A4D5-2792-E59C73E1EB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7BE162-F3E3-1562-CF57-63B64711F720}"/>
              </a:ext>
            </a:extLst>
          </p:cNvPr>
          <p:cNvSpPr>
            <a:spLocks noGrp="1" noChangeArrowheads="1"/>
          </p:cNvSpPr>
          <p:nvPr>
            <p:ph type="sldNum" sz="quarter" idx="12"/>
          </p:nvPr>
        </p:nvSpPr>
        <p:spPr>
          <a:ln/>
        </p:spPr>
        <p:txBody>
          <a:bodyPr/>
          <a:lstStyle>
            <a:lvl1pPr>
              <a:defRPr/>
            </a:lvl1pPr>
          </a:lstStyle>
          <a:p>
            <a:pPr>
              <a:defRPr/>
            </a:pPr>
            <a:fld id="{0B5BD7C8-FC38-9A43-9714-5697D6F51C8F}" type="slidenum">
              <a:rPr lang="en-US" altLang="en-US"/>
              <a:pPr>
                <a:defRPr/>
              </a:pPr>
              <a:t>‹#›</a:t>
            </a:fld>
            <a:endParaRPr lang="en-US" altLang="en-US"/>
          </a:p>
        </p:txBody>
      </p:sp>
    </p:spTree>
    <p:extLst>
      <p:ext uri="{BB962C8B-B14F-4D97-AF65-F5344CB8AC3E}">
        <p14:creationId xmlns:p14="http://schemas.microsoft.com/office/powerpoint/2010/main" val="215376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F84FEA5-2419-8037-6C57-D33CB13DBE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F7E12C-E868-23C0-74DF-C7AF937A4E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8F6420-D978-F051-E5EE-9BFB21AB05B6}"/>
              </a:ext>
            </a:extLst>
          </p:cNvPr>
          <p:cNvSpPr>
            <a:spLocks noGrp="1" noChangeArrowheads="1"/>
          </p:cNvSpPr>
          <p:nvPr>
            <p:ph type="sldNum" sz="quarter" idx="12"/>
          </p:nvPr>
        </p:nvSpPr>
        <p:spPr>
          <a:ln/>
        </p:spPr>
        <p:txBody>
          <a:bodyPr/>
          <a:lstStyle>
            <a:lvl1pPr>
              <a:defRPr/>
            </a:lvl1pPr>
          </a:lstStyle>
          <a:p>
            <a:pPr>
              <a:defRPr/>
            </a:pPr>
            <a:fld id="{FA4A39C0-2A6E-E94A-9D6C-C5678CFD66B2}" type="slidenum">
              <a:rPr lang="en-US" altLang="en-US"/>
              <a:pPr>
                <a:defRPr/>
              </a:pPr>
              <a:t>‹#›</a:t>
            </a:fld>
            <a:endParaRPr lang="en-US" altLang="en-US"/>
          </a:p>
        </p:txBody>
      </p:sp>
    </p:spTree>
    <p:extLst>
      <p:ext uri="{BB962C8B-B14F-4D97-AF65-F5344CB8AC3E}">
        <p14:creationId xmlns:p14="http://schemas.microsoft.com/office/powerpoint/2010/main" val="2108081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CB0AD5-1F97-D9EE-ADA8-CB612DE470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F0ABB9-2B37-E5EC-04DB-B7ABBD988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110F15-E8B6-AB61-E427-576B30B3EE66}"/>
              </a:ext>
            </a:extLst>
          </p:cNvPr>
          <p:cNvSpPr>
            <a:spLocks noGrp="1" noChangeArrowheads="1"/>
          </p:cNvSpPr>
          <p:nvPr>
            <p:ph type="sldNum" sz="quarter" idx="12"/>
          </p:nvPr>
        </p:nvSpPr>
        <p:spPr>
          <a:ln/>
        </p:spPr>
        <p:txBody>
          <a:bodyPr/>
          <a:lstStyle>
            <a:lvl1pPr>
              <a:defRPr/>
            </a:lvl1pPr>
          </a:lstStyle>
          <a:p>
            <a:pPr>
              <a:defRPr/>
            </a:pPr>
            <a:fld id="{E4713DDB-F6C5-A247-B383-5DB739369B3F}" type="slidenum">
              <a:rPr lang="en-US" altLang="en-US"/>
              <a:pPr>
                <a:defRPr/>
              </a:pPr>
              <a:t>‹#›</a:t>
            </a:fld>
            <a:endParaRPr lang="en-US" altLang="en-US"/>
          </a:p>
        </p:txBody>
      </p:sp>
    </p:spTree>
    <p:extLst>
      <p:ext uri="{BB962C8B-B14F-4D97-AF65-F5344CB8AC3E}">
        <p14:creationId xmlns:p14="http://schemas.microsoft.com/office/powerpoint/2010/main" val="1068669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449CC4-217D-8D0B-2389-B9C5D844E1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77CFEB-5539-3224-F156-ACC303B5ED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E76BE5-F87F-5B91-8A3B-54C6A8557895}"/>
              </a:ext>
            </a:extLst>
          </p:cNvPr>
          <p:cNvSpPr>
            <a:spLocks noGrp="1" noChangeArrowheads="1"/>
          </p:cNvSpPr>
          <p:nvPr>
            <p:ph type="sldNum" sz="quarter" idx="12"/>
          </p:nvPr>
        </p:nvSpPr>
        <p:spPr>
          <a:ln/>
        </p:spPr>
        <p:txBody>
          <a:bodyPr/>
          <a:lstStyle>
            <a:lvl1pPr>
              <a:defRPr/>
            </a:lvl1pPr>
          </a:lstStyle>
          <a:p>
            <a:pPr>
              <a:defRPr/>
            </a:pPr>
            <a:fld id="{549F790C-9263-114C-8C80-691248145A6E}" type="slidenum">
              <a:rPr lang="en-US" altLang="en-US"/>
              <a:pPr>
                <a:defRPr/>
              </a:pPr>
              <a:t>‹#›</a:t>
            </a:fld>
            <a:endParaRPr lang="en-US" altLang="en-US"/>
          </a:p>
        </p:txBody>
      </p:sp>
    </p:spTree>
    <p:extLst>
      <p:ext uri="{BB962C8B-B14F-4D97-AF65-F5344CB8AC3E}">
        <p14:creationId xmlns:p14="http://schemas.microsoft.com/office/powerpoint/2010/main" val="2282033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7B820A2-7B3B-1C4C-0F6A-1925CCD2F1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CDC0A6-E6A9-895D-204A-C3B50F70C9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A1B316-AB37-4BB2-F726-5DC49DF93601}"/>
              </a:ext>
            </a:extLst>
          </p:cNvPr>
          <p:cNvSpPr>
            <a:spLocks noGrp="1" noChangeArrowheads="1"/>
          </p:cNvSpPr>
          <p:nvPr>
            <p:ph type="sldNum" sz="quarter" idx="12"/>
          </p:nvPr>
        </p:nvSpPr>
        <p:spPr>
          <a:ln/>
        </p:spPr>
        <p:txBody>
          <a:bodyPr/>
          <a:lstStyle>
            <a:lvl1pPr>
              <a:defRPr/>
            </a:lvl1pPr>
          </a:lstStyle>
          <a:p>
            <a:pPr>
              <a:defRPr/>
            </a:pPr>
            <a:fld id="{EC944F9B-5834-A740-B3D7-06055A1350B7}" type="slidenum">
              <a:rPr lang="en-US" altLang="en-US"/>
              <a:pPr>
                <a:defRPr/>
              </a:pPr>
              <a:t>‹#›</a:t>
            </a:fld>
            <a:endParaRPr lang="en-US" altLang="en-US"/>
          </a:p>
        </p:txBody>
      </p:sp>
    </p:spTree>
    <p:extLst>
      <p:ext uri="{BB962C8B-B14F-4D97-AF65-F5344CB8AC3E}">
        <p14:creationId xmlns:p14="http://schemas.microsoft.com/office/powerpoint/2010/main" val="2072459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E37AC5-C5BC-2DFC-EAE2-F447E146EA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B9D80B-46E9-AF5D-12A8-26FC7A4866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53B5B7-719D-BBB3-9479-39D942E6315F}"/>
              </a:ext>
            </a:extLst>
          </p:cNvPr>
          <p:cNvSpPr>
            <a:spLocks noGrp="1" noChangeArrowheads="1"/>
          </p:cNvSpPr>
          <p:nvPr>
            <p:ph type="sldNum" sz="quarter" idx="12"/>
          </p:nvPr>
        </p:nvSpPr>
        <p:spPr>
          <a:ln/>
        </p:spPr>
        <p:txBody>
          <a:bodyPr/>
          <a:lstStyle>
            <a:lvl1pPr>
              <a:defRPr/>
            </a:lvl1pPr>
          </a:lstStyle>
          <a:p>
            <a:pPr>
              <a:defRPr/>
            </a:pPr>
            <a:fld id="{7928DA79-5994-5548-A03E-43C3FB8AA553}" type="slidenum">
              <a:rPr lang="en-US" altLang="en-US"/>
              <a:pPr>
                <a:defRPr/>
              </a:pPr>
              <a:t>‹#›</a:t>
            </a:fld>
            <a:endParaRPr lang="en-US" altLang="en-US"/>
          </a:p>
        </p:txBody>
      </p:sp>
    </p:spTree>
    <p:extLst>
      <p:ext uri="{BB962C8B-B14F-4D97-AF65-F5344CB8AC3E}">
        <p14:creationId xmlns:p14="http://schemas.microsoft.com/office/powerpoint/2010/main" val="297576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A4102FF-FD69-ADD2-7B7F-D8B149FD39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F69CB0-91C8-5F33-8D25-FFAF29BE42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679A05-43BA-1E79-99DF-E098378B3916}"/>
              </a:ext>
            </a:extLst>
          </p:cNvPr>
          <p:cNvSpPr>
            <a:spLocks noGrp="1" noChangeArrowheads="1"/>
          </p:cNvSpPr>
          <p:nvPr>
            <p:ph type="sldNum" sz="quarter" idx="12"/>
          </p:nvPr>
        </p:nvSpPr>
        <p:spPr>
          <a:ln/>
        </p:spPr>
        <p:txBody>
          <a:bodyPr/>
          <a:lstStyle>
            <a:lvl1pPr>
              <a:defRPr/>
            </a:lvl1pPr>
          </a:lstStyle>
          <a:p>
            <a:pPr>
              <a:defRPr/>
            </a:pPr>
            <a:fld id="{B9C22363-120E-E34E-AB18-D20C9926D8E4}" type="slidenum">
              <a:rPr lang="en-US" altLang="en-US"/>
              <a:pPr>
                <a:defRPr/>
              </a:pPr>
              <a:t>‹#›</a:t>
            </a:fld>
            <a:endParaRPr lang="en-US" altLang="en-US"/>
          </a:p>
        </p:txBody>
      </p:sp>
    </p:spTree>
    <p:extLst>
      <p:ext uri="{BB962C8B-B14F-4D97-AF65-F5344CB8AC3E}">
        <p14:creationId xmlns:p14="http://schemas.microsoft.com/office/powerpoint/2010/main" val="1483415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3C906F7-81CD-49BD-50B7-3AF3DDC0E2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776DEE2-1A38-CF4E-56FC-D7071F1EF5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C2DCE4-D880-BC7E-CFC8-40982FC884E6}"/>
              </a:ext>
            </a:extLst>
          </p:cNvPr>
          <p:cNvSpPr>
            <a:spLocks noGrp="1" noChangeArrowheads="1"/>
          </p:cNvSpPr>
          <p:nvPr>
            <p:ph type="sldNum" sz="quarter" idx="12"/>
          </p:nvPr>
        </p:nvSpPr>
        <p:spPr>
          <a:ln/>
        </p:spPr>
        <p:txBody>
          <a:bodyPr/>
          <a:lstStyle>
            <a:lvl1pPr>
              <a:defRPr/>
            </a:lvl1pPr>
          </a:lstStyle>
          <a:p>
            <a:pPr>
              <a:defRPr/>
            </a:pPr>
            <a:fld id="{588E9976-DE9A-634C-ABA3-F3D9E9CEF888}" type="slidenum">
              <a:rPr lang="en-US" altLang="en-US"/>
              <a:pPr>
                <a:defRPr/>
              </a:pPr>
              <a:t>‹#›</a:t>
            </a:fld>
            <a:endParaRPr lang="en-US" altLang="en-US"/>
          </a:p>
        </p:txBody>
      </p:sp>
    </p:spTree>
    <p:extLst>
      <p:ext uri="{BB962C8B-B14F-4D97-AF65-F5344CB8AC3E}">
        <p14:creationId xmlns:p14="http://schemas.microsoft.com/office/powerpoint/2010/main" val="254584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F21C0EA-EB83-DB6E-DB8C-8A441E3E6C7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DAD9699-38D7-75CD-07A5-DA5FD8BE3D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464C5B3-A01B-3649-ACE3-842EF1F735A4}"/>
              </a:ext>
            </a:extLst>
          </p:cNvPr>
          <p:cNvSpPr>
            <a:spLocks noGrp="1" noChangeArrowheads="1"/>
          </p:cNvSpPr>
          <p:nvPr>
            <p:ph type="sldNum" sz="quarter" idx="12"/>
          </p:nvPr>
        </p:nvSpPr>
        <p:spPr>
          <a:ln/>
        </p:spPr>
        <p:txBody>
          <a:bodyPr/>
          <a:lstStyle>
            <a:lvl1pPr>
              <a:defRPr/>
            </a:lvl1pPr>
          </a:lstStyle>
          <a:p>
            <a:pPr>
              <a:defRPr/>
            </a:pPr>
            <a:fld id="{5D3F56A0-67C7-9B44-AF84-B114A5220E10}" type="slidenum">
              <a:rPr lang="en-US" altLang="en-US"/>
              <a:pPr>
                <a:defRPr/>
              </a:pPr>
              <a:t>‹#›</a:t>
            </a:fld>
            <a:endParaRPr lang="en-US" altLang="en-US"/>
          </a:p>
        </p:txBody>
      </p:sp>
    </p:spTree>
    <p:extLst>
      <p:ext uri="{BB962C8B-B14F-4D97-AF65-F5344CB8AC3E}">
        <p14:creationId xmlns:p14="http://schemas.microsoft.com/office/powerpoint/2010/main" val="4130029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6FBD27F-C2CA-9612-5E09-D90249EB3E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F282F61-2575-FAD3-C4A8-DBDC2C0351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7380BDD-B340-225E-1277-CC54F96EFC06}"/>
              </a:ext>
            </a:extLst>
          </p:cNvPr>
          <p:cNvSpPr>
            <a:spLocks noGrp="1" noChangeArrowheads="1"/>
          </p:cNvSpPr>
          <p:nvPr>
            <p:ph type="sldNum" sz="quarter" idx="12"/>
          </p:nvPr>
        </p:nvSpPr>
        <p:spPr>
          <a:ln/>
        </p:spPr>
        <p:txBody>
          <a:bodyPr/>
          <a:lstStyle>
            <a:lvl1pPr>
              <a:defRPr/>
            </a:lvl1pPr>
          </a:lstStyle>
          <a:p>
            <a:pPr>
              <a:defRPr/>
            </a:pPr>
            <a:fld id="{606AE31C-D203-4D46-A314-1C131BDFBE5E}" type="slidenum">
              <a:rPr lang="en-US" altLang="en-US"/>
              <a:pPr>
                <a:defRPr/>
              </a:pPr>
              <a:t>‹#›</a:t>
            </a:fld>
            <a:endParaRPr lang="en-US" altLang="en-US"/>
          </a:p>
        </p:txBody>
      </p:sp>
    </p:spTree>
    <p:extLst>
      <p:ext uri="{BB962C8B-B14F-4D97-AF65-F5344CB8AC3E}">
        <p14:creationId xmlns:p14="http://schemas.microsoft.com/office/powerpoint/2010/main" val="346432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C52867-B3A7-27FC-3A5D-FEE7F73EC1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8A89792-C5EC-1822-2CB2-F6C0129265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3E2798-E95D-4BD6-93C3-232A008EAA2F}"/>
              </a:ext>
            </a:extLst>
          </p:cNvPr>
          <p:cNvSpPr>
            <a:spLocks noGrp="1" noChangeArrowheads="1"/>
          </p:cNvSpPr>
          <p:nvPr>
            <p:ph type="sldNum" sz="quarter" idx="12"/>
          </p:nvPr>
        </p:nvSpPr>
        <p:spPr>
          <a:ln/>
        </p:spPr>
        <p:txBody>
          <a:bodyPr/>
          <a:lstStyle>
            <a:lvl1pPr>
              <a:defRPr/>
            </a:lvl1pPr>
          </a:lstStyle>
          <a:p>
            <a:pPr>
              <a:defRPr/>
            </a:pPr>
            <a:fld id="{5C0B9192-AED4-A041-BC9B-D8E390E12FB8}" type="slidenum">
              <a:rPr lang="en-US" altLang="en-US"/>
              <a:pPr>
                <a:defRPr/>
              </a:pPr>
              <a:t>‹#›</a:t>
            </a:fld>
            <a:endParaRPr lang="en-US" altLang="en-US"/>
          </a:p>
        </p:txBody>
      </p:sp>
    </p:spTree>
    <p:extLst>
      <p:ext uri="{BB962C8B-B14F-4D97-AF65-F5344CB8AC3E}">
        <p14:creationId xmlns:p14="http://schemas.microsoft.com/office/powerpoint/2010/main" val="3181077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C77FA9-5FC2-6092-CAE9-D17A5D53AC6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0D78DFC-BD59-45B6-D26C-F775535D69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4F8311C-A1D8-6D73-DA55-FEAA9A79030F}"/>
              </a:ext>
            </a:extLst>
          </p:cNvPr>
          <p:cNvSpPr>
            <a:spLocks noGrp="1" noChangeArrowheads="1"/>
          </p:cNvSpPr>
          <p:nvPr>
            <p:ph type="sldNum" sz="quarter" idx="12"/>
          </p:nvPr>
        </p:nvSpPr>
        <p:spPr>
          <a:ln/>
        </p:spPr>
        <p:txBody>
          <a:bodyPr/>
          <a:lstStyle>
            <a:lvl1pPr>
              <a:defRPr/>
            </a:lvl1pPr>
          </a:lstStyle>
          <a:p>
            <a:pPr>
              <a:defRPr/>
            </a:pPr>
            <a:fld id="{1C348105-DF1B-274E-BD3D-DD122992E266}" type="slidenum">
              <a:rPr lang="en-US" altLang="en-US"/>
              <a:pPr>
                <a:defRPr/>
              </a:pPr>
              <a:t>‹#›</a:t>
            </a:fld>
            <a:endParaRPr lang="en-US" altLang="en-US"/>
          </a:p>
        </p:txBody>
      </p:sp>
    </p:spTree>
    <p:extLst>
      <p:ext uri="{BB962C8B-B14F-4D97-AF65-F5344CB8AC3E}">
        <p14:creationId xmlns:p14="http://schemas.microsoft.com/office/powerpoint/2010/main" val="404126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60DE8BC-9C60-0153-9D64-25535DFC6B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4722DEE-66A6-610E-445B-34F65BC8F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CAAC75-3BEE-9DEA-9246-63FC8DE80AD3}"/>
              </a:ext>
            </a:extLst>
          </p:cNvPr>
          <p:cNvSpPr>
            <a:spLocks noGrp="1" noChangeArrowheads="1"/>
          </p:cNvSpPr>
          <p:nvPr>
            <p:ph type="sldNum" sz="quarter" idx="12"/>
          </p:nvPr>
        </p:nvSpPr>
        <p:spPr>
          <a:ln/>
        </p:spPr>
        <p:txBody>
          <a:bodyPr/>
          <a:lstStyle>
            <a:lvl1pPr>
              <a:defRPr/>
            </a:lvl1pPr>
          </a:lstStyle>
          <a:p>
            <a:pPr>
              <a:defRPr/>
            </a:pPr>
            <a:fld id="{ECFC182A-53A0-074C-BE33-574A41CBFDCB}" type="slidenum">
              <a:rPr lang="en-US" altLang="en-US"/>
              <a:pPr>
                <a:defRPr/>
              </a:pPr>
              <a:t>‹#›</a:t>
            </a:fld>
            <a:endParaRPr lang="en-US" altLang="en-US"/>
          </a:p>
        </p:txBody>
      </p:sp>
    </p:spTree>
    <p:extLst>
      <p:ext uri="{BB962C8B-B14F-4D97-AF65-F5344CB8AC3E}">
        <p14:creationId xmlns:p14="http://schemas.microsoft.com/office/powerpoint/2010/main" val="4093262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8052B22-413C-BCBD-3DDC-5AC5D65A2D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032C18-3D38-97C1-392B-7E1E52E3DB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AEEFCE-8F89-DC71-53EA-DA39A26ADD70}"/>
              </a:ext>
            </a:extLst>
          </p:cNvPr>
          <p:cNvSpPr>
            <a:spLocks noGrp="1" noChangeArrowheads="1"/>
          </p:cNvSpPr>
          <p:nvPr>
            <p:ph type="sldNum" sz="quarter" idx="12"/>
          </p:nvPr>
        </p:nvSpPr>
        <p:spPr>
          <a:ln/>
        </p:spPr>
        <p:txBody>
          <a:bodyPr/>
          <a:lstStyle>
            <a:lvl1pPr>
              <a:defRPr/>
            </a:lvl1pPr>
          </a:lstStyle>
          <a:p>
            <a:pPr>
              <a:defRPr/>
            </a:pPr>
            <a:fld id="{A7F5E769-E0E0-F740-867F-7CC660518791}" type="slidenum">
              <a:rPr lang="en-US" altLang="en-US"/>
              <a:pPr>
                <a:defRPr/>
              </a:pPr>
              <a:t>‹#›</a:t>
            </a:fld>
            <a:endParaRPr lang="en-US" altLang="en-US"/>
          </a:p>
        </p:txBody>
      </p:sp>
    </p:spTree>
    <p:extLst>
      <p:ext uri="{BB962C8B-B14F-4D97-AF65-F5344CB8AC3E}">
        <p14:creationId xmlns:p14="http://schemas.microsoft.com/office/powerpoint/2010/main" val="870046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E6753C-21D8-D720-E8C9-22C4C53F26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2B01CD-0286-9518-2268-E6C30EC42B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2409D5-1AC6-D861-F94F-4DC2FD1EBFC2}"/>
              </a:ext>
            </a:extLst>
          </p:cNvPr>
          <p:cNvSpPr>
            <a:spLocks noGrp="1" noChangeArrowheads="1"/>
          </p:cNvSpPr>
          <p:nvPr>
            <p:ph type="sldNum" sz="quarter" idx="12"/>
          </p:nvPr>
        </p:nvSpPr>
        <p:spPr>
          <a:ln/>
        </p:spPr>
        <p:txBody>
          <a:bodyPr/>
          <a:lstStyle>
            <a:lvl1pPr>
              <a:defRPr/>
            </a:lvl1pPr>
          </a:lstStyle>
          <a:p>
            <a:pPr>
              <a:defRPr/>
            </a:pPr>
            <a:fld id="{F5D03B88-493D-D748-8B46-66090F4957C8}" type="slidenum">
              <a:rPr lang="en-US" altLang="en-US"/>
              <a:pPr>
                <a:defRPr/>
              </a:pPr>
              <a:t>‹#›</a:t>
            </a:fld>
            <a:endParaRPr lang="en-US" altLang="en-US"/>
          </a:p>
        </p:txBody>
      </p:sp>
    </p:spTree>
    <p:extLst>
      <p:ext uri="{BB962C8B-B14F-4D97-AF65-F5344CB8AC3E}">
        <p14:creationId xmlns:p14="http://schemas.microsoft.com/office/powerpoint/2010/main" val="4241004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AE241F-16DA-3DF9-5F9F-C151651949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65AC73-119F-F758-288B-9F80997092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03ABC7-09C6-31F5-354A-1C1CEBC69676}"/>
              </a:ext>
            </a:extLst>
          </p:cNvPr>
          <p:cNvSpPr>
            <a:spLocks noGrp="1" noChangeArrowheads="1"/>
          </p:cNvSpPr>
          <p:nvPr>
            <p:ph type="sldNum" sz="quarter" idx="12"/>
          </p:nvPr>
        </p:nvSpPr>
        <p:spPr>
          <a:ln/>
        </p:spPr>
        <p:txBody>
          <a:bodyPr/>
          <a:lstStyle>
            <a:lvl1pPr>
              <a:defRPr/>
            </a:lvl1pPr>
          </a:lstStyle>
          <a:p>
            <a:pPr>
              <a:defRPr/>
            </a:pPr>
            <a:fld id="{1F4B90AC-B3F4-FB44-948B-24CD6C2D2CF0}" type="slidenum">
              <a:rPr lang="en-US" altLang="en-US"/>
              <a:pPr>
                <a:defRPr/>
              </a:pPr>
              <a:t>‹#›</a:t>
            </a:fld>
            <a:endParaRPr lang="en-US" altLang="en-US"/>
          </a:p>
        </p:txBody>
      </p:sp>
    </p:spTree>
    <p:extLst>
      <p:ext uri="{BB962C8B-B14F-4D97-AF65-F5344CB8AC3E}">
        <p14:creationId xmlns:p14="http://schemas.microsoft.com/office/powerpoint/2010/main" val="765131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7E699C-C1CF-CACF-A858-19C1525C9B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54761C1-D501-60FB-D6A1-E400CFAABA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BE27EC-ADFE-32C0-DB0B-7DEDD2C869AB}"/>
              </a:ext>
            </a:extLst>
          </p:cNvPr>
          <p:cNvSpPr>
            <a:spLocks noGrp="1" noChangeArrowheads="1"/>
          </p:cNvSpPr>
          <p:nvPr>
            <p:ph type="sldNum" sz="quarter" idx="12"/>
          </p:nvPr>
        </p:nvSpPr>
        <p:spPr>
          <a:ln/>
        </p:spPr>
        <p:txBody>
          <a:bodyPr/>
          <a:lstStyle>
            <a:lvl1pPr>
              <a:defRPr/>
            </a:lvl1pPr>
          </a:lstStyle>
          <a:p>
            <a:pPr>
              <a:defRPr/>
            </a:pPr>
            <a:fld id="{91CB0FAF-7E6E-F642-8D96-8DF2517CA436}" type="slidenum">
              <a:rPr lang="en-US" altLang="en-US"/>
              <a:pPr>
                <a:defRPr/>
              </a:pPr>
              <a:t>‹#›</a:t>
            </a:fld>
            <a:endParaRPr lang="en-US" altLang="en-US"/>
          </a:p>
        </p:txBody>
      </p:sp>
    </p:spTree>
    <p:extLst>
      <p:ext uri="{BB962C8B-B14F-4D97-AF65-F5344CB8AC3E}">
        <p14:creationId xmlns:p14="http://schemas.microsoft.com/office/powerpoint/2010/main" val="25497013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2F94C3E-3659-A5F5-FEA2-4F54D4E5E5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D7FCCC-DEEC-B247-5C07-568154BDBE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4900B6-4260-4DB2-E44F-E0274AF5E0EF}"/>
              </a:ext>
            </a:extLst>
          </p:cNvPr>
          <p:cNvSpPr>
            <a:spLocks noGrp="1" noChangeArrowheads="1"/>
          </p:cNvSpPr>
          <p:nvPr>
            <p:ph type="sldNum" sz="quarter" idx="12"/>
          </p:nvPr>
        </p:nvSpPr>
        <p:spPr>
          <a:ln/>
        </p:spPr>
        <p:txBody>
          <a:bodyPr/>
          <a:lstStyle>
            <a:lvl1pPr>
              <a:defRPr/>
            </a:lvl1pPr>
          </a:lstStyle>
          <a:p>
            <a:pPr>
              <a:defRPr/>
            </a:pPr>
            <a:fld id="{1B60B8D3-250F-BF4D-9F37-0C890968BC6F}" type="slidenum">
              <a:rPr lang="en-US" altLang="en-US"/>
              <a:pPr>
                <a:defRPr/>
              </a:pPr>
              <a:t>‹#›</a:t>
            </a:fld>
            <a:endParaRPr lang="en-US" altLang="en-US"/>
          </a:p>
        </p:txBody>
      </p:sp>
    </p:spTree>
    <p:extLst>
      <p:ext uri="{BB962C8B-B14F-4D97-AF65-F5344CB8AC3E}">
        <p14:creationId xmlns:p14="http://schemas.microsoft.com/office/powerpoint/2010/main" val="770466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46CAF4-A754-C804-9B9B-3A9CD15DFC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7177FF-BBFC-9DCA-CEC0-D3FEDE4A62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385D7C-E5CF-CEEA-F7AF-BA9722D0C4CF}"/>
              </a:ext>
            </a:extLst>
          </p:cNvPr>
          <p:cNvSpPr>
            <a:spLocks noGrp="1" noChangeArrowheads="1"/>
          </p:cNvSpPr>
          <p:nvPr>
            <p:ph type="sldNum" sz="quarter" idx="12"/>
          </p:nvPr>
        </p:nvSpPr>
        <p:spPr>
          <a:ln/>
        </p:spPr>
        <p:txBody>
          <a:bodyPr/>
          <a:lstStyle>
            <a:lvl1pPr>
              <a:defRPr/>
            </a:lvl1pPr>
          </a:lstStyle>
          <a:p>
            <a:pPr>
              <a:defRPr/>
            </a:pPr>
            <a:fld id="{D152665B-2B39-E447-A721-5CCE1282D57B}" type="slidenum">
              <a:rPr lang="en-US" altLang="en-US"/>
              <a:pPr>
                <a:defRPr/>
              </a:pPr>
              <a:t>‹#›</a:t>
            </a:fld>
            <a:endParaRPr lang="en-US" altLang="en-US"/>
          </a:p>
        </p:txBody>
      </p:sp>
    </p:spTree>
    <p:extLst>
      <p:ext uri="{BB962C8B-B14F-4D97-AF65-F5344CB8AC3E}">
        <p14:creationId xmlns:p14="http://schemas.microsoft.com/office/powerpoint/2010/main" val="22286673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1ABC43D-B119-3F1A-7EB5-F93FD8AE14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0AA7D2-58BB-F04D-2AD7-EF929DB872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6D9D7F3-EA10-1BEA-F0DD-CCE9EBD39301}"/>
              </a:ext>
            </a:extLst>
          </p:cNvPr>
          <p:cNvSpPr>
            <a:spLocks noGrp="1" noChangeArrowheads="1"/>
          </p:cNvSpPr>
          <p:nvPr>
            <p:ph type="sldNum" sz="quarter" idx="12"/>
          </p:nvPr>
        </p:nvSpPr>
        <p:spPr>
          <a:ln/>
        </p:spPr>
        <p:txBody>
          <a:bodyPr/>
          <a:lstStyle>
            <a:lvl1pPr>
              <a:defRPr/>
            </a:lvl1pPr>
          </a:lstStyle>
          <a:p>
            <a:pPr>
              <a:defRPr/>
            </a:pPr>
            <a:fld id="{56A812D3-E1B6-D244-8C57-7F9C71393043}" type="slidenum">
              <a:rPr lang="en-US" altLang="en-US"/>
              <a:pPr>
                <a:defRPr/>
              </a:pPr>
              <a:t>‹#›</a:t>
            </a:fld>
            <a:endParaRPr lang="en-US" altLang="en-US"/>
          </a:p>
        </p:txBody>
      </p:sp>
    </p:spTree>
    <p:extLst>
      <p:ext uri="{BB962C8B-B14F-4D97-AF65-F5344CB8AC3E}">
        <p14:creationId xmlns:p14="http://schemas.microsoft.com/office/powerpoint/2010/main" val="24652663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60E6214-82F5-B819-C919-679F3C62AE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E75E39C-3263-75D3-BB7B-74F58EAE38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00B424-645D-CC46-6950-E4F710D34A2C}"/>
              </a:ext>
            </a:extLst>
          </p:cNvPr>
          <p:cNvSpPr>
            <a:spLocks noGrp="1" noChangeArrowheads="1"/>
          </p:cNvSpPr>
          <p:nvPr>
            <p:ph type="sldNum" sz="quarter" idx="12"/>
          </p:nvPr>
        </p:nvSpPr>
        <p:spPr>
          <a:ln/>
        </p:spPr>
        <p:txBody>
          <a:bodyPr/>
          <a:lstStyle>
            <a:lvl1pPr>
              <a:defRPr/>
            </a:lvl1pPr>
          </a:lstStyle>
          <a:p>
            <a:pPr>
              <a:defRPr/>
            </a:pPr>
            <a:fld id="{74B8BC38-3C48-B542-A59E-F45F354DDE7C}" type="slidenum">
              <a:rPr lang="en-US" altLang="en-US"/>
              <a:pPr>
                <a:defRPr/>
              </a:pPr>
              <a:t>‹#›</a:t>
            </a:fld>
            <a:endParaRPr lang="en-US" altLang="en-US"/>
          </a:p>
        </p:txBody>
      </p:sp>
    </p:spTree>
    <p:extLst>
      <p:ext uri="{BB962C8B-B14F-4D97-AF65-F5344CB8AC3E}">
        <p14:creationId xmlns:p14="http://schemas.microsoft.com/office/powerpoint/2010/main" val="314243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3B1A840-7A8A-D3F3-494A-919E980D2EB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F62D4A3-66EF-F3CF-DDD0-8440612369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B05E6B0-468D-C4C8-7E12-7C3C3EE55312}"/>
              </a:ext>
            </a:extLst>
          </p:cNvPr>
          <p:cNvSpPr>
            <a:spLocks noGrp="1" noChangeArrowheads="1"/>
          </p:cNvSpPr>
          <p:nvPr>
            <p:ph type="sldNum" sz="quarter" idx="12"/>
          </p:nvPr>
        </p:nvSpPr>
        <p:spPr>
          <a:ln/>
        </p:spPr>
        <p:txBody>
          <a:bodyPr/>
          <a:lstStyle>
            <a:lvl1pPr>
              <a:defRPr/>
            </a:lvl1pPr>
          </a:lstStyle>
          <a:p>
            <a:pPr>
              <a:defRPr/>
            </a:pPr>
            <a:fld id="{3C954922-9741-284E-A376-462630D8D2E9}" type="slidenum">
              <a:rPr lang="en-US" altLang="en-US"/>
              <a:pPr>
                <a:defRPr/>
              </a:pPr>
              <a:t>‹#›</a:t>
            </a:fld>
            <a:endParaRPr lang="en-US" altLang="en-US"/>
          </a:p>
        </p:txBody>
      </p:sp>
    </p:spTree>
    <p:extLst>
      <p:ext uri="{BB962C8B-B14F-4D97-AF65-F5344CB8AC3E}">
        <p14:creationId xmlns:p14="http://schemas.microsoft.com/office/powerpoint/2010/main" val="2575645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2D6528A-E44E-CB29-2375-56BA47EC32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309368-117B-93E4-9A3A-D69E38C796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2A12667-3285-81E1-209A-83877E9A94F4}"/>
              </a:ext>
            </a:extLst>
          </p:cNvPr>
          <p:cNvSpPr>
            <a:spLocks noGrp="1" noChangeArrowheads="1"/>
          </p:cNvSpPr>
          <p:nvPr>
            <p:ph type="sldNum" sz="quarter" idx="12"/>
          </p:nvPr>
        </p:nvSpPr>
        <p:spPr>
          <a:ln/>
        </p:spPr>
        <p:txBody>
          <a:bodyPr/>
          <a:lstStyle>
            <a:lvl1pPr>
              <a:defRPr/>
            </a:lvl1pPr>
          </a:lstStyle>
          <a:p>
            <a:pPr>
              <a:defRPr/>
            </a:pPr>
            <a:fld id="{53D40AFC-DD37-DE42-AD65-E4ED25BE49FF}" type="slidenum">
              <a:rPr lang="en-US" altLang="en-US"/>
              <a:pPr>
                <a:defRPr/>
              </a:pPr>
              <a:t>‹#›</a:t>
            </a:fld>
            <a:endParaRPr lang="en-US" altLang="en-US"/>
          </a:p>
        </p:txBody>
      </p:sp>
    </p:spTree>
    <p:extLst>
      <p:ext uri="{BB962C8B-B14F-4D97-AF65-F5344CB8AC3E}">
        <p14:creationId xmlns:p14="http://schemas.microsoft.com/office/powerpoint/2010/main" val="1897745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8166AB2-E903-125A-62BF-0F112EC1A3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4B01084-8785-282F-DC0C-DEAED69046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6D2CA02-EF07-7027-BA28-F97B7E49C361}"/>
              </a:ext>
            </a:extLst>
          </p:cNvPr>
          <p:cNvSpPr>
            <a:spLocks noGrp="1" noChangeArrowheads="1"/>
          </p:cNvSpPr>
          <p:nvPr>
            <p:ph type="sldNum" sz="quarter" idx="12"/>
          </p:nvPr>
        </p:nvSpPr>
        <p:spPr>
          <a:ln/>
        </p:spPr>
        <p:txBody>
          <a:bodyPr/>
          <a:lstStyle>
            <a:lvl1pPr>
              <a:defRPr/>
            </a:lvl1pPr>
          </a:lstStyle>
          <a:p>
            <a:pPr>
              <a:defRPr/>
            </a:pPr>
            <a:fld id="{3ED3C43D-04EE-C946-83F0-EA09791ACA42}" type="slidenum">
              <a:rPr lang="en-US" altLang="en-US"/>
              <a:pPr>
                <a:defRPr/>
              </a:pPr>
              <a:t>‹#›</a:t>
            </a:fld>
            <a:endParaRPr lang="en-US" altLang="en-US"/>
          </a:p>
        </p:txBody>
      </p:sp>
    </p:spTree>
    <p:extLst>
      <p:ext uri="{BB962C8B-B14F-4D97-AF65-F5344CB8AC3E}">
        <p14:creationId xmlns:p14="http://schemas.microsoft.com/office/powerpoint/2010/main" val="3491753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8FCFF6-B35C-3AA5-F4EE-C2131780659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D74B670-BAA9-0ACE-67D7-0C7A138CA2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E0A2338-82AD-9A97-7C1B-77F95270F51B}"/>
              </a:ext>
            </a:extLst>
          </p:cNvPr>
          <p:cNvSpPr>
            <a:spLocks noGrp="1" noChangeArrowheads="1"/>
          </p:cNvSpPr>
          <p:nvPr>
            <p:ph type="sldNum" sz="quarter" idx="12"/>
          </p:nvPr>
        </p:nvSpPr>
        <p:spPr>
          <a:ln/>
        </p:spPr>
        <p:txBody>
          <a:bodyPr/>
          <a:lstStyle>
            <a:lvl1pPr>
              <a:defRPr/>
            </a:lvl1pPr>
          </a:lstStyle>
          <a:p>
            <a:pPr>
              <a:defRPr/>
            </a:pPr>
            <a:fld id="{743D31C9-EE8E-5D47-90AF-432EA708C047}" type="slidenum">
              <a:rPr lang="en-US" altLang="en-US"/>
              <a:pPr>
                <a:defRPr/>
              </a:pPr>
              <a:t>‹#›</a:t>
            </a:fld>
            <a:endParaRPr lang="en-US" altLang="en-US"/>
          </a:p>
        </p:txBody>
      </p:sp>
    </p:spTree>
    <p:extLst>
      <p:ext uri="{BB962C8B-B14F-4D97-AF65-F5344CB8AC3E}">
        <p14:creationId xmlns:p14="http://schemas.microsoft.com/office/powerpoint/2010/main" val="3719824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0DA135D-765A-D721-68EB-12B52736D3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8B9D9C-FB36-92AF-3868-108DE547B7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DCE7E35-C7E0-F4A9-0273-3A028B5188AD}"/>
              </a:ext>
            </a:extLst>
          </p:cNvPr>
          <p:cNvSpPr>
            <a:spLocks noGrp="1" noChangeArrowheads="1"/>
          </p:cNvSpPr>
          <p:nvPr>
            <p:ph type="sldNum" sz="quarter" idx="12"/>
          </p:nvPr>
        </p:nvSpPr>
        <p:spPr>
          <a:ln/>
        </p:spPr>
        <p:txBody>
          <a:bodyPr/>
          <a:lstStyle>
            <a:lvl1pPr>
              <a:defRPr/>
            </a:lvl1pPr>
          </a:lstStyle>
          <a:p>
            <a:pPr>
              <a:defRPr/>
            </a:pPr>
            <a:fld id="{0123CA8F-B69A-5F46-A551-3735BD6D5598}" type="slidenum">
              <a:rPr lang="en-US" altLang="en-US"/>
              <a:pPr>
                <a:defRPr/>
              </a:pPr>
              <a:t>‹#›</a:t>
            </a:fld>
            <a:endParaRPr lang="en-US" altLang="en-US"/>
          </a:p>
        </p:txBody>
      </p:sp>
    </p:spTree>
    <p:extLst>
      <p:ext uri="{BB962C8B-B14F-4D97-AF65-F5344CB8AC3E}">
        <p14:creationId xmlns:p14="http://schemas.microsoft.com/office/powerpoint/2010/main" val="10295622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B551DEE-618B-0830-03D2-7B630A2AE1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BF92A6-9530-CD17-FC97-3C7EAA9FA2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4A880F-0B06-CA53-5340-DD6C93D5D362}"/>
              </a:ext>
            </a:extLst>
          </p:cNvPr>
          <p:cNvSpPr>
            <a:spLocks noGrp="1" noChangeArrowheads="1"/>
          </p:cNvSpPr>
          <p:nvPr>
            <p:ph type="sldNum" sz="quarter" idx="12"/>
          </p:nvPr>
        </p:nvSpPr>
        <p:spPr>
          <a:ln/>
        </p:spPr>
        <p:txBody>
          <a:bodyPr/>
          <a:lstStyle>
            <a:lvl1pPr>
              <a:defRPr/>
            </a:lvl1pPr>
          </a:lstStyle>
          <a:p>
            <a:pPr>
              <a:defRPr/>
            </a:pPr>
            <a:fld id="{6B6323C4-FA5D-054C-B7BE-F4177E3C278E}" type="slidenum">
              <a:rPr lang="en-US" altLang="en-US"/>
              <a:pPr>
                <a:defRPr/>
              </a:pPr>
              <a:t>‹#›</a:t>
            </a:fld>
            <a:endParaRPr lang="en-US" altLang="en-US"/>
          </a:p>
        </p:txBody>
      </p:sp>
    </p:spTree>
    <p:extLst>
      <p:ext uri="{BB962C8B-B14F-4D97-AF65-F5344CB8AC3E}">
        <p14:creationId xmlns:p14="http://schemas.microsoft.com/office/powerpoint/2010/main" val="1038737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503BD0-DEA9-3556-7654-FCF8C2086F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882201-FB52-812D-9A14-ACBE17E6C4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859D3A-894C-B415-B049-23CF6C93A716}"/>
              </a:ext>
            </a:extLst>
          </p:cNvPr>
          <p:cNvSpPr>
            <a:spLocks noGrp="1" noChangeArrowheads="1"/>
          </p:cNvSpPr>
          <p:nvPr>
            <p:ph type="sldNum" sz="quarter" idx="12"/>
          </p:nvPr>
        </p:nvSpPr>
        <p:spPr>
          <a:ln/>
        </p:spPr>
        <p:txBody>
          <a:bodyPr/>
          <a:lstStyle>
            <a:lvl1pPr>
              <a:defRPr/>
            </a:lvl1pPr>
          </a:lstStyle>
          <a:p>
            <a:pPr>
              <a:defRPr/>
            </a:pPr>
            <a:fld id="{FB2635A2-9B3C-034F-B19C-54139E107176}" type="slidenum">
              <a:rPr lang="en-US" altLang="en-US"/>
              <a:pPr>
                <a:defRPr/>
              </a:pPr>
              <a:t>‹#›</a:t>
            </a:fld>
            <a:endParaRPr lang="en-US" altLang="en-US"/>
          </a:p>
        </p:txBody>
      </p:sp>
    </p:spTree>
    <p:extLst>
      <p:ext uri="{BB962C8B-B14F-4D97-AF65-F5344CB8AC3E}">
        <p14:creationId xmlns:p14="http://schemas.microsoft.com/office/powerpoint/2010/main" val="2409798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4E78F3-4CD2-CA60-2F76-AF3D4D32B0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979C1C-0A61-1B27-AD48-B0EEAB08C4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8DE427-E397-A7DF-258A-42AE54FFB462}"/>
              </a:ext>
            </a:extLst>
          </p:cNvPr>
          <p:cNvSpPr>
            <a:spLocks noGrp="1" noChangeArrowheads="1"/>
          </p:cNvSpPr>
          <p:nvPr>
            <p:ph type="sldNum" sz="quarter" idx="12"/>
          </p:nvPr>
        </p:nvSpPr>
        <p:spPr>
          <a:ln/>
        </p:spPr>
        <p:txBody>
          <a:bodyPr/>
          <a:lstStyle>
            <a:lvl1pPr>
              <a:defRPr/>
            </a:lvl1pPr>
          </a:lstStyle>
          <a:p>
            <a:pPr>
              <a:defRPr/>
            </a:pPr>
            <a:fld id="{BD8BC2F1-F387-6F4C-B6DF-620F0D2DF08C}" type="slidenum">
              <a:rPr lang="en-US" altLang="en-US"/>
              <a:pPr>
                <a:defRPr/>
              </a:pPr>
              <a:t>‹#›</a:t>
            </a:fld>
            <a:endParaRPr lang="en-US" altLang="en-US"/>
          </a:p>
        </p:txBody>
      </p:sp>
    </p:spTree>
    <p:extLst>
      <p:ext uri="{BB962C8B-B14F-4D97-AF65-F5344CB8AC3E}">
        <p14:creationId xmlns:p14="http://schemas.microsoft.com/office/powerpoint/2010/main" val="189758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ABC6A23-A979-B82A-7203-638351E1EB8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42C7847-861E-F529-29C8-A30ED1E5E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3435891-D256-81B3-AADC-555324E82FB9}"/>
              </a:ext>
            </a:extLst>
          </p:cNvPr>
          <p:cNvSpPr>
            <a:spLocks noGrp="1" noChangeArrowheads="1"/>
          </p:cNvSpPr>
          <p:nvPr>
            <p:ph type="sldNum" sz="quarter" idx="12"/>
          </p:nvPr>
        </p:nvSpPr>
        <p:spPr>
          <a:ln/>
        </p:spPr>
        <p:txBody>
          <a:bodyPr/>
          <a:lstStyle>
            <a:lvl1pPr>
              <a:defRPr/>
            </a:lvl1pPr>
          </a:lstStyle>
          <a:p>
            <a:pPr>
              <a:defRPr/>
            </a:pPr>
            <a:fld id="{331B9E6D-B952-7644-8FBE-AE89234E8BE3}" type="slidenum">
              <a:rPr lang="en-US" altLang="en-US"/>
              <a:pPr>
                <a:defRPr/>
              </a:pPr>
              <a:t>‹#›</a:t>
            </a:fld>
            <a:endParaRPr lang="en-US" altLang="en-US"/>
          </a:p>
        </p:txBody>
      </p:sp>
    </p:spTree>
    <p:extLst>
      <p:ext uri="{BB962C8B-B14F-4D97-AF65-F5344CB8AC3E}">
        <p14:creationId xmlns:p14="http://schemas.microsoft.com/office/powerpoint/2010/main" val="2104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0DE8B5D-C153-709C-117D-9BBC1EFD7DC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572DD20-74F0-47E7-37B3-96211FC4AC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2F451E2-CCD7-E494-F4BC-6354150D527B}"/>
              </a:ext>
            </a:extLst>
          </p:cNvPr>
          <p:cNvSpPr>
            <a:spLocks noGrp="1" noChangeArrowheads="1"/>
          </p:cNvSpPr>
          <p:nvPr>
            <p:ph type="sldNum" sz="quarter" idx="12"/>
          </p:nvPr>
        </p:nvSpPr>
        <p:spPr>
          <a:ln/>
        </p:spPr>
        <p:txBody>
          <a:bodyPr/>
          <a:lstStyle>
            <a:lvl1pPr>
              <a:defRPr/>
            </a:lvl1pPr>
          </a:lstStyle>
          <a:p>
            <a:pPr>
              <a:defRPr/>
            </a:pPr>
            <a:fld id="{F74A80A6-99FD-F34E-B98F-10D3DFAF958F}" type="slidenum">
              <a:rPr lang="en-US" altLang="en-US"/>
              <a:pPr>
                <a:defRPr/>
              </a:pPr>
              <a:t>‹#›</a:t>
            </a:fld>
            <a:endParaRPr lang="en-US" altLang="en-US"/>
          </a:p>
        </p:txBody>
      </p:sp>
    </p:spTree>
    <p:extLst>
      <p:ext uri="{BB962C8B-B14F-4D97-AF65-F5344CB8AC3E}">
        <p14:creationId xmlns:p14="http://schemas.microsoft.com/office/powerpoint/2010/main" val="212351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F45CF0-E92F-FBD0-2D94-0C97BE4D84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2494D4-D2A2-D6D1-CD6E-1EB44F535C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48A865-ABC6-9228-7EAD-3703DCE18CBA}"/>
              </a:ext>
            </a:extLst>
          </p:cNvPr>
          <p:cNvSpPr>
            <a:spLocks noGrp="1" noChangeArrowheads="1"/>
          </p:cNvSpPr>
          <p:nvPr>
            <p:ph type="sldNum" sz="quarter" idx="12"/>
          </p:nvPr>
        </p:nvSpPr>
        <p:spPr>
          <a:ln/>
        </p:spPr>
        <p:txBody>
          <a:bodyPr/>
          <a:lstStyle>
            <a:lvl1pPr>
              <a:defRPr/>
            </a:lvl1pPr>
          </a:lstStyle>
          <a:p>
            <a:pPr>
              <a:defRPr/>
            </a:pPr>
            <a:fld id="{0778EFA1-4711-D247-B3FA-58DD44C69615}" type="slidenum">
              <a:rPr lang="en-US" altLang="en-US"/>
              <a:pPr>
                <a:defRPr/>
              </a:pPr>
              <a:t>‹#›</a:t>
            </a:fld>
            <a:endParaRPr lang="en-US" altLang="en-US"/>
          </a:p>
        </p:txBody>
      </p:sp>
    </p:spTree>
    <p:extLst>
      <p:ext uri="{BB962C8B-B14F-4D97-AF65-F5344CB8AC3E}">
        <p14:creationId xmlns:p14="http://schemas.microsoft.com/office/powerpoint/2010/main" val="1398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3405A7F-6143-54F7-8FD8-4F58515DE7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60264F-9C86-4968-F0E6-AFD0E66660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372A628-FBB1-9F51-DD9E-9210D7EA31F9}"/>
              </a:ext>
            </a:extLst>
          </p:cNvPr>
          <p:cNvSpPr>
            <a:spLocks noGrp="1" noChangeArrowheads="1"/>
          </p:cNvSpPr>
          <p:nvPr>
            <p:ph type="sldNum" sz="quarter" idx="12"/>
          </p:nvPr>
        </p:nvSpPr>
        <p:spPr>
          <a:ln/>
        </p:spPr>
        <p:txBody>
          <a:bodyPr/>
          <a:lstStyle>
            <a:lvl1pPr>
              <a:defRPr/>
            </a:lvl1pPr>
          </a:lstStyle>
          <a:p>
            <a:pPr>
              <a:defRPr/>
            </a:pPr>
            <a:fld id="{B93B3AB8-9881-FB49-BEB2-6C1A77DBF086}" type="slidenum">
              <a:rPr lang="en-US" altLang="en-US"/>
              <a:pPr>
                <a:defRPr/>
              </a:pPr>
              <a:t>‹#›</a:t>
            </a:fld>
            <a:endParaRPr lang="en-US" altLang="en-US"/>
          </a:p>
        </p:txBody>
      </p:sp>
    </p:spTree>
    <p:extLst>
      <p:ext uri="{BB962C8B-B14F-4D97-AF65-F5344CB8AC3E}">
        <p14:creationId xmlns:p14="http://schemas.microsoft.com/office/powerpoint/2010/main" val="253004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0C7937-AA4D-11CA-C3FF-C38885F4A8C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CFFD251-DF8B-C939-6C35-4E2B8561516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361A529C-7DDE-78B5-4FF4-428816128E7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E76AB68F-93C4-E02D-954D-55B189E1CA6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A38C1A33-B144-BD82-1630-5A3CC258EF2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AAD97ED-BDB4-2A46-8CAA-08EAC5BD6BA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D03BC4F-77C4-326C-C403-02514D1D05C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8CC7F25A-AC38-BEFC-79E9-0A92F775849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86819D7B-B11D-6058-D15C-9B1E8D32388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C1813DB5-D990-9664-BF77-FB2DDA2A45D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A0110F04-F376-42FE-5298-8ADBB3C8783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BC8B40D-5B8F-E54B-9CF5-CA2201301B9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927E9FC-2925-932E-6582-BC2526D0F37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0899" name="Rectangle 3">
            <a:extLst>
              <a:ext uri="{FF2B5EF4-FFF2-40B4-BE49-F238E27FC236}">
                <a16:creationId xmlns:a16="http://schemas.microsoft.com/office/drawing/2014/main" id="{8F28463B-F134-E752-57E6-7BCEB392237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64359891-E8E4-26B2-33D3-B80EBA43097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2D3AD23D-5BBC-7C24-A0F3-B5ACE3C78B6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1A45B67E-24BB-7304-E455-5D231656BE9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C34F96E-C7DF-9F46-A808-547DE5ED3302}"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0000737-EA53-C049-4EAE-941C190E348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23" name="Rectangle 3">
            <a:extLst>
              <a:ext uri="{FF2B5EF4-FFF2-40B4-BE49-F238E27FC236}">
                <a16:creationId xmlns:a16="http://schemas.microsoft.com/office/drawing/2014/main" id="{B4B9C81B-DA88-81AA-4BFD-0D4A84FF4A5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020A7CB-781C-6BC3-5413-C51E468F23A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989D611-5B79-06E8-044C-B4482A7AF5C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AEE5F8D8-CCF0-2250-86ED-8C2545DBCC0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AC0F40C-2C8F-0940-AB40-C2182A6486B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2F1BCA5-20F8-F128-ECD7-0B54F3A8A38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22FC8F48-1851-D9D2-74A1-17F40E3BAF2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2660" name="Rectangle 4">
            <a:extLst>
              <a:ext uri="{FF2B5EF4-FFF2-40B4-BE49-F238E27FC236}">
                <a16:creationId xmlns:a16="http://schemas.microsoft.com/office/drawing/2014/main" id="{6696453A-AE81-3C0C-A30E-8A4114BFB07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582661" name="Rectangle 5">
            <a:extLst>
              <a:ext uri="{FF2B5EF4-FFF2-40B4-BE49-F238E27FC236}">
                <a16:creationId xmlns:a16="http://schemas.microsoft.com/office/drawing/2014/main" id="{09C0AB22-36F4-EF28-B5C6-2968612FE94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582662" name="Rectangle 6">
            <a:extLst>
              <a:ext uri="{FF2B5EF4-FFF2-40B4-BE49-F238E27FC236}">
                <a16:creationId xmlns:a16="http://schemas.microsoft.com/office/drawing/2014/main" id="{89E3C58C-067C-0F9D-2BE5-3C9240FF041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C41E1A8-6780-6940-AF6E-70B3BF0A1477}" type="slidenum">
              <a:rPr lang="en-US" altLang="en-US"/>
              <a:pPr>
                <a:defRPr/>
              </a:pPr>
              <a:t>‹#›</a:t>
            </a:fld>
            <a:endParaRPr lang="en-US" altLang="en-US"/>
          </a:p>
        </p:txBody>
      </p:sp>
    </p:spTree>
    <p:extLst>
      <p:ext uri="{BB962C8B-B14F-4D97-AF65-F5344CB8AC3E}">
        <p14:creationId xmlns:p14="http://schemas.microsoft.com/office/powerpoint/2010/main" val="2552568974"/>
      </p:ext>
    </p:extLst>
  </p:cSld>
  <p:clrMap bg1="dk2" tx1="lt1" bg2="dk1" tx2="lt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3" name="Picture 3" descr="23_10">
            <a:extLst>
              <a:ext uri="{FF2B5EF4-FFF2-40B4-BE49-F238E27FC236}">
                <a16:creationId xmlns:a16="http://schemas.microsoft.com/office/drawing/2014/main" id="{CC4F4A21-F18E-18FB-918A-F0531C682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a:extLst>
              <a:ext uri="{FF2B5EF4-FFF2-40B4-BE49-F238E27FC236}">
                <a16:creationId xmlns:a16="http://schemas.microsoft.com/office/drawing/2014/main" id="{409668E2-AE56-834D-91D8-2710D918952E}"/>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Milky Way Overview</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pic>
        <p:nvPicPr>
          <p:cNvPr id="65538" name="Picture 1" descr="800px-236084main_MilkyWay-full-annotated.jpg">
            <a:extLst>
              <a:ext uri="{FF2B5EF4-FFF2-40B4-BE49-F238E27FC236}">
                <a16:creationId xmlns:a16="http://schemas.microsoft.com/office/drawing/2014/main" id="{1EA7739B-C76D-8F5C-8B9B-EEEDBA1253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7200"/>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2">
            <a:extLst>
              <a:ext uri="{FF2B5EF4-FFF2-40B4-BE49-F238E27FC236}">
                <a16:creationId xmlns:a16="http://schemas.microsoft.com/office/drawing/2014/main" id="{2BBE25EC-99B6-CAE6-2944-4C5EB8341EFB}"/>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Milky Way Map</a:t>
            </a:r>
          </a:p>
        </p:txBody>
      </p:sp>
      <p:sp>
        <p:nvSpPr>
          <p:cNvPr id="35844" name="TextBox 2">
            <a:extLst>
              <a:ext uri="{FF2B5EF4-FFF2-40B4-BE49-F238E27FC236}">
                <a16:creationId xmlns:a16="http://schemas.microsoft.com/office/drawing/2014/main" id="{FD5F0D0A-32C2-D6D6-1E7B-74C921EF22B8}"/>
              </a:ext>
            </a:extLst>
          </p:cNvPr>
          <p:cNvSpPr txBox="1">
            <a:spLocks noChangeArrowheads="1"/>
          </p:cNvSpPr>
          <p:nvPr/>
        </p:nvSpPr>
        <p:spPr bwMode="auto">
          <a:xfrm>
            <a:off x="6553200" y="838200"/>
            <a:ext cx="24796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a:solidFill>
                  <a:srgbClr val="FFFF00"/>
                </a:solidFill>
                <a:latin typeface="Times New Roman" panose="02020603050405020304" pitchFamily="18" charset="0"/>
              </a:rPr>
              <a:t>2 ARMS (2008):</a:t>
            </a:r>
          </a:p>
          <a:p>
            <a:pPr eaLnBrk="1" hangingPunct="1">
              <a:spcBef>
                <a:spcPct val="0"/>
              </a:spcBef>
              <a:buFontTx/>
              <a:buNone/>
            </a:pPr>
            <a:r>
              <a:rPr lang="en-US" altLang="en-US" sz="2000">
                <a:latin typeface="Times New Roman" panose="02020603050405020304" pitchFamily="18" charset="0"/>
              </a:rPr>
              <a:t>   Spitzer solar-type *s</a:t>
            </a:r>
          </a:p>
          <a:p>
            <a:pPr eaLnBrk="1" hangingPunct="1">
              <a:spcBef>
                <a:spcPct val="0"/>
              </a:spcBef>
              <a:buFontTx/>
              <a:buNone/>
            </a:pPr>
            <a:r>
              <a:rPr lang="en-US" altLang="en-US" sz="2000">
                <a:latin typeface="Times New Roman" panose="02020603050405020304" pitchFamily="18" charset="0"/>
              </a:rPr>
              <a:t>   N = 110 million</a:t>
            </a:r>
          </a:p>
          <a:p>
            <a:pPr eaLnBrk="1" hangingPunct="1">
              <a:spcBef>
                <a:spcPct val="0"/>
              </a:spcBef>
              <a:buFontTx/>
              <a:buNone/>
            </a:pPr>
            <a:endParaRPr lang="en-US" altLang="en-US" sz="2000">
              <a:latin typeface="Times New Roman" panose="02020603050405020304" pitchFamily="18" charset="0"/>
            </a:endParaRPr>
          </a:p>
          <a:p>
            <a:pPr eaLnBrk="1" hangingPunct="1">
              <a:spcBef>
                <a:spcPct val="0"/>
              </a:spcBef>
              <a:buFontTx/>
              <a:buNone/>
            </a:pPr>
            <a:r>
              <a:rPr lang="en-US" altLang="en-US" sz="2000">
                <a:latin typeface="Times New Roman" panose="02020603050405020304" pitchFamily="18" charset="0"/>
              </a:rPr>
              <a:t>1. Perseus</a:t>
            </a:r>
          </a:p>
          <a:p>
            <a:pPr eaLnBrk="1" hangingPunct="1">
              <a:spcBef>
                <a:spcPct val="0"/>
              </a:spcBef>
              <a:buFontTx/>
              <a:buNone/>
            </a:pPr>
            <a:r>
              <a:rPr lang="en-US" altLang="en-US" sz="2000">
                <a:latin typeface="Times New Roman" panose="02020603050405020304" pitchFamily="18" charset="0"/>
              </a:rPr>
              <a:t>2. Scutum-Centaurus</a:t>
            </a:r>
          </a:p>
          <a:p>
            <a:pPr eaLnBrk="1" hangingPunct="1">
              <a:spcBef>
                <a:spcPct val="0"/>
              </a:spcBef>
              <a:buFontTx/>
              <a:buNone/>
            </a:pPr>
            <a:endParaRPr lang="en-US" altLang="en-US" sz="2000">
              <a:solidFill>
                <a:srgbClr val="FFFF00"/>
              </a:solidFill>
              <a:latin typeface="Times New Roman" panose="02020603050405020304" pitchFamily="18" charset="0"/>
            </a:endParaRPr>
          </a:p>
          <a:p>
            <a:pPr eaLnBrk="1" hangingPunct="1">
              <a:spcBef>
                <a:spcPct val="0"/>
              </a:spcBef>
              <a:buFontTx/>
              <a:buNone/>
            </a:pPr>
            <a:r>
              <a:rPr lang="en-US" altLang="en-US" sz="2000">
                <a:latin typeface="Times New Roman" panose="02020603050405020304" pitchFamily="18" charset="0"/>
              </a:rPr>
              <a:t>… or …</a:t>
            </a:r>
          </a:p>
          <a:p>
            <a:pPr eaLnBrk="1" hangingPunct="1">
              <a:spcBef>
                <a:spcPct val="0"/>
              </a:spcBef>
              <a:buFontTx/>
              <a:buNone/>
            </a:pPr>
            <a:endParaRPr lang="en-US" altLang="en-US" sz="2000">
              <a:solidFill>
                <a:srgbClr val="FFFF00"/>
              </a:solidFill>
              <a:latin typeface="Times New Roman" panose="02020603050405020304" pitchFamily="18" charset="0"/>
            </a:endParaRPr>
          </a:p>
          <a:p>
            <a:pPr eaLnBrk="1" hangingPunct="1">
              <a:spcBef>
                <a:spcPct val="0"/>
              </a:spcBef>
              <a:buFontTx/>
              <a:buNone/>
            </a:pPr>
            <a:r>
              <a:rPr lang="en-US" altLang="en-US" sz="2000">
                <a:solidFill>
                  <a:srgbClr val="FFFF00"/>
                </a:solidFill>
                <a:latin typeface="Times New Roman" panose="02020603050405020304" pitchFamily="18" charset="0"/>
              </a:rPr>
              <a:t>4 ARMS (2013):</a:t>
            </a:r>
          </a:p>
          <a:p>
            <a:pPr eaLnBrk="1" hangingPunct="1">
              <a:spcBef>
                <a:spcPct val="0"/>
              </a:spcBef>
              <a:buFontTx/>
              <a:buNone/>
            </a:pPr>
            <a:r>
              <a:rPr lang="en-US" altLang="en-US" sz="2000">
                <a:latin typeface="Times New Roman" panose="02020603050405020304" pitchFamily="18" charset="0"/>
              </a:rPr>
              <a:t>   massive young *s</a:t>
            </a:r>
          </a:p>
          <a:p>
            <a:pPr eaLnBrk="1" hangingPunct="1">
              <a:spcBef>
                <a:spcPct val="0"/>
              </a:spcBef>
              <a:buFontTx/>
              <a:buNone/>
            </a:pPr>
            <a:r>
              <a:rPr lang="en-US" altLang="en-US" sz="2000">
                <a:latin typeface="Times New Roman" panose="02020603050405020304" pitchFamily="18" charset="0"/>
              </a:rPr>
              <a:t>   N = 1600</a:t>
            </a:r>
          </a:p>
          <a:p>
            <a:pPr eaLnBrk="1" hangingPunct="1">
              <a:spcBef>
                <a:spcPct val="0"/>
              </a:spcBef>
              <a:buFontTx/>
              <a:buNone/>
            </a:pPr>
            <a:endParaRPr lang="en-US" altLang="en-US" sz="2000">
              <a:latin typeface="Times New Roman" panose="02020603050405020304" pitchFamily="18" charset="0"/>
            </a:endParaRPr>
          </a:p>
          <a:p>
            <a:pPr eaLnBrk="1" hangingPunct="1">
              <a:spcBef>
                <a:spcPct val="0"/>
              </a:spcBef>
              <a:buFontTx/>
              <a:buNone/>
            </a:pPr>
            <a:r>
              <a:rPr lang="en-US" altLang="en-US" sz="2000">
                <a:latin typeface="Times New Roman" panose="02020603050405020304" pitchFamily="18" charset="0"/>
              </a:rPr>
              <a:t>1. Sagittarius</a:t>
            </a:r>
          </a:p>
          <a:p>
            <a:pPr eaLnBrk="1" hangingPunct="1">
              <a:spcBef>
                <a:spcPct val="0"/>
              </a:spcBef>
              <a:buFontTx/>
              <a:buNone/>
            </a:pPr>
            <a:r>
              <a:rPr lang="en-US" altLang="en-US" sz="2000">
                <a:latin typeface="Times New Roman" panose="02020603050405020304" pitchFamily="18" charset="0"/>
              </a:rPr>
              <a:t>         Orion Spur</a:t>
            </a:r>
          </a:p>
          <a:p>
            <a:pPr eaLnBrk="1" hangingPunct="1">
              <a:spcBef>
                <a:spcPct val="0"/>
              </a:spcBef>
              <a:buFontTx/>
              <a:buNone/>
            </a:pPr>
            <a:r>
              <a:rPr lang="en-US" altLang="en-US" sz="2000">
                <a:latin typeface="Times New Roman" panose="02020603050405020304" pitchFamily="18" charset="0"/>
              </a:rPr>
              <a:t>2. Perseus</a:t>
            </a:r>
          </a:p>
          <a:p>
            <a:pPr eaLnBrk="1" hangingPunct="1">
              <a:spcBef>
                <a:spcPct val="0"/>
              </a:spcBef>
              <a:buFontTx/>
              <a:buNone/>
            </a:pPr>
            <a:r>
              <a:rPr lang="en-US" altLang="en-US" sz="2000">
                <a:latin typeface="Times New Roman" panose="02020603050405020304" pitchFamily="18" charset="0"/>
              </a:rPr>
              <a:t>3. Norma/Outer</a:t>
            </a:r>
          </a:p>
          <a:p>
            <a:pPr eaLnBrk="1" hangingPunct="1">
              <a:spcBef>
                <a:spcPct val="0"/>
              </a:spcBef>
              <a:buFontTx/>
              <a:buNone/>
            </a:pPr>
            <a:r>
              <a:rPr lang="en-US" altLang="en-US" sz="2000">
                <a:latin typeface="Times New Roman" panose="02020603050405020304" pitchFamily="18" charset="0"/>
              </a:rPr>
              <a:t>4. Scutum-Centaurus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fade">
                                      <p:cBhvr>
                                        <p:cTn id="7" dur="2000"/>
                                        <p:tgtEl>
                                          <p:spTgt spid="358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4">
                                            <p:txEl>
                                              <p:pRg st="1" end="1"/>
                                            </p:txEl>
                                          </p:spTgt>
                                        </p:tgtEl>
                                        <p:attrNameLst>
                                          <p:attrName>style.visibility</p:attrName>
                                        </p:attrNameLst>
                                      </p:cBhvr>
                                      <p:to>
                                        <p:strVal val="visible"/>
                                      </p:to>
                                    </p:set>
                                    <p:animEffect transition="in" filter="fade">
                                      <p:cBhvr>
                                        <p:cTn id="10" dur="2000"/>
                                        <p:tgtEl>
                                          <p:spTgt spid="3584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844">
                                            <p:txEl>
                                              <p:pRg st="2" end="2"/>
                                            </p:txEl>
                                          </p:spTgt>
                                        </p:tgtEl>
                                        <p:attrNameLst>
                                          <p:attrName>style.visibility</p:attrName>
                                        </p:attrNameLst>
                                      </p:cBhvr>
                                      <p:to>
                                        <p:strVal val="visible"/>
                                      </p:to>
                                    </p:set>
                                    <p:animEffect transition="in" filter="fade">
                                      <p:cBhvr>
                                        <p:cTn id="13" dur="2000"/>
                                        <p:tgtEl>
                                          <p:spTgt spid="35844">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5844">
                                            <p:txEl>
                                              <p:pRg st="4" end="4"/>
                                            </p:txEl>
                                          </p:spTgt>
                                        </p:tgtEl>
                                        <p:attrNameLst>
                                          <p:attrName>style.visibility</p:attrName>
                                        </p:attrNameLst>
                                      </p:cBhvr>
                                      <p:to>
                                        <p:strVal val="visible"/>
                                      </p:to>
                                    </p:set>
                                    <p:animEffect transition="in" filter="fade">
                                      <p:cBhvr>
                                        <p:cTn id="18" dur="2000"/>
                                        <p:tgtEl>
                                          <p:spTgt spid="3584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5844">
                                            <p:txEl>
                                              <p:pRg st="5" end="5"/>
                                            </p:txEl>
                                          </p:spTgt>
                                        </p:tgtEl>
                                        <p:attrNameLst>
                                          <p:attrName>style.visibility</p:attrName>
                                        </p:attrNameLst>
                                      </p:cBhvr>
                                      <p:to>
                                        <p:strVal val="visible"/>
                                      </p:to>
                                    </p:set>
                                    <p:animEffect transition="in" filter="fade">
                                      <p:cBhvr>
                                        <p:cTn id="21" dur="2000"/>
                                        <p:tgtEl>
                                          <p:spTgt spid="35844">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5844">
                                            <p:txEl>
                                              <p:pRg st="7" end="7"/>
                                            </p:txEl>
                                          </p:spTgt>
                                        </p:tgtEl>
                                        <p:attrNameLst>
                                          <p:attrName>style.visibility</p:attrName>
                                        </p:attrNameLst>
                                      </p:cBhvr>
                                      <p:to>
                                        <p:strVal val="visible"/>
                                      </p:to>
                                    </p:set>
                                    <p:animEffect transition="in" filter="fade">
                                      <p:cBhvr>
                                        <p:cTn id="26" dur="2000"/>
                                        <p:tgtEl>
                                          <p:spTgt spid="3584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5844">
                                            <p:txEl>
                                              <p:pRg st="9" end="9"/>
                                            </p:txEl>
                                          </p:spTgt>
                                        </p:tgtEl>
                                        <p:attrNameLst>
                                          <p:attrName>style.visibility</p:attrName>
                                        </p:attrNameLst>
                                      </p:cBhvr>
                                      <p:to>
                                        <p:strVal val="visible"/>
                                      </p:to>
                                    </p:set>
                                    <p:animEffect transition="in" filter="fade">
                                      <p:cBhvr>
                                        <p:cTn id="29" dur="2000"/>
                                        <p:tgtEl>
                                          <p:spTgt spid="35844">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5844">
                                            <p:txEl>
                                              <p:pRg st="10" end="10"/>
                                            </p:txEl>
                                          </p:spTgt>
                                        </p:tgtEl>
                                        <p:attrNameLst>
                                          <p:attrName>style.visibility</p:attrName>
                                        </p:attrNameLst>
                                      </p:cBhvr>
                                      <p:to>
                                        <p:strVal val="visible"/>
                                      </p:to>
                                    </p:set>
                                    <p:animEffect transition="in" filter="fade">
                                      <p:cBhvr>
                                        <p:cTn id="32" dur="2000"/>
                                        <p:tgtEl>
                                          <p:spTgt spid="35844">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5844">
                                            <p:txEl>
                                              <p:pRg st="11" end="11"/>
                                            </p:txEl>
                                          </p:spTgt>
                                        </p:tgtEl>
                                        <p:attrNameLst>
                                          <p:attrName>style.visibility</p:attrName>
                                        </p:attrNameLst>
                                      </p:cBhvr>
                                      <p:to>
                                        <p:strVal val="visible"/>
                                      </p:to>
                                    </p:set>
                                    <p:animEffect transition="in" filter="fade">
                                      <p:cBhvr>
                                        <p:cTn id="35" dur="2000"/>
                                        <p:tgtEl>
                                          <p:spTgt spid="35844">
                                            <p:txEl>
                                              <p:pRg st="11" end="1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35844">
                                            <p:txEl>
                                              <p:pRg st="13" end="13"/>
                                            </p:txEl>
                                          </p:spTgt>
                                        </p:tgtEl>
                                        <p:attrNameLst>
                                          <p:attrName>style.visibility</p:attrName>
                                        </p:attrNameLst>
                                      </p:cBhvr>
                                      <p:to>
                                        <p:strVal val="visible"/>
                                      </p:to>
                                    </p:set>
                                    <p:animEffect transition="in" filter="fade">
                                      <p:cBhvr>
                                        <p:cTn id="40" dur="2000"/>
                                        <p:tgtEl>
                                          <p:spTgt spid="35844">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5844">
                                            <p:txEl>
                                              <p:pRg st="14" end="14"/>
                                            </p:txEl>
                                          </p:spTgt>
                                        </p:tgtEl>
                                        <p:attrNameLst>
                                          <p:attrName>style.visibility</p:attrName>
                                        </p:attrNameLst>
                                      </p:cBhvr>
                                      <p:to>
                                        <p:strVal val="visible"/>
                                      </p:to>
                                    </p:set>
                                    <p:animEffect transition="in" filter="fade">
                                      <p:cBhvr>
                                        <p:cTn id="43" dur="2000"/>
                                        <p:tgtEl>
                                          <p:spTgt spid="35844">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5844">
                                            <p:txEl>
                                              <p:pRg st="15" end="15"/>
                                            </p:txEl>
                                          </p:spTgt>
                                        </p:tgtEl>
                                        <p:attrNameLst>
                                          <p:attrName>style.visibility</p:attrName>
                                        </p:attrNameLst>
                                      </p:cBhvr>
                                      <p:to>
                                        <p:strVal val="visible"/>
                                      </p:to>
                                    </p:set>
                                    <p:animEffect transition="in" filter="fade">
                                      <p:cBhvr>
                                        <p:cTn id="46" dur="2000"/>
                                        <p:tgtEl>
                                          <p:spTgt spid="35844">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5844">
                                            <p:txEl>
                                              <p:pRg st="16" end="16"/>
                                            </p:txEl>
                                          </p:spTgt>
                                        </p:tgtEl>
                                        <p:attrNameLst>
                                          <p:attrName>style.visibility</p:attrName>
                                        </p:attrNameLst>
                                      </p:cBhvr>
                                      <p:to>
                                        <p:strVal val="visible"/>
                                      </p:to>
                                    </p:set>
                                    <p:animEffect transition="in" filter="fade">
                                      <p:cBhvr>
                                        <p:cTn id="49" dur="2000"/>
                                        <p:tgtEl>
                                          <p:spTgt spid="35844">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5844">
                                            <p:txEl>
                                              <p:pRg st="17" end="17"/>
                                            </p:txEl>
                                          </p:spTgt>
                                        </p:tgtEl>
                                        <p:attrNameLst>
                                          <p:attrName>style.visibility</p:attrName>
                                        </p:attrNameLst>
                                      </p:cBhvr>
                                      <p:to>
                                        <p:strVal val="visible"/>
                                      </p:to>
                                    </p:set>
                                    <p:animEffect transition="in" filter="fade">
                                      <p:cBhvr>
                                        <p:cTn id="52" dur="2000"/>
                                        <p:tgtEl>
                                          <p:spTgt spid="3584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a:extLst>
            <a:ext uri="{FF2B5EF4-FFF2-40B4-BE49-F238E27FC236}">
              <a16:creationId xmlns:a16="http://schemas.microsoft.com/office/drawing/2014/main" id="{ACAD8EFE-9E76-0B35-4FCA-832ED4CE5892}"/>
            </a:ext>
          </a:extLst>
        </p:cNvPr>
        <p:cNvGrpSpPr/>
        <p:nvPr/>
      </p:nvGrpSpPr>
      <p:grpSpPr>
        <a:xfrm>
          <a:off x="0" y="0"/>
          <a:ext cx="0" cy="0"/>
          <a:chOff x="0" y="0"/>
          <a:chExt cx="0" cy="0"/>
        </a:xfrm>
      </p:grpSpPr>
      <p:sp>
        <p:nvSpPr>
          <p:cNvPr id="112642" name="Rectangle 2">
            <a:extLst>
              <a:ext uri="{FF2B5EF4-FFF2-40B4-BE49-F238E27FC236}">
                <a16:creationId xmlns:a16="http://schemas.microsoft.com/office/drawing/2014/main" id="{F6038016-3E3C-60BC-C7D8-35BADFB7ADA5}"/>
              </a:ext>
            </a:extLst>
          </p:cNvPr>
          <p:cNvSpPr>
            <a:spLocks noGrp="1" noChangeArrowheads="1"/>
          </p:cNvSpPr>
          <p:nvPr>
            <p:ph type="title"/>
          </p:nvPr>
        </p:nvSpPr>
        <p:spPr>
          <a:xfrm>
            <a:off x="0" y="0"/>
            <a:ext cx="9144000" cy="838200"/>
          </a:xfrm>
        </p:spPr>
        <p:txBody>
          <a:bodyPr/>
          <a:lstStyle/>
          <a:p>
            <a:pPr eaLnBrk="1" hangingPunct="1"/>
            <a:r>
              <a:rPr lang="en-US" altLang="en-US" b="1" dirty="0">
                <a:solidFill>
                  <a:schemeClr val="tx1"/>
                </a:solidFill>
                <a:latin typeface="Times New Roman" panose="02020603050405020304" pitchFamily="18" charset="0"/>
                <a:ea typeface="ＭＳ Ｐゴシック" panose="020B0600070205080204" pitchFamily="34" charset="-128"/>
              </a:rPr>
              <a:t>Milky Way Map</a:t>
            </a:r>
          </a:p>
        </p:txBody>
      </p:sp>
      <p:sp>
        <p:nvSpPr>
          <p:cNvPr id="112644" name="Rectangle 2">
            <a:extLst>
              <a:ext uri="{FF2B5EF4-FFF2-40B4-BE49-F238E27FC236}">
                <a16:creationId xmlns:a16="http://schemas.microsoft.com/office/drawing/2014/main" id="{21CAD832-35FB-C905-2467-998A11F78824}"/>
              </a:ext>
            </a:extLst>
          </p:cNvPr>
          <p:cNvSpPr>
            <a:spLocks noChangeArrowheads="1"/>
          </p:cNvSpPr>
          <p:nvPr/>
        </p:nvSpPr>
        <p:spPr bwMode="auto">
          <a:xfrm>
            <a:off x="0" y="56388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000" dirty="0">
                <a:solidFill>
                  <a:srgbClr val="FFFF00"/>
                </a:solidFill>
                <a:latin typeface="Times New Roman" panose="02020603050405020304" pitchFamily="18" charset="0"/>
              </a:rPr>
              <a:t>Alyssa Goodman’s take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https://</a:t>
            </a:r>
            <a:r>
              <a:rPr kumimoji="0" lang="en-US"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34" charset="-128"/>
                <a:cs typeface="+mn-cs"/>
              </a:rPr>
              <a:t>www.youtube.com</a:t>
            </a:r>
            <a:r>
              <a:rPr kumimoji="0" lang="en-US"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34" charset="-128"/>
                <a:cs typeface="+mn-cs"/>
              </a:rPr>
              <a:t>watch?v</a:t>
            </a:r>
            <a:r>
              <a:rPr kumimoji="0" lang="en-US"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rPr>
              <a:t>=</a:t>
            </a:r>
            <a:r>
              <a:rPr kumimoji="0" lang="en-US"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ＭＳ Ｐゴシック" panose="020B0600070205080204" pitchFamily="34" charset="-128"/>
                <a:cs typeface="+mn-cs"/>
              </a:rPr>
              <a:t>oSYWTsNCoyI</a:t>
            </a:r>
            <a:endParaRPr kumimoji="0" lang="en-US"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pic>
        <p:nvPicPr>
          <p:cNvPr id="2" name="Picture 1" descr="A diagram of the solar system&#10;&#10;Description automatically generated">
            <a:extLst>
              <a:ext uri="{FF2B5EF4-FFF2-40B4-BE49-F238E27FC236}">
                <a16:creationId xmlns:a16="http://schemas.microsoft.com/office/drawing/2014/main" id="{53A57656-4A5F-325A-9DBA-EA209E54C166}"/>
              </a:ext>
            </a:extLst>
          </p:cNvPr>
          <p:cNvPicPr>
            <a:picLocks noChangeAspect="1"/>
          </p:cNvPicPr>
          <p:nvPr/>
        </p:nvPicPr>
        <p:blipFill>
          <a:blip r:embed="rId3"/>
          <a:stretch>
            <a:fillRect/>
          </a:stretch>
        </p:blipFill>
        <p:spPr>
          <a:xfrm>
            <a:off x="1776443" y="838200"/>
            <a:ext cx="5691157" cy="4549384"/>
          </a:xfrm>
          <a:prstGeom prst="rect">
            <a:avLst/>
          </a:prstGeom>
        </p:spPr>
      </p:pic>
    </p:spTree>
    <p:extLst>
      <p:ext uri="{BB962C8B-B14F-4D97-AF65-F5344CB8AC3E}">
        <p14:creationId xmlns:p14="http://schemas.microsoft.com/office/powerpoint/2010/main" val="17405806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6F93358-7D83-E5B8-2A84-EED9DCC4DA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3136BA-AE1B-F377-B50E-B593F6BFFBEC}"/>
              </a:ext>
            </a:extLst>
          </p:cNvPr>
          <p:cNvSpPr txBox="1"/>
          <p:nvPr/>
        </p:nvSpPr>
        <p:spPr>
          <a:xfrm>
            <a:off x="6248400" y="6334125"/>
            <a:ext cx="2743200" cy="338554"/>
          </a:xfrm>
          <a:prstGeom prst="rect">
            <a:avLst/>
          </a:prstGeom>
          <a:noFill/>
        </p:spPr>
        <p:txBody>
          <a:bodyPr wrap="square">
            <a:spAutoFit/>
          </a:bodyPr>
          <a:lstStyle/>
          <a:p>
            <a:pPr eaLnBrk="1" hangingPunct="1">
              <a:spcBef>
                <a:spcPct val="0"/>
              </a:spcBef>
              <a:buFontTx/>
              <a:buNone/>
            </a:pPr>
            <a:r>
              <a:rPr lang="en-US" altLang="en-US" dirty="0">
                <a:solidFill>
                  <a:schemeClr val="bg1">
                    <a:lumMod val="60000"/>
                    <a:lumOff val="40000"/>
                  </a:schemeClr>
                </a:solidFill>
                <a:latin typeface="Times New Roman" panose="02020603050405020304" pitchFamily="18" charset="0"/>
              </a:rPr>
              <a:t>Gaia Collab/</a:t>
            </a:r>
            <a:r>
              <a:rPr lang="en-US" altLang="en-US" dirty="0" err="1">
                <a:solidFill>
                  <a:schemeClr val="bg1">
                    <a:lumMod val="60000"/>
                    <a:lumOff val="40000"/>
                  </a:schemeClr>
                </a:solidFill>
                <a:latin typeface="Times New Roman" panose="02020603050405020304" pitchFamily="18" charset="0"/>
              </a:rPr>
              <a:t>Drimmel</a:t>
            </a:r>
            <a:r>
              <a:rPr lang="en-US" altLang="en-US" sz="1600" dirty="0">
                <a:solidFill>
                  <a:schemeClr val="bg1">
                    <a:lumMod val="60000"/>
                    <a:lumOff val="40000"/>
                  </a:schemeClr>
                </a:solidFill>
                <a:latin typeface="Times New Roman" panose="02020603050405020304" pitchFamily="18" charset="0"/>
              </a:rPr>
              <a:t>+ (2023)</a:t>
            </a:r>
          </a:p>
        </p:txBody>
      </p:sp>
      <p:pic>
        <p:nvPicPr>
          <p:cNvPr id="6" name="Picture 5" descr="A chart with a number of dots&#10;&#10;Description automatically generated with medium confidence">
            <a:extLst>
              <a:ext uri="{FF2B5EF4-FFF2-40B4-BE49-F238E27FC236}">
                <a16:creationId xmlns:a16="http://schemas.microsoft.com/office/drawing/2014/main" id="{ABAE5A7A-C033-001C-C231-9D3259848F61}"/>
              </a:ext>
            </a:extLst>
          </p:cNvPr>
          <p:cNvPicPr>
            <a:picLocks noChangeAspect="1"/>
          </p:cNvPicPr>
          <p:nvPr/>
        </p:nvPicPr>
        <p:blipFill>
          <a:blip r:embed="rId3"/>
          <a:stretch>
            <a:fillRect/>
          </a:stretch>
        </p:blipFill>
        <p:spPr>
          <a:xfrm>
            <a:off x="2419435" y="990600"/>
            <a:ext cx="6724565" cy="5346386"/>
          </a:xfrm>
          <a:prstGeom prst="rect">
            <a:avLst/>
          </a:prstGeom>
        </p:spPr>
      </p:pic>
      <p:sp>
        <p:nvSpPr>
          <p:cNvPr id="10" name="Rectangle 2">
            <a:extLst>
              <a:ext uri="{FF2B5EF4-FFF2-40B4-BE49-F238E27FC236}">
                <a16:creationId xmlns:a16="http://schemas.microsoft.com/office/drawing/2014/main" id="{9D732C47-BCD9-A8F1-8303-90A1B16D7B37}"/>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Relatively Local Situation (GDR3)</a:t>
            </a:r>
          </a:p>
        </p:txBody>
      </p:sp>
      <p:sp>
        <p:nvSpPr>
          <p:cNvPr id="11" name="TextBox 10">
            <a:extLst>
              <a:ext uri="{FF2B5EF4-FFF2-40B4-BE49-F238E27FC236}">
                <a16:creationId xmlns:a16="http://schemas.microsoft.com/office/drawing/2014/main" id="{B1DF07C3-D492-F547-F8B8-41495C0A5961}"/>
              </a:ext>
            </a:extLst>
          </p:cNvPr>
          <p:cNvSpPr txBox="1"/>
          <p:nvPr/>
        </p:nvSpPr>
        <p:spPr>
          <a:xfrm>
            <a:off x="173150" y="1000065"/>
            <a:ext cx="2620846" cy="5262979"/>
          </a:xfrm>
          <a:prstGeom prst="rect">
            <a:avLst/>
          </a:prstGeom>
          <a:noFill/>
        </p:spPr>
        <p:txBody>
          <a:bodyPr wrap="none" rtlCol="0">
            <a:spAutoFit/>
          </a:bodyPr>
          <a:lstStyle/>
          <a:p>
            <a:r>
              <a:rPr lang="en-US" dirty="0">
                <a:solidFill>
                  <a:schemeClr val="bg1">
                    <a:lumMod val="60000"/>
                    <a:lumOff val="40000"/>
                  </a:schemeClr>
                </a:solidFill>
                <a:latin typeface="Times New Roman" panose="02020603050405020304" pitchFamily="18" charset="0"/>
                <a:cs typeface="Times New Roman" panose="02020603050405020304" pitchFamily="18" charset="0"/>
              </a:rPr>
              <a:t>possible via GDR3</a:t>
            </a:r>
          </a:p>
          <a:p>
            <a:r>
              <a:rPr lang="en-US" dirty="0">
                <a:solidFill>
                  <a:schemeClr val="bg1">
                    <a:lumMod val="60000"/>
                    <a:lumOff val="40000"/>
                  </a:schemeClr>
                </a:solidFill>
                <a:latin typeface="Times New Roman" panose="02020603050405020304" pitchFamily="18" charset="0"/>
                <a:cs typeface="Times New Roman" panose="02020603050405020304" pitchFamily="18" charset="0"/>
              </a:rPr>
              <a:t>   RVs … 6D </a:t>
            </a:r>
            <a:r>
              <a:rPr lang="en-US" dirty="0" err="1">
                <a:solidFill>
                  <a:schemeClr val="bg1">
                    <a:lumMod val="60000"/>
                    <a:lumOff val="40000"/>
                  </a:schemeClr>
                </a:solidFill>
                <a:latin typeface="Times New Roman" panose="02020603050405020304" pitchFamily="18" charset="0"/>
                <a:cs typeface="Times New Roman" panose="02020603050405020304" pitchFamily="18" charset="0"/>
              </a:rPr>
              <a:t>XYZ+velocities</a:t>
            </a:r>
            <a:endParaRPr lang="en-US" dirty="0">
              <a:solidFill>
                <a:schemeClr val="bg1">
                  <a:lumMod val="60000"/>
                  <a:lumOff val="40000"/>
                </a:schemeClr>
              </a:solidFill>
              <a:latin typeface="Times New Roman" panose="02020603050405020304" pitchFamily="18" charset="0"/>
              <a:cs typeface="Times New Roman" panose="02020603050405020304" pitchFamily="18" charset="0"/>
            </a:endParaRPr>
          </a:p>
          <a:p>
            <a:r>
              <a:rPr lang="en-US" dirty="0">
                <a:solidFill>
                  <a:schemeClr val="bg1">
                    <a:lumMod val="60000"/>
                    <a:lumOff val="40000"/>
                  </a:schemeClr>
                </a:solidFill>
                <a:latin typeface="Times New Roman" panose="02020603050405020304" pitchFamily="18" charset="0"/>
                <a:cs typeface="Times New Roman" panose="02020603050405020304" pitchFamily="18" charset="0"/>
              </a:rPr>
              <a:t>   parameters OB/RGB/etc. </a:t>
            </a:r>
          </a:p>
          <a:p>
            <a:endParaRPr lang="en-US" dirty="0">
              <a:solidFill>
                <a:schemeClr val="bg1">
                  <a:lumMod val="60000"/>
                  <a:lumOff val="4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OB stars … 580,000</a:t>
            </a:r>
          </a:p>
          <a:p>
            <a:r>
              <a:rPr lang="en-US" dirty="0">
                <a:solidFill>
                  <a:schemeClr val="accent4">
                    <a:lumMod val="10000"/>
                  </a:schemeClr>
                </a:solidFill>
                <a:latin typeface="Times New Roman" panose="02020603050405020304" pitchFamily="18" charset="0"/>
                <a:cs typeface="Times New Roman" panose="02020603050405020304" pitchFamily="18" charset="0"/>
              </a:rPr>
              <a:t>open clusters … 988</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 structure to 5 kpc</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Cepheids … 2800</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 structure to 10 kpc</a:t>
            </a:r>
          </a:p>
        </p:txBody>
      </p:sp>
      <p:sp>
        <p:nvSpPr>
          <p:cNvPr id="12" name="Donut 5">
            <a:extLst>
              <a:ext uri="{FF2B5EF4-FFF2-40B4-BE49-F238E27FC236}">
                <a16:creationId xmlns:a16="http://schemas.microsoft.com/office/drawing/2014/main" id="{A0CDA334-9A6A-D870-2E3C-0BE330878852}"/>
              </a:ext>
            </a:extLst>
          </p:cNvPr>
          <p:cNvSpPr>
            <a:spLocks/>
          </p:cNvSpPr>
          <p:nvPr/>
        </p:nvSpPr>
        <p:spPr bwMode="auto">
          <a:xfrm>
            <a:off x="3675888" y="2011680"/>
            <a:ext cx="274320" cy="274320"/>
          </a:xfrm>
          <a:custGeom>
            <a:avLst/>
            <a:gdLst>
              <a:gd name="T0" fmla="*/ 0 w 365125"/>
              <a:gd name="T1" fmla="*/ 183357 h 366713"/>
              <a:gd name="T2" fmla="*/ 182563 w 365125"/>
              <a:gd name="T3" fmla="*/ 0 h 366713"/>
              <a:gd name="T4" fmla="*/ 365126 w 365125"/>
              <a:gd name="T5" fmla="*/ 183357 h 366713"/>
              <a:gd name="T6" fmla="*/ 182563 w 365125"/>
              <a:gd name="T7" fmla="*/ 366714 h 366713"/>
              <a:gd name="T8" fmla="*/ 0 w 365125"/>
              <a:gd name="T9" fmla="*/ 183357 h 366713"/>
              <a:gd name="T10" fmla="*/ 18238 w 365125"/>
              <a:gd name="T11" fmla="*/ 183357 h 366713"/>
              <a:gd name="T12" fmla="*/ 182563 w 365125"/>
              <a:gd name="T13" fmla="*/ 348476 h 366713"/>
              <a:gd name="T14" fmla="*/ 346888 w 365125"/>
              <a:gd name="T15" fmla="*/ 183357 h 366713"/>
              <a:gd name="T16" fmla="*/ 182563 w 365125"/>
              <a:gd name="T17" fmla="*/ 18238 h 366713"/>
              <a:gd name="T18" fmla="*/ 18238 w 365125"/>
              <a:gd name="T19" fmla="*/ 183357 h 366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125" h="366713">
                <a:moveTo>
                  <a:pt x="0" y="183357"/>
                </a:moveTo>
                <a:cubicBezTo>
                  <a:pt x="0" y="82092"/>
                  <a:pt x="81736" y="0"/>
                  <a:pt x="182563" y="0"/>
                </a:cubicBezTo>
                <a:cubicBezTo>
                  <a:pt x="283390" y="0"/>
                  <a:pt x="365126" y="82092"/>
                  <a:pt x="365126" y="183357"/>
                </a:cubicBezTo>
                <a:cubicBezTo>
                  <a:pt x="365126" y="284622"/>
                  <a:pt x="283390" y="366714"/>
                  <a:pt x="182563" y="366714"/>
                </a:cubicBezTo>
                <a:cubicBezTo>
                  <a:pt x="81736" y="366714"/>
                  <a:pt x="0" y="284622"/>
                  <a:pt x="0" y="183357"/>
                </a:cubicBezTo>
                <a:close/>
                <a:moveTo>
                  <a:pt x="18238" y="183357"/>
                </a:moveTo>
                <a:cubicBezTo>
                  <a:pt x="18238" y="274550"/>
                  <a:pt x="91809" y="348476"/>
                  <a:pt x="182563" y="348476"/>
                </a:cubicBezTo>
                <a:cubicBezTo>
                  <a:pt x="273317" y="348476"/>
                  <a:pt x="346888" y="274550"/>
                  <a:pt x="346888" y="183357"/>
                </a:cubicBezTo>
                <a:cubicBezTo>
                  <a:pt x="346888" y="92164"/>
                  <a:pt x="273317" y="18238"/>
                  <a:pt x="182563" y="18238"/>
                </a:cubicBezTo>
                <a:cubicBezTo>
                  <a:pt x="91809" y="18238"/>
                  <a:pt x="18238" y="92164"/>
                  <a:pt x="18238" y="183357"/>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3" name="Donut 5">
            <a:extLst>
              <a:ext uri="{FF2B5EF4-FFF2-40B4-BE49-F238E27FC236}">
                <a16:creationId xmlns:a16="http://schemas.microsoft.com/office/drawing/2014/main" id="{F12E8387-A0C9-F616-835D-56471F61C90B}"/>
              </a:ext>
            </a:extLst>
          </p:cNvPr>
          <p:cNvSpPr>
            <a:spLocks/>
          </p:cNvSpPr>
          <p:nvPr/>
        </p:nvSpPr>
        <p:spPr bwMode="auto">
          <a:xfrm>
            <a:off x="4352544" y="1764792"/>
            <a:ext cx="274320" cy="274320"/>
          </a:xfrm>
          <a:custGeom>
            <a:avLst/>
            <a:gdLst>
              <a:gd name="T0" fmla="*/ 0 w 365125"/>
              <a:gd name="T1" fmla="*/ 183357 h 366713"/>
              <a:gd name="T2" fmla="*/ 182563 w 365125"/>
              <a:gd name="T3" fmla="*/ 0 h 366713"/>
              <a:gd name="T4" fmla="*/ 365126 w 365125"/>
              <a:gd name="T5" fmla="*/ 183357 h 366713"/>
              <a:gd name="T6" fmla="*/ 182563 w 365125"/>
              <a:gd name="T7" fmla="*/ 366714 h 366713"/>
              <a:gd name="T8" fmla="*/ 0 w 365125"/>
              <a:gd name="T9" fmla="*/ 183357 h 366713"/>
              <a:gd name="T10" fmla="*/ 18238 w 365125"/>
              <a:gd name="T11" fmla="*/ 183357 h 366713"/>
              <a:gd name="T12" fmla="*/ 182563 w 365125"/>
              <a:gd name="T13" fmla="*/ 348476 h 366713"/>
              <a:gd name="T14" fmla="*/ 346888 w 365125"/>
              <a:gd name="T15" fmla="*/ 183357 h 366713"/>
              <a:gd name="T16" fmla="*/ 182563 w 365125"/>
              <a:gd name="T17" fmla="*/ 18238 h 366713"/>
              <a:gd name="T18" fmla="*/ 18238 w 365125"/>
              <a:gd name="T19" fmla="*/ 183357 h 366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125" h="366713">
                <a:moveTo>
                  <a:pt x="0" y="183357"/>
                </a:moveTo>
                <a:cubicBezTo>
                  <a:pt x="0" y="82092"/>
                  <a:pt x="81736" y="0"/>
                  <a:pt x="182563" y="0"/>
                </a:cubicBezTo>
                <a:cubicBezTo>
                  <a:pt x="283390" y="0"/>
                  <a:pt x="365126" y="82092"/>
                  <a:pt x="365126" y="183357"/>
                </a:cubicBezTo>
                <a:cubicBezTo>
                  <a:pt x="365126" y="284622"/>
                  <a:pt x="283390" y="366714"/>
                  <a:pt x="182563" y="366714"/>
                </a:cubicBezTo>
                <a:cubicBezTo>
                  <a:pt x="81736" y="366714"/>
                  <a:pt x="0" y="284622"/>
                  <a:pt x="0" y="183357"/>
                </a:cubicBezTo>
                <a:close/>
                <a:moveTo>
                  <a:pt x="18238" y="183357"/>
                </a:moveTo>
                <a:cubicBezTo>
                  <a:pt x="18238" y="274550"/>
                  <a:pt x="91809" y="348476"/>
                  <a:pt x="182563" y="348476"/>
                </a:cubicBezTo>
                <a:cubicBezTo>
                  <a:pt x="273317" y="348476"/>
                  <a:pt x="346888" y="274550"/>
                  <a:pt x="346888" y="183357"/>
                </a:cubicBezTo>
                <a:cubicBezTo>
                  <a:pt x="346888" y="92164"/>
                  <a:pt x="273317" y="18238"/>
                  <a:pt x="182563" y="18238"/>
                </a:cubicBezTo>
                <a:cubicBezTo>
                  <a:pt x="91809" y="18238"/>
                  <a:pt x="18238" y="92164"/>
                  <a:pt x="18238" y="183357"/>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 name="Donut 5">
            <a:extLst>
              <a:ext uri="{FF2B5EF4-FFF2-40B4-BE49-F238E27FC236}">
                <a16:creationId xmlns:a16="http://schemas.microsoft.com/office/drawing/2014/main" id="{B50CDC5F-1FC2-F864-431D-3626C282D62F}"/>
              </a:ext>
            </a:extLst>
          </p:cNvPr>
          <p:cNvSpPr>
            <a:spLocks/>
          </p:cNvSpPr>
          <p:nvPr/>
        </p:nvSpPr>
        <p:spPr bwMode="auto">
          <a:xfrm>
            <a:off x="5157216" y="1389888"/>
            <a:ext cx="274320" cy="274320"/>
          </a:xfrm>
          <a:custGeom>
            <a:avLst/>
            <a:gdLst>
              <a:gd name="T0" fmla="*/ 0 w 365125"/>
              <a:gd name="T1" fmla="*/ 183357 h 366713"/>
              <a:gd name="T2" fmla="*/ 182563 w 365125"/>
              <a:gd name="T3" fmla="*/ 0 h 366713"/>
              <a:gd name="T4" fmla="*/ 365126 w 365125"/>
              <a:gd name="T5" fmla="*/ 183357 h 366713"/>
              <a:gd name="T6" fmla="*/ 182563 w 365125"/>
              <a:gd name="T7" fmla="*/ 366714 h 366713"/>
              <a:gd name="T8" fmla="*/ 0 w 365125"/>
              <a:gd name="T9" fmla="*/ 183357 h 366713"/>
              <a:gd name="T10" fmla="*/ 18238 w 365125"/>
              <a:gd name="T11" fmla="*/ 183357 h 366713"/>
              <a:gd name="T12" fmla="*/ 182563 w 365125"/>
              <a:gd name="T13" fmla="*/ 348476 h 366713"/>
              <a:gd name="T14" fmla="*/ 346888 w 365125"/>
              <a:gd name="T15" fmla="*/ 183357 h 366713"/>
              <a:gd name="T16" fmla="*/ 182563 w 365125"/>
              <a:gd name="T17" fmla="*/ 18238 h 366713"/>
              <a:gd name="T18" fmla="*/ 18238 w 365125"/>
              <a:gd name="T19" fmla="*/ 183357 h 3667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5125" h="366713">
                <a:moveTo>
                  <a:pt x="0" y="183357"/>
                </a:moveTo>
                <a:cubicBezTo>
                  <a:pt x="0" y="82092"/>
                  <a:pt x="81736" y="0"/>
                  <a:pt x="182563" y="0"/>
                </a:cubicBezTo>
                <a:cubicBezTo>
                  <a:pt x="283390" y="0"/>
                  <a:pt x="365126" y="82092"/>
                  <a:pt x="365126" y="183357"/>
                </a:cubicBezTo>
                <a:cubicBezTo>
                  <a:pt x="365126" y="284622"/>
                  <a:pt x="283390" y="366714"/>
                  <a:pt x="182563" y="366714"/>
                </a:cubicBezTo>
                <a:cubicBezTo>
                  <a:pt x="81736" y="366714"/>
                  <a:pt x="0" y="284622"/>
                  <a:pt x="0" y="183357"/>
                </a:cubicBezTo>
                <a:close/>
                <a:moveTo>
                  <a:pt x="18238" y="183357"/>
                </a:moveTo>
                <a:cubicBezTo>
                  <a:pt x="18238" y="274550"/>
                  <a:pt x="91809" y="348476"/>
                  <a:pt x="182563" y="348476"/>
                </a:cubicBezTo>
                <a:cubicBezTo>
                  <a:pt x="273317" y="348476"/>
                  <a:pt x="346888" y="274550"/>
                  <a:pt x="346888" y="183357"/>
                </a:cubicBezTo>
                <a:cubicBezTo>
                  <a:pt x="346888" y="92164"/>
                  <a:pt x="273317" y="18238"/>
                  <a:pt x="182563" y="18238"/>
                </a:cubicBezTo>
                <a:cubicBezTo>
                  <a:pt x="91809" y="18238"/>
                  <a:pt x="18238" y="92164"/>
                  <a:pt x="18238" y="183357"/>
                </a:cubicBezTo>
                <a:close/>
              </a:path>
            </a:pathLst>
          </a:custGeom>
          <a:solidFill>
            <a:srgbClr val="FF0000"/>
          </a:solidFill>
          <a:ln w="9525"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 name="TextBox 14">
            <a:extLst>
              <a:ext uri="{FF2B5EF4-FFF2-40B4-BE49-F238E27FC236}">
                <a16:creationId xmlns:a16="http://schemas.microsoft.com/office/drawing/2014/main" id="{4AA7423C-2A6A-F5D6-9EDD-880BF7502610}"/>
              </a:ext>
            </a:extLst>
          </p:cNvPr>
          <p:cNvSpPr txBox="1"/>
          <p:nvPr/>
        </p:nvSpPr>
        <p:spPr>
          <a:xfrm>
            <a:off x="3657600" y="2328446"/>
            <a:ext cx="694944" cy="276999"/>
          </a:xfrm>
          <a:prstGeom prst="rect">
            <a:avLst/>
          </a:prstGeom>
          <a:noFill/>
        </p:spPr>
        <p:txBody>
          <a:bodyPr wrap="square">
            <a:spAutoFit/>
          </a:bodyPr>
          <a:lstStyle/>
          <a:p>
            <a:pPr eaLnBrk="1" hangingPunct="1">
              <a:spcBef>
                <a:spcPct val="0"/>
              </a:spcBef>
              <a:buFontTx/>
              <a:buNone/>
            </a:pPr>
            <a:r>
              <a:rPr lang="en-US" altLang="en-US" sz="1200" dirty="0">
                <a:solidFill>
                  <a:srgbClr val="FF0000"/>
                </a:solidFill>
                <a:latin typeface="Times New Roman" panose="02020603050405020304" pitchFamily="18" charset="0"/>
              </a:rPr>
              <a:t>Hyades</a:t>
            </a:r>
          </a:p>
        </p:txBody>
      </p:sp>
      <p:sp>
        <p:nvSpPr>
          <p:cNvPr id="16" name="TextBox 15">
            <a:extLst>
              <a:ext uri="{FF2B5EF4-FFF2-40B4-BE49-F238E27FC236}">
                <a16:creationId xmlns:a16="http://schemas.microsoft.com/office/drawing/2014/main" id="{6563DAB3-AA13-B6F5-E536-5029B6C2FD75}"/>
              </a:ext>
            </a:extLst>
          </p:cNvPr>
          <p:cNvSpPr txBox="1"/>
          <p:nvPr/>
        </p:nvSpPr>
        <p:spPr>
          <a:xfrm>
            <a:off x="3915508" y="1528387"/>
            <a:ext cx="694944" cy="276999"/>
          </a:xfrm>
          <a:prstGeom prst="rect">
            <a:avLst/>
          </a:prstGeom>
          <a:noFill/>
        </p:spPr>
        <p:txBody>
          <a:bodyPr wrap="square">
            <a:spAutoFit/>
          </a:bodyPr>
          <a:lstStyle/>
          <a:p>
            <a:pPr eaLnBrk="1" hangingPunct="1">
              <a:spcBef>
                <a:spcPct val="0"/>
              </a:spcBef>
              <a:buFontTx/>
              <a:buNone/>
            </a:pPr>
            <a:r>
              <a:rPr lang="en-US" altLang="en-US" sz="1200" dirty="0">
                <a:solidFill>
                  <a:srgbClr val="FF0000"/>
                </a:solidFill>
                <a:latin typeface="Times New Roman" panose="02020603050405020304" pitchFamily="18" charset="0"/>
              </a:rPr>
              <a:t>Pleiades</a:t>
            </a:r>
          </a:p>
        </p:txBody>
      </p:sp>
      <p:sp>
        <p:nvSpPr>
          <p:cNvPr id="17" name="TextBox 16">
            <a:extLst>
              <a:ext uri="{FF2B5EF4-FFF2-40B4-BE49-F238E27FC236}">
                <a16:creationId xmlns:a16="http://schemas.microsoft.com/office/drawing/2014/main" id="{4201F3BE-0F82-ECD7-D442-43B331DFA39F}"/>
              </a:ext>
            </a:extLst>
          </p:cNvPr>
          <p:cNvSpPr txBox="1"/>
          <p:nvPr/>
        </p:nvSpPr>
        <p:spPr>
          <a:xfrm>
            <a:off x="5434245" y="1389888"/>
            <a:ext cx="274320" cy="276999"/>
          </a:xfrm>
          <a:prstGeom prst="rect">
            <a:avLst/>
          </a:prstGeom>
          <a:noFill/>
        </p:spPr>
        <p:txBody>
          <a:bodyPr wrap="square">
            <a:spAutoFit/>
          </a:bodyPr>
          <a:lstStyle/>
          <a:p>
            <a:pPr eaLnBrk="1" hangingPunct="1">
              <a:spcBef>
                <a:spcPct val="0"/>
              </a:spcBef>
              <a:buFontTx/>
              <a:buNone/>
            </a:pPr>
            <a:r>
              <a:rPr lang="en-US" altLang="en-US" sz="1200"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876644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animEffect transition="in" filter="fade">
                                      <p:cBhvr>
                                        <p:cTn id="22" dur="2000"/>
                                        <p:tgtEl>
                                          <p:spTgt spid="11">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animEffect transition="in" filter="fade">
                                      <p:cBhvr>
                                        <p:cTn id="27" dur="2000"/>
                                        <p:tgtEl>
                                          <p:spTgt spid="11">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xEl>
                                              <p:pRg st="11" end="11"/>
                                            </p:txEl>
                                          </p:spTgt>
                                        </p:tgtEl>
                                        <p:attrNameLst>
                                          <p:attrName>style.visibility</p:attrName>
                                        </p:attrNameLst>
                                      </p:cBhvr>
                                      <p:to>
                                        <p:strVal val="visible"/>
                                      </p:to>
                                    </p:set>
                                    <p:animEffect transition="in" filter="fade">
                                      <p:cBhvr>
                                        <p:cTn id="67" dur="2000"/>
                                        <p:tgtEl>
                                          <p:spTgt spid="11">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xEl>
                                              <p:pRg st="18" end="18"/>
                                            </p:txEl>
                                          </p:spTgt>
                                        </p:tgtEl>
                                        <p:attrNameLst>
                                          <p:attrName>style.visibility</p:attrName>
                                        </p:attrNameLst>
                                      </p:cBhvr>
                                      <p:to>
                                        <p:strVal val="visible"/>
                                      </p:to>
                                    </p:set>
                                    <p:animEffect transition="in" filter="fade">
                                      <p:cBhvr>
                                        <p:cTn id="72" dur="2000"/>
                                        <p:tgtEl>
                                          <p:spTgt spid="11">
                                            <p:txEl>
                                              <p:pRg st="18" end="1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xEl>
                                              <p:pRg st="20" end="20"/>
                                            </p:txEl>
                                          </p:spTgt>
                                        </p:tgtEl>
                                        <p:attrNameLst>
                                          <p:attrName>style.visibility</p:attrName>
                                        </p:attrNameLst>
                                      </p:cBhvr>
                                      <p:to>
                                        <p:strVal val="visible"/>
                                      </p:to>
                                    </p:set>
                                    <p:animEffect transition="in" filter="fade">
                                      <p:cBhvr>
                                        <p:cTn id="77" dur="2000"/>
                                        <p:tgtEl>
                                          <p:spTgt spid="11">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FF68C5C-3E63-1F57-6447-B5CE87DA0BF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E2F12E-CE2F-A409-B245-10C3668AFCEA}"/>
              </a:ext>
            </a:extLst>
          </p:cNvPr>
          <p:cNvSpPr txBox="1"/>
          <p:nvPr/>
        </p:nvSpPr>
        <p:spPr>
          <a:xfrm>
            <a:off x="6248400" y="6334125"/>
            <a:ext cx="2743200" cy="338554"/>
          </a:xfrm>
          <a:prstGeom prst="rect">
            <a:avLst/>
          </a:prstGeom>
          <a:noFill/>
        </p:spPr>
        <p:txBody>
          <a:bodyPr wrap="square">
            <a:spAutoFit/>
          </a:bodyPr>
          <a:lstStyle/>
          <a:p>
            <a:pPr eaLnBrk="1" hangingPunct="1">
              <a:spcBef>
                <a:spcPct val="0"/>
              </a:spcBef>
              <a:buFontTx/>
              <a:buNone/>
            </a:pPr>
            <a:r>
              <a:rPr lang="en-US" altLang="en-US" dirty="0">
                <a:solidFill>
                  <a:schemeClr val="bg1">
                    <a:lumMod val="60000"/>
                    <a:lumOff val="40000"/>
                  </a:schemeClr>
                </a:solidFill>
                <a:latin typeface="Times New Roman" panose="02020603050405020304" pitchFamily="18" charset="0"/>
              </a:rPr>
              <a:t>Gaia Collab/</a:t>
            </a:r>
            <a:r>
              <a:rPr lang="en-US" altLang="en-US" dirty="0" err="1">
                <a:solidFill>
                  <a:schemeClr val="bg1">
                    <a:lumMod val="60000"/>
                    <a:lumOff val="40000"/>
                  </a:schemeClr>
                </a:solidFill>
                <a:latin typeface="Times New Roman" panose="02020603050405020304" pitchFamily="18" charset="0"/>
              </a:rPr>
              <a:t>Drimmel</a:t>
            </a:r>
            <a:r>
              <a:rPr lang="en-US" altLang="en-US" sz="1600" dirty="0">
                <a:solidFill>
                  <a:schemeClr val="bg1">
                    <a:lumMod val="60000"/>
                    <a:lumOff val="40000"/>
                  </a:schemeClr>
                </a:solidFill>
                <a:latin typeface="Times New Roman" panose="02020603050405020304" pitchFamily="18" charset="0"/>
              </a:rPr>
              <a:t>+ (2023)</a:t>
            </a:r>
          </a:p>
        </p:txBody>
      </p:sp>
      <p:sp>
        <p:nvSpPr>
          <p:cNvPr id="10" name="Rectangle 2">
            <a:extLst>
              <a:ext uri="{FF2B5EF4-FFF2-40B4-BE49-F238E27FC236}">
                <a16:creationId xmlns:a16="http://schemas.microsoft.com/office/drawing/2014/main" id="{6076F43D-96DD-281D-F335-9A3E56A050A8}"/>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Relatively Local Situation (GDR3)</a:t>
            </a:r>
          </a:p>
        </p:txBody>
      </p:sp>
      <p:pic>
        <p:nvPicPr>
          <p:cNvPr id="4" name="Picture 3" descr="A red and blue explosion&#10;&#10;Description automatically generated">
            <a:extLst>
              <a:ext uri="{FF2B5EF4-FFF2-40B4-BE49-F238E27FC236}">
                <a16:creationId xmlns:a16="http://schemas.microsoft.com/office/drawing/2014/main" id="{F4F9152D-3036-C871-172F-440B7D6DAC3E}"/>
              </a:ext>
            </a:extLst>
          </p:cNvPr>
          <p:cNvPicPr>
            <a:picLocks noChangeAspect="1"/>
          </p:cNvPicPr>
          <p:nvPr/>
        </p:nvPicPr>
        <p:blipFill>
          <a:blip r:embed="rId3"/>
          <a:stretch>
            <a:fillRect/>
          </a:stretch>
        </p:blipFill>
        <p:spPr>
          <a:xfrm>
            <a:off x="2492523" y="1053600"/>
            <a:ext cx="6346677" cy="5347200"/>
          </a:xfrm>
          <a:prstGeom prst="rect">
            <a:avLst/>
          </a:prstGeom>
        </p:spPr>
      </p:pic>
      <p:pic>
        <p:nvPicPr>
          <p:cNvPr id="7" name="Picture 6" descr="A diagram of a star&#10;&#10;Description automatically generated with medium confidence">
            <a:extLst>
              <a:ext uri="{FF2B5EF4-FFF2-40B4-BE49-F238E27FC236}">
                <a16:creationId xmlns:a16="http://schemas.microsoft.com/office/drawing/2014/main" id="{1D46714A-6B3F-82B2-6C5E-DB9829F6EB51}"/>
              </a:ext>
            </a:extLst>
          </p:cNvPr>
          <p:cNvPicPr>
            <a:picLocks noChangeAspect="1"/>
          </p:cNvPicPr>
          <p:nvPr/>
        </p:nvPicPr>
        <p:blipFill>
          <a:blip r:embed="rId4"/>
          <a:stretch>
            <a:fillRect/>
          </a:stretch>
        </p:blipFill>
        <p:spPr>
          <a:xfrm>
            <a:off x="2971800" y="1295400"/>
            <a:ext cx="4823325" cy="4823325"/>
          </a:xfrm>
          <a:prstGeom prst="rect">
            <a:avLst/>
          </a:prstGeom>
        </p:spPr>
      </p:pic>
      <p:sp>
        <p:nvSpPr>
          <p:cNvPr id="8" name="TextBox 7">
            <a:extLst>
              <a:ext uri="{FF2B5EF4-FFF2-40B4-BE49-F238E27FC236}">
                <a16:creationId xmlns:a16="http://schemas.microsoft.com/office/drawing/2014/main" id="{4C339C77-3B3A-BD74-50C5-108AD8BDFDA0}"/>
              </a:ext>
            </a:extLst>
          </p:cNvPr>
          <p:cNvSpPr txBox="1"/>
          <p:nvPr/>
        </p:nvSpPr>
        <p:spPr>
          <a:xfrm>
            <a:off x="173150" y="1392972"/>
            <a:ext cx="2156360" cy="4031873"/>
          </a:xfrm>
          <a:prstGeom prst="rect">
            <a:avLst/>
          </a:prstGeom>
          <a:noFill/>
        </p:spPr>
        <p:txBody>
          <a:bodyPr wrap="none" rtlCol="0">
            <a:spAutoFit/>
          </a:bodyPr>
          <a:lstStyle/>
          <a:p>
            <a:r>
              <a:rPr lang="en-US" dirty="0">
                <a:solidFill>
                  <a:schemeClr val="accent4">
                    <a:lumMod val="10000"/>
                  </a:schemeClr>
                </a:solidFill>
                <a:latin typeface="Times New Roman" panose="02020603050405020304" pitchFamily="18" charset="0"/>
                <a:cs typeface="Times New Roman" panose="02020603050405020304" pitchFamily="18" charset="0"/>
              </a:rPr>
              <a:t>OB stars … red/blue</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open clusters … dots</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 structure to 5 kpc</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i="1" dirty="0">
                <a:solidFill>
                  <a:schemeClr val="bg1">
                    <a:lumMod val="60000"/>
                    <a:lumOff val="40000"/>
                  </a:schemeClr>
                </a:solidFill>
                <a:latin typeface="Times New Roman" panose="02020603050405020304" pitchFamily="18" charset="0"/>
                <a:cs typeface="Times New Roman" panose="02020603050405020304" pitchFamily="18" charset="0"/>
              </a:rPr>
              <a:t>Do you see any arms?</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grey bars: Reid+ (2019)</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dotted: Levine+ (2006)</a:t>
            </a:r>
          </a:p>
        </p:txBody>
      </p:sp>
    </p:spTree>
    <p:extLst>
      <p:ext uri="{BB962C8B-B14F-4D97-AF65-F5344CB8AC3E}">
        <p14:creationId xmlns:p14="http://schemas.microsoft.com/office/powerpoint/2010/main" val="2982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fade">
                                      <p:cBhvr>
                                        <p:cTn id="7" dur="2000"/>
                                        <p:tgtEl>
                                          <p:spTgt spid="8">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3" end="13"/>
                                            </p:txEl>
                                          </p:spTgt>
                                        </p:tgtEl>
                                        <p:attrNameLst>
                                          <p:attrName>style.visibility</p:attrName>
                                        </p:attrNameLst>
                                      </p:cBhvr>
                                      <p:to>
                                        <p:strVal val="visible"/>
                                      </p:to>
                                    </p:set>
                                    <p:animEffect transition="in" filter="fade">
                                      <p:cBhvr>
                                        <p:cTn id="17" dur="2000"/>
                                        <p:tgtEl>
                                          <p:spTgt spid="8">
                                            <p:txEl>
                                              <p:pRg st="13" end="1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5" end="15"/>
                                            </p:txEl>
                                          </p:spTgt>
                                        </p:tgtEl>
                                        <p:attrNameLst>
                                          <p:attrName>style.visibility</p:attrName>
                                        </p:attrNameLst>
                                      </p:cBhvr>
                                      <p:to>
                                        <p:strVal val="visible"/>
                                      </p:to>
                                    </p:set>
                                    <p:animEffect transition="in" filter="fade">
                                      <p:cBhvr>
                                        <p:cTn id="22" dur="20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12E12F9-08DA-C26B-568A-DEF28099CF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457657-87B0-D699-EC36-219C4517F943}"/>
              </a:ext>
            </a:extLst>
          </p:cNvPr>
          <p:cNvSpPr txBox="1"/>
          <p:nvPr/>
        </p:nvSpPr>
        <p:spPr>
          <a:xfrm>
            <a:off x="6248400" y="6334125"/>
            <a:ext cx="2743200" cy="338554"/>
          </a:xfrm>
          <a:prstGeom prst="rect">
            <a:avLst/>
          </a:prstGeom>
          <a:noFill/>
        </p:spPr>
        <p:txBody>
          <a:bodyPr wrap="square">
            <a:spAutoFit/>
          </a:bodyPr>
          <a:lstStyle/>
          <a:p>
            <a:pPr eaLnBrk="1" hangingPunct="1">
              <a:spcBef>
                <a:spcPct val="0"/>
              </a:spcBef>
              <a:buFontTx/>
              <a:buNone/>
            </a:pPr>
            <a:r>
              <a:rPr lang="en-US" altLang="en-US" dirty="0">
                <a:solidFill>
                  <a:schemeClr val="bg1">
                    <a:lumMod val="60000"/>
                    <a:lumOff val="40000"/>
                  </a:schemeClr>
                </a:solidFill>
                <a:latin typeface="Times New Roman" panose="02020603050405020304" pitchFamily="18" charset="0"/>
              </a:rPr>
              <a:t>Gaia Collab/</a:t>
            </a:r>
            <a:r>
              <a:rPr lang="en-US" altLang="en-US" dirty="0" err="1">
                <a:solidFill>
                  <a:schemeClr val="bg1">
                    <a:lumMod val="60000"/>
                    <a:lumOff val="40000"/>
                  </a:schemeClr>
                </a:solidFill>
                <a:latin typeface="Times New Roman" panose="02020603050405020304" pitchFamily="18" charset="0"/>
              </a:rPr>
              <a:t>Drimmel</a:t>
            </a:r>
            <a:r>
              <a:rPr lang="en-US" altLang="en-US" sz="1600" dirty="0">
                <a:solidFill>
                  <a:schemeClr val="bg1">
                    <a:lumMod val="60000"/>
                    <a:lumOff val="40000"/>
                  </a:schemeClr>
                </a:solidFill>
                <a:latin typeface="Times New Roman" panose="02020603050405020304" pitchFamily="18" charset="0"/>
              </a:rPr>
              <a:t>+ (2023)</a:t>
            </a:r>
          </a:p>
        </p:txBody>
      </p:sp>
      <p:sp>
        <p:nvSpPr>
          <p:cNvPr id="10" name="Rectangle 2">
            <a:extLst>
              <a:ext uri="{FF2B5EF4-FFF2-40B4-BE49-F238E27FC236}">
                <a16:creationId xmlns:a16="http://schemas.microsoft.com/office/drawing/2014/main" id="{A3344E6C-087E-BD45-DCE5-761060E65A0D}"/>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Relatively Local Situation (GDR3)</a:t>
            </a:r>
          </a:p>
        </p:txBody>
      </p:sp>
      <p:pic>
        <p:nvPicPr>
          <p:cNvPr id="4" name="Picture 3" descr="A graph of a hand with red dots&#10;&#10;Description automatically generated with medium confidence">
            <a:extLst>
              <a:ext uri="{FF2B5EF4-FFF2-40B4-BE49-F238E27FC236}">
                <a16:creationId xmlns:a16="http://schemas.microsoft.com/office/drawing/2014/main" id="{EC9F2CB6-4044-0BD4-B81F-46841CB35F53}"/>
              </a:ext>
            </a:extLst>
          </p:cNvPr>
          <p:cNvPicPr>
            <a:picLocks noChangeAspect="1"/>
          </p:cNvPicPr>
          <p:nvPr/>
        </p:nvPicPr>
        <p:blipFill>
          <a:blip r:embed="rId3"/>
          <a:stretch>
            <a:fillRect/>
          </a:stretch>
        </p:blipFill>
        <p:spPr>
          <a:xfrm>
            <a:off x="2967061" y="1295400"/>
            <a:ext cx="5572836" cy="4572000"/>
          </a:xfrm>
          <a:prstGeom prst="rect">
            <a:avLst/>
          </a:prstGeom>
        </p:spPr>
      </p:pic>
      <p:pic>
        <p:nvPicPr>
          <p:cNvPr id="7" name="Picture 6" descr="A graph of a spiral&#10;&#10;Description automatically generated">
            <a:extLst>
              <a:ext uri="{FF2B5EF4-FFF2-40B4-BE49-F238E27FC236}">
                <a16:creationId xmlns:a16="http://schemas.microsoft.com/office/drawing/2014/main" id="{1B1A614F-61BB-A77D-BA9F-732180E900F1}"/>
              </a:ext>
            </a:extLst>
          </p:cNvPr>
          <p:cNvPicPr>
            <a:picLocks/>
          </p:cNvPicPr>
          <p:nvPr/>
        </p:nvPicPr>
        <p:blipFill>
          <a:blip r:embed="rId4"/>
          <a:stretch>
            <a:fillRect/>
          </a:stretch>
        </p:blipFill>
        <p:spPr>
          <a:xfrm>
            <a:off x="3044952" y="1295400"/>
            <a:ext cx="5532120" cy="4572000"/>
          </a:xfrm>
          <a:prstGeom prst="rect">
            <a:avLst/>
          </a:prstGeom>
        </p:spPr>
      </p:pic>
      <p:sp>
        <p:nvSpPr>
          <p:cNvPr id="8" name="TextBox 7">
            <a:extLst>
              <a:ext uri="{FF2B5EF4-FFF2-40B4-BE49-F238E27FC236}">
                <a16:creationId xmlns:a16="http://schemas.microsoft.com/office/drawing/2014/main" id="{D4AB31E3-0EBF-9DFB-6489-89270BB1D18D}"/>
              </a:ext>
            </a:extLst>
          </p:cNvPr>
          <p:cNvSpPr txBox="1"/>
          <p:nvPr/>
        </p:nvSpPr>
        <p:spPr>
          <a:xfrm>
            <a:off x="173150" y="1392972"/>
            <a:ext cx="2452531" cy="4031873"/>
          </a:xfrm>
          <a:prstGeom prst="rect">
            <a:avLst/>
          </a:prstGeom>
          <a:noFill/>
        </p:spPr>
        <p:txBody>
          <a:bodyPr wrap="none" rtlCol="0">
            <a:spAutoFit/>
          </a:bodyPr>
          <a:lstStyle/>
          <a:p>
            <a:r>
              <a:rPr lang="en-US" dirty="0">
                <a:solidFill>
                  <a:schemeClr val="accent4">
                    <a:lumMod val="10000"/>
                  </a:schemeClr>
                </a:solidFill>
                <a:latin typeface="Times New Roman" panose="02020603050405020304" pitchFamily="18" charset="0"/>
                <a:cs typeface="Times New Roman" panose="02020603050405020304" pitchFamily="18" charset="0"/>
              </a:rPr>
              <a:t>Cepheids &lt; 200 </a:t>
            </a:r>
            <a:r>
              <a:rPr lang="en-US" dirty="0" err="1">
                <a:solidFill>
                  <a:schemeClr val="accent4">
                    <a:lumMod val="10000"/>
                  </a:schemeClr>
                </a:solidFill>
                <a:latin typeface="Times New Roman" panose="02020603050405020304" pitchFamily="18" charset="0"/>
                <a:cs typeface="Times New Roman" panose="02020603050405020304" pitchFamily="18" charset="0"/>
              </a:rPr>
              <a:t>Myr</a:t>
            </a:r>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dots: individual stars</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 structure to 10 kpc</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i="1" dirty="0">
                <a:solidFill>
                  <a:schemeClr val="bg1">
                    <a:lumMod val="60000"/>
                    <a:lumOff val="40000"/>
                  </a:schemeClr>
                </a:solidFill>
                <a:latin typeface="Times New Roman" panose="02020603050405020304" pitchFamily="18" charset="0"/>
                <a:cs typeface="Times New Roman" panose="02020603050405020304" pitchFamily="18" charset="0"/>
              </a:rPr>
              <a:t>Do you see any arms?</a:t>
            </a:r>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lines: Taylor/Cordes (1993)</a:t>
            </a:r>
          </a:p>
          <a:p>
            <a:endParaRPr lang="en-US" dirty="0">
              <a:solidFill>
                <a:schemeClr val="accent4">
                  <a:lumMod val="10000"/>
                </a:schemeClr>
              </a:solidFill>
              <a:latin typeface="Times New Roman" panose="02020603050405020304" pitchFamily="18" charset="0"/>
              <a:cs typeface="Times New Roman" panose="02020603050405020304" pitchFamily="18" charset="0"/>
            </a:endParaRPr>
          </a:p>
          <a:p>
            <a:r>
              <a:rPr lang="en-US" dirty="0">
                <a:solidFill>
                  <a:schemeClr val="accent4">
                    <a:lumMod val="10000"/>
                  </a:schemeClr>
                </a:solidFill>
                <a:latin typeface="Times New Roman" panose="02020603050405020304" pitchFamily="18" charset="0"/>
                <a:cs typeface="Times New Roman" panose="02020603050405020304" pitchFamily="18" charset="0"/>
              </a:rPr>
              <a:t>dotted: Levine+ (2006)</a:t>
            </a:r>
          </a:p>
        </p:txBody>
      </p:sp>
    </p:spTree>
    <p:extLst>
      <p:ext uri="{BB962C8B-B14F-4D97-AF65-F5344CB8AC3E}">
        <p14:creationId xmlns:p14="http://schemas.microsoft.com/office/powerpoint/2010/main" val="2350071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fade">
                                      <p:cBhvr>
                                        <p:cTn id="7" dur="2000"/>
                                        <p:tgtEl>
                                          <p:spTgt spid="8">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3" end="13"/>
                                            </p:txEl>
                                          </p:spTgt>
                                        </p:tgtEl>
                                        <p:attrNameLst>
                                          <p:attrName>style.visibility</p:attrName>
                                        </p:attrNameLst>
                                      </p:cBhvr>
                                      <p:to>
                                        <p:strVal val="visible"/>
                                      </p:to>
                                    </p:set>
                                    <p:animEffect transition="in" filter="fade">
                                      <p:cBhvr>
                                        <p:cTn id="17" dur="2000"/>
                                        <p:tgtEl>
                                          <p:spTgt spid="8">
                                            <p:txEl>
                                              <p:pRg st="13" end="1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5" end="15"/>
                                            </p:txEl>
                                          </p:spTgt>
                                        </p:tgtEl>
                                        <p:attrNameLst>
                                          <p:attrName>style.visibility</p:attrName>
                                        </p:attrNameLst>
                                      </p:cBhvr>
                                      <p:to>
                                        <p:strVal val="visible"/>
                                      </p:to>
                                    </p:set>
                                    <p:animEffect transition="in" filter="fade">
                                      <p:cBhvr>
                                        <p:cTn id="22" dur="20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9033A09D-401E-1123-255D-130EE0FB3629}"/>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Milky Way Neighborhood</a:t>
            </a:r>
          </a:p>
        </p:txBody>
      </p:sp>
      <p:graphicFrame>
        <p:nvGraphicFramePr>
          <p:cNvPr id="3" name="Table 2">
            <a:extLst>
              <a:ext uri="{FF2B5EF4-FFF2-40B4-BE49-F238E27FC236}">
                <a16:creationId xmlns:a16="http://schemas.microsoft.com/office/drawing/2014/main" id="{D2E691AC-08F0-B58A-24C0-6BB82520C85A}"/>
              </a:ext>
            </a:extLst>
          </p:cNvPr>
          <p:cNvGraphicFramePr>
            <a:graphicFrameLocks noGrp="1"/>
          </p:cNvGraphicFramePr>
          <p:nvPr>
            <p:extLst>
              <p:ext uri="{D42A27DB-BD31-4B8C-83A1-F6EECF244321}">
                <p14:modId xmlns:p14="http://schemas.microsoft.com/office/powerpoint/2010/main" val="664584614"/>
              </p:ext>
            </p:extLst>
          </p:nvPr>
        </p:nvGraphicFramePr>
        <p:xfrm>
          <a:off x="381000" y="990600"/>
          <a:ext cx="8382000" cy="5646739"/>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3429000">
                  <a:extLst>
                    <a:ext uri="{9D8B030D-6E8A-4147-A177-3AD203B41FA5}">
                      <a16:colId xmlns:a16="http://schemas.microsoft.com/office/drawing/2014/main" val="20005"/>
                    </a:ext>
                  </a:extLst>
                </a:gridCol>
              </a:tblGrid>
              <a:tr h="750018">
                <a:tc>
                  <a:txBody>
                    <a:bodyPr/>
                    <a:lstStyle/>
                    <a:p>
                      <a:pPr algn="ctr"/>
                      <a:endParaRPr lang="en-US" sz="1800" b="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X</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Y</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Z</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Distance (</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References / Notes</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14753">
                <a:tc>
                  <a:txBody>
                    <a:bodyPr/>
                    <a:lstStyle/>
                    <a:p>
                      <a:pPr algn="ctr"/>
                      <a:r>
                        <a:rPr lang="en-US" sz="1800" b="1" dirty="0">
                          <a:solidFill>
                            <a:srgbClr val="000000"/>
                          </a:solidFill>
                          <a:latin typeface="Times New Roman"/>
                          <a:cs typeface="Times New Roman"/>
                        </a:rPr>
                        <a:t>Milky Way</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i="0" dirty="0">
                          <a:solidFill>
                            <a:srgbClr val="000000"/>
                          </a:solidFill>
                          <a:latin typeface="Times New Roman"/>
                          <a:cs typeface="Times New Roman"/>
                        </a:rPr>
                        <a:t>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1"/>
                  </a:ext>
                </a:extLst>
              </a:tr>
              <a:tr h="814753">
                <a:tc>
                  <a:txBody>
                    <a:bodyPr/>
                    <a:lstStyle/>
                    <a:p>
                      <a:pPr algn="ctr"/>
                      <a:r>
                        <a:rPr lang="en-US" sz="1800" b="1" dirty="0">
                          <a:solidFill>
                            <a:srgbClr val="000000"/>
                          </a:solidFill>
                          <a:latin typeface="Times New Roman"/>
                          <a:cs typeface="Times New Roman"/>
                        </a:rPr>
                        <a:t>LMC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i="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2"/>
                  </a:ext>
                </a:extLst>
              </a:tr>
              <a:tr h="822956">
                <a:tc>
                  <a:txBody>
                    <a:bodyPr/>
                    <a:lstStyle/>
                    <a:p>
                      <a:pPr algn="ctr"/>
                      <a:r>
                        <a:rPr lang="en-US" sz="1800" b="1" dirty="0">
                          <a:solidFill>
                            <a:srgbClr val="000000"/>
                          </a:solidFill>
                          <a:latin typeface="Times New Roman"/>
                          <a:cs typeface="Times New Roman"/>
                        </a:rPr>
                        <a:t>SMC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i="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3"/>
                  </a:ext>
                </a:extLst>
              </a:tr>
              <a:tr h="814753">
                <a:tc>
                  <a:txBody>
                    <a:bodyPr/>
                    <a:lstStyle/>
                    <a:p>
                      <a:pPr algn="ctr"/>
                      <a:r>
                        <a:rPr lang="en-US" sz="1800" b="1" dirty="0">
                          <a:solidFill>
                            <a:srgbClr val="000000"/>
                          </a:solidFill>
                          <a:latin typeface="Times New Roman"/>
                          <a:cs typeface="Times New Roman"/>
                        </a:rPr>
                        <a:t>Andromeda</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i="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4"/>
                  </a:ext>
                </a:extLst>
              </a:tr>
              <a:tr h="814753">
                <a:tc>
                  <a:txBody>
                    <a:bodyPr/>
                    <a:lstStyle/>
                    <a:p>
                      <a:pPr algn="ctr"/>
                      <a:r>
                        <a:rPr lang="en-US" sz="1800" b="1" dirty="0">
                          <a:solidFill>
                            <a:srgbClr val="000000"/>
                          </a:solidFill>
                          <a:latin typeface="Times New Roman"/>
                          <a:cs typeface="Times New Roman"/>
                        </a:rPr>
                        <a:t>M32</a:t>
                      </a:r>
                    </a:p>
                    <a:p>
                      <a:pPr algn="ctr"/>
                      <a:r>
                        <a:rPr lang="en-US" sz="1800" b="1" dirty="0">
                          <a:solidFill>
                            <a:srgbClr val="000000"/>
                          </a:solidFill>
                          <a:latin typeface="Times New Roman"/>
                          <a:cs typeface="Times New Roman"/>
                        </a:rPr>
                        <a:t>(smaller)</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814753">
                <a:tc>
                  <a:txBody>
                    <a:bodyPr/>
                    <a:lstStyle/>
                    <a:p>
                      <a:pPr algn="ctr"/>
                      <a:r>
                        <a:rPr lang="en-US" sz="1800" b="1" dirty="0">
                          <a:solidFill>
                            <a:srgbClr val="000000"/>
                          </a:solidFill>
                          <a:latin typeface="Times New Roman"/>
                          <a:cs typeface="Times New Roman"/>
                        </a:rPr>
                        <a:t>M110</a:t>
                      </a:r>
                    </a:p>
                    <a:p>
                      <a:pPr algn="ctr"/>
                      <a:r>
                        <a:rPr lang="en-US" sz="1800" b="1" dirty="0">
                          <a:solidFill>
                            <a:srgbClr val="000000"/>
                          </a:solidFill>
                          <a:latin typeface="Times New Roman"/>
                          <a:cs typeface="Times New Roman"/>
                        </a:rPr>
                        <a:t>(larger)</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endParaRPr lang="en-US" sz="1600" i="1"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l"/>
                      <a:endParaRPr lang="en-US" sz="1200" dirty="0">
                        <a:solidFill>
                          <a:srgbClr val="000000"/>
                        </a:solidFill>
                        <a:highlight>
                          <a:srgbClr val="FFFF00"/>
                        </a:highlight>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F7D376B3-CD6C-848F-BFAB-0A0963482400}"/>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Milky Way Neighborhood (2022)</a:t>
            </a:r>
          </a:p>
        </p:txBody>
      </p:sp>
      <p:graphicFrame>
        <p:nvGraphicFramePr>
          <p:cNvPr id="3" name="Table 2">
            <a:extLst>
              <a:ext uri="{FF2B5EF4-FFF2-40B4-BE49-F238E27FC236}">
                <a16:creationId xmlns:a16="http://schemas.microsoft.com/office/drawing/2014/main" id="{78E2DB29-3BDC-298F-A099-B93BC0803BEA}"/>
              </a:ext>
            </a:extLst>
          </p:cNvPr>
          <p:cNvGraphicFramePr>
            <a:graphicFrameLocks noGrp="1"/>
          </p:cNvGraphicFramePr>
          <p:nvPr>
            <p:extLst>
              <p:ext uri="{D42A27DB-BD31-4B8C-83A1-F6EECF244321}">
                <p14:modId xmlns:p14="http://schemas.microsoft.com/office/powerpoint/2010/main" val="1926833454"/>
              </p:ext>
            </p:extLst>
          </p:nvPr>
        </p:nvGraphicFramePr>
        <p:xfrm>
          <a:off x="381000" y="990600"/>
          <a:ext cx="8382000" cy="5646739"/>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3429000">
                  <a:extLst>
                    <a:ext uri="{9D8B030D-6E8A-4147-A177-3AD203B41FA5}">
                      <a16:colId xmlns:a16="http://schemas.microsoft.com/office/drawing/2014/main" val="20005"/>
                    </a:ext>
                  </a:extLst>
                </a:gridCol>
              </a:tblGrid>
              <a:tr h="750018">
                <a:tc>
                  <a:txBody>
                    <a:bodyPr/>
                    <a:lstStyle/>
                    <a:p>
                      <a:pPr algn="ctr"/>
                      <a:endParaRPr lang="en-US" sz="1800" b="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X</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Y</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Z</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Distance (</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References / Notes</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14753">
                <a:tc>
                  <a:txBody>
                    <a:bodyPr/>
                    <a:lstStyle/>
                    <a:p>
                      <a:pPr algn="ctr"/>
                      <a:r>
                        <a:rPr lang="en-US" sz="1800" b="1" dirty="0">
                          <a:solidFill>
                            <a:srgbClr val="000000"/>
                          </a:solidFill>
                          <a:latin typeface="Times New Roman"/>
                          <a:cs typeface="Times New Roman"/>
                        </a:rPr>
                        <a:t>Milky Way</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32</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32</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0.3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i="1" dirty="0">
                          <a:solidFill>
                            <a:srgbClr val="000000"/>
                          </a:solidFill>
                          <a:latin typeface="Times New Roman"/>
                          <a:cs typeface="Times New Roman"/>
                        </a:rPr>
                        <a:t>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r>
                        <a:rPr lang="en-US" sz="1200" dirty="0">
                          <a:solidFill>
                            <a:srgbClr val="000000"/>
                          </a:solidFill>
                          <a:latin typeface="Times New Roman"/>
                          <a:cs typeface="Times New Roman"/>
                        </a:rPr>
                        <a:t>Reid+ (2014), </a:t>
                      </a:r>
                      <a:r>
                        <a:rPr lang="en-US" sz="1200" dirty="0" err="1">
                          <a:solidFill>
                            <a:srgbClr val="000000"/>
                          </a:solidFill>
                          <a:latin typeface="Times New Roman"/>
                          <a:cs typeface="Times New Roman"/>
                        </a:rPr>
                        <a:t>Rix+Bovy</a:t>
                      </a:r>
                      <a:r>
                        <a:rPr lang="en-US" sz="1200" dirty="0">
                          <a:solidFill>
                            <a:srgbClr val="000000"/>
                          </a:solidFill>
                          <a:latin typeface="Times New Roman"/>
                          <a:cs typeface="Times New Roman"/>
                        </a:rPr>
                        <a:t> (2013)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1"/>
                  </a:ext>
                </a:extLst>
              </a:tr>
              <a:tr h="814753">
                <a:tc>
                  <a:txBody>
                    <a:bodyPr/>
                    <a:lstStyle/>
                    <a:p>
                      <a:pPr algn="ctr"/>
                      <a:r>
                        <a:rPr lang="en-US" sz="1800" b="1" dirty="0">
                          <a:solidFill>
                            <a:srgbClr val="000000"/>
                          </a:solidFill>
                          <a:latin typeface="Times New Roman"/>
                          <a:cs typeface="Times New Roman"/>
                        </a:rPr>
                        <a:t>LMC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4.5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6.1</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2.5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i="1" dirty="0">
                          <a:solidFill>
                            <a:srgbClr val="000000"/>
                          </a:solidFill>
                          <a:latin typeface="Times New Roman"/>
                          <a:cs typeface="Times New Roman"/>
                        </a:rPr>
                        <a:t>50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r>
                        <a:rPr lang="en-US" sz="1200" dirty="0" err="1">
                          <a:solidFill>
                            <a:srgbClr val="000000"/>
                          </a:solidFill>
                          <a:latin typeface="Times New Roman"/>
                          <a:cs typeface="Times New Roman"/>
                        </a:rPr>
                        <a:t>Balbinot</a:t>
                      </a:r>
                      <a:r>
                        <a:rPr lang="en-US" sz="1200" dirty="0">
                          <a:solidFill>
                            <a:srgbClr val="000000"/>
                          </a:solidFill>
                          <a:latin typeface="Times New Roman"/>
                          <a:cs typeface="Times New Roman"/>
                        </a:rPr>
                        <a:t>+ (2015), </a:t>
                      </a:r>
                      <a:r>
                        <a:rPr lang="en-US" sz="1200" dirty="0" err="1">
                          <a:solidFill>
                            <a:srgbClr val="000000"/>
                          </a:solidFill>
                          <a:latin typeface="Times New Roman"/>
                          <a:cs typeface="Times New Roman"/>
                        </a:rPr>
                        <a:t>Huxor</a:t>
                      </a:r>
                      <a:r>
                        <a:rPr lang="en-US" sz="1200" dirty="0">
                          <a:solidFill>
                            <a:srgbClr val="000000"/>
                          </a:solidFill>
                          <a:latin typeface="Times New Roman"/>
                          <a:cs typeface="Times New Roman"/>
                        </a:rPr>
                        <a:t>, </a:t>
                      </a:r>
                      <a:r>
                        <a:rPr lang="en-US" sz="1200" dirty="0" err="1">
                          <a:solidFill>
                            <a:srgbClr val="000000"/>
                          </a:solidFill>
                          <a:latin typeface="Times New Roman"/>
                          <a:cs typeface="Times New Roman"/>
                        </a:rPr>
                        <a:t>Grebel</a:t>
                      </a:r>
                      <a:r>
                        <a:rPr lang="en-US" sz="1200" dirty="0">
                          <a:solidFill>
                            <a:srgbClr val="000000"/>
                          </a:solidFill>
                          <a:latin typeface="Times New Roman"/>
                          <a:cs typeface="Times New Roman"/>
                        </a:rPr>
                        <a:t> (2015)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2"/>
                  </a:ext>
                </a:extLst>
              </a:tr>
              <a:tr h="822956">
                <a:tc>
                  <a:txBody>
                    <a:bodyPr/>
                    <a:lstStyle/>
                    <a:p>
                      <a:pPr algn="ctr"/>
                      <a:r>
                        <a:rPr lang="en-US" sz="1800" b="1" dirty="0">
                          <a:solidFill>
                            <a:srgbClr val="000000"/>
                          </a:solidFill>
                          <a:latin typeface="Times New Roman"/>
                          <a:cs typeface="Times New Roman"/>
                        </a:rPr>
                        <a:t>SMC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4</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i="1" dirty="0">
                          <a:solidFill>
                            <a:srgbClr val="000000"/>
                          </a:solidFill>
                          <a:latin typeface="Times New Roman"/>
                          <a:cs typeface="Times New Roman"/>
                        </a:rPr>
                        <a:t>62</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r>
                        <a:rPr lang="en-US" sz="1200" dirty="0" err="1">
                          <a:solidFill>
                            <a:srgbClr val="000000"/>
                          </a:solidFill>
                          <a:latin typeface="Times New Roman"/>
                          <a:cs typeface="Times New Roman"/>
                        </a:rPr>
                        <a:t>Gonidakis</a:t>
                      </a:r>
                      <a:r>
                        <a:rPr lang="en-US" sz="1200" dirty="0">
                          <a:solidFill>
                            <a:srgbClr val="000000"/>
                          </a:solidFill>
                          <a:latin typeface="Times New Roman"/>
                          <a:cs typeface="Times New Roman"/>
                        </a:rPr>
                        <a:t>+ (2009),  </a:t>
                      </a:r>
                      <a:r>
                        <a:rPr lang="en-US" sz="1200" dirty="0" err="1">
                          <a:solidFill>
                            <a:srgbClr val="000000"/>
                          </a:solidFill>
                          <a:latin typeface="Times New Roman"/>
                          <a:cs typeface="Times New Roman"/>
                        </a:rPr>
                        <a:t>Graczyk</a:t>
                      </a:r>
                      <a:r>
                        <a:rPr lang="en-US" sz="1200" dirty="0">
                          <a:solidFill>
                            <a:srgbClr val="000000"/>
                          </a:solidFill>
                          <a:latin typeface="Times New Roman"/>
                          <a:cs typeface="Times New Roman"/>
                        </a:rPr>
                        <a:t> (2020)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3"/>
                  </a:ext>
                </a:extLst>
              </a:tr>
              <a:tr h="814753">
                <a:tc>
                  <a:txBody>
                    <a:bodyPr/>
                    <a:lstStyle/>
                    <a:p>
                      <a:pPr algn="ctr"/>
                      <a:r>
                        <a:rPr lang="en-US" sz="1800" b="1" dirty="0">
                          <a:solidFill>
                            <a:srgbClr val="000000"/>
                          </a:solidFill>
                          <a:latin typeface="Times New Roman"/>
                          <a:cs typeface="Times New Roman"/>
                        </a:rPr>
                        <a:t>Andromeda</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84</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84</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14</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i="1" dirty="0">
                          <a:solidFill>
                            <a:srgbClr val="000000"/>
                          </a:solidFill>
                          <a:latin typeface="Times New Roman"/>
                          <a:cs typeface="Times New Roman"/>
                        </a:rPr>
                        <a:t>752</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r>
                        <a:rPr lang="en-US" sz="1200" dirty="0" err="1">
                          <a:solidFill>
                            <a:srgbClr val="000000"/>
                          </a:solidFill>
                          <a:latin typeface="Times New Roman"/>
                          <a:cs typeface="Times New Roman"/>
                        </a:rPr>
                        <a:t>DeVaucouleurs</a:t>
                      </a:r>
                      <a:r>
                        <a:rPr lang="en-US" sz="1200" dirty="0">
                          <a:solidFill>
                            <a:srgbClr val="000000"/>
                          </a:solidFill>
                          <a:latin typeface="Times New Roman"/>
                          <a:cs typeface="Times New Roman"/>
                        </a:rPr>
                        <a:t> (1991), </a:t>
                      </a:r>
                      <a:r>
                        <a:rPr lang="en-US" sz="1200" dirty="0" err="1">
                          <a:solidFill>
                            <a:srgbClr val="000000"/>
                          </a:solidFill>
                          <a:latin typeface="Times New Roman"/>
                          <a:cs typeface="Times New Roman"/>
                        </a:rPr>
                        <a:t>Riess</a:t>
                      </a:r>
                      <a:r>
                        <a:rPr lang="en-US" sz="1200" dirty="0">
                          <a:solidFill>
                            <a:srgbClr val="000000"/>
                          </a:solidFill>
                          <a:latin typeface="Times New Roman"/>
                          <a:cs typeface="Times New Roman"/>
                        </a:rPr>
                        <a:t>+ (2012)</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4"/>
                  </a:ext>
                </a:extLst>
              </a:tr>
              <a:tr h="814753">
                <a:tc>
                  <a:txBody>
                    <a:bodyPr/>
                    <a:lstStyle/>
                    <a:p>
                      <a:pPr algn="ctr"/>
                      <a:r>
                        <a:rPr lang="en-US" sz="1800" b="1" dirty="0">
                          <a:solidFill>
                            <a:srgbClr val="000000"/>
                          </a:solidFill>
                          <a:latin typeface="Times New Roman"/>
                          <a:cs typeface="Times New Roman"/>
                        </a:rPr>
                        <a:t>M32</a:t>
                      </a:r>
                    </a:p>
                    <a:p>
                      <a:pPr algn="ctr"/>
                      <a:r>
                        <a:rPr lang="en-US" sz="1800" b="1" dirty="0">
                          <a:solidFill>
                            <a:srgbClr val="000000"/>
                          </a:solidFill>
                          <a:latin typeface="Times New Roman"/>
                          <a:cs typeface="Times New Roman"/>
                        </a:rPr>
                        <a:t>(smaller)</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1" dirty="0">
                          <a:solidFill>
                            <a:srgbClr val="000000"/>
                          </a:solidFill>
                          <a:latin typeface="Times New Roman"/>
                          <a:cs typeface="Times New Roman"/>
                        </a:rPr>
                        <a:t>734</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200" i="0" dirty="0" err="1">
                          <a:solidFill>
                            <a:srgbClr val="000000"/>
                          </a:solidFill>
                          <a:latin typeface="Times New Roman"/>
                          <a:cs typeface="Times New Roman"/>
                        </a:rPr>
                        <a:t>Fiorentino</a:t>
                      </a:r>
                      <a:r>
                        <a:rPr lang="en-US" sz="1200" i="0" dirty="0">
                          <a:solidFill>
                            <a:srgbClr val="000000"/>
                          </a:solidFill>
                          <a:latin typeface="Times New Roman"/>
                          <a:cs typeface="Times New Roman"/>
                        </a:rPr>
                        <a:t>+ (2012)</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814753">
                <a:tc>
                  <a:txBody>
                    <a:bodyPr/>
                    <a:lstStyle/>
                    <a:p>
                      <a:pPr algn="ctr"/>
                      <a:r>
                        <a:rPr lang="en-US" sz="1800" b="1" dirty="0">
                          <a:solidFill>
                            <a:srgbClr val="000000"/>
                          </a:solidFill>
                          <a:latin typeface="Times New Roman"/>
                          <a:cs typeface="Times New Roman"/>
                        </a:rPr>
                        <a:t>M110</a:t>
                      </a:r>
                    </a:p>
                    <a:p>
                      <a:pPr algn="ctr"/>
                      <a:r>
                        <a:rPr lang="en-US" sz="1800" b="1" dirty="0">
                          <a:solidFill>
                            <a:srgbClr val="000000"/>
                          </a:solidFill>
                          <a:latin typeface="Times New Roman"/>
                          <a:cs typeface="Times New Roman"/>
                        </a:rPr>
                        <a:t>(larger)</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4.5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2.5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1" dirty="0">
                          <a:solidFill>
                            <a:srgbClr val="000000"/>
                          </a:solidFill>
                          <a:latin typeface="Times New Roman"/>
                          <a:cs typeface="Times New Roman"/>
                        </a:rPr>
                        <a:t>848</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200" dirty="0" err="1">
                          <a:solidFill>
                            <a:srgbClr val="000000"/>
                          </a:solidFill>
                          <a:latin typeface="Times New Roman"/>
                          <a:cs typeface="Times New Roman"/>
                        </a:rPr>
                        <a:t>Tammann</a:t>
                      </a:r>
                      <a:r>
                        <a:rPr lang="en-US" sz="1200" dirty="0">
                          <a:solidFill>
                            <a:srgbClr val="000000"/>
                          </a:solidFill>
                          <a:latin typeface="Times New Roman"/>
                          <a:cs typeface="Times New Roman"/>
                        </a:rPr>
                        <a:t>+ (2008)</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AE9D96B0-8AF2-CE65-3624-66F5D2E630A4}"/>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Milky Way Neighborhood (2020)</a:t>
            </a:r>
          </a:p>
        </p:txBody>
      </p:sp>
      <p:graphicFrame>
        <p:nvGraphicFramePr>
          <p:cNvPr id="3" name="Table 2">
            <a:extLst>
              <a:ext uri="{FF2B5EF4-FFF2-40B4-BE49-F238E27FC236}">
                <a16:creationId xmlns:a16="http://schemas.microsoft.com/office/drawing/2014/main" id="{F25C8D8A-02E8-65A9-39A8-61AB4720037E}"/>
              </a:ext>
            </a:extLst>
          </p:cNvPr>
          <p:cNvGraphicFramePr>
            <a:graphicFrameLocks noGrp="1"/>
          </p:cNvGraphicFramePr>
          <p:nvPr>
            <p:extLst>
              <p:ext uri="{D42A27DB-BD31-4B8C-83A1-F6EECF244321}">
                <p14:modId xmlns:p14="http://schemas.microsoft.com/office/powerpoint/2010/main" val="1395689579"/>
              </p:ext>
            </p:extLst>
          </p:nvPr>
        </p:nvGraphicFramePr>
        <p:xfrm>
          <a:off x="381000" y="990600"/>
          <a:ext cx="8382000" cy="5646739"/>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3429000">
                  <a:extLst>
                    <a:ext uri="{9D8B030D-6E8A-4147-A177-3AD203B41FA5}">
                      <a16:colId xmlns:a16="http://schemas.microsoft.com/office/drawing/2014/main" val="20005"/>
                    </a:ext>
                  </a:extLst>
                </a:gridCol>
              </a:tblGrid>
              <a:tr h="750018">
                <a:tc>
                  <a:txBody>
                    <a:bodyPr/>
                    <a:lstStyle/>
                    <a:p>
                      <a:pPr algn="ctr"/>
                      <a:endParaRPr lang="en-US" sz="1800" b="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X</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Y</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Z</a:t>
                      </a:r>
                    </a:p>
                    <a:p>
                      <a:pPr algn="ctr"/>
                      <a:r>
                        <a:rPr lang="en-US" sz="1800" b="1" dirty="0">
                          <a:solidFill>
                            <a:srgbClr val="000000"/>
                          </a:solidFill>
                          <a:latin typeface="Times New Roman"/>
                          <a:cs typeface="Times New Roman"/>
                        </a:rPr>
                        <a:t>(</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dirty="0">
                          <a:solidFill>
                            <a:srgbClr val="000000"/>
                          </a:solidFill>
                          <a:latin typeface="Times New Roman"/>
                          <a:cs typeface="Times New Roman"/>
                        </a:rPr>
                        <a:t>Distance (</a:t>
                      </a:r>
                      <a:r>
                        <a:rPr lang="en-US" sz="1800" b="1" dirty="0" err="1">
                          <a:solidFill>
                            <a:srgbClr val="000000"/>
                          </a:solidFill>
                          <a:latin typeface="Times New Roman"/>
                          <a:cs typeface="Times New Roman"/>
                        </a:rPr>
                        <a:t>kpc</a:t>
                      </a:r>
                      <a:r>
                        <a:rPr lang="en-US" sz="1800" b="1" dirty="0">
                          <a:solidFill>
                            <a:srgbClr val="000000"/>
                          </a:solidFill>
                          <a:latin typeface="Times New Roman"/>
                          <a:cs typeface="Times New Roman"/>
                        </a:rPr>
                        <a:t>)</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b="1">
                          <a:solidFill>
                            <a:srgbClr val="000000"/>
                          </a:solidFill>
                          <a:latin typeface="Times New Roman"/>
                          <a:cs typeface="Times New Roman"/>
                        </a:rPr>
                        <a:t>References / Notes</a:t>
                      </a:r>
                      <a:endParaRPr lang="en-US" sz="1800" b="1"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14753">
                <a:tc>
                  <a:txBody>
                    <a:bodyPr/>
                    <a:lstStyle/>
                    <a:p>
                      <a:pPr algn="ctr"/>
                      <a:r>
                        <a:rPr lang="en-US" sz="1800" b="1" dirty="0">
                          <a:solidFill>
                            <a:srgbClr val="000000"/>
                          </a:solidFill>
                          <a:latin typeface="Times New Roman"/>
                          <a:cs typeface="Times New Roman"/>
                        </a:rPr>
                        <a:t>Milky Way</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40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40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0.6</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i="1" dirty="0">
                          <a:solidFill>
                            <a:srgbClr val="000000"/>
                          </a:solidFill>
                          <a:latin typeface="Times New Roman"/>
                          <a:cs typeface="Times New Roman"/>
                        </a:rPr>
                        <a:t>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r>
                        <a:rPr lang="en-US" sz="1200" dirty="0" err="1">
                          <a:solidFill>
                            <a:srgbClr val="000000"/>
                          </a:solidFill>
                          <a:latin typeface="Times New Roman"/>
                          <a:cs typeface="Times New Roman"/>
                        </a:rPr>
                        <a:t>Cepheids</a:t>
                      </a:r>
                      <a:r>
                        <a:rPr lang="en-US" sz="1200" baseline="0" dirty="0">
                          <a:solidFill>
                            <a:srgbClr val="000000"/>
                          </a:solidFill>
                          <a:latin typeface="Times New Roman"/>
                          <a:cs typeface="Times New Roman"/>
                        </a:rPr>
                        <a:t> (</a:t>
                      </a:r>
                      <a:r>
                        <a:rPr lang="en-US" sz="1200" baseline="0" dirty="0" err="1">
                          <a:solidFill>
                            <a:srgbClr val="000000"/>
                          </a:solidFill>
                          <a:latin typeface="Times New Roman"/>
                          <a:cs typeface="Times New Roman"/>
                        </a:rPr>
                        <a:t>Skowron</a:t>
                      </a:r>
                      <a:r>
                        <a:rPr lang="en-US" sz="1200" baseline="0" dirty="0">
                          <a:solidFill>
                            <a:srgbClr val="000000"/>
                          </a:solidFill>
                          <a:latin typeface="Times New Roman"/>
                          <a:cs typeface="Times New Roman"/>
                        </a:rPr>
                        <a:t>+ 2019, Science)</a:t>
                      </a:r>
                    </a:p>
                    <a:p>
                      <a:pPr algn="l"/>
                      <a:r>
                        <a:rPr lang="en-US" sz="1200" baseline="0" dirty="0" err="1">
                          <a:solidFill>
                            <a:srgbClr val="000000"/>
                          </a:solidFill>
                          <a:latin typeface="Times New Roman"/>
                          <a:cs typeface="Times New Roman"/>
                        </a:rPr>
                        <a:t>dist</a:t>
                      </a:r>
                      <a:r>
                        <a:rPr lang="en-US" sz="1200" baseline="0" dirty="0">
                          <a:solidFill>
                            <a:srgbClr val="000000"/>
                          </a:solidFill>
                          <a:latin typeface="Times New Roman"/>
                          <a:cs typeface="Times New Roman"/>
                        </a:rPr>
                        <a:t>: eclipsing binary (1!) (</a:t>
                      </a:r>
                      <a:r>
                        <a:rPr lang="en-US" sz="1200" baseline="0" dirty="0" err="1">
                          <a:solidFill>
                            <a:srgbClr val="000000"/>
                          </a:solidFill>
                          <a:latin typeface="Times New Roman"/>
                          <a:cs typeface="Times New Roman"/>
                        </a:rPr>
                        <a:t>Ribas</a:t>
                      </a:r>
                      <a:r>
                        <a:rPr lang="en-US" sz="1200" baseline="0" dirty="0">
                          <a:solidFill>
                            <a:srgbClr val="000000"/>
                          </a:solidFill>
                          <a:latin typeface="Times New Roman"/>
                          <a:cs typeface="Times New Roman"/>
                        </a:rPr>
                        <a:t>+ 2005)</a:t>
                      </a:r>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1"/>
                  </a:ext>
                </a:extLst>
              </a:tr>
              <a:tr h="814753">
                <a:tc>
                  <a:txBody>
                    <a:bodyPr/>
                    <a:lstStyle/>
                    <a:p>
                      <a:pPr algn="ctr"/>
                      <a:r>
                        <a:rPr lang="en-US" sz="1800" b="1" dirty="0">
                          <a:solidFill>
                            <a:srgbClr val="000000"/>
                          </a:solidFill>
                          <a:latin typeface="Times New Roman"/>
                          <a:cs typeface="Times New Roman"/>
                        </a:rPr>
                        <a:t>LMC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2.5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4</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i="1" dirty="0">
                          <a:solidFill>
                            <a:srgbClr val="000000"/>
                          </a:solidFill>
                          <a:latin typeface="Times New Roman"/>
                          <a:cs typeface="Times New Roman"/>
                        </a:rPr>
                        <a:t>50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r>
                        <a:rPr lang="en-US" sz="1200" dirty="0" err="1">
                          <a:solidFill>
                            <a:srgbClr val="000000"/>
                          </a:solidFill>
                          <a:latin typeface="Times New Roman"/>
                          <a:cs typeface="Times New Roman"/>
                        </a:rPr>
                        <a:t>dist</a:t>
                      </a:r>
                      <a:r>
                        <a:rPr lang="en-US" sz="1200" dirty="0">
                          <a:solidFill>
                            <a:srgbClr val="000000"/>
                          </a:solidFill>
                          <a:latin typeface="Times New Roman"/>
                          <a:cs typeface="Times New Roman"/>
                        </a:rPr>
                        <a:t>: pulsars + H/pi/SN rem/globular (Taylor+</a:t>
                      </a:r>
                      <a:r>
                        <a:rPr lang="en-US" sz="1200" baseline="0" dirty="0">
                          <a:solidFill>
                            <a:srgbClr val="000000"/>
                          </a:solidFill>
                          <a:latin typeface="Times New Roman"/>
                          <a:cs typeface="Times New Roman"/>
                        </a:rPr>
                        <a:t> 1993)</a:t>
                      </a:r>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2"/>
                  </a:ext>
                </a:extLst>
              </a:tr>
              <a:tr h="822956">
                <a:tc>
                  <a:txBody>
                    <a:bodyPr/>
                    <a:lstStyle/>
                    <a:p>
                      <a:pPr algn="ctr"/>
                      <a:r>
                        <a:rPr lang="en-US" sz="1800" b="1" dirty="0">
                          <a:solidFill>
                            <a:srgbClr val="000000"/>
                          </a:solidFill>
                          <a:latin typeface="Times New Roman"/>
                          <a:cs typeface="Times New Roman"/>
                        </a:rPr>
                        <a:t>SMC</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2.8-5.6</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1.6-3.3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2.2-3.4</a:t>
                      </a:r>
                    </a:p>
                    <a:p>
                      <a:pPr algn="ctr"/>
                      <a:r>
                        <a:rPr lang="en-US" sz="1600" dirty="0">
                          <a:solidFill>
                            <a:srgbClr val="000000"/>
                          </a:solidFill>
                          <a:latin typeface="Times New Roman"/>
                          <a:cs typeface="Times New Roman"/>
                        </a:rPr>
                        <a:t>(4.9)</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i="1" dirty="0">
                          <a:solidFill>
                            <a:srgbClr val="000000"/>
                          </a:solidFill>
                          <a:latin typeface="Times New Roman"/>
                          <a:cs typeface="Times New Roman"/>
                        </a:rPr>
                        <a:t>44</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r>
                        <a:rPr lang="en-US" sz="1200" dirty="0">
                          <a:solidFill>
                            <a:srgbClr val="000000"/>
                          </a:solidFill>
                          <a:latin typeface="Times New Roman"/>
                          <a:cs typeface="Times New Roman"/>
                        </a:rPr>
                        <a:t>optical images in blue (de </a:t>
                      </a:r>
                      <a:r>
                        <a:rPr lang="en-US" sz="1200" dirty="0" err="1">
                          <a:solidFill>
                            <a:srgbClr val="000000"/>
                          </a:solidFill>
                          <a:latin typeface="Times New Roman"/>
                          <a:cs typeface="Times New Roman"/>
                        </a:rPr>
                        <a:t>Vaucouleurs</a:t>
                      </a:r>
                      <a:r>
                        <a:rPr lang="en-US" sz="1200" dirty="0">
                          <a:solidFill>
                            <a:srgbClr val="000000"/>
                          </a:solidFill>
                          <a:latin typeface="Times New Roman"/>
                          <a:cs typeface="Times New Roman"/>
                        </a:rPr>
                        <a:t> 1991)</a:t>
                      </a:r>
                    </a:p>
                    <a:p>
                      <a:pPr algn="l"/>
                      <a:r>
                        <a:rPr lang="en-US" sz="1200" dirty="0">
                          <a:solidFill>
                            <a:srgbClr val="000000"/>
                          </a:solidFill>
                          <a:latin typeface="Times New Roman"/>
                          <a:cs typeface="Times New Roman"/>
                        </a:rPr>
                        <a:t>OIR</a:t>
                      </a:r>
                      <a:r>
                        <a:rPr lang="en-US" sz="1200" baseline="0" dirty="0">
                          <a:solidFill>
                            <a:srgbClr val="000000"/>
                          </a:solidFill>
                          <a:latin typeface="Times New Roman"/>
                          <a:cs typeface="Times New Roman"/>
                        </a:rPr>
                        <a:t> imaging SDSS/</a:t>
                      </a:r>
                      <a:r>
                        <a:rPr lang="en-US" sz="1200" dirty="0">
                          <a:solidFill>
                            <a:srgbClr val="000000"/>
                          </a:solidFill>
                          <a:latin typeface="Times New Roman"/>
                          <a:cs typeface="Times New Roman"/>
                        </a:rPr>
                        <a:t>Spitzer (Cook+</a:t>
                      </a:r>
                      <a:r>
                        <a:rPr lang="en-US" sz="1200" baseline="0" dirty="0">
                          <a:solidFill>
                            <a:srgbClr val="000000"/>
                          </a:solidFill>
                          <a:latin typeface="Times New Roman"/>
                          <a:cs typeface="Times New Roman"/>
                        </a:rPr>
                        <a:t> 2014)</a:t>
                      </a:r>
                      <a:endParaRPr lang="en-US" sz="1200" dirty="0">
                        <a:solidFill>
                          <a:srgbClr val="000000"/>
                        </a:solidFill>
                        <a:latin typeface="Times New Roman"/>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solidFill>
                            <a:srgbClr val="000000"/>
                          </a:solidFill>
                          <a:latin typeface="Times New Roman"/>
                          <a:cs typeface="Times New Roman"/>
                        </a:rPr>
                        <a:t>dist</a:t>
                      </a:r>
                      <a:r>
                        <a:rPr lang="en-US" sz="1200" dirty="0">
                          <a:solidFill>
                            <a:srgbClr val="000000"/>
                          </a:solidFill>
                          <a:latin typeface="Times New Roman"/>
                          <a:cs typeface="Times New Roman"/>
                        </a:rPr>
                        <a:t>: </a:t>
                      </a:r>
                      <a:r>
                        <a:rPr lang="en-US" sz="1200" dirty="0" err="1">
                          <a:solidFill>
                            <a:srgbClr val="000000"/>
                          </a:solidFill>
                          <a:latin typeface="Times New Roman"/>
                          <a:cs typeface="Times New Roman"/>
                        </a:rPr>
                        <a:t>Cepheids</a:t>
                      </a:r>
                      <a:r>
                        <a:rPr lang="en-US" sz="1200" dirty="0">
                          <a:solidFill>
                            <a:srgbClr val="000000"/>
                          </a:solidFill>
                          <a:latin typeface="Times New Roman"/>
                          <a:cs typeface="Times New Roman"/>
                        </a:rPr>
                        <a:t> (</a:t>
                      </a:r>
                      <a:r>
                        <a:rPr lang="en-US" sz="1200" dirty="0" err="1">
                          <a:solidFill>
                            <a:srgbClr val="000000"/>
                          </a:solidFill>
                          <a:latin typeface="Times New Roman"/>
                          <a:cs typeface="Times New Roman"/>
                        </a:rPr>
                        <a:t>Inno</a:t>
                      </a:r>
                      <a:r>
                        <a:rPr lang="en-US" sz="1200" dirty="0">
                          <a:solidFill>
                            <a:srgbClr val="000000"/>
                          </a:solidFill>
                          <a:latin typeface="Times New Roman"/>
                          <a:cs typeface="Times New Roman"/>
                        </a:rPr>
                        <a:t>+</a:t>
                      </a:r>
                      <a:r>
                        <a:rPr lang="en-US" sz="1200" baseline="0" dirty="0">
                          <a:solidFill>
                            <a:srgbClr val="000000"/>
                          </a:solidFill>
                          <a:latin typeface="Times New Roman"/>
                          <a:cs typeface="Times New Roman"/>
                        </a:rPr>
                        <a:t> </a:t>
                      </a:r>
                      <a:r>
                        <a:rPr lang="en-US" sz="1200" dirty="0">
                          <a:solidFill>
                            <a:srgbClr val="000000"/>
                          </a:solidFill>
                          <a:latin typeface="Times New Roman"/>
                          <a:cs typeface="Times New Roman"/>
                        </a:rPr>
                        <a:t>2013)</a:t>
                      </a:r>
                    </a:p>
                    <a:p>
                      <a:pPr algn="l"/>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3"/>
                  </a:ext>
                </a:extLst>
              </a:tr>
              <a:tr h="814753">
                <a:tc>
                  <a:txBody>
                    <a:bodyPr/>
                    <a:lstStyle/>
                    <a:p>
                      <a:pPr algn="ctr"/>
                      <a:r>
                        <a:rPr lang="en-US" sz="1800" b="1" dirty="0">
                          <a:solidFill>
                            <a:srgbClr val="000000"/>
                          </a:solidFill>
                          <a:latin typeface="Times New Roman"/>
                          <a:cs typeface="Times New Roman"/>
                        </a:rPr>
                        <a:t>Andromeda</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61-480</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endParaRPr lang="en-US" sz="16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dirty="0">
                          <a:solidFill>
                            <a:srgbClr val="000000"/>
                          </a:solidFill>
                          <a:latin typeface="Times New Roman"/>
                          <a:cs typeface="Times New Roman"/>
                        </a:rPr>
                        <a:t>0.3</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ctr"/>
                      <a:r>
                        <a:rPr lang="en-US" sz="1600" i="1" dirty="0">
                          <a:solidFill>
                            <a:srgbClr val="000000"/>
                          </a:solidFill>
                          <a:latin typeface="Times New Roman"/>
                          <a:cs typeface="Times New Roman"/>
                        </a:rPr>
                        <a:t>765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tc>
                  <a:txBody>
                    <a:bodyPr/>
                    <a:lstStyle/>
                    <a:p>
                      <a:pPr algn="l"/>
                      <a:r>
                        <a:rPr lang="en-US" sz="1200" dirty="0" err="1">
                          <a:solidFill>
                            <a:srgbClr val="000000"/>
                          </a:solidFill>
                          <a:latin typeface="Times New Roman"/>
                          <a:cs typeface="Times New Roman"/>
                        </a:rPr>
                        <a:t>Kafle</a:t>
                      </a:r>
                      <a:r>
                        <a:rPr lang="en-US" sz="1200" dirty="0">
                          <a:solidFill>
                            <a:srgbClr val="000000"/>
                          </a:solidFill>
                          <a:latin typeface="Times New Roman"/>
                          <a:cs typeface="Times New Roman"/>
                        </a:rPr>
                        <a:t>+</a:t>
                      </a:r>
                      <a:r>
                        <a:rPr lang="en-US" sz="1200" baseline="0" dirty="0">
                          <a:solidFill>
                            <a:srgbClr val="000000"/>
                          </a:solidFill>
                          <a:latin typeface="Times New Roman"/>
                          <a:cs typeface="Times New Roman"/>
                        </a:rPr>
                        <a:t> (2018)</a:t>
                      </a:r>
                    </a:p>
                    <a:p>
                      <a:pPr algn="l"/>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05"/>
                    </a:solidFill>
                  </a:tcPr>
                </a:tc>
                <a:extLst>
                  <a:ext uri="{0D108BD9-81ED-4DB2-BD59-A6C34878D82A}">
                    <a16:rowId xmlns:a16="http://schemas.microsoft.com/office/drawing/2014/main" val="10004"/>
                  </a:ext>
                </a:extLst>
              </a:tr>
              <a:tr h="814753">
                <a:tc>
                  <a:txBody>
                    <a:bodyPr/>
                    <a:lstStyle/>
                    <a:p>
                      <a:pPr algn="ctr"/>
                      <a:r>
                        <a:rPr lang="en-US" sz="1800" b="1" dirty="0">
                          <a:solidFill>
                            <a:srgbClr val="000000"/>
                          </a:solidFill>
                          <a:latin typeface="Times New Roman"/>
                          <a:cs typeface="Times New Roman"/>
                        </a:rPr>
                        <a:t>M32</a:t>
                      </a:r>
                    </a:p>
                    <a:p>
                      <a:pPr algn="ctr"/>
                      <a:r>
                        <a:rPr lang="en-US" sz="1800" b="1" dirty="0">
                          <a:solidFill>
                            <a:srgbClr val="000000"/>
                          </a:solidFill>
                          <a:latin typeface="Times New Roman"/>
                          <a:cs typeface="Times New Roman"/>
                        </a:rPr>
                        <a:t>(smaller)</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1.2</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1.2</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(1.2)</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1" dirty="0">
                          <a:solidFill>
                            <a:srgbClr val="000000"/>
                          </a:solidFill>
                          <a:latin typeface="Times New Roman"/>
                          <a:cs typeface="Times New Roman"/>
                        </a:rPr>
                        <a:t>(same)</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200" i="0" dirty="0">
                          <a:solidFill>
                            <a:srgbClr val="000000"/>
                          </a:solidFill>
                          <a:latin typeface="Times New Roman"/>
                          <a:cs typeface="Times New Roman"/>
                        </a:rPr>
                        <a:t>foot de </a:t>
                      </a:r>
                      <a:r>
                        <a:rPr lang="en-US" sz="1200" i="0" dirty="0" err="1">
                          <a:solidFill>
                            <a:srgbClr val="000000"/>
                          </a:solidFill>
                          <a:latin typeface="Times New Roman"/>
                          <a:cs typeface="Times New Roman"/>
                        </a:rPr>
                        <a:t>Ilija</a:t>
                      </a:r>
                      <a:endParaRPr lang="en-US" sz="1200" i="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814753">
                <a:tc>
                  <a:txBody>
                    <a:bodyPr/>
                    <a:lstStyle/>
                    <a:p>
                      <a:pPr algn="ctr"/>
                      <a:r>
                        <a:rPr lang="en-US" sz="1800" b="1" dirty="0">
                          <a:solidFill>
                            <a:srgbClr val="000000"/>
                          </a:solidFill>
                          <a:latin typeface="Times New Roman"/>
                          <a:cs typeface="Times New Roman"/>
                        </a:rPr>
                        <a:t>M110</a:t>
                      </a:r>
                    </a:p>
                    <a:p>
                      <a:pPr algn="ctr"/>
                      <a:r>
                        <a:rPr lang="en-US" sz="1800" b="1" dirty="0">
                          <a:solidFill>
                            <a:srgbClr val="000000"/>
                          </a:solidFill>
                          <a:latin typeface="Times New Roman"/>
                          <a:cs typeface="Times New Roman"/>
                        </a:rPr>
                        <a:t>(larger)</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3.7</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5.5</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a:solidFill>
                            <a:srgbClr val="000000"/>
                          </a:solidFill>
                          <a:latin typeface="Times New Roman"/>
                          <a:cs typeface="Times New Roman"/>
                        </a:rPr>
                        <a:t>(3.7)</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i="1" dirty="0">
                          <a:solidFill>
                            <a:srgbClr val="000000"/>
                          </a:solidFill>
                          <a:latin typeface="Times New Roman"/>
                          <a:cs typeface="Times New Roman"/>
                        </a:rPr>
                        <a:t>(same)</a:t>
                      </a: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1200" dirty="0">
                          <a:solidFill>
                            <a:srgbClr val="000000"/>
                          </a:solidFill>
                          <a:latin typeface="Times New Roman"/>
                          <a:cs typeface="Times New Roman"/>
                        </a:rPr>
                        <a:t>foot</a:t>
                      </a:r>
                      <a:r>
                        <a:rPr lang="en-US" sz="1200" baseline="0" dirty="0">
                          <a:solidFill>
                            <a:srgbClr val="000000"/>
                          </a:solidFill>
                          <a:latin typeface="Times New Roman"/>
                          <a:cs typeface="Times New Roman"/>
                        </a:rPr>
                        <a:t> de </a:t>
                      </a:r>
                      <a:r>
                        <a:rPr lang="en-US" sz="1200" baseline="0" dirty="0" err="1">
                          <a:solidFill>
                            <a:srgbClr val="000000"/>
                          </a:solidFill>
                          <a:latin typeface="Times New Roman"/>
                          <a:cs typeface="Times New Roman"/>
                        </a:rPr>
                        <a:t>Ilija</a:t>
                      </a:r>
                      <a:endParaRPr lang="en-US" sz="1200" dirty="0">
                        <a:solidFill>
                          <a:srgbClr val="000000"/>
                        </a:solidFill>
                        <a:latin typeface="Times New Roman"/>
                        <a:cs typeface="Times New Roman"/>
                      </a:endParaRPr>
                    </a:p>
                  </a:txBody>
                  <a:tcPr marT="45718" marB="45718"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7" name="Picture 5" descr="milkyway">
            <a:extLst>
              <a:ext uri="{FF2B5EF4-FFF2-40B4-BE49-F238E27FC236}">
                <a16:creationId xmlns:a16="http://schemas.microsoft.com/office/drawing/2014/main" id="{4930EF44-2A08-7CD9-FE3B-BE39D0396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10896600" cy="723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a:extLst>
              <a:ext uri="{FF2B5EF4-FFF2-40B4-BE49-F238E27FC236}">
                <a16:creationId xmlns:a16="http://schemas.microsoft.com/office/drawing/2014/main" id="{2FA62191-0408-F8F0-39E3-25128ED658CE}"/>
              </a:ext>
            </a:extLst>
          </p:cNvPr>
          <p:cNvSpPr>
            <a:spLocks noGrp="1" noChangeArrowheads="1"/>
          </p:cNvSpPr>
          <p:nvPr>
            <p:ph type="title"/>
          </p:nvPr>
        </p:nvSpPr>
        <p:spPr>
          <a:xfrm>
            <a:off x="0" y="0"/>
            <a:ext cx="9144000" cy="37338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How will YOU explore </a:t>
            </a:r>
            <a:br>
              <a:rPr lang="en-US" altLang="en-US" b="1">
                <a:solidFill>
                  <a:schemeClr val="tx1"/>
                </a:solidFill>
                <a:latin typeface="Times New Roman" panose="02020603050405020304" pitchFamily="18" charset="0"/>
                <a:ea typeface="ＭＳ Ｐゴシック" panose="020B0600070205080204" pitchFamily="34" charset="-128"/>
              </a:rPr>
            </a:br>
            <a:r>
              <a:rPr lang="en-US" altLang="en-US" b="1">
                <a:solidFill>
                  <a:schemeClr val="tx1"/>
                </a:solidFill>
                <a:latin typeface="Times New Roman" panose="02020603050405020304" pitchFamily="18" charset="0"/>
                <a:ea typeface="ＭＳ Ｐゴシック" panose="020B0600070205080204" pitchFamily="34" charset="-128"/>
              </a:rPr>
              <a:t>the Milky Way?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3EF24A50-4949-DB76-3143-AE6A49FD1C0F}"/>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NSF Proposal Ideas</a:t>
            </a:r>
          </a:p>
        </p:txBody>
      </p:sp>
      <p:sp>
        <p:nvSpPr>
          <p:cNvPr id="88066" name="TextBox 2">
            <a:extLst>
              <a:ext uri="{FF2B5EF4-FFF2-40B4-BE49-F238E27FC236}">
                <a16:creationId xmlns:a16="http://schemas.microsoft.com/office/drawing/2014/main" id="{DE64FF58-097A-D0BD-BBA8-B0743119423D}"/>
              </a:ext>
            </a:extLst>
          </p:cNvPr>
          <p:cNvSpPr txBox="1">
            <a:spLocks noChangeArrowheads="1"/>
          </p:cNvSpPr>
          <p:nvPr/>
        </p:nvSpPr>
        <p:spPr bwMode="auto">
          <a:xfrm>
            <a:off x="1981200" y="809446"/>
            <a:ext cx="59436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Isaac A.		HB stars (tie) binary star evolution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Sebastian C. G.	</a:t>
            </a:r>
            <a:r>
              <a:rPr lang="en-US" altLang="en-US" sz="1400" dirty="0">
                <a:solidFill>
                  <a:srgbClr val="0000FF"/>
                </a:solidFill>
                <a:latin typeface="Times New Roman" panose="02020603050405020304" pitchFamily="18" charset="0"/>
              </a:rPr>
              <a:t>K dwarf binaries … eclipsing?</a:t>
            </a: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Naba</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 D.		LMC </a:t>
            </a:r>
            <a:r>
              <a:rPr kumimoji="0" lang="en-US" altLang="en-US" sz="1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globulars</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 / Cepheid companions</a:t>
            </a:r>
            <a:endParaRPr lang="en-US" altLang="en-US" sz="1400" dirty="0">
              <a:solidFill>
                <a:srgbClr val="0000FF"/>
              </a:solidFill>
              <a:latin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Griffin G.		</a:t>
            </a:r>
            <a:r>
              <a:rPr lang="en-US" altLang="en-US" sz="1400" dirty="0">
                <a:solidFill>
                  <a:srgbClr val="0000FF"/>
                </a:solidFill>
                <a:latin typeface="Times New Roman" panose="02020603050405020304" pitchFamily="18" charset="0"/>
              </a:rPr>
              <a:t>MW u</a:t>
            </a:r>
            <a:r>
              <a:rPr kumimoji="0" lang="en-US" altLang="en-US" sz="1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ndiscovered</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 </a:t>
            </a:r>
            <a:r>
              <a:rPr kumimoji="0" lang="en-US" altLang="en-US" sz="1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globulars</a:t>
            </a: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Jessica H.		g</a:t>
            </a:r>
            <a:r>
              <a:rPr lang="en-US" altLang="en-US" sz="1400" dirty="0" err="1">
                <a:solidFill>
                  <a:srgbClr val="0000FF"/>
                </a:solidFill>
                <a:latin typeface="Times New Roman" panose="02020603050405020304" pitchFamily="18" charset="0"/>
              </a:rPr>
              <a:t>lobulars</a:t>
            </a:r>
            <a:r>
              <a:rPr lang="en-US" altLang="en-US" sz="1400" dirty="0">
                <a:solidFill>
                  <a:srgbClr val="0000FF"/>
                </a:solidFill>
                <a:latin typeface="Times New Roman" panose="02020603050405020304" pitchFamily="18" charset="0"/>
              </a:rPr>
              <a:t>’ multiple populations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Tim J.		K </a:t>
            </a:r>
            <a:r>
              <a:rPr lang="en-US" altLang="en-US" sz="1400" dirty="0">
                <a:solidFill>
                  <a:srgbClr val="0000FF"/>
                </a:solidFill>
                <a:latin typeface="Times New Roman" panose="02020603050405020304" pitchFamily="18" charset="0"/>
              </a:rPr>
              <a:t>+ </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wd binaries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Colin K.		MW bar metallicities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Matthew L.		</a:t>
            </a:r>
            <a:r>
              <a:rPr lang="en-US" altLang="en-US" sz="1400" dirty="0">
                <a:solidFill>
                  <a:srgbClr val="0000FF"/>
                </a:solidFill>
                <a:latin typeface="Times New Roman" panose="02020603050405020304" pitchFamily="18" charset="0"/>
              </a:rPr>
              <a:t>MW r</a:t>
            </a:r>
            <a:r>
              <a:rPr kumimoji="0" lang="en-US" altLang="en-US" sz="1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unaway</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 stars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Madison L.		</a:t>
            </a:r>
            <a:r>
              <a:rPr lang="en-US" altLang="en-US" sz="1400" dirty="0">
                <a:solidFill>
                  <a:srgbClr val="0000FF"/>
                </a:solidFill>
                <a:latin typeface="Times New Roman" panose="02020603050405020304" pitchFamily="18" charset="0"/>
              </a:rPr>
              <a:t>b</a:t>
            </a:r>
            <a:r>
              <a:rPr kumimoji="0" lang="en-US" altLang="en-US" sz="1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rown</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 dwarf companions in Gaia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Saba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Kayvon</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 S.		</a:t>
            </a:r>
            <a:r>
              <a:rPr lang="en-US" altLang="en-US" sz="1400" dirty="0">
                <a:solidFill>
                  <a:srgbClr val="0000FF"/>
                </a:solidFill>
                <a:latin typeface="Times New Roman" panose="02020603050405020304" pitchFamily="18" charset="0"/>
              </a:rPr>
              <a:t>d</a:t>
            </a:r>
            <a:r>
              <a:rPr kumimoji="0" lang="en-US" altLang="en-US" sz="1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isintegration</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 of globular clusters + dwarf galaxies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Yasmeen S.</a:t>
            </a:r>
            <a:r>
              <a:rPr lang="en-US" altLang="en-US" sz="1400" dirty="0">
                <a:solidFill>
                  <a:srgbClr val="0000FF"/>
                </a:solidFill>
                <a:latin typeface="Times New Roman" panose="02020603050405020304" pitchFamily="18" charset="0"/>
              </a:rPr>
              <a:t>		m</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ass segregation in clusters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FF"/>
                </a:solidFill>
                <a:effectLst/>
                <a:uLnTx/>
                <a:uFillTx/>
                <a:latin typeface="Times New Roman" panose="02020603050405020304" pitchFamily="18" charset="0"/>
                <a:ea typeface="ＭＳ Ｐゴシック" panose="020B0600070205080204" pitchFamily="34" charset="-128"/>
                <a:cs typeface="+mn-cs"/>
              </a:rPr>
              <a:t>Melodie</a:t>
            </a: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 S.		</a:t>
            </a:r>
            <a:r>
              <a:rPr lang="en-US" altLang="en-US" sz="1400" dirty="0">
                <a:solidFill>
                  <a:srgbClr val="0000FF"/>
                </a:solidFill>
                <a:latin typeface="Times New Roman" panose="02020603050405020304" pitchFamily="18" charset="0"/>
              </a:rPr>
              <a:t>SMC substructure</a:t>
            </a: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rPr>
              <a:t>Jacob T.		</a:t>
            </a:r>
            <a:r>
              <a:rPr lang="en-US" altLang="en-US" sz="1400" dirty="0">
                <a:solidFill>
                  <a:srgbClr val="0000FF"/>
                </a:solidFill>
                <a:latin typeface="Times New Roman" panose="02020603050405020304" pitchFamily="18" charset="0"/>
              </a:rPr>
              <a:t>Sun in a stellar stream?</a:t>
            </a:r>
            <a:endParaRPr kumimoji="0" lang="en-US" altLang="en-US" sz="14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89" name="Picture 3" descr="23_10">
            <a:extLst>
              <a:ext uri="{FF2B5EF4-FFF2-40B4-BE49-F238E27FC236}">
                <a16:creationId xmlns:a16="http://schemas.microsoft.com/office/drawing/2014/main" id="{DD0C702B-8363-6AFF-21FF-16952F648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2">
            <a:extLst>
              <a:ext uri="{FF2B5EF4-FFF2-40B4-BE49-F238E27FC236}">
                <a16:creationId xmlns:a16="http://schemas.microsoft.com/office/drawing/2014/main" id="{411EF536-5182-5534-87B0-1822C0BD7A5B}"/>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Milky Way Overview</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B30D2A41-D30A-9D0F-B426-913E539CED6B}"/>
              </a:ext>
            </a:extLst>
          </p:cNvPr>
          <p:cNvSpPr>
            <a:spLocks noGrp="1" noChangeArrowheads="1"/>
          </p:cNvSpPr>
          <p:nvPr>
            <p:ph type="title"/>
          </p:nvPr>
        </p:nvSpPr>
        <p:spPr>
          <a:xfrm>
            <a:off x="0" y="0"/>
            <a:ext cx="91440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Milky Way Galaxy</a:t>
            </a:r>
          </a:p>
        </p:txBody>
      </p:sp>
      <p:sp>
        <p:nvSpPr>
          <p:cNvPr id="1460227" name="Rectangle 3">
            <a:extLst>
              <a:ext uri="{FF2B5EF4-FFF2-40B4-BE49-F238E27FC236}">
                <a16:creationId xmlns:a16="http://schemas.microsoft.com/office/drawing/2014/main" id="{CE8B1BC2-E08C-0BD7-BD25-DD782882177C}"/>
              </a:ext>
            </a:extLst>
          </p:cNvPr>
          <p:cNvSpPr>
            <a:spLocks noGrp="1" noChangeArrowheads="1"/>
          </p:cNvSpPr>
          <p:nvPr>
            <p:ph type="body" idx="1"/>
          </p:nvPr>
        </p:nvSpPr>
        <p:spPr>
          <a:xfrm>
            <a:off x="152400" y="1143000"/>
            <a:ext cx="8763000" cy="5638800"/>
          </a:xfrm>
        </p:spPr>
        <p:txBody>
          <a:bodyPr/>
          <a:lstStyle/>
          <a:p>
            <a:pPr marL="609600" indent="-609600" eaLnBrk="1" hangingPunct="1">
              <a:buFontTx/>
              <a:buNone/>
            </a:pPr>
            <a:r>
              <a:rPr lang="en-US" altLang="en-US" sz="2000" b="1">
                <a:solidFill>
                  <a:srgbClr val="0000CC"/>
                </a:solidFill>
                <a:latin typeface="Times New Roman" panose="02020603050405020304" pitchFamily="18" charset="0"/>
                <a:ea typeface="ＭＳ Ｐゴシック" panose="020B0600070205080204" pitchFamily="34" charset="-128"/>
              </a:rPr>
              <a:t>Members	</a:t>
            </a:r>
            <a:r>
              <a:rPr lang="en-US" altLang="en-US" sz="2000">
                <a:solidFill>
                  <a:srgbClr val="000000"/>
                </a:solidFill>
                <a:latin typeface="Times New Roman" panose="02020603050405020304" pitchFamily="18" charset="0"/>
                <a:ea typeface="ＭＳ Ｐゴシック" panose="020B0600070205080204" pitchFamily="34" charset="-128"/>
              </a:rPr>
              <a:t>stars		10</a:t>
            </a:r>
            <a:r>
              <a:rPr lang="en-US" altLang="en-US" sz="2000" baseline="30000">
                <a:solidFill>
                  <a:srgbClr val="000000"/>
                </a:solidFill>
                <a:latin typeface="Times New Roman" panose="02020603050405020304" pitchFamily="18" charset="0"/>
                <a:ea typeface="ＭＳ Ｐゴシック" panose="020B0600070205080204" pitchFamily="34" charset="-128"/>
              </a:rPr>
              <a:t>11</a:t>
            </a:r>
            <a:r>
              <a:rPr lang="en-US" altLang="en-US" sz="2000">
                <a:solidFill>
                  <a:srgbClr val="000000"/>
                </a:solidFill>
                <a:latin typeface="Times New Roman" panose="02020603050405020304" pitchFamily="18" charset="0"/>
                <a:ea typeface="ＭＳ Ｐゴシック" panose="020B0600070205080204" pitchFamily="34" charset="-128"/>
              </a:rPr>
              <a:t> to 10</a:t>
            </a:r>
            <a:r>
              <a:rPr lang="en-US" altLang="en-US" sz="2000" baseline="30000">
                <a:solidFill>
                  <a:srgbClr val="000000"/>
                </a:solidFill>
                <a:latin typeface="Times New Roman" panose="02020603050405020304" pitchFamily="18" charset="0"/>
                <a:ea typeface="ＭＳ Ｐゴシック" panose="020B0600070205080204" pitchFamily="34" charset="-128"/>
              </a:rPr>
              <a:t>12</a:t>
            </a:r>
          </a:p>
          <a:p>
            <a:pPr marL="609600" indent="-609600" eaLnBrk="1" hangingPunct="1">
              <a:buFontTx/>
              <a:buNone/>
            </a:pPr>
            <a:endParaRPr lang="en-US" altLang="en-US" sz="2000" baseline="3000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baseline="30000">
                <a:solidFill>
                  <a:srgbClr val="000000"/>
                </a:solidFill>
                <a:latin typeface="Times New Roman" panose="02020603050405020304" pitchFamily="18" charset="0"/>
                <a:ea typeface="ＭＳ Ｐゴシック" panose="020B0600070205080204" pitchFamily="34" charset="-128"/>
              </a:rPr>
              <a:t>					</a:t>
            </a:r>
            <a:r>
              <a:rPr lang="en-US" altLang="en-US" sz="2000">
                <a:solidFill>
                  <a:srgbClr val="000000"/>
                </a:solidFill>
                <a:latin typeface="Times New Roman" panose="02020603050405020304" pitchFamily="18" charset="0"/>
                <a:ea typeface="ＭＳ Ｐゴシック" panose="020B0600070205080204" pitchFamily="34" charset="-128"/>
              </a:rPr>
              <a:t>entire HR Diagram</a:t>
            </a:r>
          </a:p>
          <a:p>
            <a:pPr marL="609600" indent="-609600" eaLnBrk="1" hangingPunct="1">
              <a:buFontTx/>
              <a:buNone/>
            </a:pPr>
            <a:endParaRPr lang="en-US" altLang="en-US" sz="200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a:solidFill>
                  <a:srgbClr val="000000"/>
                </a:solidFill>
                <a:latin typeface="Times New Roman" panose="02020603050405020304" pitchFamily="18" charset="0"/>
                <a:ea typeface="ＭＳ Ｐゴシック" panose="020B0600070205080204" pitchFamily="34" charset="-128"/>
              </a:rPr>
              <a:t>			not stars		black holes, neutron stars, white dwarfs</a:t>
            </a:r>
          </a:p>
          <a:p>
            <a:pPr marL="609600" indent="-609600" eaLnBrk="1" hangingPunct="1">
              <a:buFontTx/>
              <a:buNone/>
            </a:pPr>
            <a:r>
              <a:rPr lang="en-US" altLang="en-US" sz="2000">
                <a:solidFill>
                  <a:srgbClr val="000000"/>
                </a:solidFill>
                <a:latin typeface="Times New Roman" panose="02020603050405020304" pitchFamily="18" charset="0"/>
                <a:ea typeface="ＭＳ Ｐゴシック" panose="020B0600070205080204" pitchFamily="34" charset="-128"/>
              </a:rPr>
              <a:t>					brown dwarfs</a:t>
            </a:r>
          </a:p>
          <a:p>
            <a:pPr marL="609600" indent="-609600" eaLnBrk="1" hangingPunct="1">
              <a:buFontTx/>
              <a:buNone/>
            </a:pPr>
            <a:endParaRPr lang="en-US" altLang="en-US" sz="200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a:solidFill>
                  <a:srgbClr val="000000"/>
                </a:solidFill>
                <a:latin typeface="Times New Roman" panose="02020603050405020304" pitchFamily="18" charset="0"/>
                <a:ea typeface="ＭＳ Ｐゴシック" panose="020B0600070205080204" pitchFamily="34" charset="-128"/>
              </a:rPr>
              <a:t>			rocks		solar systems, planets, asteroids, TNOs, comets</a:t>
            </a:r>
          </a:p>
          <a:p>
            <a:pPr marL="609600" indent="-609600" eaLnBrk="1" hangingPunct="1">
              <a:buFontTx/>
              <a:buNone/>
            </a:pPr>
            <a:r>
              <a:rPr lang="en-US" altLang="en-US" sz="2000">
                <a:solidFill>
                  <a:srgbClr val="000000"/>
                </a:solidFill>
                <a:latin typeface="Times New Roman" panose="02020603050405020304" pitchFamily="18" charset="0"/>
                <a:ea typeface="ＭＳ Ｐゴシック" panose="020B0600070205080204" pitchFamily="34" charset="-128"/>
              </a:rPr>
              <a:t>			</a:t>
            </a:r>
          </a:p>
          <a:p>
            <a:pPr marL="609600" indent="-609600" eaLnBrk="1" hangingPunct="1">
              <a:buFontTx/>
              <a:buNone/>
            </a:pPr>
            <a:r>
              <a:rPr lang="en-US" altLang="en-US" sz="2000">
                <a:solidFill>
                  <a:srgbClr val="000000"/>
                </a:solidFill>
                <a:latin typeface="Times New Roman" panose="02020603050405020304" pitchFamily="18" charset="0"/>
                <a:ea typeface="ＭＳ Ｐゴシック" panose="020B0600070205080204" pitchFamily="34" charset="-128"/>
              </a:rPr>
              <a:t>			gas/dust		nebulae, ISM, GMCs</a:t>
            </a:r>
          </a:p>
          <a:p>
            <a:pPr marL="609600" indent="-609600" eaLnBrk="1" hangingPunct="1">
              <a:buFontTx/>
              <a:buNone/>
            </a:pPr>
            <a:endParaRPr lang="en-US" altLang="en-US" sz="2000">
              <a:solidFill>
                <a:srgbClr val="000000"/>
              </a:solidFill>
              <a:latin typeface="Times New Roman" panose="02020603050405020304" pitchFamily="18" charset="0"/>
              <a:ea typeface="ＭＳ Ｐゴシック" panose="020B0600070205080204" pitchFamily="34" charset="-128"/>
            </a:endParaRPr>
          </a:p>
          <a:p>
            <a:pPr marL="609600" indent="-609600" eaLnBrk="1" hangingPunct="1">
              <a:buFontTx/>
              <a:buNone/>
            </a:pPr>
            <a:r>
              <a:rPr lang="en-US" altLang="en-US" sz="2000">
                <a:solidFill>
                  <a:srgbClr val="000000"/>
                </a:solidFill>
                <a:latin typeface="Times New Roman" panose="02020603050405020304" pitchFamily="18" charset="0"/>
                <a:ea typeface="ＭＳ Ｐゴシック" panose="020B0600070205080204" pitchFamily="34" charset="-128"/>
              </a:rPr>
              <a:t>			life</a:t>
            </a:r>
          </a:p>
          <a:p>
            <a:pPr marL="609600" indent="-609600" eaLnBrk="1" hangingPunct="1">
              <a:buFontTx/>
              <a:buNone/>
            </a:pPr>
            <a:endParaRPr lang="en-US" altLang="en-US" sz="2000">
              <a:solidFill>
                <a:srgbClr val="000000"/>
              </a:solidFill>
              <a:latin typeface="Times New Roman" panose="02020603050405020304" pitchFamily="18" charset="0"/>
              <a:ea typeface="ＭＳ Ｐゴシック" panose="020B0600070205080204"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0227">
                                            <p:txEl>
                                              <p:pRg st="0" end="0"/>
                                            </p:txEl>
                                          </p:spTgt>
                                        </p:tgtEl>
                                        <p:attrNameLst>
                                          <p:attrName>style.visibility</p:attrName>
                                        </p:attrNameLst>
                                      </p:cBhvr>
                                      <p:to>
                                        <p:strVal val="visible"/>
                                      </p:to>
                                    </p:set>
                                    <p:animEffect transition="in" filter="fade">
                                      <p:cBhvr>
                                        <p:cTn id="7" dur="2000"/>
                                        <p:tgtEl>
                                          <p:spTgt spid="146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60227">
                                            <p:txEl>
                                              <p:pRg st="2" end="2"/>
                                            </p:txEl>
                                          </p:spTgt>
                                        </p:tgtEl>
                                        <p:attrNameLst>
                                          <p:attrName>style.visibility</p:attrName>
                                        </p:attrNameLst>
                                      </p:cBhvr>
                                      <p:to>
                                        <p:strVal val="visible"/>
                                      </p:to>
                                    </p:set>
                                    <p:animEffect transition="in" filter="fade">
                                      <p:cBhvr>
                                        <p:cTn id="12" dur="2000"/>
                                        <p:tgtEl>
                                          <p:spTgt spid="14602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60227">
                                            <p:txEl>
                                              <p:pRg st="4" end="4"/>
                                            </p:txEl>
                                          </p:spTgt>
                                        </p:tgtEl>
                                        <p:attrNameLst>
                                          <p:attrName>style.visibility</p:attrName>
                                        </p:attrNameLst>
                                      </p:cBhvr>
                                      <p:to>
                                        <p:strVal val="visible"/>
                                      </p:to>
                                    </p:set>
                                    <p:animEffect transition="in" filter="fade">
                                      <p:cBhvr>
                                        <p:cTn id="17" dur="2000"/>
                                        <p:tgtEl>
                                          <p:spTgt spid="14602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60227">
                                            <p:txEl>
                                              <p:pRg st="5" end="5"/>
                                            </p:txEl>
                                          </p:spTgt>
                                        </p:tgtEl>
                                        <p:attrNameLst>
                                          <p:attrName>style.visibility</p:attrName>
                                        </p:attrNameLst>
                                      </p:cBhvr>
                                      <p:to>
                                        <p:strVal val="visible"/>
                                      </p:to>
                                    </p:set>
                                    <p:animEffect transition="in" filter="fade">
                                      <p:cBhvr>
                                        <p:cTn id="22" dur="2000"/>
                                        <p:tgtEl>
                                          <p:spTgt spid="146022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60227">
                                            <p:txEl>
                                              <p:pRg st="7" end="7"/>
                                            </p:txEl>
                                          </p:spTgt>
                                        </p:tgtEl>
                                        <p:attrNameLst>
                                          <p:attrName>style.visibility</p:attrName>
                                        </p:attrNameLst>
                                      </p:cBhvr>
                                      <p:to>
                                        <p:strVal val="visible"/>
                                      </p:to>
                                    </p:set>
                                    <p:animEffect transition="in" filter="fade">
                                      <p:cBhvr>
                                        <p:cTn id="27" dur="2000"/>
                                        <p:tgtEl>
                                          <p:spTgt spid="1460227">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60227">
                                            <p:txEl>
                                              <p:pRg st="9" end="9"/>
                                            </p:txEl>
                                          </p:spTgt>
                                        </p:tgtEl>
                                        <p:attrNameLst>
                                          <p:attrName>style.visibility</p:attrName>
                                        </p:attrNameLst>
                                      </p:cBhvr>
                                      <p:to>
                                        <p:strVal val="visible"/>
                                      </p:to>
                                    </p:set>
                                    <p:animEffect transition="in" filter="fade">
                                      <p:cBhvr>
                                        <p:cTn id="32" dur="2000"/>
                                        <p:tgtEl>
                                          <p:spTgt spid="1460227">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60227">
                                            <p:txEl>
                                              <p:pRg st="11" end="11"/>
                                            </p:txEl>
                                          </p:spTgt>
                                        </p:tgtEl>
                                        <p:attrNameLst>
                                          <p:attrName>style.visibility</p:attrName>
                                        </p:attrNameLst>
                                      </p:cBhvr>
                                      <p:to>
                                        <p:strVal val="visible"/>
                                      </p:to>
                                    </p:set>
                                    <p:animEffect transition="in" filter="fade">
                                      <p:cBhvr>
                                        <p:cTn id="37" dur="2000"/>
                                        <p:tgtEl>
                                          <p:spTgt spid="14602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21B1FED-222F-9357-57A8-10A7DFF817D8}"/>
              </a:ext>
            </a:extLst>
          </p:cNvPr>
          <p:cNvSpPr>
            <a:spLocks noGrp="1" noChangeArrowheads="1"/>
          </p:cNvSpPr>
          <p:nvPr>
            <p:ph type="title"/>
          </p:nvPr>
        </p:nvSpPr>
        <p:spPr>
          <a:xfrm>
            <a:off x="457200" y="0"/>
            <a:ext cx="8229600" cy="838200"/>
          </a:xfrm>
        </p:spPr>
        <p:txBody>
          <a:bodyPr/>
          <a:lstStyle/>
          <a:p>
            <a:pPr eaLnBrk="1" hangingPunct="1"/>
            <a:r>
              <a:rPr lang="en-US" altLang="en-US" b="1" dirty="0">
                <a:solidFill>
                  <a:srgbClr val="000000"/>
                </a:solidFill>
                <a:latin typeface="Times New Roman" panose="02020603050405020304" pitchFamily="18" charset="0"/>
                <a:ea typeface="ＭＳ Ｐゴシック" panose="020B0600070205080204" pitchFamily="34" charset="-128"/>
              </a:rPr>
              <a:t>Milky Way Territories</a:t>
            </a:r>
          </a:p>
        </p:txBody>
      </p:sp>
      <p:sp>
        <p:nvSpPr>
          <p:cNvPr id="1476611" name="Rectangle 3">
            <a:extLst>
              <a:ext uri="{FF2B5EF4-FFF2-40B4-BE49-F238E27FC236}">
                <a16:creationId xmlns:a16="http://schemas.microsoft.com/office/drawing/2014/main" id="{D6C212F5-B2CB-EFC6-4209-3B71EC1F1688}"/>
              </a:ext>
            </a:extLst>
          </p:cNvPr>
          <p:cNvSpPr>
            <a:spLocks noGrp="1" noChangeArrowheads="1"/>
          </p:cNvSpPr>
          <p:nvPr>
            <p:ph type="body" sz="half" idx="1"/>
          </p:nvPr>
        </p:nvSpPr>
        <p:spPr>
          <a:xfrm>
            <a:off x="457200" y="1552575"/>
            <a:ext cx="1219200" cy="4953000"/>
          </a:xfrm>
        </p:spPr>
        <p:txBody>
          <a:bodyPr/>
          <a:lstStyle/>
          <a:p>
            <a:pPr marL="609600" indent="-609600" eaLnBrk="1" hangingPunct="1">
              <a:lnSpc>
                <a:spcPct val="80000"/>
              </a:lnSpc>
              <a:buFontTx/>
              <a:buNone/>
            </a:pPr>
            <a:r>
              <a:rPr lang="en-US" altLang="en-US" sz="2000" b="1">
                <a:solidFill>
                  <a:srgbClr val="0000CC"/>
                </a:solidFill>
                <a:latin typeface="Times New Roman" panose="02020603050405020304" pitchFamily="18" charset="0"/>
                <a:ea typeface="ＭＳ Ｐゴシック" panose="020B0600070205080204" pitchFamily="34" charset="-128"/>
              </a:rPr>
              <a:t>size</a:t>
            </a:r>
          </a:p>
          <a:p>
            <a:pPr marL="609600" indent="-609600" eaLnBrk="1" hangingPunct="1">
              <a:lnSpc>
                <a:spcPct val="80000"/>
              </a:lnSpc>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a:p>
            <a:pPr marL="609600" indent="-609600" eaLnBrk="1" hangingPunct="1">
              <a:lnSpc>
                <a:spcPct val="80000"/>
              </a:lnSpc>
              <a:buFontTx/>
              <a:buNone/>
            </a:pPr>
            <a:endParaRPr lang="en-US" altLang="en-US" sz="1800" b="1">
              <a:solidFill>
                <a:srgbClr val="0000CC"/>
              </a:solidFill>
              <a:latin typeface="Times New Roman" panose="02020603050405020304" pitchFamily="18" charset="0"/>
              <a:ea typeface="ＭＳ Ｐゴシック" panose="020B0600070205080204" pitchFamily="34" charset="-128"/>
            </a:endParaRPr>
          </a:p>
          <a:p>
            <a:pPr marL="609600" indent="-609600" eaLnBrk="1" hangingPunct="1">
              <a:lnSpc>
                <a:spcPct val="80000"/>
              </a:lnSpc>
              <a:buFontTx/>
              <a:buNone/>
            </a:pPr>
            <a:r>
              <a:rPr lang="en-US" altLang="en-US" sz="2000" b="1">
                <a:solidFill>
                  <a:srgbClr val="0000CC"/>
                </a:solidFill>
                <a:latin typeface="Times New Roman" panose="02020603050405020304" pitchFamily="18" charset="0"/>
                <a:ea typeface="ＭＳ Ｐゴシック" panose="020B0600070205080204" pitchFamily="34" charset="-128"/>
              </a:rPr>
              <a:t>details</a:t>
            </a:r>
          </a:p>
          <a:p>
            <a:pPr marL="609600" indent="-609600" eaLnBrk="1" hangingPunct="1">
              <a:lnSpc>
                <a:spcPct val="80000"/>
              </a:lnSpc>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a:p>
            <a:pPr marL="609600" indent="-609600" eaLnBrk="1" hangingPunct="1">
              <a:lnSpc>
                <a:spcPct val="80000"/>
              </a:lnSpc>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a:p>
            <a:pPr marL="609600" indent="-609600" eaLnBrk="1" hangingPunct="1">
              <a:lnSpc>
                <a:spcPct val="80000"/>
              </a:lnSpc>
              <a:buFontTx/>
              <a:buNone/>
            </a:pPr>
            <a:r>
              <a:rPr lang="en-US" altLang="en-US" sz="2000" b="1">
                <a:solidFill>
                  <a:srgbClr val="0000CC"/>
                </a:solidFill>
                <a:latin typeface="Times New Roman" panose="02020603050405020304" pitchFamily="18" charset="0"/>
                <a:ea typeface="ＭＳ Ｐゴシック" panose="020B0600070205080204" pitchFamily="34" charset="-128"/>
              </a:rPr>
              <a:t>stars</a:t>
            </a:r>
          </a:p>
          <a:p>
            <a:pPr marL="609600" indent="-609600" eaLnBrk="1" hangingPunct="1">
              <a:lnSpc>
                <a:spcPct val="80000"/>
              </a:lnSpc>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a:p>
            <a:pPr marL="609600" indent="-609600" eaLnBrk="1" hangingPunct="1">
              <a:lnSpc>
                <a:spcPct val="80000"/>
              </a:lnSpc>
              <a:buFontTx/>
              <a:buNone/>
            </a:pPr>
            <a:endParaRPr lang="en-US" altLang="en-US" sz="3600" b="1">
              <a:solidFill>
                <a:srgbClr val="0000CC"/>
              </a:solidFill>
              <a:latin typeface="Times New Roman" panose="02020603050405020304" pitchFamily="18" charset="0"/>
              <a:ea typeface="ＭＳ Ｐゴシック" panose="020B0600070205080204" pitchFamily="34" charset="-128"/>
            </a:endParaRPr>
          </a:p>
          <a:p>
            <a:pPr marL="609600" indent="-609600" eaLnBrk="1" hangingPunct="1">
              <a:lnSpc>
                <a:spcPct val="80000"/>
              </a:lnSpc>
              <a:buFontTx/>
              <a:buNone/>
            </a:pPr>
            <a:r>
              <a:rPr lang="en-US" altLang="en-US" sz="2000" b="1">
                <a:solidFill>
                  <a:srgbClr val="0000CC"/>
                </a:solidFill>
                <a:latin typeface="Times New Roman" panose="02020603050405020304" pitchFamily="18" charset="0"/>
                <a:ea typeface="ＭＳ Ｐゴシック" panose="020B0600070205080204" pitchFamily="34" charset="-128"/>
              </a:rPr>
              <a:t>contents</a:t>
            </a:r>
          </a:p>
          <a:p>
            <a:pPr marL="609600" indent="-609600" eaLnBrk="1" hangingPunct="1">
              <a:lnSpc>
                <a:spcPct val="80000"/>
              </a:lnSpc>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a:p>
            <a:pPr marL="609600" indent="-609600" eaLnBrk="1" hangingPunct="1">
              <a:lnSpc>
                <a:spcPct val="80000"/>
              </a:lnSpc>
              <a:buFontTx/>
              <a:buNone/>
            </a:pPr>
            <a:endParaRPr lang="en-US" altLang="en-US" sz="1600" b="1">
              <a:solidFill>
                <a:srgbClr val="0000CC"/>
              </a:solidFill>
              <a:latin typeface="Times New Roman" panose="02020603050405020304" pitchFamily="18" charset="0"/>
              <a:ea typeface="ＭＳ Ｐゴシック" panose="020B0600070205080204" pitchFamily="34" charset="-128"/>
            </a:endParaRPr>
          </a:p>
          <a:p>
            <a:pPr marL="609600" indent="-609600" eaLnBrk="1" hangingPunct="1">
              <a:lnSpc>
                <a:spcPct val="80000"/>
              </a:lnSpc>
              <a:buFontTx/>
              <a:buNone/>
            </a:pPr>
            <a:r>
              <a:rPr lang="en-US" altLang="en-US" sz="2000" b="1">
                <a:solidFill>
                  <a:srgbClr val="0000CC"/>
                </a:solidFill>
                <a:latin typeface="Times New Roman" panose="02020603050405020304" pitchFamily="18" charset="0"/>
                <a:ea typeface="ＭＳ Ｐゴシック" panose="020B0600070205080204" pitchFamily="34" charset="-128"/>
              </a:rPr>
              <a:t>motion</a:t>
            </a:r>
          </a:p>
          <a:p>
            <a:pPr marL="609600" indent="-609600" eaLnBrk="1" hangingPunct="1">
              <a:lnSpc>
                <a:spcPct val="80000"/>
              </a:lnSpc>
              <a:buFontTx/>
              <a:buNone/>
            </a:pPr>
            <a:endParaRPr lang="en-US" altLang="en-US" sz="1800" b="1">
              <a:solidFill>
                <a:srgbClr val="0000CC"/>
              </a:solidFill>
              <a:latin typeface="Times New Roman" panose="02020603050405020304" pitchFamily="18" charset="0"/>
              <a:ea typeface="ＭＳ Ｐゴシック" panose="020B0600070205080204" pitchFamily="34" charset="-128"/>
            </a:endParaRPr>
          </a:p>
          <a:p>
            <a:pPr marL="609600" indent="-609600" eaLnBrk="1" hangingPunct="1">
              <a:lnSpc>
                <a:spcPct val="80000"/>
              </a:lnSpc>
              <a:buFontTx/>
              <a:buNone/>
            </a:pPr>
            <a:r>
              <a:rPr lang="en-US" altLang="en-US" sz="2000" b="1">
                <a:solidFill>
                  <a:srgbClr val="0000CC"/>
                </a:solidFill>
                <a:latin typeface="Times New Roman" panose="02020603050405020304" pitchFamily="18" charset="0"/>
                <a:ea typeface="ＭＳ Ｐゴシック" panose="020B0600070205080204" pitchFamily="34" charset="-128"/>
              </a:rPr>
              <a:t>origin</a:t>
            </a:r>
          </a:p>
          <a:p>
            <a:pPr marL="609600" indent="-609600" eaLnBrk="1" hangingPunct="1">
              <a:lnSpc>
                <a:spcPct val="80000"/>
              </a:lnSpc>
              <a:buFontTx/>
              <a:buNone/>
            </a:pPr>
            <a:endParaRPr lang="en-US" altLang="en-US" sz="2000" b="1">
              <a:solidFill>
                <a:srgbClr val="0000CC"/>
              </a:solidFill>
              <a:latin typeface="Times New Roman" panose="02020603050405020304" pitchFamily="18" charset="0"/>
              <a:ea typeface="ＭＳ Ｐゴシック" panose="020B0600070205080204" pitchFamily="34" charset="-128"/>
            </a:endParaRPr>
          </a:p>
        </p:txBody>
      </p:sp>
      <p:sp>
        <p:nvSpPr>
          <p:cNvPr id="1476612" name="Rectangle 4">
            <a:extLst>
              <a:ext uri="{FF2B5EF4-FFF2-40B4-BE49-F238E27FC236}">
                <a16:creationId xmlns:a16="http://schemas.microsoft.com/office/drawing/2014/main" id="{60C0AD82-0EF7-0865-B5E2-6E5502A65AFD}"/>
              </a:ext>
            </a:extLst>
          </p:cNvPr>
          <p:cNvSpPr>
            <a:spLocks noChangeArrowheads="1"/>
          </p:cNvSpPr>
          <p:nvPr/>
        </p:nvSpPr>
        <p:spPr bwMode="auto">
          <a:xfrm>
            <a:off x="1676400" y="838200"/>
            <a:ext cx="2286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000" b="1">
                <a:solidFill>
                  <a:srgbClr val="FF0000"/>
                </a:solidFill>
                <a:latin typeface="Times New Roman" panose="02020603050405020304" pitchFamily="18" charset="0"/>
              </a:rPr>
              <a:t>DISK</a:t>
            </a:r>
            <a:endParaRPr lang="en-US" altLang="en-US" sz="2000" b="1">
              <a:solidFill>
                <a:srgbClr val="000000"/>
              </a:solidFill>
              <a:latin typeface="Times New Roman" panose="02020603050405020304" pitchFamily="18" charset="0"/>
            </a:endParaRPr>
          </a:p>
          <a:p>
            <a:pPr algn="ctr" eaLnBrk="1" hangingPunct="1">
              <a:buFontTx/>
              <a:buNone/>
            </a:pPr>
            <a:endParaRPr lang="en-US" altLang="en-US" sz="20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30 x 0.3 kpc</a:t>
            </a:r>
          </a:p>
          <a:p>
            <a:pPr algn="ctr" eaLnBrk="1" hangingPunct="1">
              <a:buFontTx/>
              <a:buNone/>
            </a:pPr>
            <a:r>
              <a:rPr lang="en-US" altLang="en-US" sz="1600" b="1">
                <a:solidFill>
                  <a:srgbClr val="000000"/>
                </a:solidFill>
                <a:latin typeface="Times New Roman" panose="02020603050405020304" pitchFamily="18" charset="0"/>
              </a:rPr>
              <a:t>100:1</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arms</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young</a:t>
            </a:r>
          </a:p>
          <a:p>
            <a:pPr algn="ctr" eaLnBrk="1" hangingPunct="1">
              <a:buFontTx/>
              <a:buNone/>
            </a:pPr>
            <a:r>
              <a:rPr lang="en-US" altLang="en-US" sz="1600" b="1">
                <a:solidFill>
                  <a:srgbClr val="000000"/>
                </a:solidFill>
                <a:latin typeface="Times New Roman" panose="02020603050405020304" pitchFamily="18" charset="0"/>
              </a:rPr>
              <a:t>blue/white</a:t>
            </a:r>
          </a:p>
          <a:p>
            <a:pPr algn="ctr" eaLnBrk="1" hangingPunct="1">
              <a:buFontTx/>
              <a:buNone/>
            </a:pPr>
            <a:r>
              <a:rPr lang="en-US" altLang="en-US" sz="1600" b="1">
                <a:solidFill>
                  <a:srgbClr val="000000"/>
                </a:solidFill>
                <a:latin typeface="Times New Roman" panose="02020603050405020304" pitchFamily="18" charset="0"/>
              </a:rPr>
              <a:t>2% metals</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open clusters</a:t>
            </a:r>
          </a:p>
          <a:p>
            <a:pPr algn="ctr" eaLnBrk="1" hangingPunct="1">
              <a:buFontTx/>
              <a:buNone/>
            </a:pPr>
            <a:r>
              <a:rPr lang="en-US" altLang="en-US" sz="1600" b="1">
                <a:solidFill>
                  <a:srgbClr val="000000"/>
                </a:solidFill>
                <a:latin typeface="Times New Roman" panose="02020603050405020304" pitchFamily="18" charset="0"/>
              </a:rPr>
              <a:t>gas/dust/* formation</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merry-go round</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last</a:t>
            </a:r>
          </a:p>
        </p:txBody>
      </p:sp>
      <p:sp>
        <p:nvSpPr>
          <p:cNvPr id="1476613" name="Rectangle 5">
            <a:extLst>
              <a:ext uri="{FF2B5EF4-FFF2-40B4-BE49-F238E27FC236}">
                <a16:creationId xmlns:a16="http://schemas.microsoft.com/office/drawing/2014/main" id="{98939521-D922-62C4-B68D-3238ECCCE4B3}"/>
              </a:ext>
            </a:extLst>
          </p:cNvPr>
          <p:cNvSpPr>
            <a:spLocks noChangeArrowheads="1"/>
          </p:cNvSpPr>
          <p:nvPr/>
        </p:nvSpPr>
        <p:spPr bwMode="auto">
          <a:xfrm>
            <a:off x="4114800" y="838200"/>
            <a:ext cx="2057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000" b="1">
                <a:solidFill>
                  <a:srgbClr val="FF0000"/>
                </a:solidFill>
                <a:latin typeface="Times New Roman" panose="02020603050405020304" pitchFamily="18" charset="0"/>
              </a:rPr>
              <a:t>BULGE</a:t>
            </a:r>
          </a:p>
          <a:p>
            <a:pPr algn="ctr" eaLnBrk="1" hangingPunct="1">
              <a:buFontTx/>
              <a:buNone/>
            </a:pPr>
            <a:endParaRPr lang="en-US" altLang="en-US" sz="2000">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4 x 6 kpc</a:t>
            </a:r>
          </a:p>
          <a:p>
            <a:pPr algn="ctr" eaLnBrk="1" hangingPunct="1">
              <a:buFontTx/>
              <a:buNone/>
            </a:pPr>
            <a:r>
              <a:rPr lang="en-US" altLang="en-US" sz="1600" b="1">
                <a:solidFill>
                  <a:srgbClr val="000000"/>
                </a:solidFill>
                <a:latin typeface="Times New Roman" panose="02020603050405020304" pitchFamily="18" charset="0"/>
              </a:rPr>
              <a:t>football</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bar</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mixed</a:t>
            </a:r>
          </a:p>
          <a:p>
            <a:pPr algn="ctr" eaLnBrk="1" hangingPunct="1">
              <a:buFontTx/>
              <a:buNone/>
            </a:pPr>
            <a:r>
              <a:rPr lang="en-US" altLang="en-US" sz="1600" b="1">
                <a:solidFill>
                  <a:srgbClr val="000000"/>
                </a:solidFill>
                <a:latin typeface="Times New Roman" panose="02020603050405020304" pitchFamily="18" charset="0"/>
              </a:rPr>
              <a:t>yellow</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massive BH</a:t>
            </a:r>
          </a:p>
          <a:p>
            <a:pPr algn="ctr" eaLnBrk="1" hangingPunct="1">
              <a:buFontTx/>
              <a:buNone/>
            </a:pPr>
            <a:r>
              <a:rPr lang="en-US" altLang="en-US" sz="1600" b="1">
                <a:solidFill>
                  <a:srgbClr val="000000"/>
                </a:solidFill>
                <a:latin typeface="Times New Roman" panose="02020603050405020304" pitchFamily="18" charset="0"/>
              </a:rPr>
              <a:t>gas/dust ring</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tilted ellipses</a:t>
            </a:r>
          </a:p>
        </p:txBody>
      </p:sp>
      <p:sp>
        <p:nvSpPr>
          <p:cNvPr id="1476614" name="Rectangle 6">
            <a:extLst>
              <a:ext uri="{FF2B5EF4-FFF2-40B4-BE49-F238E27FC236}">
                <a16:creationId xmlns:a16="http://schemas.microsoft.com/office/drawing/2014/main" id="{28560758-F343-EDD2-E648-A2865770783E}"/>
              </a:ext>
            </a:extLst>
          </p:cNvPr>
          <p:cNvSpPr>
            <a:spLocks noChangeArrowheads="1"/>
          </p:cNvSpPr>
          <p:nvPr/>
        </p:nvSpPr>
        <p:spPr bwMode="auto">
          <a:xfrm>
            <a:off x="6324600" y="838200"/>
            <a:ext cx="2057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000" b="1">
                <a:solidFill>
                  <a:srgbClr val="FF0000"/>
                </a:solidFill>
                <a:latin typeface="Times New Roman" panose="02020603050405020304" pitchFamily="18" charset="0"/>
              </a:rPr>
              <a:t>HALO</a:t>
            </a:r>
            <a:endParaRPr lang="en-US" altLang="en-US" sz="2000" b="1">
              <a:solidFill>
                <a:srgbClr val="000000"/>
              </a:solidFill>
              <a:latin typeface="Times New Roman" panose="02020603050405020304" pitchFamily="18" charset="0"/>
            </a:endParaRPr>
          </a:p>
          <a:p>
            <a:pPr algn="ctr" eaLnBrk="1" hangingPunct="1">
              <a:buFontTx/>
              <a:buNone/>
            </a:pPr>
            <a:endParaRPr lang="en-US" altLang="en-US" sz="2000">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 100 kpc</a:t>
            </a:r>
          </a:p>
          <a:p>
            <a:pPr algn="ctr" eaLnBrk="1" hangingPunct="1">
              <a:buFontTx/>
              <a:buNone/>
            </a:pPr>
            <a:r>
              <a:rPr lang="en-US" altLang="en-US" sz="1600" b="1">
                <a:solidFill>
                  <a:srgbClr val="000000"/>
                </a:solidFill>
                <a:latin typeface="Times New Roman" panose="02020603050405020304" pitchFamily="18" charset="0"/>
              </a:rPr>
              <a:t>~ spherical</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edge?</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old</a:t>
            </a:r>
          </a:p>
          <a:p>
            <a:pPr algn="ctr" eaLnBrk="1" hangingPunct="1">
              <a:buFontTx/>
              <a:buNone/>
            </a:pPr>
            <a:r>
              <a:rPr lang="en-US" altLang="en-US" sz="1600" b="1">
                <a:solidFill>
                  <a:srgbClr val="000000"/>
                </a:solidFill>
                <a:latin typeface="Times New Roman" panose="02020603050405020304" pitchFamily="18" charset="0"/>
              </a:rPr>
              <a:t>red</a:t>
            </a:r>
          </a:p>
          <a:p>
            <a:pPr algn="ctr" eaLnBrk="1" hangingPunct="1">
              <a:buFontTx/>
              <a:buNone/>
            </a:pPr>
            <a:r>
              <a:rPr lang="en-US" altLang="en-US" sz="1600" b="1">
                <a:solidFill>
                  <a:srgbClr val="000000"/>
                </a:solidFill>
                <a:latin typeface="Times New Roman" panose="02020603050405020304" pitchFamily="18" charset="0"/>
              </a:rPr>
              <a:t>0.02% metals</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globular clusters</a:t>
            </a:r>
          </a:p>
          <a:p>
            <a:pPr algn="ctr" eaLnBrk="1" hangingPunct="1">
              <a:buFontTx/>
              <a:buNone/>
            </a:pPr>
            <a:r>
              <a:rPr lang="en-US" altLang="en-US" sz="1600" b="1">
                <a:solidFill>
                  <a:srgbClr val="000000"/>
                </a:solidFill>
                <a:latin typeface="Times New Roman" panose="02020603050405020304" pitchFamily="18" charset="0"/>
              </a:rPr>
              <a:t>no gas/dust/planets</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giant electron-like</a:t>
            </a:r>
          </a:p>
          <a:p>
            <a:pPr algn="ctr" eaLnBrk="1" hangingPunct="1">
              <a:buFontTx/>
              <a:buNone/>
            </a:pPr>
            <a:endParaRPr lang="en-US" altLang="en-US" sz="1600" b="1">
              <a:solidFill>
                <a:srgbClr val="000000"/>
              </a:solidFill>
              <a:latin typeface="Times New Roman" panose="02020603050405020304" pitchFamily="18" charset="0"/>
            </a:endParaRPr>
          </a:p>
          <a:p>
            <a:pPr algn="ctr" eaLnBrk="1" hangingPunct="1">
              <a:buFontTx/>
              <a:buNone/>
            </a:pPr>
            <a:r>
              <a:rPr lang="en-US" altLang="en-US" sz="1600" b="1">
                <a:solidFill>
                  <a:srgbClr val="000000"/>
                </a:solidFill>
                <a:latin typeface="Times New Roman" panose="02020603050405020304" pitchFamily="18" charset="0"/>
              </a:rPr>
              <a:t>first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766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7661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7661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7661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7661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7661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76611">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76611">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76611">
                                            <p:txEl>
                                              <p:pRg st="14" end="1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476612">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476612">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476612">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476612">
                                            <p:txEl>
                                              <p:pRg st="8" end="8"/>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476612">
                                            <p:txEl>
                                              <p:pRg st="9" end="9"/>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476612">
                                            <p:txEl>
                                              <p:pRg st="10" end="1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476612">
                                            <p:txEl>
                                              <p:pRg st="12" end="12"/>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476612">
                                            <p:txEl>
                                              <p:pRg st="13" end="13"/>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476612">
                                            <p:txEl>
                                              <p:pRg st="15" end="15"/>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1476612">
                                            <p:txEl>
                                              <p:pRg st="17" end="17"/>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476613">
                                            <p:txEl>
                                              <p:pRg st="2" end="2"/>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1476613">
                                            <p:txEl>
                                              <p:pRg st="3" end="3"/>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1476613">
                                            <p:txEl>
                                              <p:pRg st="5" end="5"/>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1476613">
                                            <p:txEl>
                                              <p:pRg st="8" end="8"/>
                                            </p:txEl>
                                          </p:spTgt>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1476613">
                                            <p:txEl>
                                              <p:pRg st="9" end="9"/>
                                            </p:txEl>
                                          </p:spTgt>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1476613">
                                            <p:txEl>
                                              <p:pRg st="12" end="12"/>
                                            </p:txEl>
                                          </p:spTgt>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1476613">
                                            <p:txEl>
                                              <p:pRg st="13" end="13"/>
                                            </p:txEl>
                                          </p:spTgt>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1476613">
                                            <p:txEl>
                                              <p:pRg st="15" end="15"/>
                                            </p:txEl>
                                          </p:spTgt>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1476614">
                                            <p:txEl>
                                              <p:pRg st="2" end="2"/>
                                            </p:txEl>
                                          </p:spTgt>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1476614">
                                            <p:txEl>
                                              <p:pRg st="3" end="3"/>
                                            </p:txEl>
                                          </p:spTgt>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1476614">
                                            <p:txEl>
                                              <p:pRg st="5" end="5"/>
                                            </p:txEl>
                                          </p:spTgt>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1476614">
                                            <p:txEl>
                                              <p:pRg st="8" end="8"/>
                                            </p:txEl>
                                          </p:spTgt>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1476614">
                                            <p:txEl>
                                              <p:pRg st="9" end="9"/>
                                            </p:txEl>
                                          </p:spTgt>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1476614">
                                            <p:txEl>
                                              <p:pRg st="10" end="10"/>
                                            </p:txEl>
                                          </p:spTgt>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0"/>
                                          </p:stCondLst>
                                        </p:cTn>
                                        <p:tgtEl>
                                          <p:spTgt spid="1476614">
                                            <p:txEl>
                                              <p:pRg st="12" end="12"/>
                                            </p:txEl>
                                          </p:spTgt>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1476614">
                                            <p:txEl>
                                              <p:pRg st="13" end="13"/>
                                            </p:txEl>
                                          </p:spTgt>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nodeType="clickEffect">
                                  <p:stCondLst>
                                    <p:cond delay="0"/>
                                  </p:stCondLst>
                                  <p:childTnLst>
                                    <p:set>
                                      <p:cBhvr>
                                        <p:cTn id="146" dur="1" fill="hold">
                                          <p:stCondLst>
                                            <p:cond delay="0"/>
                                          </p:stCondLst>
                                        </p:cTn>
                                        <p:tgtEl>
                                          <p:spTgt spid="1476614">
                                            <p:txEl>
                                              <p:pRg st="15" end="15"/>
                                            </p:txEl>
                                          </p:spTgt>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147661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9D961983-19EA-BA9C-D700-DBDB8DB18F00}"/>
              </a:ext>
            </a:extLst>
          </p:cNvPr>
          <p:cNvSpPr>
            <a:spLocks noGrp="1" noChangeArrowheads="1"/>
          </p:cNvSpPr>
          <p:nvPr>
            <p:ph type="title"/>
          </p:nvPr>
        </p:nvSpPr>
        <p:spPr>
          <a:xfrm>
            <a:off x="0" y="0"/>
            <a:ext cx="9144000" cy="838200"/>
          </a:xfrm>
        </p:spPr>
        <p:txBody>
          <a:bodyPr/>
          <a:lstStyle/>
          <a:p>
            <a:pPr eaLnBrk="1" hangingPunct="1"/>
            <a:r>
              <a:rPr lang="en-US" altLang="en-US" b="1">
                <a:solidFill>
                  <a:srgbClr val="000000"/>
                </a:solidFill>
                <a:latin typeface="Times New Roman" panose="02020603050405020304" pitchFamily="18" charset="0"/>
                <a:ea typeface="ＭＳ Ｐゴシック" panose="020B0600070205080204" pitchFamily="34" charset="-128"/>
              </a:rPr>
              <a:t>Star Motions</a:t>
            </a:r>
          </a:p>
        </p:txBody>
      </p:sp>
      <p:pic>
        <p:nvPicPr>
          <p:cNvPr id="87042" name="Picture 4" descr="23_13">
            <a:extLst>
              <a:ext uri="{FF2B5EF4-FFF2-40B4-BE49-F238E27FC236}">
                <a16:creationId xmlns:a16="http://schemas.microsoft.com/office/drawing/2014/main" id="{1FE71B94-5E05-D379-F0EE-86327DD1D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65200"/>
            <a:ext cx="57308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6CB8886-9407-43C7-22A9-316C898D6730}"/>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Milky Way Warp (?)</a:t>
            </a:r>
          </a:p>
        </p:txBody>
      </p:sp>
      <p:pic>
        <p:nvPicPr>
          <p:cNvPr id="2" name="Picture 1" descr="warped_galaxy.jpg">
            <a:extLst>
              <a:ext uri="{FF2B5EF4-FFF2-40B4-BE49-F238E27FC236}">
                <a16:creationId xmlns:a16="http://schemas.microsoft.com/office/drawing/2014/main" id="{1666DDB9-9451-6E11-783D-0362CB7FB8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06713"/>
            <a:ext cx="9144000" cy="532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ilkyway.edgeonschematic.png">
            <a:extLst>
              <a:ext uri="{FF2B5EF4-FFF2-40B4-BE49-F238E27FC236}">
                <a16:creationId xmlns:a16="http://schemas.microsoft.com/office/drawing/2014/main" id="{463E4DF6-641C-C769-C2FD-7683F0817B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03300"/>
            <a:ext cx="81661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63052BF-9EE5-2829-64D2-44A05CAD89F0}"/>
              </a:ext>
            </a:extLst>
          </p:cNvPr>
          <p:cNvSpPr>
            <a:spLocks noGrp="1" noChangeArrowheads="1"/>
          </p:cNvSpPr>
          <p:nvPr>
            <p:ph type="title"/>
          </p:nvPr>
        </p:nvSpPr>
        <p:spPr>
          <a:xfrm>
            <a:off x="0" y="0"/>
            <a:ext cx="9144000" cy="838200"/>
          </a:xfrm>
        </p:spPr>
        <p:txBody>
          <a:bodyPr/>
          <a:lstStyle/>
          <a:p>
            <a:pPr eaLnBrk="1" hangingPunct="1"/>
            <a:r>
              <a:rPr lang="en-US" altLang="en-US" b="1">
                <a:solidFill>
                  <a:schemeClr val="tx1"/>
                </a:solidFill>
                <a:latin typeface="Times New Roman" panose="02020603050405020304" pitchFamily="18" charset="0"/>
                <a:ea typeface="ＭＳ Ｐゴシック" panose="020B0600070205080204" pitchFamily="34" charset="-128"/>
              </a:rPr>
              <a:t>Milky Way Warp (?)</a:t>
            </a:r>
          </a:p>
        </p:txBody>
      </p:sp>
      <p:pic>
        <p:nvPicPr>
          <p:cNvPr id="112643" name="Picture 1" descr="file_from_ios.gif">
            <a:extLst>
              <a:ext uri="{FF2B5EF4-FFF2-40B4-BE49-F238E27FC236}">
                <a16:creationId xmlns:a16="http://schemas.microsoft.com/office/drawing/2014/main" id="{BBD01508-6FCB-F61A-5EBB-4D3F5CD373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938213"/>
            <a:ext cx="7959725"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2">
            <a:extLst>
              <a:ext uri="{FF2B5EF4-FFF2-40B4-BE49-F238E27FC236}">
                <a16:creationId xmlns:a16="http://schemas.microsoft.com/office/drawing/2014/main" id="{AE6C1B3B-777B-7A3F-F40E-1001245214FB}"/>
              </a:ext>
            </a:extLst>
          </p:cNvPr>
          <p:cNvSpPr>
            <a:spLocks noChangeArrowheads="1"/>
          </p:cNvSpPr>
          <p:nvPr/>
        </p:nvSpPr>
        <p:spPr bwMode="auto">
          <a:xfrm>
            <a:off x="0" y="5791200"/>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FFF00"/>
                </a:solidFill>
                <a:effectLst/>
                <a:uLnTx/>
                <a:uFillTx/>
                <a:latin typeface="Times New Roman" panose="02020603050405020304" pitchFamily="18" charset="0"/>
                <a:ea typeface="ＭＳ Ｐゴシック" panose="020B0600070205080204" pitchFamily="34" charset="-128"/>
                <a:cs typeface="+mn-cs"/>
              </a:rPr>
              <a:t>200,000+ images of 2341 Cepheids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(Skowron et al. 2019, Science, 365, 478 / OGLE / Astronomical Observatory, University of Warsaw)</a:t>
            </a:r>
          </a:p>
        </p:txBody>
      </p:sp>
    </p:spTree>
  </p:cSld>
  <p:clrMapOvr>
    <a:masterClrMapping/>
  </p:clrMapOvr>
  <p:transition/>
</p:sld>
</file>

<file path=ppt/theme/theme1.xml><?xml version="1.0" encoding="utf-8"?>
<a:theme xmlns:a="http://schemas.openxmlformats.org/drawingml/2006/main" name="2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10430</TotalTime>
  <Words>1146</Words>
  <Application>Microsoft Macintosh PowerPoint</Application>
  <PresentationFormat>On-screen Show (4:3)</PresentationFormat>
  <Paragraphs>341</Paragraphs>
  <Slides>18</Slides>
  <Notes>18</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18</vt:i4>
      </vt:variant>
    </vt:vector>
  </HeadingPairs>
  <TitlesOfParts>
    <vt:vector size="25" baseType="lpstr">
      <vt:lpstr>Arial</vt:lpstr>
      <vt:lpstr>Times New Roman</vt:lpstr>
      <vt:lpstr>2_Default Design</vt:lpstr>
      <vt:lpstr>3_Default Design</vt:lpstr>
      <vt:lpstr>5_Default Design</vt:lpstr>
      <vt:lpstr>Default Design</vt:lpstr>
      <vt:lpstr>4_Default Design</vt:lpstr>
      <vt:lpstr>Milky Way Overview</vt:lpstr>
      <vt:lpstr>How will YOU explore  the Milky Way?</vt:lpstr>
      <vt:lpstr>NSF Proposal Ideas</vt:lpstr>
      <vt:lpstr>Milky Way Overview</vt:lpstr>
      <vt:lpstr>Milky Way Galaxy</vt:lpstr>
      <vt:lpstr>Milky Way Territories</vt:lpstr>
      <vt:lpstr>Star Motions</vt:lpstr>
      <vt:lpstr>Milky Way Warp (?)</vt:lpstr>
      <vt:lpstr>Milky Way Warp (?)</vt:lpstr>
      <vt:lpstr>Milky Way Map</vt:lpstr>
      <vt:lpstr>Milky Way Map</vt:lpstr>
      <vt:lpstr>Relatively Local Situation (GDR3)</vt:lpstr>
      <vt:lpstr>Relatively Local Situation (GDR3)</vt:lpstr>
      <vt:lpstr>Relatively Local Situation (GDR3)</vt:lpstr>
      <vt:lpstr>Milky Way Neighborhood</vt:lpstr>
      <vt:lpstr>PowerPoint Presentation</vt:lpstr>
      <vt:lpstr>Milky Way Neighborhood (2022)</vt:lpstr>
      <vt:lpstr>Milky Way Neighborhood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dc:creator>
  <cp:lastModifiedBy>Manzano Pisco</cp:lastModifiedBy>
  <cp:revision>839</cp:revision>
  <dcterms:created xsi:type="dcterms:W3CDTF">2013-03-14T16:04:26Z</dcterms:created>
  <dcterms:modified xsi:type="dcterms:W3CDTF">2024-02-05T01:54:53Z</dcterms:modified>
</cp:coreProperties>
</file>