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86" r:id="rId2"/>
    <p:sldMasterId id="2147484354" r:id="rId3"/>
    <p:sldMasterId id="2147484971" r:id="rId4"/>
    <p:sldMasterId id="2147485121" r:id="rId5"/>
    <p:sldMasterId id="2147485133" r:id="rId6"/>
    <p:sldMasterId id="2147485421" r:id="rId7"/>
    <p:sldMasterId id="2147485433" r:id="rId8"/>
    <p:sldMasterId id="2147485459" r:id="rId9"/>
    <p:sldMasterId id="2147485472" r:id="rId10"/>
    <p:sldMasterId id="2147485804" r:id="rId11"/>
    <p:sldMasterId id="2147485818" r:id="rId12"/>
  </p:sldMasterIdLst>
  <p:notesMasterIdLst>
    <p:notesMasterId r:id="rId47"/>
  </p:notesMasterIdLst>
  <p:sldIdLst>
    <p:sldId id="1080" r:id="rId13"/>
    <p:sldId id="950" r:id="rId14"/>
    <p:sldId id="883" r:id="rId15"/>
    <p:sldId id="886" r:id="rId16"/>
    <p:sldId id="875" r:id="rId17"/>
    <p:sldId id="872" r:id="rId18"/>
    <p:sldId id="871" r:id="rId19"/>
    <p:sldId id="874" r:id="rId20"/>
    <p:sldId id="878" r:id="rId21"/>
    <p:sldId id="887" r:id="rId22"/>
    <p:sldId id="1018" r:id="rId23"/>
    <p:sldId id="1087" r:id="rId24"/>
    <p:sldId id="948" r:id="rId25"/>
    <p:sldId id="1081" r:id="rId26"/>
    <p:sldId id="1085" r:id="rId27"/>
    <p:sldId id="925" r:id="rId28"/>
    <p:sldId id="917" r:id="rId29"/>
    <p:sldId id="946" r:id="rId30"/>
    <p:sldId id="911" r:id="rId31"/>
    <p:sldId id="945" r:id="rId32"/>
    <p:sldId id="913" r:id="rId33"/>
    <p:sldId id="912" r:id="rId34"/>
    <p:sldId id="941" r:id="rId35"/>
    <p:sldId id="919" r:id="rId36"/>
    <p:sldId id="920" r:id="rId37"/>
    <p:sldId id="953" r:id="rId38"/>
    <p:sldId id="954" r:id="rId39"/>
    <p:sldId id="955" r:id="rId40"/>
    <p:sldId id="956" r:id="rId41"/>
    <p:sldId id="957" r:id="rId42"/>
    <p:sldId id="1086" r:id="rId43"/>
    <p:sldId id="959" r:id="rId44"/>
    <p:sldId id="1017" r:id="rId45"/>
    <p:sldId id="866" r:id="rId46"/>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9"/>
    <p:restoredTop sz="82721"/>
  </p:normalViewPr>
  <p:slideViewPr>
    <p:cSldViewPr>
      <p:cViewPr varScale="1">
        <p:scale>
          <a:sx n="105" d="100"/>
          <a:sy n="105" d="100"/>
        </p:scale>
        <p:origin x="2328" y="184"/>
      </p:cViewPr>
      <p:guideLst>
        <p:guide orient="horz" pos="2160"/>
        <p:guide pos="2880"/>
      </p:guideLst>
    </p:cSldViewPr>
  </p:slideViewPr>
  <p:outlineViewPr>
    <p:cViewPr>
      <p:scale>
        <a:sx n="25" d="100"/>
        <a:sy n="25" d="100"/>
      </p:scale>
      <p:origin x="0" y="696"/>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0" Type="http://schemas.openxmlformats.org/officeDocument/2006/relationships/slide" Target="slides/slide8.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5" Type="http://schemas.openxmlformats.org/officeDocument/2006/relationships/slide" Target="slides/slide6.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C9D5DA5C-76C2-12F5-F736-A919A1BD95F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143363" name="Rectangle 3">
            <a:extLst>
              <a:ext uri="{FF2B5EF4-FFF2-40B4-BE49-F238E27FC236}">
                <a16:creationId xmlns:a16="http://schemas.microsoft.com/office/drawing/2014/main" id="{ECFC06E9-83C5-F768-4E42-1329B7D420EE}"/>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ＭＳ Ｐゴシック" charset="0"/>
              </a:defRPr>
            </a:lvl1pPr>
          </a:lstStyle>
          <a:p>
            <a:pPr>
              <a:defRPr/>
            </a:pPr>
            <a:endParaRPr lang="en-US"/>
          </a:p>
        </p:txBody>
      </p:sp>
      <p:sp>
        <p:nvSpPr>
          <p:cNvPr id="139268" name="Rectangle 4">
            <a:extLst>
              <a:ext uri="{FF2B5EF4-FFF2-40B4-BE49-F238E27FC236}">
                <a16:creationId xmlns:a16="http://schemas.microsoft.com/office/drawing/2014/main" id="{294EAC5F-62DE-5B06-88EA-E7E3707A197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5" name="Rectangle 5">
            <a:extLst>
              <a:ext uri="{FF2B5EF4-FFF2-40B4-BE49-F238E27FC236}">
                <a16:creationId xmlns:a16="http://schemas.microsoft.com/office/drawing/2014/main" id="{410745F4-FCA5-1E79-0F24-4F668F4956F3}"/>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366" name="Rectangle 6">
            <a:extLst>
              <a:ext uri="{FF2B5EF4-FFF2-40B4-BE49-F238E27FC236}">
                <a16:creationId xmlns:a16="http://schemas.microsoft.com/office/drawing/2014/main" id="{559AC5B9-7FCE-C909-7E27-BB800676F31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143367" name="Rectangle 7">
            <a:extLst>
              <a:ext uri="{FF2B5EF4-FFF2-40B4-BE49-F238E27FC236}">
                <a16:creationId xmlns:a16="http://schemas.microsoft.com/office/drawing/2014/main" id="{99CAD72F-2843-454A-2018-2D5F27F2073C}"/>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A02D75C-E4E7-7444-9F72-D85D39AD3F9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90EF928-1E7F-A7AE-B30E-317E51CD5143}"/>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B77201BE-DD5F-872F-91FD-FF74DF8675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FINAL VERSION USED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6">
            <a:extLst>
              <a:ext uri="{FF2B5EF4-FFF2-40B4-BE49-F238E27FC236}">
                <a16:creationId xmlns:a16="http://schemas.microsoft.com/office/drawing/2014/main" id="{4CA5D770-4B26-F44E-E21F-D7EFA0D3440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a:solidFill>
                  <a:srgbClr val="000000"/>
                </a:solidFill>
                <a:latin typeface="Times New Roman" panose="02020603050405020304" pitchFamily="18" charset="0"/>
              </a:rPr>
              <a:t>Planetary Sciences</a:t>
            </a:r>
          </a:p>
        </p:txBody>
      </p:sp>
      <p:sp>
        <p:nvSpPr>
          <p:cNvPr id="159746" name="Rectangle 7">
            <a:extLst>
              <a:ext uri="{FF2B5EF4-FFF2-40B4-BE49-F238E27FC236}">
                <a16:creationId xmlns:a16="http://schemas.microsoft.com/office/drawing/2014/main" id="{C96FE983-7E2B-ADED-9D84-5380C9F4C6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6743117-7FF4-AF42-91C2-0ABDC2F1C99A}" type="slidenum">
              <a:rPr lang="en-US" altLang="en-US" smtClean="0">
                <a:solidFill>
                  <a:srgbClr val="000000"/>
                </a:solidFill>
                <a:latin typeface="Times New Roman" panose="02020603050405020304" pitchFamily="18" charset="0"/>
              </a:rPr>
              <a:pPr>
                <a:spcBef>
                  <a:spcPct val="0"/>
                </a:spcBef>
              </a:pPr>
              <a:t>10</a:t>
            </a:fld>
            <a:endParaRPr lang="en-US" altLang="en-US">
              <a:solidFill>
                <a:srgbClr val="000000"/>
              </a:solidFill>
              <a:latin typeface="Times New Roman" panose="02020603050405020304" pitchFamily="18" charset="0"/>
            </a:endParaRPr>
          </a:p>
        </p:txBody>
      </p:sp>
      <p:sp>
        <p:nvSpPr>
          <p:cNvPr id="159747" name="Rectangle 2">
            <a:extLst>
              <a:ext uri="{FF2B5EF4-FFF2-40B4-BE49-F238E27FC236}">
                <a16:creationId xmlns:a16="http://schemas.microsoft.com/office/drawing/2014/main" id="{C9F0A66D-AB4F-57DE-0001-A855958A27C1}"/>
              </a:ext>
            </a:extLst>
          </p:cNvPr>
          <p:cNvSpPr>
            <a:spLocks noGrp="1" noRot="1" noChangeAspect="1" noChangeArrowheads="1" noTextEdit="1"/>
          </p:cNvSpPr>
          <p:nvPr>
            <p:ph type="sldImg"/>
          </p:nvPr>
        </p:nvSpPr>
        <p:spPr>
          <a:ln/>
        </p:spPr>
      </p:sp>
      <p:sp>
        <p:nvSpPr>
          <p:cNvPr id="159748" name="Rectangle 3">
            <a:extLst>
              <a:ext uri="{FF2B5EF4-FFF2-40B4-BE49-F238E27FC236}">
                <a16:creationId xmlns:a16="http://schemas.microsoft.com/office/drawing/2014/main" id="{5CABA18A-74CE-AE98-FB0A-815E5EB7A2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Red clump stellar properties vary depending on their metallicities, but typically have early K spectral types and T~5000 K.  There is a considerable spread in the properties of red clump stars even within a single population of similar stars such as an open cluster, due to variations in temperatures and luminosities of horizontal branch stars when they form and as they evolve.  Although red clump stars are generally hotter than red-giant-branch stars, the two regions overlap and the status of individual stars can only be assigned with a detailed chemical abundance study.</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a:extLst>
              <a:ext uri="{FF2B5EF4-FFF2-40B4-BE49-F238E27FC236}">
                <a16:creationId xmlns:a16="http://schemas.microsoft.com/office/drawing/2014/main" id="{4EABBE3D-E053-A821-1351-EF5D3142AA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6B786BB-7528-BA40-8762-FAEA664437A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1794" name="Rectangle 2">
            <a:extLst>
              <a:ext uri="{FF2B5EF4-FFF2-40B4-BE49-F238E27FC236}">
                <a16:creationId xmlns:a16="http://schemas.microsoft.com/office/drawing/2014/main" id="{3BADBD75-B733-873F-84D8-34ED5583CE1B}"/>
              </a:ext>
            </a:extLst>
          </p:cNvPr>
          <p:cNvSpPr>
            <a:spLocks noGrp="1" noRot="1" noChangeAspect="1" noChangeArrowheads="1" noTextEdit="1"/>
          </p:cNvSpPr>
          <p:nvPr>
            <p:ph type="sldImg"/>
          </p:nvPr>
        </p:nvSpPr>
        <p:spPr>
          <a:ln/>
        </p:spPr>
      </p:sp>
      <p:sp>
        <p:nvSpPr>
          <p:cNvPr id="161795" name="Rectangle 3">
            <a:extLst>
              <a:ext uri="{FF2B5EF4-FFF2-40B4-BE49-F238E27FC236}">
                <a16:creationId xmlns:a16="http://schemas.microsoft.com/office/drawing/2014/main" id="{94603061-DB34-1B3B-3F77-9B7A434816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FF0BA-825E-C77C-370E-6D1B2065BD72}"/>
            </a:ext>
          </a:extLst>
        </p:cNvPr>
        <p:cNvGrpSpPr/>
        <p:nvPr/>
      </p:nvGrpSpPr>
      <p:grpSpPr>
        <a:xfrm>
          <a:off x="0" y="0"/>
          <a:ext cx="0" cy="0"/>
          <a:chOff x="0" y="0"/>
          <a:chExt cx="0" cy="0"/>
        </a:xfrm>
      </p:grpSpPr>
      <p:sp>
        <p:nvSpPr>
          <p:cNvPr id="161793" name="Rectangle 7">
            <a:extLst>
              <a:ext uri="{FF2B5EF4-FFF2-40B4-BE49-F238E27FC236}">
                <a16:creationId xmlns:a16="http://schemas.microsoft.com/office/drawing/2014/main" id="{535BE53E-0D51-F885-3EF8-5ED3187DA2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6B786BB-7528-BA40-8762-FAEA664437AB}" type="slidenum">
              <a:rPr lang="en-US" altLang="en-US" smtClean="0">
                <a:solidFill>
                  <a:srgbClr val="000000"/>
                </a:solidFill>
              </a:rPr>
              <a:pPr>
                <a:spcBef>
                  <a:spcPct val="0"/>
                </a:spcBef>
              </a:pPr>
              <a:t>12</a:t>
            </a:fld>
            <a:endParaRPr lang="en-US" altLang="en-US">
              <a:solidFill>
                <a:srgbClr val="000000"/>
              </a:solidFill>
            </a:endParaRPr>
          </a:p>
        </p:txBody>
      </p:sp>
      <p:sp>
        <p:nvSpPr>
          <p:cNvPr id="161794" name="Rectangle 2">
            <a:extLst>
              <a:ext uri="{FF2B5EF4-FFF2-40B4-BE49-F238E27FC236}">
                <a16:creationId xmlns:a16="http://schemas.microsoft.com/office/drawing/2014/main" id="{B6F35936-D2A9-88C3-DBAD-5476EF8B0AC3}"/>
              </a:ext>
            </a:extLst>
          </p:cNvPr>
          <p:cNvSpPr>
            <a:spLocks noGrp="1" noRot="1" noChangeAspect="1" noChangeArrowheads="1" noTextEdit="1"/>
          </p:cNvSpPr>
          <p:nvPr>
            <p:ph type="sldImg"/>
          </p:nvPr>
        </p:nvSpPr>
        <p:spPr>
          <a:ln/>
        </p:spPr>
      </p:sp>
      <p:sp>
        <p:nvSpPr>
          <p:cNvPr id="161795" name="Rectangle 3">
            <a:extLst>
              <a:ext uri="{FF2B5EF4-FFF2-40B4-BE49-F238E27FC236}">
                <a16:creationId xmlns:a16="http://schemas.microsoft.com/office/drawing/2014/main" id="{B04ED573-7EE2-E16C-36FA-7BBB857766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28003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a:extLst>
              <a:ext uri="{FF2B5EF4-FFF2-40B4-BE49-F238E27FC236}">
                <a16:creationId xmlns:a16="http://schemas.microsoft.com/office/drawing/2014/main" id="{E5712E07-C6D0-8F4F-8823-BE593380AF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9300841-3106-764D-81AC-099A1FE641EC}" type="slidenum">
              <a:rPr lang="en-US" altLang="en-US" smtClean="0"/>
              <a:pPr>
                <a:spcBef>
                  <a:spcPct val="0"/>
                </a:spcBef>
              </a:pPr>
              <a:t>13</a:t>
            </a:fld>
            <a:endParaRPr lang="en-US" altLang="en-US"/>
          </a:p>
        </p:txBody>
      </p:sp>
      <p:sp>
        <p:nvSpPr>
          <p:cNvPr id="163842" name="Rectangle 2">
            <a:extLst>
              <a:ext uri="{FF2B5EF4-FFF2-40B4-BE49-F238E27FC236}">
                <a16:creationId xmlns:a16="http://schemas.microsoft.com/office/drawing/2014/main" id="{BFA44660-E7FE-B628-4FB6-F72D01F930DC}"/>
              </a:ext>
            </a:extLst>
          </p:cNvPr>
          <p:cNvSpPr>
            <a:spLocks noGrp="1" noRot="1" noChangeAspect="1" noChangeArrowheads="1" noTextEdit="1"/>
          </p:cNvSpPr>
          <p:nvPr>
            <p:ph type="sldImg"/>
          </p:nvPr>
        </p:nvSpPr>
        <p:spPr>
          <a:ln/>
        </p:spPr>
      </p:sp>
      <p:sp>
        <p:nvSpPr>
          <p:cNvPr id="163843" name="Rectangle 3">
            <a:extLst>
              <a:ext uri="{FF2B5EF4-FFF2-40B4-BE49-F238E27FC236}">
                <a16:creationId xmlns:a16="http://schemas.microsoft.com/office/drawing/2014/main" id="{EB994292-E87A-1865-3AC2-8B0542E33A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BECC1-7607-241B-9507-60CD3CC7E6B1}"/>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C904F8BF-26D1-91F8-1414-BFCE29D4A01C}"/>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DFB62907-71E5-F4F9-93C1-361E753163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FINAL VERSION USED</a:t>
            </a:r>
          </a:p>
        </p:txBody>
      </p:sp>
    </p:spTree>
    <p:extLst>
      <p:ext uri="{BB962C8B-B14F-4D97-AF65-F5344CB8AC3E}">
        <p14:creationId xmlns:p14="http://schemas.microsoft.com/office/powerpoint/2010/main" val="2931339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a:extLst>
              <a:ext uri="{FF2B5EF4-FFF2-40B4-BE49-F238E27FC236}">
                <a16:creationId xmlns:a16="http://schemas.microsoft.com/office/drawing/2014/main" id="{052731F0-1D72-58FF-2294-B4EA2D1971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AFF7B3-345E-0647-971A-392AB582118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2882" name="Rectangle 2">
            <a:extLst>
              <a:ext uri="{FF2B5EF4-FFF2-40B4-BE49-F238E27FC236}">
                <a16:creationId xmlns:a16="http://schemas.microsoft.com/office/drawing/2014/main" id="{7AA20814-7019-234B-1C21-6EA68B6E99C6}"/>
              </a:ext>
            </a:extLst>
          </p:cNvPr>
          <p:cNvSpPr>
            <a:spLocks noGrp="1" noRot="1" noChangeAspect="1" noChangeArrowheads="1" noTextEdit="1"/>
          </p:cNvSpPr>
          <p:nvPr>
            <p:ph type="sldImg"/>
          </p:nvPr>
        </p:nvSpPr>
        <p:spPr>
          <a:ln/>
        </p:spPr>
      </p:sp>
      <p:sp>
        <p:nvSpPr>
          <p:cNvPr id="122883" name="Rectangle 3">
            <a:extLst>
              <a:ext uri="{FF2B5EF4-FFF2-40B4-BE49-F238E27FC236}">
                <a16:creationId xmlns:a16="http://schemas.microsoft.com/office/drawing/2014/main" id="{3F7A0671-A147-0B00-E179-B5FF1FFA0D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a:extLst>
              <a:ext uri="{FF2B5EF4-FFF2-40B4-BE49-F238E27FC236}">
                <a16:creationId xmlns:a16="http://schemas.microsoft.com/office/drawing/2014/main" id="{81006502-F592-9EFD-77F9-A830A0EBBF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D5E0D76-0964-FC41-AF1E-5318F9755A6D}" type="slidenum">
              <a:rPr lang="en-US" altLang="en-US" smtClean="0"/>
              <a:pPr>
                <a:spcBef>
                  <a:spcPct val="0"/>
                </a:spcBef>
              </a:pPr>
              <a:t>16</a:t>
            </a:fld>
            <a:endParaRPr lang="en-US" altLang="en-US"/>
          </a:p>
        </p:txBody>
      </p:sp>
      <p:sp>
        <p:nvSpPr>
          <p:cNvPr id="167938" name="Rectangle 2">
            <a:extLst>
              <a:ext uri="{FF2B5EF4-FFF2-40B4-BE49-F238E27FC236}">
                <a16:creationId xmlns:a16="http://schemas.microsoft.com/office/drawing/2014/main" id="{09E78F09-8F77-6630-8EB1-46EC5BBA69BB}"/>
              </a:ext>
            </a:extLst>
          </p:cNvPr>
          <p:cNvSpPr>
            <a:spLocks noGrp="1" noRot="1" noChangeAspect="1" noChangeArrowheads="1" noTextEdit="1"/>
          </p:cNvSpPr>
          <p:nvPr>
            <p:ph type="sldImg"/>
          </p:nvPr>
        </p:nvSpPr>
        <p:spPr>
          <a:ln/>
        </p:spPr>
      </p:sp>
      <p:sp>
        <p:nvSpPr>
          <p:cNvPr id="167939" name="Rectangle 3">
            <a:extLst>
              <a:ext uri="{FF2B5EF4-FFF2-40B4-BE49-F238E27FC236}">
                <a16:creationId xmlns:a16="http://schemas.microsoft.com/office/drawing/2014/main" id="{E9C5B1E0-9927-4DCE-2E10-D7E9F805C9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a:extLst>
              <a:ext uri="{FF2B5EF4-FFF2-40B4-BE49-F238E27FC236}">
                <a16:creationId xmlns:a16="http://schemas.microsoft.com/office/drawing/2014/main" id="{7C9D4D9C-E91A-63B4-DBA0-A5C9C739F1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5E5997C-8607-E041-8EDC-4D57AC6E7E0B}" type="slidenum">
              <a:rPr lang="en-US" altLang="en-US" smtClean="0">
                <a:solidFill>
                  <a:srgbClr val="000000"/>
                </a:solidFill>
              </a:rPr>
              <a:pPr>
                <a:spcBef>
                  <a:spcPct val="0"/>
                </a:spcBef>
              </a:pPr>
              <a:t>17</a:t>
            </a:fld>
            <a:endParaRPr lang="en-US" altLang="en-US">
              <a:solidFill>
                <a:srgbClr val="000000"/>
              </a:solidFill>
            </a:endParaRPr>
          </a:p>
        </p:txBody>
      </p:sp>
      <p:sp>
        <p:nvSpPr>
          <p:cNvPr id="172034" name="Rectangle 2">
            <a:extLst>
              <a:ext uri="{FF2B5EF4-FFF2-40B4-BE49-F238E27FC236}">
                <a16:creationId xmlns:a16="http://schemas.microsoft.com/office/drawing/2014/main" id="{43841927-0CA2-835E-28BB-860DE4E6E92A}"/>
              </a:ext>
            </a:extLst>
          </p:cNvPr>
          <p:cNvSpPr>
            <a:spLocks noGrp="1" noRot="1" noChangeAspect="1" noChangeArrowheads="1" noTextEdit="1"/>
          </p:cNvSpPr>
          <p:nvPr>
            <p:ph type="sldImg"/>
          </p:nvPr>
        </p:nvSpPr>
        <p:spPr>
          <a:ln/>
        </p:spPr>
      </p:sp>
      <p:sp>
        <p:nvSpPr>
          <p:cNvPr id="172035" name="Rectangle 3">
            <a:extLst>
              <a:ext uri="{FF2B5EF4-FFF2-40B4-BE49-F238E27FC236}">
                <a16:creationId xmlns:a16="http://schemas.microsoft.com/office/drawing/2014/main" id="{3C95840C-F1AA-26E9-351B-FEEB92ECF9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a:extLst>
              <a:ext uri="{FF2B5EF4-FFF2-40B4-BE49-F238E27FC236}">
                <a16:creationId xmlns:a16="http://schemas.microsoft.com/office/drawing/2014/main" id="{5F8FD2F8-471D-0393-2289-14503767B0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9169E0A-9FE4-704D-A10C-8CF8E3B13B47}" type="slidenum">
              <a:rPr lang="en-US" altLang="en-US" smtClean="0"/>
              <a:pPr>
                <a:spcBef>
                  <a:spcPct val="0"/>
                </a:spcBef>
              </a:pPr>
              <a:t>18</a:t>
            </a:fld>
            <a:endParaRPr lang="en-US" altLang="en-US"/>
          </a:p>
        </p:txBody>
      </p:sp>
      <p:sp>
        <p:nvSpPr>
          <p:cNvPr id="174082" name="Rectangle 2">
            <a:extLst>
              <a:ext uri="{FF2B5EF4-FFF2-40B4-BE49-F238E27FC236}">
                <a16:creationId xmlns:a16="http://schemas.microsoft.com/office/drawing/2014/main" id="{F7DD67FB-CE6B-B893-C121-36B875995680}"/>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74728FCD-4E56-F303-5078-369F35CE85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a:extLst>
              <a:ext uri="{FF2B5EF4-FFF2-40B4-BE49-F238E27FC236}">
                <a16:creationId xmlns:a16="http://schemas.microsoft.com/office/drawing/2014/main" id="{ACB0C114-8388-81DE-6DB3-B7C63F261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AD08E48-7E2F-7C43-A4E0-A29C39261A16}" type="slidenum">
              <a:rPr lang="en-US" altLang="en-US" smtClean="0"/>
              <a:pPr>
                <a:spcBef>
                  <a:spcPct val="0"/>
                </a:spcBef>
              </a:pPr>
              <a:t>19</a:t>
            </a:fld>
            <a:endParaRPr lang="en-US" altLang="en-US"/>
          </a:p>
        </p:txBody>
      </p:sp>
      <p:sp>
        <p:nvSpPr>
          <p:cNvPr id="176130" name="Rectangle 2">
            <a:extLst>
              <a:ext uri="{FF2B5EF4-FFF2-40B4-BE49-F238E27FC236}">
                <a16:creationId xmlns:a16="http://schemas.microsoft.com/office/drawing/2014/main" id="{B79A64A9-A13F-94D7-7B8B-978F8C35C90D}"/>
              </a:ext>
            </a:extLst>
          </p:cNvPr>
          <p:cNvSpPr>
            <a:spLocks noGrp="1" noRot="1" noChangeAspect="1" noChangeArrowheads="1" noTextEdit="1"/>
          </p:cNvSpPr>
          <p:nvPr>
            <p:ph type="sldImg"/>
          </p:nvPr>
        </p:nvSpPr>
        <p:spPr>
          <a:ln/>
        </p:spPr>
      </p:sp>
      <p:sp>
        <p:nvSpPr>
          <p:cNvPr id="176131" name="Rectangle 3">
            <a:extLst>
              <a:ext uri="{FF2B5EF4-FFF2-40B4-BE49-F238E27FC236}">
                <a16:creationId xmlns:a16="http://schemas.microsoft.com/office/drawing/2014/main" id="{DB897765-773B-B6C1-1241-6E498809EA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6">
            <a:extLst>
              <a:ext uri="{FF2B5EF4-FFF2-40B4-BE49-F238E27FC236}">
                <a16:creationId xmlns:a16="http://schemas.microsoft.com/office/drawing/2014/main" id="{C6EDCE8A-7D1C-6EC2-5C9B-593ABC05617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a:solidFill>
                  <a:srgbClr val="000000"/>
                </a:solidFill>
                <a:latin typeface="Times New Roman" panose="02020603050405020304" pitchFamily="18" charset="0"/>
              </a:rPr>
              <a:t>Planetary Sciences</a:t>
            </a:r>
          </a:p>
        </p:txBody>
      </p:sp>
      <p:sp>
        <p:nvSpPr>
          <p:cNvPr id="143362" name="Rectangle 7">
            <a:extLst>
              <a:ext uri="{FF2B5EF4-FFF2-40B4-BE49-F238E27FC236}">
                <a16:creationId xmlns:a16="http://schemas.microsoft.com/office/drawing/2014/main" id="{15F22002-D402-A867-CA97-436FC4A0C7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E2123B4-4F99-9A4C-8E5C-8E770D7A631E}" type="slidenum">
              <a:rPr lang="en-US" altLang="en-US" smtClean="0">
                <a:solidFill>
                  <a:srgbClr val="000000"/>
                </a:solidFill>
                <a:latin typeface="Times New Roman" panose="02020603050405020304" pitchFamily="18" charset="0"/>
              </a:rPr>
              <a:pPr>
                <a:spcBef>
                  <a:spcPct val="0"/>
                </a:spcBef>
              </a:pPr>
              <a:t>2</a:t>
            </a:fld>
            <a:endParaRPr lang="en-US" altLang="en-US">
              <a:solidFill>
                <a:srgbClr val="000000"/>
              </a:solidFill>
              <a:latin typeface="Times New Roman" panose="02020603050405020304" pitchFamily="18" charset="0"/>
            </a:endParaRPr>
          </a:p>
        </p:txBody>
      </p:sp>
      <p:sp>
        <p:nvSpPr>
          <p:cNvPr id="143363" name="Rectangle 2">
            <a:extLst>
              <a:ext uri="{FF2B5EF4-FFF2-40B4-BE49-F238E27FC236}">
                <a16:creationId xmlns:a16="http://schemas.microsoft.com/office/drawing/2014/main" id="{419A99DA-1FA7-070B-39F8-921BFA648B7F}"/>
              </a:ext>
            </a:extLst>
          </p:cNvPr>
          <p:cNvSpPr>
            <a:spLocks noGrp="1" noRot="1" noChangeAspect="1" noChangeArrowheads="1" noTextEdit="1"/>
          </p:cNvSpPr>
          <p:nvPr>
            <p:ph type="sldImg"/>
          </p:nvPr>
        </p:nvSpPr>
        <p:spPr>
          <a:ln/>
        </p:spPr>
      </p:sp>
      <p:sp>
        <p:nvSpPr>
          <p:cNvPr id="143364" name="Rectangle 3">
            <a:extLst>
              <a:ext uri="{FF2B5EF4-FFF2-40B4-BE49-F238E27FC236}">
                <a16:creationId xmlns:a16="http://schemas.microsoft.com/office/drawing/2014/main" id="{C00C4CC1-74C5-F53B-F230-94E521E042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a:extLst>
              <a:ext uri="{FF2B5EF4-FFF2-40B4-BE49-F238E27FC236}">
                <a16:creationId xmlns:a16="http://schemas.microsoft.com/office/drawing/2014/main" id="{0C030B49-1385-7BF1-CC60-8ACB1C774C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1C86C61-A77C-C84C-BE36-E0C1F8753949}" type="slidenum">
              <a:rPr lang="en-US" altLang="en-US" smtClean="0"/>
              <a:pPr>
                <a:spcBef>
                  <a:spcPct val="0"/>
                </a:spcBef>
              </a:pPr>
              <a:t>20</a:t>
            </a:fld>
            <a:endParaRPr lang="en-US" altLang="en-US"/>
          </a:p>
        </p:txBody>
      </p:sp>
      <p:sp>
        <p:nvSpPr>
          <p:cNvPr id="178178" name="Rectangle 2">
            <a:extLst>
              <a:ext uri="{FF2B5EF4-FFF2-40B4-BE49-F238E27FC236}">
                <a16:creationId xmlns:a16="http://schemas.microsoft.com/office/drawing/2014/main" id="{09CD9865-4DAE-6D10-862B-14C1594DA583}"/>
              </a:ext>
            </a:extLst>
          </p:cNvPr>
          <p:cNvSpPr>
            <a:spLocks noGrp="1" noRot="1" noChangeAspect="1" noChangeArrowheads="1" noTextEdit="1"/>
          </p:cNvSpPr>
          <p:nvPr>
            <p:ph type="sldImg"/>
          </p:nvPr>
        </p:nvSpPr>
        <p:spPr>
          <a:ln/>
        </p:spPr>
      </p:sp>
      <p:sp>
        <p:nvSpPr>
          <p:cNvPr id="178179" name="Rectangle 3">
            <a:extLst>
              <a:ext uri="{FF2B5EF4-FFF2-40B4-BE49-F238E27FC236}">
                <a16:creationId xmlns:a16="http://schemas.microsoft.com/office/drawing/2014/main" id="{25BE2011-2F5A-48C6-549E-5CCB17F8FF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a:extLst>
              <a:ext uri="{FF2B5EF4-FFF2-40B4-BE49-F238E27FC236}">
                <a16:creationId xmlns:a16="http://schemas.microsoft.com/office/drawing/2014/main" id="{3958E59E-2950-70B4-72F5-4B09EBC3F0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9836950-89A9-814D-9F4E-AE26F4DB0B24}" type="slidenum">
              <a:rPr lang="en-US" altLang="en-US" smtClean="0"/>
              <a:pPr>
                <a:spcBef>
                  <a:spcPct val="0"/>
                </a:spcBef>
              </a:pPr>
              <a:t>21</a:t>
            </a:fld>
            <a:endParaRPr lang="en-US" altLang="en-US"/>
          </a:p>
        </p:txBody>
      </p:sp>
      <p:sp>
        <p:nvSpPr>
          <p:cNvPr id="180226" name="Rectangle 2">
            <a:extLst>
              <a:ext uri="{FF2B5EF4-FFF2-40B4-BE49-F238E27FC236}">
                <a16:creationId xmlns:a16="http://schemas.microsoft.com/office/drawing/2014/main" id="{3017C85F-319B-7FBA-01B0-415E23E9D64D}"/>
              </a:ext>
            </a:extLst>
          </p:cNvPr>
          <p:cNvSpPr>
            <a:spLocks noGrp="1" noRot="1" noChangeAspect="1" noChangeArrowheads="1" noTextEdit="1"/>
          </p:cNvSpPr>
          <p:nvPr>
            <p:ph type="sldImg"/>
          </p:nvPr>
        </p:nvSpPr>
        <p:spPr>
          <a:ln/>
        </p:spPr>
      </p:sp>
      <p:sp>
        <p:nvSpPr>
          <p:cNvPr id="180227" name="Rectangle 3">
            <a:extLst>
              <a:ext uri="{FF2B5EF4-FFF2-40B4-BE49-F238E27FC236}">
                <a16:creationId xmlns:a16="http://schemas.microsoft.com/office/drawing/2014/main" id="{74088C2B-AE17-93DF-5C63-8B1FA7702D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a:extLst>
              <a:ext uri="{FF2B5EF4-FFF2-40B4-BE49-F238E27FC236}">
                <a16:creationId xmlns:a16="http://schemas.microsoft.com/office/drawing/2014/main" id="{BE25BEBB-D050-7CBB-B737-16D4959A00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00ED961-DCF4-AB4B-B9FE-65CCC7637F15}" type="slidenum">
              <a:rPr lang="en-US" altLang="en-US" smtClean="0"/>
              <a:pPr>
                <a:spcBef>
                  <a:spcPct val="0"/>
                </a:spcBef>
              </a:pPr>
              <a:t>22</a:t>
            </a:fld>
            <a:endParaRPr lang="en-US" altLang="en-US"/>
          </a:p>
        </p:txBody>
      </p:sp>
      <p:sp>
        <p:nvSpPr>
          <p:cNvPr id="182274" name="Rectangle 2">
            <a:extLst>
              <a:ext uri="{FF2B5EF4-FFF2-40B4-BE49-F238E27FC236}">
                <a16:creationId xmlns:a16="http://schemas.microsoft.com/office/drawing/2014/main" id="{E54C0448-FEE4-98E9-E0DF-933708A80718}"/>
              </a:ext>
            </a:extLst>
          </p:cNvPr>
          <p:cNvSpPr>
            <a:spLocks noGrp="1" noRot="1" noChangeAspect="1" noChangeArrowheads="1" noTextEdit="1"/>
          </p:cNvSpPr>
          <p:nvPr>
            <p:ph type="sldImg"/>
          </p:nvPr>
        </p:nvSpPr>
        <p:spPr>
          <a:ln/>
        </p:spPr>
      </p:sp>
      <p:sp>
        <p:nvSpPr>
          <p:cNvPr id="182275" name="Rectangle 3">
            <a:extLst>
              <a:ext uri="{FF2B5EF4-FFF2-40B4-BE49-F238E27FC236}">
                <a16:creationId xmlns:a16="http://schemas.microsoft.com/office/drawing/2014/main" id="{995D8414-2E98-4638-2420-BBF53FE59B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a:extLst>
              <a:ext uri="{FF2B5EF4-FFF2-40B4-BE49-F238E27FC236}">
                <a16:creationId xmlns:a16="http://schemas.microsoft.com/office/drawing/2014/main" id="{90A88CFD-F234-3D56-5652-377B0CE9E7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E924427-4111-E24D-9C3B-7EF5EB84E0E2}" type="slidenum">
              <a:rPr lang="en-US" altLang="en-US" smtClean="0"/>
              <a:pPr>
                <a:spcBef>
                  <a:spcPct val="0"/>
                </a:spcBef>
              </a:pPr>
              <a:t>23</a:t>
            </a:fld>
            <a:endParaRPr lang="en-US" altLang="en-US"/>
          </a:p>
        </p:txBody>
      </p:sp>
      <p:sp>
        <p:nvSpPr>
          <p:cNvPr id="184322" name="Rectangle 2">
            <a:extLst>
              <a:ext uri="{FF2B5EF4-FFF2-40B4-BE49-F238E27FC236}">
                <a16:creationId xmlns:a16="http://schemas.microsoft.com/office/drawing/2014/main" id="{99B15F8D-059A-8D78-0687-7FB7FD245BA6}"/>
              </a:ext>
            </a:extLst>
          </p:cNvPr>
          <p:cNvSpPr>
            <a:spLocks noGrp="1" noRot="1" noChangeAspect="1" noChangeArrowheads="1" noTextEdit="1"/>
          </p:cNvSpPr>
          <p:nvPr>
            <p:ph type="sldImg"/>
          </p:nvPr>
        </p:nvSpPr>
        <p:spPr>
          <a:ln/>
        </p:spPr>
      </p:sp>
      <p:sp>
        <p:nvSpPr>
          <p:cNvPr id="184323" name="Rectangle 3">
            <a:extLst>
              <a:ext uri="{FF2B5EF4-FFF2-40B4-BE49-F238E27FC236}">
                <a16:creationId xmlns:a16="http://schemas.microsoft.com/office/drawing/2014/main" id="{7610671E-92F1-B350-035B-51D3BF0A28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a:extLst>
              <a:ext uri="{FF2B5EF4-FFF2-40B4-BE49-F238E27FC236}">
                <a16:creationId xmlns:a16="http://schemas.microsoft.com/office/drawing/2014/main" id="{8762CB5F-1B22-5FB5-B616-D106E589FC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87753C8-BB93-9D4F-903C-365B41E809B3}" type="slidenum">
              <a:rPr lang="en-US" altLang="en-US" smtClean="0"/>
              <a:pPr>
                <a:spcBef>
                  <a:spcPct val="0"/>
                </a:spcBef>
              </a:pPr>
              <a:t>24</a:t>
            </a:fld>
            <a:endParaRPr lang="en-US" altLang="en-US"/>
          </a:p>
        </p:txBody>
      </p:sp>
      <p:sp>
        <p:nvSpPr>
          <p:cNvPr id="186370" name="Rectangle 2">
            <a:extLst>
              <a:ext uri="{FF2B5EF4-FFF2-40B4-BE49-F238E27FC236}">
                <a16:creationId xmlns:a16="http://schemas.microsoft.com/office/drawing/2014/main" id="{332F2864-F3B6-62E3-D297-E3BC1BF727F0}"/>
              </a:ext>
            </a:extLst>
          </p:cNvPr>
          <p:cNvSpPr>
            <a:spLocks noGrp="1" noRot="1" noChangeAspect="1" noChangeArrowheads="1" noTextEdit="1"/>
          </p:cNvSpPr>
          <p:nvPr>
            <p:ph type="sldImg"/>
          </p:nvPr>
        </p:nvSpPr>
        <p:spPr>
          <a:ln/>
        </p:spPr>
      </p:sp>
      <p:sp>
        <p:nvSpPr>
          <p:cNvPr id="186371" name="Rectangle 3">
            <a:extLst>
              <a:ext uri="{FF2B5EF4-FFF2-40B4-BE49-F238E27FC236}">
                <a16:creationId xmlns:a16="http://schemas.microsoft.com/office/drawing/2014/main" id="{9DCB94D7-A395-5B64-23D6-6BE3563646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a:extLst>
              <a:ext uri="{FF2B5EF4-FFF2-40B4-BE49-F238E27FC236}">
                <a16:creationId xmlns:a16="http://schemas.microsoft.com/office/drawing/2014/main" id="{7C9D70FA-6274-86B8-7EBC-962E30814B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2523D73-EEBD-694A-8A35-721053EAE509}" type="slidenum">
              <a:rPr lang="en-US" altLang="en-US" smtClean="0"/>
              <a:pPr>
                <a:spcBef>
                  <a:spcPct val="0"/>
                </a:spcBef>
              </a:pPr>
              <a:t>25</a:t>
            </a:fld>
            <a:endParaRPr lang="en-US" altLang="en-US"/>
          </a:p>
        </p:txBody>
      </p:sp>
      <p:sp>
        <p:nvSpPr>
          <p:cNvPr id="188418" name="Rectangle 2">
            <a:extLst>
              <a:ext uri="{FF2B5EF4-FFF2-40B4-BE49-F238E27FC236}">
                <a16:creationId xmlns:a16="http://schemas.microsoft.com/office/drawing/2014/main" id="{2579B31D-F770-6E2C-15E9-3B22655607C3}"/>
              </a:ext>
            </a:extLst>
          </p:cNvPr>
          <p:cNvSpPr>
            <a:spLocks noGrp="1" noRot="1" noChangeAspect="1" noChangeArrowheads="1" noTextEdit="1"/>
          </p:cNvSpPr>
          <p:nvPr>
            <p:ph type="sldImg"/>
          </p:nvPr>
        </p:nvSpPr>
        <p:spPr>
          <a:ln/>
        </p:spPr>
      </p:sp>
      <p:sp>
        <p:nvSpPr>
          <p:cNvPr id="188419" name="Rectangle 3">
            <a:extLst>
              <a:ext uri="{FF2B5EF4-FFF2-40B4-BE49-F238E27FC236}">
                <a16:creationId xmlns:a16="http://schemas.microsoft.com/office/drawing/2014/main" id="{F67790C7-43D9-A637-9AC9-ED21ABAD62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a:extLst>
              <a:ext uri="{FF2B5EF4-FFF2-40B4-BE49-F238E27FC236}">
                <a16:creationId xmlns:a16="http://schemas.microsoft.com/office/drawing/2014/main" id="{929C5AAD-9256-DFA7-CD91-4C1872B695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748D710-C54A-154F-83BF-9404F9AB9FA4}" type="slidenum">
              <a:rPr lang="en-US" altLang="en-US" smtClean="0">
                <a:solidFill>
                  <a:srgbClr val="000000"/>
                </a:solidFill>
              </a:rPr>
              <a:pPr>
                <a:spcBef>
                  <a:spcPct val="0"/>
                </a:spcBef>
              </a:pPr>
              <a:t>26</a:t>
            </a:fld>
            <a:endParaRPr lang="en-US" altLang="en-US">
              <a:solidFill>
                <a:srgbClr val="000000"/>
              </a:solidFill>
            </a:endParaRPr>
          </a:p>
        </p:txBody>
      </p:sp>
      <p:sp>
        <p:nvSpPr>
          <p:cNvPr id="190466" name="Rectangle 2">
            <a:extLst>
              <a:ext uri="{FF2B5EF4-FFF2-40B4-BE49-F238E27FC236}">
                <a16:creationId xmlns:a16="http://schemas.microsoft.com/office/drawing/2014/main" id="{C32FF642-857A-EAC8-4F61-22E49C4A395A}"/>
              </a:ext>
            </a:extLst>
          </p:cNvPr>
          <p:cNvSpPr>
            <a:spLocks noGrp="1" noRot="1" noChangeAspect="1" noChangeArrowheads="1" noTextEdit="1"/>
          </p:cNvSpPr>
          <p:nvPr>
            <p:ph type="sldImg"/>
          </p:nvPr>
        </p:nvSpPr>
        <p:spPr>
          <a:ln/>
        </p:spPr>
      </p:sp>
      <p:sp>
        <p:nvSpPr>
          <p:cNvPr id="190467" name="Rectangle 3">
            <a:extLst>
              <a:ext uri="{FF2B5EF4-FFF2-40B4-BE49-F238E27FC236}">
                <a16:creationId xmlns:a16="http://schemas.microsoft.com/office/drawing/2014/main" id="{68B2AD6B-FEA6-B1CC-72E5-DD84A7D64F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lines are factors of 2 in mass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Slide Image Placeholder 1">
            <a:extLst>
              <a:ext uri="{FF2B5EF4-FFF2-40B4-BE49-F238E27FC236}">
                <a16:creationId xmlns:a16="http://schemas.microsoft.com/office/drawing/2014/main" id="{231D2F00-9016-D62D-7CD4-55048E6D0E2A}"/>
              </a:ext>
            </a:extLst>
          </p:cNvPr>
          <p:cNvSpPr>
            <a:spLocks noGrp="1" noRot="1" noChangeAspect="1" noChangeArrowheads="1" noTextEdit="1"/>
          </p:cNvSpPr>
          <p:nvPr>
            <p:ph type="sldImg"/>
          </p:nvPr>
        </p:nvSpPr>
        <p:spPr>
          <a:ln/>
        </p:spPr>
      </p:sp>
      <p:sp>
        <p:nvSpPr>
          <p:cNvPr id="192514" name="Notes Placeholder 2">
            <a:extLst>
              <a:ext uri="{FF2B5EF4-FFF2-40B4-BE49-F238E27FC236}">
                <a16:creationId xmlns:a16="http://schemas.microsoft.com/office/drawing/2014/main" id="{B9A68449-0D7C-EF00-7859-713803A33B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Stefan-Boltzmann Law</a:t>
            </a:r>
          </a:p>
        </p:txBody>
      </p:sp>
      <p:sp>
        <p:nvSpPr>
          <p:cNvPr id="192515" name="Slide Number Placeholder 3">
            <a:extLst>
              <a:ext uri="{FF2B5EF4-FFF2-40B4-BE49-F238E27FC236}">
                <a16:creationId xmlns:a16="http://schemas.microsoft.com/office/drawing/2014/main" id="{9C5C584A-CAC8-0EBB-48CC-FC40834868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8D1899A-F147-A040-82B9-839F16C29F5B}" type="slidenum">
              <a:rPr lang="en-US" altLang="en-US" smtClean="0">
                <a:solidFill>
                  <a:srgbClr val="FFFFFF"/>
                </a:solidFill>
                <a:latin typeface="Times New Roman" panose="02020603050405020304" pitchFamily="18" charset="0"/>
              </a:rPr>
              <a:pPr>
                <a:spcBef>
                  <a:spcPct val="0"/>
                </a:spcBef>
              </a:pPr>
              <a:t>27</a:t>
            </a:fld>
            <a:endParaRPr lang="en-US" altLang="en-US">
              <a:solidFill>
                <a:srgbClr val="FFFFFF"/>
              </a:solidFill>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a:extLst>
              <a:ext uri="{FF2B5EF4-FFF2-40B4-BE49-F238E27FC236}">
                <a16:creationId xmlns:a16="http://schemas.microsoft.com/office/drawing/2014/main" id="{1B880CE6-3A69-633D-EC45-EEA41D3E25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EAF0216-8DFE-5B46-9F5B-18B69E81E4AE}" type="slidenum">
              <a:rPr lang="en-US" altLang="en-US" smtClean="0">
                <a:solidFill>
                  <a:srgbClr val="000000"/>
                </a:solidFill>
              </a:rPr>
              <a:pPr>
                <a:spcBef>
                  <a:spcPct val="0"/>
                </a:spcBef>
              </a:pPr>
              <a:t>28</a:t>
            </a:fld>
            <a:endParaRPr lang="en-US" altLang="en-US">
              <a:solidFill>
                <a:srgbClr val="000000"/>
              </a:solidFill>
            </a:endParaRPr>
          </a:p>
        </p:txBody>
      </p:sp>
      <p:sp>
        <p:nvSpPr>
          <p:cNvPr id="194562" name="Rectangle 2">
            <a:extLst>
              <a:ext uri="{FF2B5EF4-FFF2-40B4-BE49-F238E27FC236}">
                <a16:creationId xmlns:a16="http://schemas.microsoft.com/office/drawing/2014/main" id="{B442948D-C16C-51AF-1D82-2847E94F3567}"/>
              </a:ext>
            </a:extLst>
          </p:cNvPr>
          <p:cNvSpPr>
            <a:spLocks noGrp="1" noRot="1" noChangeAspect="1" noChangeArrowheads="1" noTextEdit="1"/>
          </p:cNvSpPr>
          <p:nvPr>
            <p:ph type="sldImg"/>
          </p:nvPr>
        </p:nvSpPr>
        <p:spPr>
          <a:ln/>
        </p:spPr>
      </p:sp>
      <p:sp>
        <p:nvSpPr>
          <p:cNvPr id="194563" name="Rectangle 3">
            <a:extLst>
              <a:ext uri="{FF2B5EF4-FFF2-40B4-BE49-F238E27FC236}">
                <a16:creationId xmlns:a16="http://schemas.microsoft.com/office/drawing/2014/main" id="{93FF3E7A-A3F6-354E-92D9-270C160D1A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a:extLst>
              <a:ext uri="{FF2B5EF4-FFF2-40B4-BE49-F238E27FC236}">
                <a16:creationId xmlns:a16="http://schemas.microsoft.com/office/drawing/2014/main" id="{41B5363C-4DBE-3189-3F5E-5C901AC29E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D77388C-6DA9-D34D-AA23-CF992AE410C7}" type="slidenum">
              <a:rPr lang="en-US" altLang="en-US" smtClean="0">
                <a:solidFill>
                  <a:srgbClr val="000000"/>
                </a:solidFill>
              </a:rPr>
              <a:pPr>
                <a:spcBef>
                  <a:spcPct val="0"/>
                </a:spcBef>
              </a:pPr>
              <a:t>29</a:t>
            </a:fld>
            <a:endParaRPr lang="en-US" altLang="en-US">
              <a:solidFill>
                <a:srgbClr val="000000"/>
              </a:solidFill>
            </a:endParaRPr>
          </a:p>
        </p:txBody>
      </p:sp>
      <p:sp>
        <p:nvSpPr>
          <p:cNvPr id="196610" name="Rectangle 2">
            <a:extLst>
              <a:ext uri="{FF2B5EF4-FFF2-40B4-BE49-F238E27FC236}">
                <a16:creationId xmlns:a16="http://schemas.microsoft.com/office/drawing/2014/main" id="{975DA674-F501-4170-E409-50EBB40D0429}"/>
              </a:ext>
            </a:extLst>
          </p:cNvPr>
          <p:cNvSpPr>
            <a:spLocks noGrp="1" noRot="1" noChangeAspect="1" noChangeArrowheads="1" noTextEdit="1"/>
          </p:cNvSpPr>
          <p:nvPr>
            <p:ph type="sldImg"/>
          </p:nvPr>
        </p:nvSpPr>
        <p:spPr>
          <a:ln/>
        </p:spPr>
      </p:sp>
      <p:sp>
        <p:nvSpPr>
          <p:cNvPr id="196611" name="Rectangle 3">
            <a:extLst>
              <a:ext uri="{FF2B5EF4-FFF2-40B4-BE49-F238E27FC236}">
                <a16:creationId xmlns:a16="http://schemas.microsoft.com/office/drawing/2014/main" id="{8CDDE26B-4028-90F8-3C43-281C9F4EF0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6">
            <a:extLst>
              <a:ext uri="{FF2B5EF4-FFF2-40B4-BE49-F238E27FC236}">
                <a16:creationId xmlns:a16="http://schemas.microsoft.com/office/drawing/2014/main" id="{99A540C8-E67E-814B-1751-D55019DEB33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a:solidFill>
                  <a:srgbClr val="000000"/>
                </a:solidFill>
                <a:latin typeface="Times New Roman" panose="02020603050405020304" pitchFamily="18" charset="0"/>
              </a:rPr>
              <a:t>Planetary Sciences</a:t>
            </a:r>
          </a:p>
        </p:txBody>
      </p:sp>
      <p:sp>
        <p:nvSpPr>
          <p:cNvPr id="145410" name="Rectangle 7">
            <a:extLst>
              <a:ext uri="{FF2B5EF4-FFF2-40B4-BE49-F238E27FC236}">
                <a16:creationId xmlns:a16="http://schemas.microsoft.com/office/drawing/2014/main" id="{12B743C3-68E7-BD90-1054-70A2633E45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2031ECA-D263-0149-9741-55471CDBA025}" type="slidenum">
              <a:rPr lang="en-US" altLang="en-US" smtClean="0">
                <a:solidFill>
                  <a:srgbClr val="000000"/>
                </a:solidFill>
                <a:latin typeface="Times New Roman" panose="02020603050405020304" pitchFamily="18" charset="0"/>
              </a:rPr>
              <a:pPr>
                <a:spcBef>
                  <a:spcPct val="0"/>
                </a:spcBef>
              </a:pPr>
              <a:t>3</a:t>
            </a:fld>
            <a:endParaRPr lang="en-US" altLang="en-US">
              <a:solidFill>
                <a:srgbClr val="000000"/>
              </a:solidFill>
              <a:latin typeface="Times New Roman" panose="02020603050405020304" pitchFamily="18" charset="0"/>
            </a:endParaRPr>
          </a:p>
        </p:txBody>
      </p:sp>
      <p:sp>
        <p:nvSpPr>
          <p:cNvPr id="145411" name="Rectangle 2">
            <a:extLst>
              <a:ext uri="{FF2B5EF4-FFF2-40B4-BE49-F238E27FC236}">
                <a16:creationId xmlns:a16="http://schemas.microsoft.com/office/drawing/2014/main" id="{D447BA8C-F67A-D52F-9F78-E121571874A3}"/>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422D7547-AE46-D3E1-118E-47F777DE12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a:extLst>
              <a:ext uri="{FF2B5EF4-FFF2-40B4-BE49-F238E27FC236}">
                <a16:creationId xmlns:a16="http://schemas.microsoft.com/office/drawing/2014/main" id="{46DF2642-8149-24AC-6CB6-0BF80FB61F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C590911-1B50-5E43-BFCF-232DD8310E41}" type="slidenum">
              <a:rPr lang="en-US" altLang="en-US" smtClean="0">
                <a:solidFill>
                  <a:srgbClr val="000000"/>
                </a:solidFill>
              </a:rPr>
              <a:pPr>
                <a:spcBef>
                  <a:spcPct val="0"/>
                </a:spcBef>
              </a:pPr>
              <a:t>30</a:t>
            </a:fld>
            <a:endParaRPr lang="en-US" altLang="en-US">
              <a:solidFill>
                <a:srgbClr val="000000"/>
              </a:solidFill>
            </a:endParaRPr>
          </a:p>
        </p:txBody>
      </p:sp>
      <p:sp>
        <p:nvSpPr>
          <p:cNvPr id="198658" name="Rectangle 2">
            <a:extLst>
              <a:ext uri="{FF2B5EF4-FFF2-40B4-BE49-F238E27FC236}">
                <a16:creationId xmlns:a16="http://schemas.microsoft.com/office/drawing/2014/main" id="{9C3893A0-B978-420A-4B1C-71FB6C51D2EF}"/>
              </a:ext>
            </a:extLst>
          </p:cNvPr>
          <p:cNvSpPr>
            <a:spLocks noGrp="1" noRot="1" noChangeAspect="1" noChangeArrowheads="1" noTextEdit="1"/>
          </p:cNvSpPr>
          <p:nvPr>
            <p:ph type="sldImg"/>
          </p:nvPr>
        </p:nvSpPr>
        <p:spPr>
          <a:ln/>
        </p:spPr>
      </p:sp>
      <p:sp>
        <p:nvSpPr>
          <p:cNvPr id="198659" name="Rectangle 3">
            <a:extLst>
              <a:ext uri="{FF2B5EF4-FFF2-40B4-BE49-F238E27FC236}">
                <a16:creationId xmlns:a16="http://schemas.microsoft.com/office/drawing/2014/main" id="{AB96B6CC-9CB5-17F6-DF81-B8DBE75E29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A85D9-5F93-2876-3DD4-A547E5AB7B33}"/>
            </a:ext>
          </a:extLst>
        </p:cNvPr>
        <p:cNvGrpSpPr/>
        <p:nvPr/>
      </p:nvGrpSpPr>
      <p:grpSpPr>
        <a:xfrm>
          <a:off x="0" y="0"/>
          <a:ext cx="0" cy="0"/>
          <a:chOff x="0" y="0"/>
          <a:chExt cx="0" cy="0"/>
        </a:xfrm>
      </p:grpSpPr>
      <p:sp>
        <p:nvSpPr>
          <p:cNvPr id="169985" name="Rectangle 7">
            <a:extLst>
              <a:ext uri="{FF2B5EF4-FFF2-40B4-BE49-F238E27FC236}">
                <a16:creationId xmlns:a16="http://schemas.microsoft.com/office/drawing/2014/main" id="{5A0610B8-7949-43D4-549C-6B1B97A16F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4E6CA77-E5EB-8545-B4FD-4B28E769FC0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9986" name="Rectangle 2">
            <a:extLst>
              <a:ext uri="{FF2B5EF4-FFF2-40B4-BE49-F238E27FC236}">
                <a16:creationId xmlns:a16="http://schemas.microsoft.com/office/drawing/2014/main" id="{DE0E28F7-1E62-972F-204D-4160DF11FBCF}"/>
              </a:ext>
            </a:extLst>
          </p:cNvPr>
          <p:cNvSpPr>
            <a:spLocks noGrp="1" noRot="1" noChangeAspect="1" noChangeArrowheads="1" noTextEdit="1"/>
          </p:cNvSpPr>
          <p:nvPr>
            <p:ph type="sldImg"/>
          </p:nvPr>
        </p:nvSpPr>
        <p:spPr>
          <a:ln/>
        </p:spPr>
      </p:sp>
      <p:sp>
        <p:nvSpPr>
          <p:cNvPr id="169987" name="Rectangle 3">
            <a:extLst>
              <a:ext uri="{FF2B5EF4-FFF2-40B4-BE49-F238E27FC236}">
                <a16:creationId xmlns:a16="http://schemas.microsoft.com/office/drawing/2014/main" id="{4A23E073-1723-9DA7-A0AB-0B343207B2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030018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a:extLst>
              <a:ext uri="{FF2B5EF4-FFF2-40B4-BE49-F238E27FC236}">
                <a16:creationId xmlns:a16="http://schemas.microsoft.com/office/drawing/2014/main" id="{E74BD4B8-DB7F-4ADF-1FAB-597C1DBE4B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7B7919E-81A7-3147-A5E0-0D0D70845454}" type="slidenum">
              <a:rPr lang="en-US" altLang="en-US" smtClean="0">
                <a:solidFill>
                  <a:srgbClr val="000000"/>
                </a:solidFill>
              </a:rPr>
              <a:pPr>
                <a:spcBef>
                  <a:spcPct val="0"/>
                </a:spcBef>
              </a:pPr>
              <a:t>32</a:t>
            </a:fld>
            <a:endParaRPr lang="en-US" altLang="en-US">
              <a:solidFill>
                <a:srgbClr val="000000"/>
              </a:solidFill>
            </a:endParaRPr>
          </a:p>
        </p:txBody>
      </p:sp>
      <p:sp>
        <p:nvSpPr>
          <p:cNvPr id="202754" name="Rectangle 2">
            <a:extLst>
              <a:ext uri="{FF2B5EF4-FFF2-40B4-BE49-F238E27FC236}">
                <a16:creationId xmlns:a16="http://schemas.microsoft.com/office/drawing/2014/main" id="{EE2349B4-8D35-8E16-4B4B-586BBE1508C4}"/>
              </a:ext>
            </a:extLst>
          </p:cNvPr>
          <p:cNvSpPr>
            <a:spLocks noGrp="1" noRot="1" noChangeAspect="1" noChangeArrowheads="1" noTextEdit="1"/>
          </p:cNvSpPr>
          <p:nvPr>
            <p:ph type="sldImg"/>
          </p:nvPr>
        </p:nvSpPr>
        <p:spPr>
          <a:xfrm>
            <a:off x="1144588" y="685800"/>
            <a:ext cx="4570412" cy="3429000"/>
          </a:xfrm>
          <a:ln/>
        </p:spPr>
      </p:sp>
      <p:sp>
        <p:nvSpPr>
          <p:cNvPr id="202755" name="Rectangle 3">
            <a:extLst>
              <a:ext uri="{FF2B5EF4-FFF2-40B4-BE49-F238E27FC236}">
                <a16:creationId xmlns:a16="http://schemas.microsoft.com/office/drawing/2014/main" id="{F0BE4BBE-1F72-8296-C76E-F0C51320B3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a:extLst>
              <a:ext uri="{FF2B5EF4-FFF2-40B4-BE49-F238E27FC236}">
                <a16:creationId xmlns:a16="http://schemas.microsoft.com/office/drawing/2014/main" id="{B0726DA1-3895-B38F-FAA0-77CA7A68B9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99ECF5-8709-554F-81CA-61F58199BD5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15042" name="Rectangle 2">
            <a:extLst>
              <a:ext uri="{FF2B5EF4-FFF2-40B4-BE49-F238E27FC236}">
                <a16:creationId xmlns:a16="http://schemas.microsoft.com/office/drawing/2014/main" id="{359ED3C3-804D-A55E-9103-8D73A989965C}"/>
              </a:ext>
            </a:extLst>
          </p:cNvPr>
          <p:cNvSpPr>
            <a:spLocks noGrp="1" noRot="1" noChangeAspect="1" noChangeArrowheads="1" noTextEdit="1"/>
          </p:cNvSpPr>
          <p:nvPr>
            <p:ph type="sldImg"/>
          </p:nvPr>
        </p:nvSpPr>
        <p:spPr>
          <a:ln/>
        </p:spPr>
      </p:sp>
      <p:sp>
        <p:nvSpPr>
          <p:cNvPr id="215043" name="Rectangle 3">
            <a:extLst>
              <a:ext uri="{FF2B5EF4-FFF2-40B4-BE49-F238E27FC236}">
                <a16:creationId xmlns:a16="http://schemas.microsoft.com/office/drawing/2014/main" id="{492B2A79-D552-4CD8-9EAA-C9CA962EE8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a:extLst>
              <a:ext uri="{FF2B5EF4-FFF2-40B4-BE49-F238E27FC236}">
                <a16:creationId xmlns:a16="http://schemas.microsoft.com/office/drawing/2014/main" id="{F4BE85FA-FA41-5FDE-BAD8-81E688604F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2F61474-23DD-6144-AF6E-437E63DD8725}" type="slidenum">
              <a:rPr lang="en-US" altLang="en-US" smtClean="0">
                <a:solidFill>
                  <a:srgbClr val="000000"/>
                </a:solidFill>
              </a:rPr>
              <a:pPr>
                <a:spcBef>
                  <a:spcPct val="0"/>
                </a:spcBef>
              </a:pPr>
              <a:t>34</a:t>
            </a:fld>
            <a:endParaRPr lang="en-US" altLang="en-US">
              <a:solidFill>
                <a:srgbClr val="000000"/>
              </a:solidFill>
            </a:endParaRPr>
          </a:p>
        </p:txBody>
      </p:sp>
      <p:sp>
        <p:nvSpPr>
          <p:cNvPr id="217090" name="Rectangle 2">
            <a:extLst>
              <a:ext uri="{FF2B5EF4-FFF2-40B4-BE49-F238E27FC236}">
                <a16:creationId xmlns:a16="http://schemas.microsoft.com/office/drawing/2014/main" id="{26A137B3-1721-4BB3-8222-EEC35290D168}"/>
              </a:ext>
            </a:extLst>
          </p:cNvPr>
          <p:cNvSpPr>
            <a:spLocks noGrp="1" noRot="1" noChangeAspect="1" noChangeArrowheads="1" noTextEdit="1"/>
          </p:cNvSpPr>
          <p:nvPr>
            <p:ph type="sldImg"/>
          </p:nvPr>
        </p:nvSpPr>
        <p:spPr>
          <a:ln/>
        </p:spPr>
      </p:sp>
      <p:sp>
        <p:nvSpPr>
          <p:cNvPr id="217091" name="Rectangle 3">
            <a:extLst>
              <a:ext uri="{FF2B5EF4-FFF2-40B4-BE49-F238E27FC236}">
                <a16:creationId xmlns:a16="http://schemas.microsoft.com/office/drawing/2014/main" id="{93B39AC3-6B27-74FC-D8F3-B35925B7BF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6">
            <a:extLst>
              <a:ext uri="{FF2B5EF4-FFF2-40B4-BE49-F238E27FC236}">
                <a16:creationId xmlns:a16="http://schemas.microsoft.com/office/drawing/2014/main" id="{0C88B0BD-64C9-3961-916C-45297C8723B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a:solidFill>
                  <a:srgbClr val="000000"/>
                </a:solidFill>
                <a:latin typeface="Times New Roman" panose="02020603050405020304" pitchFamily="18" charset="0"/>
              </a:rPr>
              <a:t>Planetary Sciences</a:t>
            </a:r>
          </a:p>
        </p:txBody>
      </p:sp>
      <p:sp>
        <p:nvSpPr>
          <p:cNvPr id="147458" name="Rectangle 7">
            <a:extLst>
              <a:ext uri="{FF2B5EF4-FFF2-40B4-BE49-F238E27FC236}">
                <a16:creationId xmlns:a16="http://schemas.microsoft.com/office/drawing/2014/main" id="{213C33BC-0602-8D31-59E5-CB35B08579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34068D9-7A42-044B-8A18-36209944F625}" type="slidenum">
              <a:rPr lang="en-US" altLang="en-US" smtClean="0">
                <a:solidFill>
                  <a:srgbClr val="000000"/>
                </a:solidFill>
                <a:latin typeface="Times New Roman" panose="02020603050405020304" pitchFamily="18" charset="0"/>
              </a:rPr>
              <a:pPr>
                <a:spcBef>
                  <a:spcPct val="0"/>
                </a:spcBef>
              </a:pPr>
              <a:t>4</a:t>
            </a:fld>
            <a:endParaRPr lang="en-US" altLang="en-US">
              <a:solidFill>
                <a:srgbClr val="000000"/>
              </a:solidFill>
              <a:latin typeface="Times New Roman" panose="02020603050405020304" pitchFamily="18" charset="0"/>
            </a:endParaRPr>
          </a:p>
        </p:txBody>
      </p:sp>
      <p:sp>
        <p:nvSpPr>
          <p:cNvPr id="147459" name="Rectangle 2">
            <a:extLst>
              <a:ext uri="{FF2B5EF4-FFF2-40B4-BE49-F238E27FC236}">
                <a16:creationId xmlns:a16="http://schemas.microsoft.com/office/drawing/2014/main" id="{BB39B00D-5B7F-BE67-814C-F9FFA7F37884}"/>
              </a:ext>
            </a:extLst>
          </p:cNvPr>
          <p:cNvSpPr>
            <a:spLocks noGrp="1" noRot="1" noChangeAspect="1" noChangeArrowheads="1" noTextEdit="1"/>
          </p:cNvSpPr>
          <p:nvPr>
            <p:ph type="sldImg"/>
          </p:nvPr>
        </p:nvSpPr>
        <p:spPr>
          <a:ln/>
        </p:spPr>
      </p:sp>
      <p:sp>
        <p:nvSpPr>
          <p:cNvPr id="147460" name="Rectangle 3">
            <a:extLst>
              <a:ext uri="{FF2B5EF4-FFF2-40B4-BE49-F238E27FC236}">
                <a16:creationId xmlns:a16="http://schemas.microsoft.com/office/drawing/2014/main" id="{D91DF3BA-482D-91EB-96D6-8BF047FA6E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6">
            <a:extLst>
              <a:ext uri="{FF2B5EF4-FFF2-40B4-BE49-F238E27FC236}">
                <a16:creationId xmlns:a16="http://schemas.microsoft.com/office/drawing/2014/main" id="{B8C4A62D-DF23-CED1-A03E-656594D50B0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a:solidFill>
                  <a:srgbClr val="000000"/>
                </a:solidFill>
                <a:latin typeface="Times New Roman" panose="02020603050405020304" pitchFamily="18" charset="0"/>
              </a:rPr>
              <a:t>Planetary Sciences</a:t>
            </a:r>
          </a:p>
        </p:txBody>
      </p:sp>
      <p:sp>
        <p:nvSpPr>
          <p:cNvPr id="149506" name="Rectangle 7">
            <a:extLst>
              <a:ext uri="{FF2B5EF4-FFF2-40B4-BE49-F238E27FC236}">
                <a16:creationId xmlns:a16="http://schemas.microsoft.com/office/drawing/2014/main" id="{ACA092C3-4FED-6387-5260-CFC5CAD9B5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BE83CEA-CA4B-F645-9C79-461759263B6D}" type="slidenum">
              <a:rPr lang="en-US" altLang="en-US" smtClean="0">
                <a:solidFill>
                  <a:srgbClr val="000000"/>
                </a:solidFill>
                <a:latin typeface="Times New Roman" panose="02020603050405020304" pitchFamily="18" charset="0"/>
              </a:rPr>
              <a:pPr>
                <a:spcBef>
                  <a:spcPct val="0"/>
                </a:spcBef>
              </a:pPr>
              <a:t>5</a:t>
            </a:fld>
            <a:endParaRPr lang="en-US" altLang="en-US">
              <a:solidFill>
                <a:srgbClr val="000000"/>
              </a:solidFill>
              <a:latin typeface="Times New Roman" panose="02020603050405020304" pitchFamily="18" charset="0"/>
            </a:endParaRPr>
          </a:p>
        </p:txBody>
      </p:sp>
      <p:sp>
        <p:nvSpPr>
          <p:cNvPr id="149507" name="Rectangle 2">
            <a:extLst>
              <a:ext uri="{FF2B5EF4-FFF2-40B4-BE49-F238E27FC236}">
                <a16:creationId xmlns:a16="http://schemas.microsoft.com/office/drawing/2014/main" id="{E95E6CC0-5CBA-26D2-4498-D71F432020E8}"/>
              </a:ext>
            </a:extLst>
          </p:cNvPr>
          <p:cNvSpPr>
            <a:spLocks noGrp="1" noRot="1" noChangeAspect="1" noChangeArrowheads="1" noTextEdit="1"/>
          </p:cNvSpPr>
          <p:nvPr>
            <p:ph type="sldImg"/>
          </p:nvPr>
        </p:nvSpPr>
        <p:spPr>
          <a:ln/>
        </p:spPr>
      </p:sp>
      <p:sp>
        <p:nvSpPr>
          <p:cNvPr id="149508" name="Rectangle 3">
            <a:extLst>
              <a:ext uri="{FF2B5EF4-FFF2-40B4-BE49-F238E27FC236}">
                <a16:creationId xmlns:a16="http://schemas.microsoft.com/office/drawing/2014/main" id="{D0848C5F-508D-0F69-7347-A92D1761D7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Red clump stellar properties vary depending on their metallicities, but typically have early K spectral types and T~5000 K.  There is a considerable spread in the properties of red clump stars even within a single population of similar stars such as an open cluster, due to variations in temperatures and luminosities of horizontal branch stars when they form and as they evolve.  Although red clump stars are generally hotter than red-giant-branch stars, the two regions overlap and the status of individual stars can only be assigned with a detailed chemical abundance study.</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6">
            <a:extLst>
              <a:ext uri="{FF2B5EF4-FFF2-40B4-BE49-F238E27FC236}">
                <a16:creationId xmlns:a16="http://schemas.microsoft.com/office/drawing/2014/main" id="{9147E4F2-68C4-C7A6-7BBF-575AE43DCB3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a:solidFill>
                  <a:srgbClr val="000000"/>
                </a:solidFill>
                <a:latin typeface="Times New Roman" panose="02020603050405020304" pitchFamily="18" charset="0"/>
              </a:rPr>
              <a:t>Planetary Sciences</a:t>
            </a:r>
          </a:p>
        </p:txBody>
      </p:sp>
      <p:sp>
        <p:nvSpPr>
          <p:cNvPr id="151554" name="Rectangle 7">
            <a:extLst>
              <a:ext uri="{FF2B5EF4-FFF2-40B4-BE49-F238E27FC236}">
                <a16:creationId xmlns:a16="http://schemas.microsoft.com/office/drawing/2014/main" id="{F233EE7C-2B91-A26F-79FB-37DE33191A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8469DBE-3CB4-2A4C-9ECB-694D38E2DDFA}" type="slidenum">
              <a:rPr lang="en-US" altLang="en-US" smtClean="0">
                <a:solidFill>
                  <a:srgbClr val="000000"/>
                </a:solidFill>
                <a:latin typeface="Times New Roman" panose="02020603050405020304" pitchFamily="18" charset="0"/>
              </a:rPr>
              <a:pPr>
                <a:spcBef>
                  <a:spcPct val="0"/>
                </a:spcBef>
              </a:pPr>
              <a:t>6</a:t>
            </a:fld>
            <a:endParaRPr lang="en-US" altLang="en-US">
              <a:solidFill>
                <a:srgbClr val="000000"/>
              </a:solidFill>
              <a:latin typeface="Times New Roman" panose="02020603050405020304" pitchFamily="18" charset="0"/>
            </a:endParaRPr>
          </a:p>
        </p:txBody>
      </p:sp>
      <p:sp>
        <p:nvSpPr>
          <p:cNvPr id="151555" name="Rectangle 2">
            <a:extLst>
              <a:ext uri="{FF2B5EF4-FFF2-40B4-BE49-F238E27FC236}">
                <a16:creationId xmlns:a16="http://schemas.microsoft.com/office/drawing/2014/main" id="{FD931DD2-D84C-F4AC-9D5C-F78F41EB50BD}"/>
              </a:ext>
            </a:extLst>
          </p:cNvPr>
          <p:cNvSpPr>
            <a:spLocks noGrp="1" noRot="1" noChangeAspect="1" noChangeArrowheads="1" noTextEdit="1"/>
          </p:cNvSpPr>
          <p:nvPr>
            <p:ph type="sldImg"/>
          </p:nvPr>
        </p:nvSpPr>
        <p:spPr>
          <a:ln/>
        </p:spPr>
      </p:sp>
      <p:sp>
        <p:nvSpPr>
          <p:cNvPr id="151556" name="Rectangle 3">
            <a:extLst>
              <a:ext uri="{FF2B5EF4-FFF2-40B4-BE49-F238E27FC236}">
                <a16:creationId xmlns:a16="http://schemas.microsoft.com/office/drawing/2014/main" id="{FF9084D3-9A4C-E759-347F-2105188B94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6">
            <a:extLst>
              <a:ext uri="{FF2B5EF4-FFF2-40B4-BE49-F238E27FC236}">
                <a16:creationId xmlns:a16="http://schemas.microsoft.com/office/drawing/2014/main" id="{43AE0A0E-98CA-2FD7-1596-585C82FB841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a:solidFill>
                  <a:srgbClr val="000000"/>
                </a:solidFill>
                <a:latin typeface="Times New Roman" panose="02020603050405020304" pitchFamily="18" charset="0"/>
              </a:rPr>
              <a:t>Planetary Sciences</a:t>
            </a:r>
          </a:p>
        </p:txBody>
      </p:sp>
      <p:sp>
        <p:nvSpPr>
          <p:cNvPr id="153602" name="Rectangle 7">
            <a:extLst>
              <a:ext uri="{FF2B5EF4-FFF2-40B4-BE49-F238E27FC236}">
                <a16:creationId xmlns:a16="http://schemas.microsoft.com/office/drawing/2014/main" id="{664639B0-ADFD-8589-B165-5920DD8863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E20435F-3A69-B64B-A7A9-A2BCBF0A806A}" type="slidenum">
              <a:rPr lang="en-US" altLang="en-US" smtClean="0">
                <a:solidFill>
                  <a:srgbClr val="000000"/>
                </a:solidFill>
                <a:latin typeface="Times New Roman" panose="02020603050405020304" pitchFamily="18" charset="0"/>
              </a:rPr>
              <a:pPr>
                <a:spcBef>
                  <a:spcPct val="0"/>
                </a:spcBef>
              </a:pPr>
              <a:t>7</a:t>
            </a:fld>
            <a:endParaRPr lang="en-US" altLang="en-US">
              <a:solidFill>
                <a:srgbClr val="000000"/>
              </a:solidFill>
              <a:latin typeface="Times New Roman" panose="02020603050405020304" pitchFamily="18" charset="0"/>
            </a:endParaRPr>
          </a:p>
        </p:txBody>
      </p:sp>
      <p:sp>
        <p:nvSpPr>
          <p:cNvPr id="153603" name="Rectangle 2">
            <a:extLst>
              <a:ext uri="{FF2B5EF4-FFF2-40B4-BE49-F238E27FC236}">
                <a16:creationId xmlns:a16="http://schemas.microsoft.com/office/drawing/2014/main" id="{FC800758-8DE5-9DF5-C298-A1033E9F7FED}"/>
              </a:ext>
            </a:extLst>
          </p:cNvPr>
          <p:cNvSpPr>
            <a:spLocks noGrp="1" noRot="1" noChangeAspect="1" noChangeArrowheads="1" noTextEdit="1"/>
          </p:cNvSpPr>
          <p:nvPr>
            <p:ph type="sldImg"/>
          </p:nvPr>
        </p:nvSpPr>
        <p:spPr>
          <a:ln/>
        </p:spPr>
      </p:sp>
      <p:sp>
        <p:nvSpPr>
          <p:cNvPr id="153604" name="Rectangle 3">
            <a:extLst>
              <a:ext uri="{FF2B5EF4-FFF2-40B4-BE49-F238E27FC236}">
                <a16:creationId xmlns:a16="http://schemas.microsoft.com/office/drawing/2014/main" id="{F4290C67-7203-E335-7547-7BA59FF565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6">
            <a:extLst>
              <a:ext uri="{FF2B5EF4-FFF2-40B4-BE49-F238E27FC236}">
                <a16:creationId xmlns:a16="http://schemas.microsoft.com/office/drawing/2014/main" id="{A6D50164-9530-E8A0-C0B2-6269A77457B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a:solidFill>
                  <a:srgbClr val="000000"/>
                </a:solidFill>
                <a:latin typeface="Times New Roman" panose="02020603050405020304" pitchFamily="18" charset="0"/>
              </a:rPr>
              <a:t>Planetary Sciences</a:t>
            </a:r>
          </a:p>
        </p:txBody>
      </p:sp>
      <p:sp>
        <p:nvSpPr>
          <p:cNvPr id="155650" name="Rectangle 7">
            <a:extLst>
              <a:ext uri="{FF2B5EF4-FFF2-40B4-BE49-F238E27FC236}">
                <a16:creationId xmlns:a16="http://schemas.microsoft.com/office/drawing/2014/main" id="{EC3C7E82-34D2-0E66-26CC-6BCBA3A457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CF9B976-6028-D54B-976A-3DC8EFE9C788}" type="slidenum">
              <a:rPr lang="en-US" altLang="en-US" smtClean="0">
                <a:solidFill>
                  <a:srgbClr val="000000"/>
                </a:solidFill>
                <a:latin typeface="Times New Roman" panose="02020603050405020304" pitchFamily="18" charset="0"/>
              </a:rPr>
              <a:pPr>
                <a:spcBef>
                  <a:spcPct val="0"/>
                </a:spcBef>
              </a:pPr>
              <a:t>8</a:t>
            </a:fld>
            <a:endParaRPr lang="en-US" altLang="en-US">
              <a:solidFill>
                <a:srgbClr val="000000"/>
              </a:solidFill>
              <a:latin typeface="Times New Roman" panose="02020603050405020304" pitchFamily="18" charset="0"/>
            </a:endParaRPr>
          </a:p>
        </p:txBody>
      </p:sp>
      <p:sp>
        <p:nvSpPr>
          <p:cNvPr id="155651" name="Rectangle 2">
            <a:extLst>
              <a:ext uri="{FF2B5EF4-FFF2-40B4-BE49-F238E27FC236}">
                <a16:creationId xmlns:a16="http://schemas.microsoft.com/office/drawing/2014/main" id="{95317BDF-7F4C-5CD7-DACB-A074783A5A90}"/>
              </a:ext>
            </a:extLst>
          </p:cNvPr>
          <p:cNvSpPr>
            <a:spLocks noGrp="1" noRot="1" noChangeAspect="1" noChangeArrowheads="1" noTextEdit="1"/>
          </p:cNvSpPr>
          <p:nvPr>
            <p:ph type="sldImg"/>
          </p:nvPr>
        </p:nvSpPr>
        <p:spPr>
          <a:ln/>
        </p:spPr>
      </p:sp>
      <p:sp>
        <p:nvSpPr>
          <p:cNvPr id="155652" name="Rectangle 3">
            <a:extLst>
              <a:ext uri="{FF2B5EF4-FFF2-40B4-BE49-F238E27FC236}">
                <a16:creationId xmlns:a16="http://schemas.microsoft.com/office/drawing/2014/main" id="{5ECEB3A7-1CD6-FAAB-BC8D-4E1DAFC176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6">
            <a:extLst>
              <a:ext uri="{FF2B5EF4-FFF2-40B4-BE49-F238E27FC236}">
                <a16:creationId xmlns:a16="http://schemas.microsoft.com/office/drawing/2014/main" id="{6CDEB286-B1A9-7E6F-7F9C-E8DC2F3BCD6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a:solidFill>
                  <a:srgbClr val="000000"/>
                </a:solidFill>
                <a:latin typeface="Times New Roman" panose="02020603050405020304" pitchFamily="18" charset="0"/>
              </a:rPr>
              <a:t>Planetary Sciences</a:t>
            </a:r>
          </a:p>
        </p:txBody>
      </p:sp>
      <p:sp>
        <p:nvSpPr>
          <p:cNvPr id="157698" name="Rectangle 7">
            <a:extLst>
              <a:ext uri="{FF2B5EF4-FFF2-40B4-BE49-F238E27FC236}">
                <a16:creationId xmlns:a16="http://schemas.microsoft.com/office/drawing/2014/main" id="{19046110-8E54-B73C-7F6C-FA678444EE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88CCD15-D4BA-8942-AECC-931235C8D57E}" type="slidenum">
              <a:rPr lang="en-US" altLang="en-US" smtClean="0">
                <a:solidFill>
                  <a:srgbClr val="000000"/>
                </a:solidFill>
                <a:latin typeface="Times New Roman" panose="02020603050405020304" pitchFamily="18" charset="0"/>
              </a:rPr>
              <a:pPr>
                <a:spcBef>
                  <a:spcPct val="0"/>
                </a:spcBef>
              </a:pPr>
              <a:t>9</a:t>
            </a:fld>
            <a:endParaRPr lang="en-US" altLang="en-US">
              <a:solidFill>
                <a:srgbClr val="000000"/>
              </a:solidFill>
              <a:latin typeface="Times New Roman" panose="02020603050405020304" pitchFamily="18" charset="0"/>
            </a:endParaRPr>
          </a:p>
        </p:txBody>
      </p:sp>
      <p:sp>
        <p:nvSpPr>
          <p:cNvPr id="157699" name="Rectangle 2">
            <a:extLst>
              <a:ext uri="{FF2B5EF4-FFF2-40B4-BE49-F238E27FC236}">
                <a16:creationId xmlns:a16="http://schemas.microsoft.com/office/drawing/2014/main" id="{E8F64E61-9305-5AA7-D0BD-F6F03DEB11F4}"/>
              </a:ext>
            </a:extLst>
          </p:cNvPr>
          <p:cNvSpPr>
            <a:spLocks noGrp="1" noRot="1" noChangeAspect="1" noChangeArrowheads="1" noTextEdit="1"/>
          </p:cNvSpPr>
          <p:nvPr>
            <p:ph type="sldImg"/>
          </p:nvPr>
        </p:nvSpPr>
        <p:spPr>
          <a:ln/>
        </p:spPr>
      </p:sp>
      <p:sp>
        <p:nvSpPr>
          <p:cNvPr id="157700" name="Rectangle 3">
            <a:extLst>
              <a:ext uri="{FF2B5EF4-FFF2-40B4-BE49-F238E27FC236}">
                <a16:creationId xmlns:a16="http://schemas.microsoft.com/office/drawing/2014/main" id="{DEC508C8-ED2C-A10D-E5DB-D398866090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A79FE0D-5C64-4D71-A943-E1FD67FEDA1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E471471-9CC8-FA35-33A2-4C2B91B554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1F3C1EF-2997-E103-6302-3D7E2F7565DB}"/>
              </a:ext>
            </a:extLst>
          </p:cNvPr>
          <p:cNvSpPr>
            <a:spLocks noGrp="1" noChangeArrowheads="1"/>
          </p:cNvSpPr>
          <p:nvPr>
            <p:ph type="sldNum" sz="quarter" idx="12"/>
          </p:nvPr>
        </p:nvSpPr>
        <p:spPr>
          <a:ln/>
        </p:spPr>
        <p:txBody>
          <a:bodyPr/>
          <a:lstStyle>
            <a:lvl1pPr>
              <a:defRPr/>
            </a:lvl1pPr>
          </a:lstStyle>
          <a:p>
            <a:pPr>
              <a:defRPr/>
            </a:pPr>
            <a:fld id="{7E897909-EF20-8E4E-8F71-B649A6C4A2CA}" type="slidenum">
              <a:rPr lang="en-US" altLang="en-US"/>
              <a:pPr>
                <a:defRPr/>
              </a:pPr>
              <a:t>‹#›</a:t>
            </a:fld>
            <a:endParaRPr lang="en-US" altLang="en-US"/>
          </a:p>
        </p:txBody>
      </p:sp>
    </p:spTree>
    <p:extLst>
      <p:ext uri="{BB962C8B-B14F-4D97-AF65-F5344CB8AC3E}">
        <p14:creationId xmlns:p14="http://schemas.microsoft.com/office/powerpoint/2010/main" val="2759631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0B022A7-B2AD-0C09-E4D6-6D0231A37C3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08CE420-DEEF-6EC9-4E0D-1F7C2856CA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D155F4E-D8FE-ED28-7B0B-0CD1793760D5}"/>
              </a:ext>
            </a:extLst>
          </p:cNvPr>
          <p:cNvSpPr>
            <a:spLocks noGrp="1" noChangeArrowheads="1"/>
          </p:cNvSpPr>
          <p:nvPr>
            <p:ph type="sldNum" sz="quarter" idx="12"/>
          </p:nvPr>
        </p:nvSpPr>
        <p:spPr>
          <a:ln/>
        </p:spPr>
        <p:txBody>
          <a:bodyPr/>
          <a:lstStyle>
            <a:lvl1pPr>
              <a:defRPr/>
            </a:lvl1pPr>
          </a:lstStyle>
          <a:p>
            <a:pPr>
              <a:defRPr/>
            </a:pPr>
            <a:fld id="{B86C7C5D-A0D7-124A-8FEA-55781B33E60C}" type="slidenum">
              <a:rPr lang="en-US" altLang="en-US"/>
              <a:pPr>
                <a:defRPr/>
              </a:pPr>
              <a:t>‹#›</a:t>
            </a:fld>
            <a:endParaRPr lang="en-US" altLang="en-US"/>
          </a:p>
        </p:txBody>
      </p:sp>
    </p:spTree>
    <p:extLst>
      <p:ext uri="{BB962C8B-B14F-4D97-AF65-F5344CB8AC3E}">
        <p14:creationId xmlns:p14="http://schemas.microsoft.com/office/powerpoint/2010/main" val="16858603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EE845BC-987D-1035-132C-3793C847FE04}"/>
              </a:ext>
            </a:extLst>
          </p:cNvPr>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5" name="Rectangle 5">
            <a:extLst>
              <a:ext uri="{FF2B5EF4-FFF2-40B4-BE49-F238E27FC236}">
                <a16:creationId xmlns:a16="http://schemas.microsoft.com/office/drawing/2014/main" id="{FE64DB0B-C217-4C0E-A9E3-9B48FF381704}"/>
              </a:ext>
            </a:extLst>
          </p:cNvPr>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6" name="Rectangle 6">
            <a:extLst>
              <a:ext uri="{FF2B5EF4-FFF2-40B4-BE49-F238E27FC236}">
                <a16:creationId xmlns:a16="http://schemas.microsoft.com/office/drawing/2014/main" id="{8F0B49E9-BE64-5541-04E0-C81A9B546E01}"/>
              </a:ext>
            </a:extLst>
          </p:cNvPr>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170E50DE-7007-C649-A83C-0A7E4873E184}" type="slidenum">
              <a:rPr lang="en-US" altLang="en-US"/>
              <a:pPr>
                <a:defRPr/>
              </a:pPr>
              <a:t>‹#›</a:t>
            </a:fld>
            <a:endParaRPr lang="en-US" altLang="en-US"/>
          </a:p>
        </p:txBody>
      </p:sp>
    </p:spTree>
    <p:extLst>
      <p:ext uri="{BB962C8B-B14F-4D97-AF65-F5344CB8AC3E}">
        <p14:creationId xmlns:p14="http://schemas.microsoft.com/office/powerpoint/2010/main" val="7810228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9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9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2FD6EB0-DE8D-D1C7-DBD4-671E9B7D3B3B}"/>
              </a:ext>
            </a:extLst>
          </p:cNvPr>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5" name="Rectangle 5">
            <a:extLst>
              <a:ext uri="{FF2B5EF4-FFF2-40B4-BE49-F238E27FC236}">
                <a16:creationId xmlns:a16="http://schemas.microsoft.com/office/drawing/2014/main" id="{F811D14E-8AD7-18AD-6F6A-C4853EE35139}"/>
              </a:ext>
            </a:extLst>
          </p:cNvPr>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6" name="Rectangle 6">
            <a:extLst>
              <a:ext uri="{FF2B5EF4-FFF2-40B4-BE49-F238E27FC236}">
                <a16:creationId xmlns:a16="http://schemas.microsoft.com/office/drawing/2014/main" id="{1DD06046-434A-78D9-5E93-DEF11D14978F}"/>
              </a:ext>
            </a:extLst>
          </p:cNvPr>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BD793446-EE64-184B-BAA0-79CF3B6D8A4F}" type="slidenum">
              <a:rPr lang="en-US" altLang="en-US"/>
              <a:pPr>
                <a:defRPr/>
              </a:pPr>
              <a:t>‹#›</a:t>
            </a:fld>
            <a:endParaRPr lang="en-US" altLang="en-US"/>
          </a:p>
        </p:txBody>
      </p:sp>
    </p:spTree>
    <p:extLst>
      <p:ext uri="{BB962C8B-B14F-4D97-AF65-F5344CB8AC3E}">
        <p14:creationId xmlns:p14="http://schemas.microsoft.com/office/powerpoint/2010/main" val="27713181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A99745-0F2B-E5A5-88FC-BCD0008D2AD0}"/>
              </a:ext>
            </a:extLst>
          </p:cNvPr>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6" name="Footer Placeholder 5">
            <a:extLst>
              <a:ext uri="{FF2B5EF4-FFF2-40B4-BE49-F238E27FC236}">
                <a16:creationId xmlns:a16="http://schemas.microsoft.com/office/drawing/2014/main" id="{47A70655-BE23-276F-BDE7-8977EE8FE4D9}"/>
              </a:ext>
            </a:extLst>
          </p:cNvPr>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7" name="Slide Number Placeholder 6">
            <a:extLst>
              <a:ext uri="{FF2B5EF4-FFF2-40B4-BE49-F238E27FC236}">
                <a16:creationId xmlns:a16="http://schemas.microsoft.com/office/drawing/2014/main" id="{9EF3A29D-D5DE-588A-1213-96A51F66D675}"/>
              </a:ext>
            </a:extLst>
          </p:cNvPr>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D26C5FCC-A5E1-7C45-83AB-171B7B12B3DF}" type="slidenum">
              <a:rPr lang="en-US" altLang="en-US"/>
              <a:pPr>
                <a:defRPr/>
              </a:pPr>
              <a:t>‹#›</a:t>
            </a:fld>
            <a:endParaRPr lang="en-US" altLang="en-US"/>
          </a:p>
        </p:txBody>
      </p:sp>
    </p:spTree>
    <p:extLst>
      <p:ext uri="{BB962C8B-B14F-4D97-AF65-F5344CB8AC3E}">
        <p14:creationId xmlns:p14="http://schemas.microsoft.com/office/powerpoint/2010/main" val="9856928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9482E2B-11C8-E2CA-9F94-AE11C86B7BF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DC48BA8-83D7-C97C-4A13-85DBA5C30D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4D28103-EFD4-C98D-D158-87795514A58E}"/>
              </a:ext>
            </a:extLst>
          </p:cNvPr>
          <p:cNvSpPr>
            <a:spLocks noGrp="1" noChangeArrowheads="1"/>
          </p:cNvSpPr>
          <p:nvPr>
            <p:ph type="sldNum" sz="quarter" idx="12"/>
          </p:nvPr>
        </p:nvSpPr>
        <p:spPr>
          <a:ln/>
        </p:spPr>
        <p:txBody>
          <a:bodyPr/>
          <a:lstStyle>
            <a:lvl1pPr>
              <a:defRPr/>
            </a:lvl1pPr>
          </a:lstStyle>
          <a:p>
            <a:pPr>
              <a:defRPr/>
            </a:pPr>
            <a:fld id="{91442596-1AC4-FF46-8CE1-8EA23AFADAE9}" type="slidenum">
              <a:rPr lang="en-US" altLang="en-US"/>
              <a:pPr>
                <a:defRPr/>
              </a:pPr>
              <a:t>‹#›</a:t>
            </a:fld>
            <a:endParaRPr lang="en-US" altLang="en-US"/>
          </a:p>
        </p:txBody>
      </p:sp>
    </p:spTree>
    <p:extLst>
      <p:ext uri="{BB962C8B-B14F-4D97-AF65-F5344CB8AC3E}">
        <p14:creationId xmlns:p14="http://schemas.microsoft.com/office/powerpoint/2010/main" val="32860840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8ADD745-B69F-0621-EDA2-595EF58F0A3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2488852-532C-F4A3-88DE-142E3314C6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D59DC9E-3BF8-EDBD-A248-BF5A55DC5F21}"/>
              </a:ext>
            </a:extLst>
          </p:cNvPr>
          <p:cNvSpPr>
            <a:spLocks noGrp="1" noChangeArrowheads="1"/>
          </p:cNvSpPr>
          <p:nvPr>
            <p:ph type="sldNum" sz="quarter" idx="12"/>
          </p:nvPr>
        </p:nvSpPr>
        <p:spPr>
          <a:ln/>
        </p:spPr>
        <p:txBody>
          <a:bodyPr/>
          <a:lstStyle>
            <a:lvl1pPr>
              <a:defRPr/>
            </a:lvl1pPr>
          </a:lstStyle>
          <a:p>
            <a:pPr>
              <a:defRPr/>
            </a:pPr>
            <a:fld id="{5AFC02B7-471A-0841-8C71-CB5DC2208DCF}" type="slidenum">
              <a:rPr lang="en-US" altLang="en-US"/>
              <a:pPr>
                <a:defRPr/>
              </a:pPr>
              <a:t>‹#›</a:t>
            </a:fld>
            <a:endParaRPr lang="en-US" altLang="en-US"/>
          </a:p>
        </p:txBody>
      </p:sp>
    </p:spTree>
    <p:extLst>
      <p:ext uri="{BB962C8B-B14F-4D97-AF65-F5344CB8AC3E}">
        <p14:creationId xmlns:p14="http://schemas.microsoft.com/office/powerpoint/2010/main" val="36160431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E9026AC-4519-0CB2-66AD-E3AA07A1218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7BC85BE-8616-D04E-F537-90312C2555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A4A9B76-5279-CB98-55FD-03E6508AC2B1}"/>
              </a:ext>
            </a:extLst>
          </p:cNvPr>
          <p:cNvSpPr>
            <a:spLocks noGrp="1" noChangeArrowheads="1"/>
          </p:cNvSpPr>
          <p:nvPr>
            <p:ph type="sldNum" sz="quarter" idx="12"/>
          </p:nvPr>
        </p:nvSpPr>
        <p:spPr>
          <a:ln/>
        </p:spPr>
        <p:txBody>
          <a:bodyPr/>
          <a:lstStyle>
            <a:lvl1pPr>
              <a:defRPr/>
            </a:lvl1pPr>
          </a:lstStyle>
          <a:p>
            <a:pPr>
              <a:defRPr/>
            </a:pPr>
            <a:fld id="{6A76A16B-170E-CD43-AA94-73E02E6E886B}" type="slidenum">
              <a:rPr lang="en-US" altLang="en-US"/>
              <a:pPr>
                <a:defRPr/>
              </a:pPr>
              <a:t>‹#›</a:t>
            </a:fld>
            <a:endParaRPr lang="en-US" altLang="en-US"/>
          </a:p>
        </p:txBody>
      </p:sp>
    </p:spTree>
    <p:extLst>
      <p:ext uri="{BB962C8B-B14F-4D97-AF65-F5344CB8AC3E}">
        <p14:creationId xmlns:p14="http://schemas.microsoft.com/office/powerpoint/2010/main" val="19248895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8AF7253-A456-FADA-AA38-5AEA26F546C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B72ECB5-887C-56D3-559D-8C000F87B7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B2F2D8E-B6DA-1F60-0A9B-77A7470CFD27}"/>
              </a:ext>
            </a:extLst>
          </p:cNvPr>
          <p:cNvSpPr>
            <a:spLocks noGrp="1" noChangeArrowheads="1"/>
          </p:cNvSpPr>
          <p:nvPr>
            <p:ph type="sldNum" sz="quarter" idx="12"/>
          </p:nvPr>
        </p:nvSpPr>
        <p:spPr>
          <a:ln/>
        </p:spPr>
        <p:txBody>
          <a:bodyPr/>
          <a:lstStyle>
            <a:lvl1pPr>
              <a:defRPr/>
            </a:lvl1pPr>
          </a:lstStyle>
          <a:p>
            <a:pPr>
              <a:defRPr/>
            </a:pPr>
            <a:fld id="{1F9E2430-CF0F-4046-A1FD-91715D2DCBF3}" type="slidenum">
              <a:rPr lang="en-US" altLang="en-US"/>
              <a:pPr>
                <a:defRPr/>
              </a:pPr>
              <a:t>‹#›</a:t>
            </a:fld>
            <a:endParaRPr lang="en-US" altLang="en-US"/>
          </a:p>
        </p:txBody>
      </p:sp>
    </p:spTree>
    <p:extLst>
      <p:ext uri="{BB962C8B-B14F-4D97-AF65-F5344CB8AC3E}">
        <p14:creationId xmlns:p14="http://schemas.microsoft.com/office/powerpoint/2010/main" val="27496915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D70284F-E844-C870-7F28-BE277B556AC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B722A91-0116-8E90-6D3B-346A699560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A5F477A-251A-DABA-828B-BF8E2663CC2C}"/>
              </a:ext>
            </a:extLst>
          </p:cNvPr>
          <p:cNvSpPr>
            <a:spLocks noGrp="1" noChangeArrowheads="1"/>
          </p:cNvSpPr>
          <p:nvPr>
            <p:ph type="sldNum" sz="quarter" idx="12"/>
          </p:nvPr>
        </p:nvSpPr>
        <p:spPr>
          <a:ln/>
        </p:spPr>
        <p:txBody>
          <a:bodyPr/>
          <a:lstStyle>
            <a:lvl1pPr>
              <a:defRPr/>
            </a:lvl1pPr>
          </a:lstStyle>
          <a:p>
            <a:pPr>
              <a:defRPr/>
            </a:pPr>
            <a:fld id="{DBB21BED-DECF-D04C-836D-31AC9173E017}" type="slidenum">
              <a:rPr lang="en-US" altLang="en-US"/>
              <a:pPr>
                <a:defRPr/>
              </a:pPr>
              <a:t>‹#›</a:t>
            </a:fld>
            <a:endParaRPr lang="en-US" altLang="en-US"/>
          </a:p>
        </p:txBody>
      </p:sp>
    </p:spTree>
    <p:extLst>
      <p:ext uri="{BB962C8B-B14F-4D97-AF65-F5344CB8AC3E}">
        <p14:creationId xmlns:p14="http://schemas.microsoft.com/office/powerpoint/2010/main" val="253049686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70A5C0C-6216-A417-0A9A-2236A5802A2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5548706-A54D-966E-9DAE-345C118C27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E6F88BD-3339-75E1-7C59-BC6FBAF8C3B2}"/>
              </a:ext>
            </a:extLst>
          </p:cNvPr>
          <p:cNvSpPr>
            <a:spLocks noGrp="1" noChangeArrowheads="1"/>
          </p:cNvSpPr>
          <p:nvPr>
            <p:ph type="sldNum" sz="quarter" idx="12"/>
          </p:nvPr>
        </p:nvSpPr>
        <p:spPr>
          <a:ln/>
        </p:spPr>
        <p:txBody>
          <a:bodyPr/>
          <a:lstStyle>
            <a:lvl1pPr>
              <a:defRPr/>
            </a:lvl1pPr>
          </a:lstStyle>
          <a:p>
            <a:pPr>
              <a:defRPr/>
            </a:pPr>
            <a:fld id="{9BBA6EFF-A367-8142-88BA-8FE825866E39}" type="slidenum">
              <a:rPr lang="en-US" altLang="en-US"/>
              <a:pPr>
                <a:defRPr/>
              </a:pPr>
              <a:t>‹#›</a:t>
            </a:fld>
            <a:endParaRPr lang="en-US" altLang="en-US"/>
          </a:p>
        </p:txBody>
      </p:sp>
    </p:spTree>
    <p:extLst>
      <p:ext uri="{BB962C8B-B14F-4D97-AF65-F5344CB8AC3E}">
        <p14:creationId xmlns:p14="http://schemas.microsoft.com/office/powerpoint/2010/main" val="25008426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EAB6A7B-24B4-446E-9B85-4AF98C5061F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3093ED3-9B33-D461-D30E-6348D13ADC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33DF526-A77F-595B-F479-062DFCE619CA}"/>
              </a:ext>
            </a:extLst>
          </p:cNvPr>
          <p:cNvSpPr>
            <a:spLocks noGrp="1" noChangeArrowheads="1"/>
          </p:cNvSpPr>
          <p:nvPr>
            <p:ph type="sldNum" sz="quarter" idx="12"/>
          </p:nvPr>
        </p:nvSpPr>
        <p:spPr>
          <a:ln/>
        </p:spPr>
        <p:txBody>
          <a:bodyPr/>
          <a:lstStyle>
            <a:lvl1pPr>
              <a:defRPr/>
            </a:lvl1pPr>
          </a:lstStyle>
          <a:p>
            <a:pPr>
              <a:defRPr/>
            </a:pPr>
            <a:fld id="{9F5118AC-6309-D545-A6FC-41D5EF342BD1}" type="slidenum">
              <a:rPr lang="en-US" altLang="en-US"/>
              <a:pPr>
                <a:defRPr/>
              </a:pPr>
              <a:t>‹#›</a:t>
            </a:fld>
            <a:endParaRPr lang="en-US" altLang="en-US"/>
          </a:p>
        </p:txBody>
      </p:sp>
    </p:spTree>
    <p:extLst>
      <p:ext uri="{BB962C8B-B14F-4D97-AF65-F5344CB8AC3E}">
        <p14:creationId xmlns:p14="http://schemas.microsoft.com/office/powerpoint/2010/main" val="3242392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0D499B2-006B-12E1-652A-D71E56371E5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D134FAD-3E88-0BCD-D7E3-D84AC5367E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0E2DC38-EC81-73D0-D0DE-05E8EFC8139A}"/>
              </a:ext>
            </a:extLst>
          </p:cNvPr>
          <p:cNvSpPr>
            <a:spLocks noGrp="1" noChangeArrowheads="1"/>
          </p:cNvSpPr>
          <p:nvPr>
            <p:ph type="sldNum" sz="quarter" idx="12"/>
          </p:nvPr>
        </p:nvSpPr>
        <p:spPr>
          <a:ln/>
        </p:spPr>
        <p:txBody>
          <a:bodyPr/>
          <a:lstStyle>
            <a:lvl1pPr>
              <a:defRPr/>
            </a:lvl1pPr>
          </a:lstStyle>
          <a:p>
            <a:pPr>
              <a:defRPr/>
            </a:pPr>
            <a:fld id="{B9820865-3B75-F045-AC74-6762D3BBA35A}" type="slidenum">
              <a:rPr lang="en-US" altLang="en-US"/>
              <a:pPr>
                <a:defRPr/>
              </a:pPr>
              <a:t>‹#›</a:t>
            </a:fld>
            <a:endParaRPr lang="en-US" altLang="en-US"/>
          </a:p>
        </p:txBody>
      </p:sp>
    </p:spTree>
    <p:extLst>
      <p:ext uri="{BB962C8B-B14F-4D97-AF65-F5344CB8AC3E}">
        <p14:creationId xmlns:p14="http://schemas.microsoft.com/office/powerpoint/2010/main" val="28066143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3AA6437-090A-3415-639A-2DAD69A7B8C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D278A9F-5D89-79B0-6FC1-F2D7E90364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691DBEA-44DD-884F-2C51-6E888BC6D587}"/>
              </a:ext>
            </a:extLst>
          </p:cNvPr>
          <p:cNvSpPr>
            <a:spLocks noGrp="1" noChangeArrowheads="1"/>
          </p:cNvSpPr>
          <p:nvPr>
            <p:ph type="sldNum" sz="quarter" idx="12"/>
          </p:nvPr>
        </p:nvSpPr>
        <p:spPr>
          <a:ln/>
        </p:spPr>
        <p:txBody>
          <a:bodyPr/>
          <a:lstStyle>
            <a:lvl1pPr>
              <a:defRPr/>
            </a:lvl1pPr>
          </a:lstStyle>
          <a:p>
            <a:pPr>
              <a:defRPr/>
            </a:pPr>
            <a:fld id="{3F8AA0D0-AA79-954C-8F7C-1DE67CEFCEDC}" type="slidenum">
              <a:rPr lang="en-US" altLang="en-US"/>
              <a:pPr>
                <a:defRPr/>
              </a:pPr>
              <a:t>‹#›</a:t>
            </a:fld>
            <a:endParaRPr lang="en-US" altLang="en-US"/>
          </a:p>
        </p:txBody>
      </p:sp>
    </p:spTree>
    <p:extLst>
      <p:ext uri="{BB962C8B-B14F-4D97-AF65-F5344CB8AC3E}">
        <p14:creationId xmlns:p14="http://schemas.microsoft.com/office/powerpoint/2010/main" val="9550651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5BA3C6A-0D5E-E71F-FFF8-29F6CB38F99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0AF134B-4033-F1CA-1572-C03B376FDB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866D133-A0D6-06FB-4184-F5D10D233066}"/>
              </a:ext>
            </a:extLst>
          </p:cNvPr>
          <p:cNvSpPr>
            <a:spLocks noGrp="1" noChangeArrowheads="1"/>
          </p:cNvSpPr>
          <p:nvPr>
            <p:ph type="sldNum" sz="quarter" idx="12"/>
          </p:nvPr>
        </p:nvSpPr>
        <p:spPr>
          <a:ln/>
        </p:spPr>
        <p:txBody>
          <a:bodyPr/>
          <a:lstStyle>
            <a:lvl1pPr>
              <a:defRPr/>
            </a:lvl1pPr>
          </a:lstStyle>
          <a:p>
            <a:pPr>
              <a:defRPr/>
            </a:pPr>
            <a:fld id="{D10B146F-ADBC-AF44-8C0B-1322DA0721F4}" type="slidenum">
              <a:rPr lang="en-US" altLang="en-US"/>
              <a:pPr>
                <a:defRPr/>
              </a:pPr>
              <a:t>‹#›</a:t>
            </a:fld>
            <a:endParaRPr lang="en-US" altLang="en-US"/>
          </a:p>
        </p:txBody>
      </p:sp>
    </p:spTree>
    <p:extLst>
      <p:ext uri="{BB962C8B-B14F-4D97-AF65-F5344CB8AC3E}">
        <p14:creationId xmlns:p14="http://schemas.microsoft.com/office/powerpoint/2010/main" val="21369915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C242C96-A460-55B2-3A85-F7B5D2A0AC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BC5E8E-9261-B780-3105-8CCA9F7A3F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CEFC4A1-5F84-2F08-BDB2-0876EE08AE87}"/>
              </a:ext>
            </a:extLst>
          </p:cNvPr>
          <p:cNvSpPr>
            <a:spLocks noGrp="1" noChangeArrowheads="1"/>
          </p:cNvSpPr>
          <p:nvPr>
            <p:ph type="sldNum" sz="quarter" idx="12"/>
          </p:nvPr>
        </p:nvSpPr>
        <p:spPr>
          <a:ln/>
        </p:spPr>
        <p:txBody>
          <a:bodyPr/>
          <a:lstStyle>
            <a:lvl1pPr>
              <a:defRPr/>
            </a:lvl1pPr>
          </a:lstStyle>
          <a:p>
            <a:pPr>
              <a:defRPr/>
            </a:pPr>
            <a:fld id="{E367B887-67BF-9746-87CA-41DA8FDC0769}" type="slidenum">
              <a:rPr lang="en-US" altLang="en-US"/>
              <a:pPr>
                <a:defRPr/>
              </a:pPr>
              <a:t>‹#›</a:t>
            </a:fld>
            <a:endParaRPr lang="en-US" altLang="en-US"/>
          </a:p>
        </p:txBody>
      </p:sp>
    </p:spTree>
    <p:extLst>
      <p:ext uri="{BB962C8B-B14F-4D97-AF65-F5344CB8AC3E}">
        <p14:creationId xmlns:p14="http://schemas.microsoft.com/office/powerpoint/2010/main" val="12239745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2A711ED-C4E8-EC17-F921-95F92E215C0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8E84EEE-373A-DF03-BCB8-128DCA07F3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F697A24-B909-27DD-54A3-246D5D758B8D}"/>
              </a:ext>
            </a:extLst>
          </p:cNvPr>
          <p:cNvSpPr>
            <a:spLocks noGrp="1" noChangeArrowheads="1"/>
          </p:cNvSpPr>
          <p:nvPr>
            <p:ph type="sldNum" sz="quarter" idx="12"/>
          </p:nvPr>
        </p:nvSpPr>
        <p:spPr>
          <a:ln/>
        </p:spPr>
        <p:txBody>
          <a:bodyPr/>
          <a:lstStyle>
            <a:lvl1pPr>
              <a:defRPr/>
            </a:lvl1pPr>
          </a:lstStyle>
          <a:p>
            <a:pPr>
              <a:defRPr/>
            </a:pPr>
            <a:fld id="{A16673D5-A398-9E4D-966F-49BE8C6A89CE}" type="slidenum">
              <a:rPr lang="en-US" altLang="en-US"/>
              <a:pPr>
                <a:defRPr/>
              </a:pPr>
              <a:t>‹#›</a:t>
            </a:fld>
            <a:endParaRPr lang="en-US" altLang="en-US"/>
          </a:p>
        </p:txBody>
      </p:sp>
    </p:spTree>
    <p:extLst>
      <p:ext uri="{BB962C8B-B14F-4D97-AF65-F5344CB8AC3E}">
        <p14:creationId xmlns:p14="http://schemas.microsoft.com/office/powerpoint/2010/main" val="313675698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3615C0B-D4F7-2C2E-4ACB-C7E1E1C2C255}"/>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396F9FB8-57C8-5D86-6C3A-4B2D66DE50D0}"/>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71DCA967-5244-9CB4-3F05-1D8656D18178}"/>
              </a:ext>
            </a:extLst>
          </p:cNvPr>
          <p:cNvSpPr>
            <a:spLocks noGrp="1" noChangeArrowheads="1"/>
          </p:cNvSpPr>
          <p:nvPr>
            <p:ph type="sldNum" sz="quarter" idx="12"/>
          </p:nvPr>
        </p:nvSpPr>
        <p:spPr>
          <a:ln/>
        </p:spPr>
        <p:txBody>
          <a:bodyPr/>
          <a:lstStyle>
            <a:lvl1pPr>
              <a:defRPr/>
            </a:lvl1pPr>
          </a:lstStyle>
          <a:p>
            <a:fld id="{31B0A987-7654-1942-A459-F8E5C988B945}" type="slidenum">
              <a:rPr lang="en-US" altLang="en-US"/>
              <a:pPr/>
              <a:t>‹#›</a:t>
            </a:fld>
            <a:endParaRPr lang="en-US" altLang="en-US"/>
          </a:p>
        </p:txBody>
      </p:sp>
    </p:spTree>
    <p:extLst>
      <p:ext uri="{BB962C8B-B14F-4D97-AF65-F5344CB8AC3E}">
        <p14:creationId xmlns:p14="http://schemas.microsoft.com/office/powerpoint/2010/main" val="37807746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A0E60A4-641B-ACFC-B531-0AD2B387F91E}"/>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C2CF1FF2-41C3-64C7-B8C3-D5EA2B801CB7}"/>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E646B378-60A2-02C5-475D-9965A7C4BFA1}"/>
              </a:ext>
            </a:extLst>
          </p:cNvPr>
          <p:cNvSpPr>
            <a:spLocks noGrp="1" noChangeArrowheads="1"/>
          </p:cNvSpPr>
          <p:nvPr>
            <p:ph type="sldNum" sz="quarter" idx="12"/>
          </p:nvPr>
        </p:nvSpPr>
        <p:spPr>
          <a:ln/>
        </p:spPr>
        <p:txBody>
          <a:bodyPr/>
          <a:lstStyle>
            <a:lvl1pPr>
              <a:defRPr/>
            </a:lvl1pPr>
          </a:lstStyle>
          <a:p>
            <a:fld id="{D34428BF-C9D9-AB4A-A608-8C3F08B4A779}" type="slidenum">
              <a:rPr lang="en-US" altLang="en-US"/>
              <a:pPr/>
              <a:t>‹#›</a:t>
            </a:fld>
            <a:endParaRPr lang="en-US" altLang="en-US"/>
          </a:p>
        </p:txBody>
      </p:sp>
    </p:spTree>
    <p:extLst>
      <p:ext uri="{BB962C8B-B14F-4D97-AF65-F5344CB8AC3E}">
        <p14:creationId xmlns:p14="http://schemas.microsoft.com/office/powerpoint/2010/main" val="240742596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F939B48-7B01-1EDF-D1B7-47BEFE8993B2}"/>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C5734E3D-C45A-6FDE-7633-220635EEF7DC}"/>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2A1C2271-A5D8-18C1-33FC-4776A58FA290}"/>
              </a:ext>
            </a:extLst>
          </p:cNvPr>
          <p:cNvSpPr>
            <a:spLocks noGrp="1" noChangeArrowheads="1"/>
          </p:cNvSpPr>
          <p:nvPr>
            <p:ph type="sldNum" sz="quarter" idx="12"/>
          </p:nvPr>
        </p:nvSpPr>
        <p:spPr>
          <a:ln/>
        </p:spPr>
        <p:txBody>
          <a:bodyPr/>
          <a:lstStyle>
            <a:lvl1pPr>
              <a:defRPr/>
            </a:lvl1pPr>
          </a:lstStyle>
          <a:p>
            <a:fld id="{93C159E3-E79E-404B-A3AF-540A13E7B408}" type="slidenum">
              <a:rPr lang="en-US" altLang="en-US"/>
              <a:pPr/>
              <a:t>‹#›</a:t>
            </a:fld>
            <a:endParaRPr lang="en-US" altLang="en-US"/>
          </a:p>
        </p:txBody>
      </p:sp>
    </p:spTree>
    <p:extLst>
      <p:ext uri="{BB962C8B-B14F-4D97-AF65-F5344CB8AC3E}">
        <p14:creationId xmlns:p14="http://schemas.microsoft.com/office/powerpoint/2010/main" val="40175455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5439292-3ACE-E154-D37D-C913CF18357D}"/>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E4B18115-B9F3-52CD-DB88-50C35EEC959D}"/>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4A0722D5-170D-2F07-2A26-E4EA27FF0A4E}"/>
              </a:ext>
            </a:extLst>
          </p:cNvPr>
          <p:cNvSpPr>
            <a:spLocks noGrp="1" noChangeArrowheads="1"/>
          </p:cNvSpPr>
          <p:nvPr>
            <p:ph type="sldNum" sz="quarter" idx="12"/>
          </p:nvPr>
        </p:nvSpPr>
        <p:spPr>
          <a:ln/>
        </p:spPr>
        <p:txBody>
          <a:bodyPr/>
          <a:lstStyle>
            <a:lvl1pPr>
              <a:defRPr/>
            </a:lvl1pPr>
          </a:lstStyle>
          <a:p>
            <a:fld id="{097AA89C-2291-CF4C-BF4F-CA083CACCA06}" type="slidenum">
              <a:rPr lang="en-US" altLang="en-US"/>
              <a:pPr/>
              <a:t>‹#›</a:t>
            </a:fld>
            <a:endParaRPr lang="en-US" altLang="en-US"/>
          </a:p>
        </p:txBody>
      </p:sp>
    </p:spTree>
    <p:extLst>
      <p:ext uri="{BB962C8B-B14F-4D97-AF65-F5344CB8AC3E}">
        <p14:creationId xmlns:p14="http://schemas.microsoft.com/office/powerpoint/2010/main" val="74542937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34D6368-1411-3FEB-D238-E0EB4ADF7E2D}"/>
              </a:ext>
            </a:extLst>
          </p:cNvPr>
          <p:cNvSpPr>
            <a:spLocks noGrp="1" noChangeArrowheads="1"/>
          </p:cNvSpPr>
          <p:nvPr>
            <p:ph type="dt" sz="half" idx="10"/>
          </p:nvPr>
        </p:nvSpPr>
        <p:spPr>
          <a:ln/>
        </p:spPr>
        <p:txBody>
          <a:bodyPr/>
          <a:lstStyle>
            <a:lvl1pPr>
              <a:defRPr/>
            </a:lvl1pPr>
          </a:lstStyle>
          <a:p>
            <a:endParaRPr lang="en-US" altLang="en-US"/>
          </a:p>
        </p:txBody>
      </p:sp>
      <p:sp>
        <p:nvSpPr>
          <p:cNvPr id="8" name="Rectangle 5">
            <a:extLst>
              <a:ext uri="{FF2B5EF4-FFF2-40B4-BE49-F238E27FC236}">
                <a16:creationId xmlns:a16="http://schemas.microsoft.com/office/drawing/2014/main" id="{08C32D70-D5CD-3EEA-318F-CA2B6695B834}"/>
              </a:ext>
            </a:extLst>
          </p:cNvPr>
          <p:cNvSpPr>
            <a:spLocks noGrp="1" noChangeArrowheads="1"/>
          </p:cNvSpPr>
          <p:nvPr>
            <p:ph type="ftr" sz="quarter" idx="11"/>
          </p:nvPr>
        </p:nvSpPr>
        <p:spPr>
          <a:ln/>
        </p:spPr>
        <p:txBody>
          <a:bodyPr/>
          <a:lstStyle>
            <a:lvl1pPr>
              <a:defRPr/>
            </a:lvl1pPr>
          </a:lstStyle>
          <a:p>
            <a:endParaRPr lang="en-US" altLang="en-US"/>
          </a:p>
        </p:txBody>
      </p:sp>
      <p:sp>
        <p:nvSpPr>
          <p:cNvPr id="9" name="Rectangle 6">
            <a:extLst>
              <a:ext uri="{FF2B5EF4-FFF2-40B4-BE49-F238E27FC236}">
                <a16:creationId xmlns:a16="http://schemas.microsoft.com/office/drawing/2014/main" id="{893B5568-3E74-44C8-54D0-C61E447F1B40}"/>
              </a:ext>
            </a:extLst>
          </p:cNvPr>
          <p:cNvSpPr>
            <a:spLocks noGrp="1" noChangeArrowheads="1"/>
          </p:cNvSpPr>
          <p:nvPr>
            <p:ph type="sldNum" sz="quarter" idx="12"/>
          </p:nvPr>
        </p:nvSpPr>
        <p:spPr>
          <a:ln/>
        </p:spPr>
        <p:txBody>
          <a:bodyPr/>
          <a:lstStyle>
            <a:lvl1pPr>
              <a:defRPr/>
            </a:lvl1pPr>
          </a:lstStyle>
          <a:p>
            <a:fld id="{99C14D26-5525-BD4E-8606-82BF9F16CEB2}" type="slidenum">
              <a:rPr lang="en-US" altLang="en-US"/>
              <a:pPr/>
              <a:t>‹#›</a:t>
            </a:fld>
            <a:endParaRPr lang="en-US" altLang="en-US"/>
          </a:p>
        </p:txBody>
      </p:sp>
    </p:spTree>
    <p:extLst>
      <p:ext uri="{BB962C8B-B14F-4D97-AF65-F5344CB8AC3E}">
        <p14:creationId xmlns:p14="http://schemas.microsoft.com/office/powerpoint/2010/main" val="10928032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0EDC315-0184-4074-1FBB-396F2164BAF6}"/>
              </a:ext>
            </a:extLst>
          </p:cNvPr>
          <p:cNvSpPr>
            <a:spLocks noGrp="1" noChangeArrowheads="1"/>
          </p:cNvSpPr>
          <p:nvPr>
            <p:ph type="dt" sz="half" idx="10"/>
          </p:nvPr>
        </p:nvSpPr>
        <p:spPr>
          <a:ln/>
        </p:spPr>
        <p:txBody>
          <a:bodyPr/>
          <a:lstStyle>
            <a:lvl1pPr>
              <a:defRPr/>
            </a:lvl1pPr>
          </a:lstStyle>
          <a:p>
            <a:endParaRPr lang="en-US" altLang="en-US"/>
          </a:p>
        </p:txBody>
      </p:sp>
      <p:sp>
        <p:nvSpPr>
          <p:cNvPr id="4" name="Rectangle 5">
            <a:extLst>
              <a:ext uri="{FF2B5EF4-FFF2-40B4-BE49-F238E27FC236}">
                <a16:creationId xmlns:a16="http://schemas.microsoft.com/office/drawing/2014/main" id="{9A23EB42-B4C6-FC28-6DC7-DA4BFC5FB10C}"/>
              </a:ext>
            </a:extLst>
          </p:cNvPr>
          <p:cNvSpPr>
            <a:spLocks noGrp="1" noChangeArrowheads="1"/>
          </p:cNvSpPr>
          <p:nvPr>
            <p:ph type="ftr" sz="quarter" idx="11"/>
          </p:nvPr>
        </p:nvSpPr>
        <p:spPr>
          <a:ln/>
        </p:spPr>
        <p:txBody>
          <a:bodyPr/>
          <a:lstStyle>
            <a:lvl1pPr>
              <a:defRPr/>
            </a:lvl1pPr>
          </a:lstStyle>
          <a:p>
            <a:endParaRPr lang="en-US" altLang="en-US"/>
          </a:p>
        </p:txBody>
      </p:sp>
      <p:sp>
        <p:nvSpPr>
          <p:cNvPr id="5" name="Rectangle 6">
            <a:extLst>
              <a:ext uri="{FF2B5EF4-FFF2-40B4-BE49-F238E27FC236}">
                <a16:creationId xmlns:a16="http://schemas.microsoft.com/office/drawing/2014/main" id="{54DD019E-4A0F-C98C-1176-03B9C94DDCEC}"/>
              </a:ext>
            </a:extLst>
          </p:cNvPr>
          <p:cNvSpPr>
            <a:spLocks noGrp="1" noChangeArrowheads="1"/>
          </p:cNvSpPr>
          <p:nvPr>
            <p:ph type="sldNum" sz="quarter" idx="12"/>
          </p:nvPr>
        </p:nvSpPr>
        <p:spPr>
          <a:ln/>
        </p:spPr>
        <p:txBody>
          <a:bodyPr/>
          <a:lstStyle>
            <a:lvl1pPr>
              <a:defRPr/>
            </a:lvl1pPr>
          </a:lstStyle>
          <a:p>
            <a:fld id="{217AD31F-15EC-774D-BB9D-C9961276505A}" type="slidenum">
              <a:rPr lang="en-US" altLang="en-US"/>
              <a:pPr/>
              <a:t>‹#›</a:t>
            </a:fld>
            <a:endParaRPr lang="en-US" altLang="en-US"/>
          </a:p>
        </p:txBody>
      </p:sp>
    </p:spTree>
    <p:extLst>
      <p:ext uri="{BB962C8B-B14F-4D97-AF65-F5344CB8AC3E}">
        <p14:creationId xmlns:p14="http://schemas.microsoft.com/office/powerpoint/2010/main" val="3468898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732C419-A9AF-1232-EE5A-7A1412A2A6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B899AFC-944A-E533-0F5A-3BA23AA4B4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3D8620C-BB61-185A-0F9C-DCB450C513C6}"/>
              </a:ext>
            </a:extLst>
          </p:cNvPr>
          <p:cNvSpPr>
            <a:spLocks noGrp="1" noChangeArrowheads="1"/>
          </p:cNvSpPr>
          <p:nvPr>
            <p:ph type="sldNum" sz="quarter" idx="12"/>
          </p:nvPr>
        </p:nvSpPr>
        <p:spPr>
          <a:ln/>
        </p:spPr>
        <p:txBody>
          <a:bodyPr/>
          <a:lstStyle>
            <a:lvl1pPr>
              <a:defRPr/>
            </a:lvl1pPr>
          </a:lstStyle>
          <a:p>
            <a:pPr>
              <a:defRPr/>
            </a:pPr>
            <a:fld id="{8F0F8547-9413-5B47-950E-74964BB9B183}" type="slidenum">
              <a:rPr lang="en-US" altLang="en-US"/>
              <a:pPr>
                <a:defRPr/>
              </a:pPr>
              <a:t>‹#›</a:t>
            </a:fld>
            <a:endParaRPr lang="en-US" altLang="en-US"/>
          </a:p>
        </p:txBody>
      </p:sp>
    </p:spTree>
    <p:extLst>
      <p:ext uri="{BB962C8B-B14F-4D97-AF65-F5344CB8AC3E}">
        <p14:creationId xmlns:p14="http://schemas.microsoft.com/office/powerpoint/2010/main" val="39158979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34A883D-1777-E53F-3201-DC14EFBC4883}"/>
              </a:ext>
            </a:extLst>
          </p:cNvPr>
          <p:cNvSpPr>
            <a:spLocks noGrp="1" noChangeArrowheads="1"/>
          </p:cNvSpPr>
          <p:nvPr>
            <p:ph type="dt" sz="half" idx="10"/>
          </p:nvPr>
        </p:nvSpPr>
        <p:spPr>
          <a:ln/>
        </p:spPr>
        <p:txBody>
          <a:bodyPr/>
          <a:lstStyle>
            <a:lvl1pPr>
              <a:defRPr/>
            </a:lvl1pPr>
          </a:lstStyle>
          <a:p>
            <a:endParaRPr lang="en-US" altLang="en-US"/>
          </a:p>
        </p:txBody>
      </p:sp>
      <p:sp>
        <p:nvSpPr>
          <p:cNvPr id="3" name="Rectangle 5">
            <a:extLst>
              <a:ext uri="{FF2B5EF4-FFF2-40B4-BE49-F238E27FC236}">
                <a16:creationId xmlns:a16="http://schemas.microsoft.com/office/drawing/2014/main" id="{3201DC7B-30D2-48B3-F49B-712C66487E9C}"/>
              </a:ext>
            </a:extLst>
          </p:cNvPr>
          <p:cNvSpPr>
            <a:spLocks noGrp="1" noChangeArrowheads="1"/>
          </p:cNvSpPr>
          <p:nvPr>
            <p:ph type="ftr" sz="quarter" idx="11"/>
          </p:nvPr>
        </p:nvSpPr>
        <p:spPr>
          <a:ln/>
        </p:spPr>
        <p:txBody>
          <a:bodyPr/>
          <a:lstStyle>
            <a:lvl1pPr>
              <a:defRPr/>
            </a:lvl1pPr>
          </a:lstStyle>
          <a:p>
            <a:endParaRPr lang="en-US" altLang="en-US"/>
          </a:p>
        </p:txBody>
      </p:sp>
      <p:sp>
        <p:nvSpPr>
          <p:cNvPr id="4" name="Rectangle 6">
            <a:extLst>
              <a:ext uri="{FF2B5EF4-FFF2-40B4-BE49-F238E27FC236}">
                <a16:creationId xmlns:a16="http://schemas.microsoft.com/office/drawing/2014/main" id="{BB9E30F2-84E9-D42B-0D8B-C5EA1D3FDFBB}"/>
              </a:ext>
            </a:extLst>
          </p:cNvPr>
          <p:cNvSpPr>
            <a:spLocks noGrp="1" noChangeArrowheads="1"/>
          </p:cNvSpPr>
          <p:nvPr>
            <p:ph type="sldNum" sz="quarter" idx="12"/>
          </p:nvPr>
        </p:nvSpPr>
        <p:spPr>
          <a:ln/>
        </p:spPr>
        <p:txBody>
          <a:bodyPr/>
          <a:lstStyle>
            <a:lvl1pPr>
              <a:defRPr/>
            </a:lvl1pPr>
          </a:lstStyle>
          <a:p>
            <a:fld id="{C81BB03B-7CEE-B140-B51A-303A4CE49343}" type="slidenum">
              <a:rPr lang="en-US" altLang="en-US"/>
              <a:pPr/>
              <a:t>‹#›</a:t>
            </a:fld>
            <a:endParaRPr lang="en-US" altLang="en-US"/>
          </a:p>
        </p:txBody>
      </p:sp>
    </p:spTree>
    <p:extLst>
      <p:ext uri="{BB962C8B-B14F-4D97-AF65-F5344CB8AC3E}">
        <p14:creationId xmlns:p14="http://schemas.microsoft.com/office/powerpoint/2010/main" val="336939473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60C09E2-A191-38F8-B577-69D4DB319DD1}"/>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C816C6B2-D58B-2E43-3459-06E19CB2184D}"/>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7818E3E8-ADE6-4828-CFF6-DDB050BCB7C5}"/>
              </a:ext>
            </a:extLst>
          </p:cNvPr>
          <p:cNvSpPr>
            <a:spLocks noGrp="1" noChangeArrowheads="1"/>
          </p:cNvSpPr>
          <p:nvPr>
            <p:ph type="sldNum" sz="quarter" idx="12"/>
          </p:nvPr>
        </p:nvSpPr>
        <p:spPr>
          <a:ln/>
        </p:spPr>
        <p:txBody>
          <a:bodyPr/>
          <a:lstStyle>
            <a:lvl1pPr>
              <a:defRPr/>
            </a:lvl1pPr>
          </a:lstStyle>
          <a:p>
            <a:fld id="{95B5F87F-A18C-7A4B-A4FD-1BBB5B96DD59}" type="slidenum">
              <a:rPr lang="en-US" altLang="en-US"/>
              <a:pPr/>
              <a:t>‹#›</a:t>
            </a:fld>
            <a:endParaRPr lang="en-US" altLang="en-US"/>
          </a:p>
        </p:txBody>
      </p:sp>
    </p:spTree>
    <p:extLst>
      <p:ext uri="{BB962C8B-B14F-4D97-AF65-F5344CB8AC3E}">
        <p14:creationId xmlns:p14="http://schemas.microsoft.com/office/powerpoint/2010/main" val="9079649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BABD6A2-FAFD-1A6C-0ABF-928F2BAA260A}"/>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EBCEB14E-C909-8447-7ED5-4681109E3AB2}"/>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F748E413-EE29-D8C0-5126-1B0B727318A2}"/>
              </a:ext>
            </a:extLst>
          </p:cNvPr>
          <p:cNvSpPr>
            <a:spLocks noGrp="1" noChangeArrowheads="1"/>
          </p:cNvSpPr>
          <p:nvPr>
            <p:ph type="sldNum" sz="quarter" idx="12"/>
          </p:nvPr>
        </p:nvSpPr>
        <p:spPr>
          <a:ln/>
        </p:spPr>
        <p:txBody>
          <a:bodyPr/>
          <a:lstStyle>
            <a:lvl1pPr>
              <a:defRPr/>
            </a:lvl1pPr>
          </a:lstStyle>
          <a:p>
            <a:fld id="{FD35F168-2A83-5949-895B-5BC607C9C1DA}" type="slidenum">
              <a:rPr lang="en-US" altLang="en-US"/>
              <a:pPr/>
              <a:t>‹#›</a:t>
            </a:fld>
            <a:endParaRPr lang="en-US" altLang="en-US"/>
          </a:p>
        </p:txBody>
      </p:sp>
    </p:spTree>
    <p:extLst>
      <p:ext uri="{BB962C8B-B14F-4D97-AF65-F5344CB8AC3E}">
        <p14:creationId xmlns:p14="http://schemas.microsoft.com/office/powerpoint/2010/main" val="345262894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E1A15B5-9613-8745-AADB-EE5BA8C92FFA}"/>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CB5B28FE-C519-FCF3-9974-F92FFDCD2CFA}"/>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084BCE93-4516-635D-FC25-D77FA914B178}"/>
              </a:ext>
            </a:extLst>
          </p:cNvPr>
          <p:cNvSpPr>
            <a:spLocks noGrp="1" noChangeArrowheads="1"/>
          </p:cNvSpPr>
          <p:nvPr>
            <p:ph type="sldNum" sz="quarter" idx="12"/>
          </p:nvPr>
        </p:nvSpPr>
        <p:spPr>
          <a:ln/>
        </p:spPr>
        <p:txBody>
          <a:bodyPr/>
          <a:lstStyle>
            <a:lvl1pPr>
              <a:defRPr/>
            </a:lvl1pPr>
          </a:lstStyle>
          <a:p>
            <a:fld id="{6ABA75DB-5A81-B14C-B127-5C86A1AC4E4D}" type="slidenum">
              <a:rPr lang="en-US" altLang="en-US"/>
              <a:pPr/>
              <a:t>‹#›</a:t>
            </a:fld>
            <a:endParaRPr lang="en-US" altLang="en-US"/>
          </a:p>
        </p:txBody>
      </p:sp>
    </p:spTree>
    <p:extLst>
      <p:ext uri="{BB962C8B-B14F-4D97-AF65-F5344CB8AC3E}">
        <p14:creationId xmlns:p14="http://schemas.microsoft.com/office/powerpoint/2010/main" val="364765807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652B38F-DEAC-9FDB-4DDE-7FC77E9CF9DC}"/>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671A482D-1E01-9A8C-ED6C-C743B5125059}"/>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DA47E11E-FDC9-C61D-77C3-64662892E7CD}"/>
              </a:ext>
            </a:extLst>
          </p:cNvPr>
          <p:cNvSpPr>
            <a:spLocks noGrp="1" noChangeArrowheads="1"/>
          </p:cNvSpPr>
          <p:nvPr>
            <p:ph type="sldNum" sz="quarter" idx="12"/>
          </p:nvPr>
        </p:nvSpPr>
        <p:spPr>
          <a:ln/>
        </p:spPr>
        <p:txBody>
          <a:bodyPr/>
          <a:lstStyle>
            <a:lvl1pPr>
              <a:defRPr/>
            </a:lvl1pPr>
          </a:lstStyle>
          <a:p>
            <a:fld id="{466D81C0-5A53-8542-A245-7BBD646A83EF}" type="slidenum">
              <a:rPr lang="en-US" altLang="en-US"/>
              <a:pPr/>
              <a:t>‹#›</a:t>
            </a:fld>
            <a:endParaRPr lang="en-US" altLang="en-US"/>
          </a:p>
        </p:txBody>
      </p:sp>
    </p:spTree>
    <p:extLst>
      <p:ext uri="{BB962C8B-B14F-4D97-AF65-F5344CB8AC3E}">
        <p14:creationId xmlns:p14="http://schemas.microsoft.com/office/powerpoint/2010/main" val="9107853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95241A5-13CF-EC35-DACA-3B7022141A96}"/>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BC284AD3-013A-BA2E-F1F6-296C0F18BBA5}"/>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8350E7D6-001A-E9A1-79C8-2AA52AE009DD}"/>
              </a:ext>
            </a:extLst>
          </p:cNvPr>
          <p:cNvSpPr>
            <a:spLocks noGrp="1" noChangeArrowheads="1"/>
          </p:cNvSpPr>
          <p:nvPr>
            <p:ph type="sldNum" sz="quarter" idx="12"/>
          </p:nvPr>
        </p:nvSpPr>
        <p:spPr>
          <a:ln/>
        </p:spPr>
        <p:txBody>
          <a:bodyPr/>
          <a:lstStyle>
            <a:lvl1pPr>
              <a:defRPr/>
            </a:lvl1pPr>
          </a:lstStyle>
          <a:p>
            <a:fld id="{F21D9C27-3BB9-684C-852A-9C5CAD571883}" type="slidenum">
              <a:rPr lang="en-US" altLang="en-US"/>
              <a:pPr/>
              <a:t>‹#›</a:t>
            </a:fld>
            <a:endParaRPr lang="en-US" altLang="en-US"/>
          </a:p>
        </p:txBody>
      </p:sp>
    </p:spTree>
    <p:extLst>
      <p:ext uri="{BB962C8B-B14F-4D97-AF65-F5344CB8AC3E}">
        <p14:creationId xmlns:p14="http://schemas.microsoft.com/office/powerpoint/2010/main" val="25449809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DF657E3A-6C30-9A85-35E2-8B20791D0713}"/>
              </a:ext>
            </a:extLst>
          </p:cNvPr>
          <p:cNvSpPr>
            <a:spLocks noGrp="1" noChangeArrowheads="1"/>
          </p:cNvSpPr>
          <p:nvPr>
            <p:ph type="dt" sz="half" idx="10"/>
          </p:nvPr>
        </p:nvSpPr>
        <p:spPr>
          <a:ln/>
        </p:spPr>
        <p:txBody>
          <a:bodyPr/>
          <a:lstStyle>
            <a:lvl1pPr>
              <a:defRPr/>
            </a:lvl1pPr>
          </a:lstStyle>
          <a:p>
            <a:endParaRPr lang="en-US" altLang="en-US"/>
          </a:p>
        </p:txBody>
      </p:sp>
      <p:sp>
        <p:nvSpPr>
          <p:cNvPr id="7" name="Rectangle 5">
            <a:extLst>
              <a:ext uri="{FF2B5EF4-FFF2-40B4-BE49-F238E27FC236}">
                <a16:creationId xmlns:a16="http://schemas.microsoft.com/office/drawing/2014/main" id="{5413281A-DF65-7204-ACB4-C7C7401F0E29}"/>
              </a:ext>
            </a:extLst>
          </p:cNvPr>
          <p:cNvSpPr>
            <a:spLocks noGrp="1" noChangeArrowheads="1"/>
          </p:cNvSpPr>
          <p:nvPr>
            <p:ph type="ftr" sz="quarter" idx="11"/>
          </p:nvPr>
        </p:nvSpPr>
        <p:spPr>
          <a:ln/>
        </p:spPr>
        <p:txBody>
          <a:bodyPr/>
          <a:lstStyle>
            <a:lvl1pPr>
              <a:defRPr/>
            </a:lvl1pPr>
          </a:lstStyle>
          <a:p>
            <a:endParaRPr lang="en-US" altLang="en-US"/>
          </a:p>
        </p:txBody>
      </p:sp>
      <p:sp>
        <p:nvSpPr>
          <p:cNvPr id="8" name="Rectangle 6">
            <a:extLst>
              <a:ext uri="{FF2B5EF4-FFF2-40B4-BE49-F238E27FC236}">
                <a16:creationId xmlns:a16="http://schemas.microsoft.com/office/drawing/2014/main" id="{12154E03-C9DB-4106-9FB1-40E4CADCBB22}"/>
              </a:ext>
            </a:extLst>
          </p:cNvPr>
          <p:cNvSpPr>
            <a:spLocks noGrp="1" noChangeArrowheads="1"/>
          </p:cNvSpPr>
          <p:nvPr>
            <p:ph type="sldNum" sz="quarter" idx="12"/>
          </p:nvPr>
        </p:nvSpPr>
        <p:spPr>
          <a:ln/>
        </p:spPr>
        <p:txBody>
          <a:bodyPr/>
          <a:lstStyle>
            <a:lvl1pPr>
              <a:defRPr/>
            </a:lvl1pPr>
          </a:lstStyle>
          <a:p>
            <a:fld id="{2678F380-7FEE-FC45-BB39-C6EAF9628369}" type="slidenum">
              <a:rPr lang="en-US" altLang="en-US"/>
              <a:pPr/>
              <a:t>‹#›</a:t>
            </a:fld>
            <a:endParaRPr lang="en-US" altLang="en-US"/>
          </a:p>
        </p:txBody>
      </p:sp>
    </p:spTree>
    <p:extLst>
      <p:ext uri="{BB962C8B-B14F-4D97-AF65-F5344CB8AC3E}">
        <p14:creationId xmlns:p14="http://schemas.microsoft.com/office/powerpoint/2010/main" val="13821557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B52F984-CB95-F79E-17F4-CE1CEFC272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C056CA4-5DE3-7006-E39C-4859D15624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AD67B80-BE98-5484-3EAA-4E0690BFB119}"/>
              </a:ext>
            </a:extLst>
          </p:cNvPr>
          <p:cNvSpPr>
            <a:spLocks noGrp="1" noChangeArrowheads="1"/>
          </p:cNvSpPr>
          <p:nvPr>
            <p:ph type="sldNum" sz="quarter" idx="12"/>
          </p:nvPr>
        </p:nvSpPr>
        <p:spPr>
          <a:ln/>
        </p:spPr>
        <p:txBody>
          <a:bodyPr/>
          <a:lstStyle>
            <a:lvl1pPr>
              <a:defRPr/>
            </a:lvl1pPr>
          </a:lstStyle>
          <a:p>
            <a:pPr>
              <a:defRPr/>
            </a:pPr>
            <a:fld id="{28F686A1-9C31-AD4B-912F-F06134695686}" type="slidenum">
              <a:rPr lang="en-US" altLang="en-US"/>
              <a:pPr>
                <a:defRPr/>
              </a:pPr>
              <a:t>‹#›</a:t>
            </a:fld>
            <a:endParaRPr lang="en-US" altLang="en-US"/>
          </a:p>
        </p:txBody>
      </p:sp>
    </p:spTree>
    <p:extLst>
      <p:ext uri="{BB962C8B-B14F-4D97-AF65-F5344CB8AC3E}">
        <p14:creationId xmlns:p14="http://schemas.microsoft.com/office/powerpoint/2010/main" val="272085535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B267EFC-890A-A95D-08B3-B63C785BCD5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8D7E91E-78CA-3830-AAAA-8E8421A68A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9888981-3BC8-9C33-FBB4-448DC42B5800}"/>
              </a:ext>
            </a:extLst>
          </p:cNvPr>
          <p:cNvSpPr>
            <a:spLocks noGrp="1" noChangeArrowheads="1"/>
          </p:cNvSpPr>
          <p:nvPr>
            <p:ph type="sldNum" sz="quarter" idx="12"/>
          </p:nvPr>
        </p:nvSpPr>
        <p:spPr>
          <a:ln/>
        </p:spPr>
        <p:txBody>
          <a:bodyPr/>
          <a:lstStyle>
            <a:lvl1pPr>
              <a:defRPr/>
            </a:lvl1pPr>
          </a:lstStyle>
          <a:p>
            <a:pPr>
              <a:defRPr/>
            </a:pPr>
            <a:fld id="{F1EC895F-67B0-D14E-9AAE-A834C511E84C}" type="slidenum">
              <a:rPr lang="en-US" altLang="en-US"/>
              <a:pPr>
                <a:defRPr/>
              </a:pPr>
              <a:t>‹#›</a:t>
            </a:fld>
            <a:endParaRPr lang="en-US" altLang="en-US"/>
          </a:p>
        </p:txBody>
      </p:sp>
    </p:spTree>
    <p:extLst>
      <p:ext uri="{BB962C8B-B14F-4D97-AF65-F5344CB8AC3E}">
        <p14:creationId xmlns:p14="http://schemas.microsoft.com/office/powerpoint/2010/main" val="50432831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515A3A8-1C01-A668-8C58-70427418728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0145F79-3FDA-047A-CDF9-B41348ED1E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1C4455-A6D0-99FE-030E-6B7C9FBC9BF2}"/>
              </a:ext>
            </a:extLst>
          </p:cNvPr>
          <p:cNvSpPr>
            <a:spLocks noGrp="1" noChangeArrowheads="1"/>
          </p:cNvSpPr>
          <p:nvPr>
            <p:ph type="sldNum" sz="quarter" idx="12"/>
          </p:nvPr>
        </p:nvSpPr>
        <p:spPr>
          <a:ln/>
        </p:spPr>
        <p:txBody>
          <a:bodyPr/>
          <a:lstStyle>
            <a:lvl1pPr>
              <a:defRPr/>
            </a:lvl1pPr>
          </a:lstStyle>
          <a:p>
            <a:pPr>
              <a:defRPr/>
            </a:pPr>
            <a:fld id="{08A3DF49-9574-9F48-9FF5-815886340E38}" type="slidenum">
              <a:rPr lang="en-US" altLang="en-US"/>
              <a:pPr>
                <a:defRPr/>
              </a:pPr>
              <a:t>‹#›</a:t>
            </a:fld>
            <a:endParaRPr lang="en-US" altLang="en-US"/>
          </a:p>
        </p:txBody>
      </p:sp>
    </p:spTree>
    <p:extLst>
      <p:ext uri="{BB962C8B-B14F-4D97-AF65-F5344CB8AC3E}">
        <p14:creationId xmlns:p14="http://schemas.microsoft.com/office/powerpoint/2010/main" val="2298374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7A9B66D-D732-ACA8-4AD4-180DA09A419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DDE250B-3E38-F483-3855-4A5A862AF1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692EDBA-76AE-C6E8-FA76-3CED51851CB8}"/>
              </a:ext>
            </a:extLst>
          </p:cNvPr>
          <p:cNvSpPr>
            <a:spLocks noGrp="1" noChangeArrowheads="1"/>
          </p:cNvSpPr>
          <p:nvPr>
            <p:ph type="sldNum" sz="quarter" idx="12"/>
          </p:nvPr>
        </p:nvSpPr>
        <p:spPr>
          <a:ln/>
        </p:spPr>
        <p:txBody>
          <a:bodyPr/>
          <a:lstStyle>
            <a:lvl1pPr>
              <a:defRPr/>
            </a:lvl1pPr>
          </a:lstStyle>
          <a:p>
            <a:pPr>
              <a:defRPr/>
            </a:pPr>
            <a:fld id="{7CD86FAF-A2AD-3742-AB4B-B25D3080D78E}" type="slidenum">
              <a:rPr lang="en-US" altLang="en-US"/>
              <a:pPr>
                <a:defRPr/>
              </a:pPr>
              <a:t>‹#›</a:t>
            </a:fld>
            <a:endParaRPr lang="en-US" altLang="en-US"/>
          </a:p>
        </p:txBody>
      </p:sp>
    </p:spTree>
    <p:extLst>
      <p:ext uri="{BB962C8B-B14F-4D97-AF65-F5344CB8AC3E}">
        <p14:creationId xmlns:p14="http://schemas.microsoft.com/office/powerpoint/2010/main" val="226003092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BC1D363-023D-800A-0652-E914E1F8D31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9052FEB-135B-AF15-E672-835962CB94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22D9197-9BAF-492C-9B50-AB73874CFFF7}"/>
              </a:ext>
            </a:extLst>
          </p:cNvPr>
          <p:cNvSpPr>
            <a:spLocks noGrp="1" noChangeArrowheads="1"/>
          </p:cNvSpPr>
          <p:nvPr>
            <p:ph type="sldNum" sz="quarter" idx="12"/>
          </p:nvPr>
        </p:nvSpPr>
        <p:spPr>
          <a:ln/>
        </p:spPr>
        <p:txBody>
          <a:bodyPr/>
          <a:lstStyle>
            <a:lvl1pPr>
              <a:defRPr/>
            </a:lvl1pPr>
          </a:lstStyle>
          <a:p>
            <a:pPr>
              <a:defRPr/>
            </a:pPr>
            <a:fld id="{9DCEAA77-BEDD-174A-9CDC-EB1015F03E33}" type="slidenum">
              <a:rPr lang="en-US" altLang="en-US"/>
              <a:pPr>
                <a:defRPr/>
              </a:pPr>
              <a:t>‹#›</a:t>
            </a:fld>
            <a:endParaRPr lang="en-US" altLang="en-US"/>
          </a:p>
        </p:txBody>
      </p:sp>
    </p:spTree>
    <p:extLst>
      <p:ext uri="{BB962C8B-B14F-4D97-AF65-F5344CB8AC3E}">
        <p14:creationId xmlns:p14="http://schemas.microsoft.com/office/powerpoint/2010/main" val="22587812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0B96CC1-491E-388B-0DE6-D653E3EA46F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8F843EF-DF4C-3418-A513-51DB3CDDF3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FF49A86-0476-BAA2-15A2-A6E78B942D0D}"/>
              </a:ext>
            </a:extLst>
          </p:cNvPr>
          <p:cNvSpPr>
            <a:spLocks noGrp="1" noChangeArrowheads="1"/>
          </p:cNvSpPr>
          <p:nvPr>
            <p:ph type="sldNum" sz="quarter" idx="12"/>
          </p:nvPr>
        </p:nvSpPr>
        <p:spPr>
          <a:ln/>
        </p:spPr>
        <p:txBody>
          <a:bodyPr/>
          <a:lstStyle>
            <a:lvl1pPr>
              <a:defRPr/>
            </a:lvl1pPr>
          </a:lstStyle>
          <a:p>
            <a:pPr>
              <a:defRPr/>
            </a:pPr>
            <a:fld id="{0B429967-887F-F944-8666-ECF88599CB45}" type="slidenum">
              <a:rPr lang="en-US" altLang="en-US"/>
              <a:pPr>
                <a:defRPr/>
              </a:pPr>
              <a:t>‹#›</a:t>
            </a:fld>
            <a:endParaRPr lang="en-US" altLang="en-US"/>
          </a:p>
        </p:txBody>
      </p:sp>
    </p:spTree>
    <p:extLst>
      <p:ext uri="{BB962C8B-B14F-4D97-AF65-F5344CB8AC3E}">
        <p14:creationId xmlns:p14="http://schemas.microsoft.com/office/powerpoint/2010/main" val="407176337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268493E-676A-B994-8DD1-63B9DAEFB64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ABF0ED8-7BE8-AFA9-A40F-4DBCA09825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4CE850A-307D-B4E7-9763-338885867B48}"/>
              </a:ext>
            </a:extLst>
          </p:cNvPr>
          <p:cNvSpPr>
            <a:spLocks noGrp="1" noChangeArrowheads="1"/>
          </p:cNvSpPr>
          <p:nvPr>
            <p:ph type="sldNum" sz="quarter" idx="12"/>
          </p:nvPr>
        </p:nvSpPr>
        <p:spPr>
          <a:ln/>
        </p:spPr>
        <p:txBody>
          <a:bodyPr/>
          <a:lstStyle>
            <a:lvl1pPr>
              <a:defRPr/>
            </a:lvl1pPr>
          </a:lstStyle>
          <a:p>
            <a:pPr>
              <a:defRPr/>
            </a:pPr>
            <a:fld id="{CD1D31B8-1978-2548-9BAE-787A430BD7EB}" type="slidenum">
              <a:rPr lang="en-US" altLang="en-US"/>
              <a:pPr>
                <a:defRPr/>
              </a:pPr>
              <a:t>‹#›</a:t>
            </a:fld>
            <a:endParaRPr lang="en-US" altLang="en-US"/>
          </a:p>
        </p:txBody>
      </p:sp>
    </p:spTree>
    <p:extLst>
      <p:ext uri="{BB962C8B-B14F-4D97-AF65-F5344CB8AC3E}">
        <p14:creationId xmlns:p14="http://schemas.microsoft.com/office/powerpoint/2010/main" val="15036088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31B8766-5B57-E152-7B34-95551BAEE10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14531E3-481A-3528-42CD-721D3BB7F9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3D32E1C-AE97-3A58-AC92-2D136C290973}"/>
              </a:ext>
            </a:extLst>
          </p:cNvPr>
          <p:cNvSpPr>
            <a:spLocks noGrp="1" noChangeArrowheads="1"/>
          </p:cNvSpPr>
          <p:nvPr>
            <p:ph type="sldNum" sz="quarter" idx="12"/>
          </p:nvPr>
        </p:nvSpPr>
        <p:spPr>
          <a:ln/>
        </p:spPr>
        <p:txBody>
          <a:bodyPr/>
          <a:lstStyle>
            <a:lvl1pPr>
              <a:defRPr/>
            </a:lvl1pPr>
          </a:lstStyle>
          <a:p>
            <a:pPr>
              <a:defRPr/>
            </a:pPr>
            <a:fld id="{8A30A487-F070-5C4D-AF1E-470C9684D6FF}" type="slidenum">
              <a:rPr lang="en-US" altLang="en-US"/>
              <a:pPr>
                <a:defRPr/>
              </a:pPr>
              <a:t>‹#›</a:t>
            </a:fld>
            <a:endParaRPr lang="en-US" altLang="en-US"/>
          </a:p>
        </p:txBody>
      </p:sp>
    </p:spTree>
    <p:extLst>
      <p:ext uri="{BB962C8B-B14F-4D97-AF65-F5344CB8AC3E}">
        <p14:creationId xmlns:p14="http://schemas.microsoft.com/office/powerpoint/2010/main" val="95725646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81BBE7C-079B-EE9C-750A-4F8D213F152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296E142-DC42-0B5E-086D-8A20576BEB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04AE89E-49C0-0F01-64CF-EE9DD05EC34A}"/>
              </a:ext>
            </a:extLst>
          </p:cNvPr>
          <p:cNvSpPr>
            <a:spLocks noGrp="1" noChangeArrowheads="1"/>
          </p:cNvSpPr>
          <p:nvPr>
            <p:ph type="sldNum" sz="quarter" idx="12"/>
          </p:nvPr>
        </p:nvSpPr>
        <p:spPr>
          <a:ln/>
        </p:spPr>
        <p:txBody>
          <a:bodyPr/>
          <a:lstStyle>
            <a:lvl1pPr>
              <a:defRPr/>
            </a:lvl1pPr>
          </a:lstStyle>
          <a:p>
            <a:pPr>
              <a:defRPr/>
            </a:pPr>
            <a:fld id="{0AE4817F-0406-0D42-9B86-313DF4361F4E}" type="slidenum">
              <a:rPr lang="en-US" altLang="en-US"/>
              <a:pPr>
                <a:defRPr/>
              </a:pPr>
              <a:t>‹#›</a:t>
            </a:fld>
            <a:endParaRPr lang="en-US" altLang="en-US"/>
          </a:p>
        </p:txBody>
      </p:sp>
    </p:spTree>
    <p:extLst>
      <p:ext uri="{BB962C8B-B14F-4D97-AF65-F5344CB8AC3E}">
        <p14:creationId xmlns:p14="http://schemas.microsoft.com/office/powerpoint/2010/main" val="30128221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7769583-9B5C-C333-744A-83B3DF2E0CF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C241F91-9ED7-612D-2EA0-D0233CAA93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ACE49DD-D95E-618C-9E49-423EC7D7119B}"/>
              </a:ext>
            </a:extLst>
          </p:cNvPr>
          <p:cNvSpPr>
            <a:spLocks noGrp="1" noChangeArrowheads="1"/>
          </p:cNvSpPr>
          <p:nvPr>
            <p:ph type="sldNum" sz="quarter" idx="12"/>
          </p:nvPr>
        </p:nvSpPr>
        <p:spPr>
          <a:ln/>
        </p:spPr>
        <p:txBody>
          <a:bodyPr/>
          <a:lstStyle>
            <a:lvl1pPr>
              <a:defRPr/>
            </a:lvl1pPr>
          </a:lstStyle>
          <a:p>
            <a:pPr>
              <a:defRPr/>
            </a:pPr>
            <a:fld id="{289A1194-3454-DE43-AF20-E5E1ABF36963}" type="slidenum">
              <a:rPr lang="en-US" altLang="en-US"/>
              <a:pPr>
                <a:defRPr/>
              </a:pPr>
              <a:t>‹#›</a:t>
            </a:fld>
            <a:endParaRPr lang="en-US" altLang="en-US"/>
          </a:p>
        </p:txBody>
      </p:sp>
    </p:spTree>
    <p:extLst>
      <p:ext uri="{BB962C8B-B14F-4D97-AF65-F5344CB8AC3E}">
        <p14:creationId xmlns:p14="http://schemas.microsoft.com/office/powerpoint/2010/main" val="296011764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E410742-8086-64FD-32AF-C4D1202D43C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EFE087E-1AE5-4A29-D5FF-780DD35B36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21A06EA-8783-2E3D-AA3B-B7FE1337FEF1}"/>
              </a:ext>
            </a:extLst>
          </p:cNvPr>
          <p:cNvSpPr>
            <a:spLocks noGrp="1" noChangeArrowheads="1"/>
          </p:cNvSpPr>
          <p:nvPr>
            <p:ph type="sldNum" sz="quarter" idx="12"/>
          </p:nvPr>
        </p:nvSpPr>
        <p:spPr>
          <a:ln/>
        </p:spPr>
        <p:txBody>
          <a:bodyPr/>
          <a:lstStyle>
            <a:lvl1pPr>
              <a:defRPr/>
            </a:lvl1pPr>
          </a:lstStyle>
          <a:p>
            <a:pPr>
              <a:defRPr/>
            </a:pPr>
            <a:fld id="{7784FF2B-8860-B947-8C2F-BF57D97134A9}" type="slidenum">
              <a:rPr lang="en-US" altLang="en-US"/>
              <a:pPr>
                <a:defRPr/>
              </a:pPr>
              <a:t>‹#›</a:t>
            </a:fld>
            <a:endParaRPr lang="en-US" altLang="en-US"/>
          </a:p>
        </p:txBody>
      </p:sp>
    </p:spTree>
    <p:extLst>
      <p:ext uri="{BB962C8B-B14F-4D97-AF65-F5344CB8AC3E}">
        <p14:creationId xmlns:p14="http://schemas.microsoft.com/office/powerpoint/2010/main" val="41618983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455FFBB-2D6F-294C-3852-1733E1161D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436E505-4432-BD66-73FB-2C058D5905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05A5AFD-D818-0963-A8F8-5647E9EE753D}"/>
              </a:ext>
            </a:extLst>
          </p:cNvPr>
          <p:cNvSpPr>
            <a:spLocks noGrp="1" noChangeArrowheads="1"/>
          </p:cNvSpPr>
          <p:nvPr>
            <p:ph type="sldNum" sz="quarter" idx="12"/>
          </p:nvPr>
        </p:nvSpPr>
        <p:spPr>
          <a:ln/>
        </p:spPr>
        <p:txBody>
          <a:bodyPr/>
          <a:lstStyle>
            <a:lvl1pPr>
              <a:defRPr/>
            </a:lvl1pPr>
          </a:lstStyle>
          <a:p>
            <a:pPr>
              <a:defRPr/>
            </a:pPr>
            <a:fld id="{678E9343-B1A6-0147-B045-62A1C00D1F99}" type="slidenum">
              <a:rPr lang="en-US" altLang="en-US"/>
              <a:pPr>
                <a:defRPr/>
              </a:pPr>
              <a:t>‹#›</a:t>
            </a:fld>
            <a:endParaRPr lang="en-US" altLang="en-US"/>
          </a:p>
        </p:txBody>
      </p:sp>
    </p:spTree>
    <p:extLst>
      <p:ext uri="{BB962C8B-B14F-4D97-AF65-F5344CB8AC3E}">
        <p14:creationId xmlns:p14="http://schemas.microsoft.com/office/powerpoint/2010/main" val="954063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0A88422-580E-893B-D023-C3DECD38E78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F7F01CA-4D95-24FF-4BEE-DB7E1321BF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2F24A3D-D4EC-BB03-0843-F32DA150092E}"/>
              </a:ext>
            </a:extLst>
          </p:cNvPr>
          <p:cNvSpPr>
            <a:spLocks noGrp="1" noChangeArrowheads="1"/>
          </p:cNvSpPr>
          <p:nvPr>
            <p:ph type="sldNum" sz="quarter" idx="12"/>
          </p:nvPr>
        </p:nvSpPr>
        <p:spPr>
          <a:ln/>
        </p:spPr>
        <p:txBody>
          <a:bodyPr/>
          <a:lstStyle>
            <a:lvl1pPr>
              <a:defRPr/>
            </a:lvl1pPr>
          </a:lstStyle>
          <a:p>
            <a:pPr>
              <a:defRPr/>
            </a:pPr>
            <a:fld id="{533A3FD5-762B-3448-BECD-F4838EFB5EF5}" type="slidenum">
              <a:rPr lang="en-US" altLang="en-US"/>
              <a:pPr>
                <a:defRPr/>
              </a:pPr>
              <a:t>‹#›</a:t>
            </a:fld>
            <a:endParaRPr lang="en-US" altLang="en-US"/>
          </a:p>
        </p:txBody>
      </p:sp>
    </p:spTree>
    <p:extLst>
      <p:ext uri="{BB962C8B-B14F-4D97-AF65-F5344CB8AC3E}">
        <p14:creationId xmlns:p14="http://schemas.microsoft.com/office/powerpoint/2010/main" val="2785475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9CB1BB6-A0DA-1ED8-2A16-0974585C2D9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3612AFC-5FF7-8F1A-A5B7-EB7D24EDA4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A2EB8B7-CF62-EEEA-06C3-6475E8D49464}"/>
              </a:ext>
            </a:extLst>
          </p:cNvPr>
          <p:cNvSpPr>
            <a:spLocks noGrp="1" noChangeArrowheads="1"/>
          </p:cNvSpPr>
          <p:nvPr>
            <p:ph type="sldNum" sz="quarter" idx="12"/>
          </p:nvPr>
        </p:nvSpPr>
        <p:spPr>
          <a:ln/>
        </p:spPr>
        <p:txBody>
          <a:bodyPr/>
          <a:lstStyle>
            <a:lvl1pPr>
              <a:defRPr/>
            </a:lvl1pPr>
          </a:lstStyle>
          <a:p>
            <a:pPr>
              <a:defRPr/>
            </a:pPr>
            <a:fld id="{30828C4B-088E-8C4A-A833-19CE86DD4344}" type="slidenum">
              <a:rPr lang="en-US" altLang="en-US"/>
              <a:pPr>
                <a:defRPr/>
              </a:pPr>
              <a:t>‹#›</a:t>
            </a:fld>
            <a:endParaRPr lang="en-US" altLang="en-US"/>
          </a:p>
        </p:txBody>
      </p:sp>
    </p:spTree>
    <p:extLst>
      <p:ext uri="{BB962C8B-B14F-4D97-AF65-F5344CB8AC3E}">
        <p14:creationId xmlns:p14="http://schemas.microsoft.com/office/powerpoint/2010/main" val="4020676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A2260DB-ABCC-5067-6359-FB07B14D69B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33D3124-2C5C-C48B-1596-5913AEE021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86D9AA4-9895-069C-8224-51A7713E2B84}"/>
              </a:ext>
            </a:extLst>
          </p:cNvPr>
          <p:cNvSpPr>
            <a:spLocks noGrp="1" noChangeArrowheads="1"/>
          </p:cNvSpPr>
          <p:nvPr>
            <p:ph type="sldNum" sz="quarter" idx="12"/>
          </p:nvPr>
        </p:nvSpPr>
        <p:spPr>
          <a:ln/>
        </p:spPr>
        <p:txBody>
          <a:bodyPr/>
          <a:lstStyle>
            <a:lvl1pPr>
              <a:defRPr/>
            </a:lvl1pPr>
          </a:lstStyle>
          <a:p>
            <a:pPr>
              <a:defRPr/>
            </a:pPr>
            <a:fld id="{C8175D9F-3FE2-754D-B3BC-32A579B934AC}" type="slidenum">
              <a:rPr lang="en-US" altLang="en-US"/>
              <a:pPr>
                <a:defRPr/>
              </a:pPr>
              <a:t>‹#›</a:t>
            </a:fld>
            <a:endParaRPr lang="en-US" altLang="en-US"/>
          </a:p>
        </p:txBody>
      </p:sp>
    </p:spTree>
    <p:extLst>
      <p:ext uri="{BB962C8B-B14F-4D97-AF65-F5344CB8AC3E}">
        <p14:creationId xmlns:p14="http://schemas.microsoft.com/office/powerpoint/2010/main" val="206772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91ADF34-CE99-8994-F8FD-0A66B0030D0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30EEB1B-CDE9-63E1-9198-00DE0DADFF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ACFFF65-A6E9-4BF1-845C-797B43A5369D}"/>
              </a:ext>
            </a:extLst>
          </p:cNvPr>
          <p:cNvSpPr>
            <a:spLocks noGrp="1" noChangeArrowheads="1"/>
          </p:cNvSpPr>
          <p:nvPr>
            <p:ph type="sldNum" sz="quarter" idx="12"/>
          </p:nvPr>
        </p:nvSpPr>
        <p:spPr>
          <a:ln/>
        </p:spPr>
        <p:txBody>
          <a:bodyPr/>
          <a:lstStyle>
            <a:lvl1pPr>
              <a:defRPr/>
            </a:lvl1pPr>
          </a:lstStyle>
          <a:p>
            <a:pPr>
              <a:defRPr/>
            </a:pPr>
            <a:fld id="{AB1F4B18-45F1-2D41-A9A0-1403D0A17BED}" type="slidenum">
              <a:rPr lang="en-US" altLang="en-US"/>
              <a:pPr>
                <a:defRPr/>
              </a:pPr>
              <a:t>‹#›</a:t>
            </a:fld>
            <a:endParaRPr lang="en-US" altLang="en-US"/>
          </a:p>
        </p:txBody>
      </p:sp>
    </p:spTree>
    <p:extLst>
      <p:ext uri="{BB962C8B-B14F-4D97-AF65-F5344CB8AC3E}">
        <p14:creationId xmlns:p14="http://schemas.microsoft.com/office/powerpoint/2010/main" val="402286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BA89D15-0C9E-56A9-237E-EB0DD4E8E5E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29931E8-A579-B22B-494A-229AEC9D85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C4F08DE-AE85-A5FD-A8CE-F21885CAA672}"/>
              </a:ext>
            </a:extLst>
          </p:cNvPr>
          <p:cNvSpPr>
            <a:spLocks noGrp="1" noChangeArrowheads="1"/>
          </p:cNvSpPr>
          <p:nvPr>
            <p:ph type="sldNum" sz="quarter" idx="12"/>
          </p:nvPr>
        </p:nvSpPr>
        <p:spPr>
          <a:ln/>
        </p:spPr>
        <p:txBody>
          <a:bodyPr/>
          <a:lstStyle>
            <a:lvl1pPr>
              <a:defRPr/>
            </a:lvl1pPr>
          </a:lstStyle>
          <a:p>
            <a:pPr>
              <a:defRPr/>
            </a:pPr>
            <a:fld id="{DA789737-398B-D747-8A31-6B00A12F73D2}" type="slidenum">
              <a:rPr lang="en-US" altLang="en-US"/>
              <a:pPr>
                <a:defRPr/>
              </a:pPr>
              <a:t>‹#›</a:t>
            </a:fld>
            <a:endParaRPr lang="en-US" altLang="en-US"/>
          </a:p>
        </p:txBody>
      </p:sp>
    </p:spTree>
    <p:extLst>
      <p:ext uri="{BB962C8B-B14F-4D97-AF65-F5344CB8AC3E}">
        <p14:creationId xmlns:p14="http://schemas.microsoft.com/office/powerpoint/2010/main" val="3554398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A08623E-C21C-CC10-BB81-43A10876663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F7AEB28-C59F-ED2A-6CAE-1C680FDD3C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B7FC00E-6584-8D7B-0A09-AD1831A40469}"/>
              </a:ext>
            </a:extLst>
          </p:cNvPr>
          <p:cNvSpPr>
            <a:spLocks noGrp="1" noChangeArrowheads="1"/>
          </p:cNvSpPr>
          <p:nvPr>
            <p:ph type="sldNum" sz="quarter" idx="12"/>
          </p:nvPr>
        </p:nvSpPr>
        <p:spPr>
          <a:ln/>
        </p:spPr>
        <p:txBody>
          <a:bodyPr/>
          <a:lstStyle>
            <a:lvl1pPr>
              <a:defRPr/>
            </a:lvl1pPr>
          </a:lstStyle>
          <a:p>
            <a:pPr>
              <a:defRPr/>
            </a:pPr>
            <a:fld id="{07CE8491-06EC-2141-8FFB-06EF87BF593F}" type="slidenum">
              <a:rPr lang="en-US" altLang="en-US"/>
              <a:pPr>
                <a:defRPr/>
              </a:pPr>
              <a:t>‹#›</a:t>
            </a:fld>
            <a:endParaRPr lang="en-US" altLang="en-US"/>
          </a:p>
        </p:txBody>
      </p:sp>
    </p:spTree>
    <p:extLst>
      <p:ext uri="{BB962C8B-B14F-4D97-AF65-F5344CB8AC3E}">
        <p14:creationId xmlns:p14="http://schemas.microsoft.com/office/powerpoint/2010/main" val="2203846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7EAB5E4-7A21-C271-D339-D65C6FB91FE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CDB882D-D4A8-6F31-D861-0894EEA2F6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CEC501E-15D4-D7E1-255F-7233A0FA5742}"/>
              </a:ext>
            </a:extLst>
          </p:cNvPr>
          <p:cNvSpPr>
            <a:spLocks noGrp="1" noChangeArrowheads="1"/>
          </p:cNvSpPr>
          <p:nvPr>
            <p:ph type="sldNum" sz="quarter" idx="12"/>
          </p:nvPr>
        </p:nvSpPr>
        <p:spPr>
          <a:ln/>
        </p:spPr>
        <p:txBody>
          <a:bodyPr/>
          <a:lstStyle>
            <a:lvl1pPr>
              <a:defRPr/>
            </a:lvl1pPr>
          </a:lstStyle>
          <a:p>
            <a:pPr>
              <a:defRPr/>
            </a:pPr>
            <a:fld id="{0D61BD79-56DB-2D43-844A-54DD8A5B206E}" type="slidenum">
              <a:rPr lang="en-US" altLang="en-US"/>
              <a:pPr>
                <a:defRPr/>
              </a:pPr>
              <a:t>‹#›</a:t>
            </a:fld>
            <a:endParaRPr lang="en-US" altLang="en-US"/>
          </a:p>
        </p:txBody>
      </p:sp>
    </p:spTree>
    <p:extLst>
      <p:ext uri="{BB962C8B-B14F-4D97-AF65-F5344CB8AC3E}">
        <p14:creationId xmlns:p14="http://schemas.microsoft.com/office/powerpoint/2010/main" val="2245956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A060FBA-C87F-517E-E80C-31B12EE9FE6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723DC23-6C26-61FC-FD8A-CB03B6E2FD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A71BEA6-F846-7322-0EBA-6C8A792DA4F5}"/>
              </a:ext>
            </a:extLst>
          </p:cNvPr>
          <p:cNvSpPr>
            <a:spLocks noGrp="1" noChangeArrowheads="1"/>
          </p:cNvSpPr>
          <p:nvPr>
            <p:ph type="sldNum" sz="quarter" idx="12"/>
          </p:nvPr>
        </p:nvSpPr>
        <p:spPr>
          <a:ln/>
        </p:spPr>
        <p:txBody>
          <a:bodyPr/>
          <a:lstStyle>
            <a:lvl1pPr>
              <a:defRPr/>
            </a:lvl1pPr>
          </a:lstStyle>
          <a:p>
            <a:pPr>
              <a:defRPr/>
            </a:pPr>
            <a:fld id="{DC592A74-39FA-C34F-9160-1B206E57D087}" type="slidenum">
              <a:rPr lang="en-US" altLang="en-US"/>
              <a:pPr>
                <a:defRPr/>
              </a:pPr>
              <a:t>‹#›</a:t>
            </a:fld>
            <a:endParaRPr lang="en-US" altLang="en-US"/>
          </a:p>
        </p:txBody>
      </p:sp>
    </p:spTree>
    <p:extLst>
      <p:ext uri="{BB962C8B-B14F-4D97-AF65-F5344CB8AC3E}">
        <p14:creationId xmlns:p14="http://schemas.microsoft.com/office/powerpoint/2010/main" val="1940651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D675EA3-48D7-9DF8-2B49-007A4EF470A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EAA8DF3-8E76-3D88-35F2-F8850F6EE1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15FB07E-6E69-5A72-5272-95034B45587E}"/>
              </a:ext>
            </a:extLst>
          </p:cNvPr>
          <p:cNvSpPr>
            <a:spLocks noGrp="1" noChangeArrowheads="1"/>
          </p:cNvSpPr>
          <p:nvPr>
            <p:ph type="sldNum" sz="quarter" idx="12"/>
          </p:nvPr>
        </p:nvSpPr>
        <p:spPr>
          <a:ln/>
        </p:spPr>
        <p:txBody>
          <a:bodyPr/>
          <a:lstStyle>
            <a:lvl1pPr>
              <a:defRPr/>
            </a:lvl1pPr>
          </a:lstStyle>
          <a:p>
            <a:pPr>
              <a:defRPr/>
            </a:pPr>
            <a:fld id="{D12D7E31-1059-3E4B-8C43-E628F095E537}" type="slidenum">
              <a:rPr lang="en-US" altLang="en-US"/>
              <a:pPr>
                <a:defRPr/>
              </a:pPr>
              <a:t>‹#›</a:t>
            </a:fld>
            <a:endParaRPr lang="en-US" altLang="en-US"/>
          </a:p>
        </p:txBody>
      </p:sp>
    </p:spTree>
    <p:extLst>
      <p:ext uri="{BB962C8B-B14F-4D97-AF65-F5344CB8AC3E}">
        <p14:creationId xmlns:p14="http://schemas.microsoft.com/office/powerpoint/2010/main" val="2423102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B4CF8D7-108C-0437-A51F-CB8CFA52DA2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62B8C03-A55F-0552-845E-1C3C4122DA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298A772-857A-660D-2C52-63C2E9687F67}"/>
              </a:ext>
            </a:extLst>
          </p:cNvPr>
          <p:cNvSpPr>
            <a:spLocks noGrp="1" noChangeArrowheads="1"/>
          </p:cNvSpPr>
          <p:nvPr>
            <p:ph type="sldNum" sz="quarter" idx="12"/>
          </p:nvPr>
        </p:nvSpPr>
        <p:spPr>
          <a:ln/>
        </p:spPr>
        <p:txBody>
          <a:bodyPr/>
          <a:lstStyle>
            <a:lvl1pPr>
              <a:defRPr/>
            </a:lvl1pPr>
          </a:lstStyle>
          <a:p>
            <a:pPr>
              <a:defRPr/>
            </a:pPr>
            <a:fld id="{56ECF8EE-46D1-054F-9534-B40652C4D94F}" type="slidenum">
              <a:rPr lang="en-US" altLang="en-US"/>
              <a:pPr>
                <a:defRPr/>
              </a:pPr>
              <a:t>‹#›</a:t>
            </a:fld>
            <a:endParaRPr lang="en-US" altLang="en-US"/>
          </a:p>
        </p:txBody>
      </p:sp>
    </p:spTree>
    <p:extLst>
      <p:ext uri="{BB962C8B-B14F-4D97-AF65-F5344CB8AC3E}">
        <p14:creationId xmlns:p14="http://schemas.microsoft.com/office/powerpoint/2010/main" val="1582295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313F727-424D-E809-9A27-2D62E8519B3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2076DFA-BCAE-C33F-3E8E-681ECAD88E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25193CE-5D72-F93A-7720-E009BA27428C}"/>
              </a:ext>
            </a:extLst>
          </p:cNvPr>
          <p:cNvSpPr>
            <a:spLocks noGrp="1" noChangeArrowheads="1"/>
          </p:cNvSpPr>
          <p:nvPr>
            <p:ph type="sldNum" sz="quarter" idx="12"/>
          </p:nvPr>
        </p:nvSpPr>
        <p:spPr>
          <a:ln/>
        </p:spPr>
        <p:txBody>
          <a:bodyPr/>
          <a:lstStyle>
            <a:lvl1pPr>
              <a:defRPr/>
            </a:lvl1pPr>
          </a:lstStyle>
          <a:p>
            <a:pPr>
              <a:defRPr/>
            </a:pPr>
            <a:fld id="{EB64010B-D322-7941-872D-EA085C31E312}" type="slidenum">
              <a:rPr lang="en-US" altLang="en-US"/>
              <a:pPr>
                <a:defRPr/>
              </a:pPr>
              <a:t>‹#›</a:t>
            </a:fld>
            <a:endParaRPr lang="en-US" altLang="en-US"/>
          </a:p>
        </p:txBody>
      </p:sp>
    </p:spTree>
    <p:extLst>
      <p:ext uri="{BB962C8B-B14F-4D97-AF65-F5344CB8AC3E}">
        <p14:creationId xmlns:p14="http://schemas.microsoft.com/office/powerpoint/2010/main" val="3609563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6C7856D-566A-2196-BB55-E8B654CCF55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01C21E5-1793-A8EC-C260-1E59C3E2C6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43862AF-5023-A1F0-9321-ADADEF9492D5}"/>
              </a:ext>
            </a:extLst>
          </p:cNvPr>
          <p:cNvSpPr>
            <a:spLocks noGrp="1" noChangeArrowheads="1"/>
          </p:cNvSpPr>
          <p:nvPr>
            <p:ph type="sldNum" sz="quarter" idx="12"/>
          </p:nvPr>
        </p:nvSpPr>
        <p:spPr>
          <a:ln/>
        </p:spPr>
        <p:txBody>
          <a:bodyPr/>
          <a:lstStyle>
            <a:lvl1pPr>
              <a:defRPr/>
            </a:lvl1pPr>
          </a:lstStyle>
          <a:p>
            <a:pPr>
              <a:defRPr/>
            </a:pPr>
            <a:fld id="{83598BAD-7490-014F-9F3E-206159354457}" type="slidenum">
              <a:rPr lang="en-US" altLang="en-US"/>
              <a:pPr>
                <a:defRPr/>
              </a:pPr>
              <a:t>‹#›</a:t>
            </a:fld>
            <a:endParaRPr lang="en-US" altLang="en-US"/>
          </a:p>
        </p:txBody>
      </p:sp>
    </p:spTree>
    <p:extLst>
      <p:ext uri="{BB962C8B-B14F-4D97-AF65-F5344CB8AC3E}">
        <p14:creationId xmlns:p14="http://schemas.microsoft.com/office/powerpoint/2010/main" val="726846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1D99137-5FD2-8DB7-7219-3FCC1308325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83CAF99-871F-CCDE-216A-97C32240CA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DFBC60F-8B6F-C9D2-382E-2DADD5E3B43C}"/>
              </a:ext>
            </a:extLst>
          </p:cNvPr>
          <p:cNvSpPr>
            <a:spLocks noGrp="1" noChangeArrowheads="1"/>
          </p:cNvSpPr>
          <p:nvPr>
            <p:ph type="sldNum" sz="quarter" idx="12"/>
          </p:nvPr>
        </p:nvSpPr>
        <p:spPr>
          <a:ln/>
        </p:spPr>
        <p:txBody>
          <a:bodyPr/>
          <a:lstStyle>
            <a:lvl1pPr>
              <a:defRPr/>
            </a:lvl1pPr>
          </a:lstStyle>
          <a:p>
            <a:pPr>
              <a:defRPr/>
            </a:pPr>
            <a:fld id="{F84039C4-CF6B-5346-8313-524FA1F0F091}" type="slidenum">
              <a:rPr lang="en-US" altLang="en-US"/>
              <a:pPr>
                <a:defRPr/>
              </a:pPr>
              <a:t>‹#›</a:t>
            </a:fld>
            <a:endParaRPr lang="en-US" altLang="en-US"/>
          </a:p>
        </p:txBody>
      </p:sp>
    </p:spTree>
    <p:extLst>
      <p:ext uri="{BB962C8B-B14F-4D97-AF65-F5344CB8AC3E}">
        <p14:creationId xmlns:p14="http://schemas.microsoft.com/office/powerpoint/2010/main" val="2152378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6509A89-452A-71E9-6105-2A40E728D19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5AB7B96-18D7-DF79-5751-BB41FE0A58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F744008-EC62-08B3-0D28-30B43504B8CA}"/>
              </a:ext>
            </a:extLst>
          </p:cNvPr>
          <p:cNvSpPr>
            <a:spLocks noGrp="1" noChangeArrowheads="1"/>
          </p:cNvSpPr>
          <p:nvPr>
            <p:ph type="sldNum" sz="quarter" idx="12"/>
          </p:nvPr>
        </p:nvSpPr>
        <p:spPr>
          <a:ln/>
        </p:spPr>
        <p:txBody>
          <a:bodyPr/>
          <a:lstStyle>
            <a:lvl1pPr>
              <a:defRPr/>
            </a:lvl1pPr>
          </a:lstStyle>
          <a:p>
            <a:pPr>
              <a:defRPr/>
            </a:pPr>
            <a:fld id="{2DEB44A6-3950-2849-A1EE-19BE6819145B}" type="slidenum">
              <a:rPr lang="en-US" altLang="en-US"/>
              <a:pPr>
                <a:defRPr/>
              </a:pPr>
              <a:t>‹#›</a:t>
            </a:fld>
            <a:endParaRPr lang="en-US" altLang="en-US"/>
          </a:p>
        </p:txBody>
      </p:sp>
    </p:spTree>
    <p:extLst>
      <p:ext uri="{BB962C8B-B14F-4D97-AF65-F5344CB8AC3E}">
        <p14:creationId xmlns:p14="http://schemas.microsoft.com/office/powerpoint/2010/main" val="3500513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97B2844-80C1-B3C3-B1AD-7D734AEC535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9DD90FF-251B-39D0-4C09-D99C7456E0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0764C4A-7F2F-E7F2-F12A-D037403C5115}"/>
              </a:ext>
            </a:extLst>
          </p:cNvPr>
          <p:cNvSpPr>
            <a:spLocks noGrp="1" noChangeArrowheads="1"/>
          </p:cNvSpPr>
          <p:nvPr>
            <p:ph type="sldNum" sz="quarter" idx="12"/>
          </p:nvPr>
        </p:nvSpPr>
        <p:spPr>
          <a:ln/>
        </p:spPr>
        <p:txBody>
          <a:bodyPr/>
          <a:lstStyle>
            <a:lvl1pPr>
              <a:defRPr/>
            </a:lvl1pPr>
          </a:lstStyle>
          <a:p>
            <a:pPr>
              <a:defRPr/>
            </a:pPr>
            <a:fld id="{32BD1A53-A48E-7247-A313-0B21BE54DD8F}" type="slidenum">
              <a:rPr lang="en-US" altLang="en-US"/>
              <a:pPr>
                <a:defRPr/>
              </a:pPr>
              <a:t>‹#›</a:t>
            </a:fld>
            <a:endParaRPr lang="en-US" altLang="en-US"/>
          </a:p>
        </p:txBody>
      </p:sp>
    </p:spTree>
    <p:extLst>
      <p:ext uri="{BB962C8B-B14F-4D97-AF65-F5344CB8AC3E}">
        <p14:creationId xmlns:p14="http://schemas.microsoft.com/office/powerpoint/2010/main" val="36006173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8BFFFA8-9A6B-C7A4-1C91-B5A3E9E9D2D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8A7C2AD-4E73-063D-819A-58492AD70F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AF3C2FA-88D8-71F4-9FC5-F8DBE5BDA83E}"/>
              </a:ext>
            </a:extLst>
          </p:cNvPr>
          <p:cNvSpPr>
            <a:spLocks noGrp="1" noChangeArrowheads="1"/>
          </p:cNvSpPr>
          <p:nvPr>
            <p:ph type="sldNum" sz="quarter" idx="12"/>
          </p:nvPr>
        </p:nvSpPr>
        <p:spPr>
          <a:ln/>
        </p:spPr>
        <p:txBody>
          <a:bodyPr/>
          <a:lstStyle>
            <a:lvl1pPr>
              <a:defRPr/>
            </a:lvl1pPr>
          </a:lstStyle>
          <a:p>
            <a:pPr>
              <a:defRPr/>
            </a:pPr>
            <a:fld id="{4FF0686A-D1AA-C340-AAD1-496CE176F508}" type="slidenum">
              <a:rPr lang="en-US" altLang="en-US"/>
              <a:pPr>
                <a:defRPr/>
              </a:pPr>
              <a:t>‹#›</a:t>
            </a:fld>
            <a:endParaRPr lang="en-US" altLang="en-US"/>
          </a:p>
        </p:txBody>
      </p:sp>
    </p:spTree>
    <p:extLst>
      <p:ext uri="{BB962C8B-B14F-4D97-AF65-F5344CB8AC3E}">
        <p14:creationId xmlns:p14="http://schemas.microsoft.com/office/powerpoint/2010/main" val="1464880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78C13F6-2A95-3D8E-DDF9-EA6851B581D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27F0D81-6740-E147-B4BB-CF7A9457B4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86B7108-6F88-B335-8F7A-685927EEFEDA}"/>
              </a:ext>
            </a:extLst>
          </p:cNvPr>
          <p:cNvSpPr>
            <a:spLocks noGrp="1" noChangeArrowheads="1"/>
          </p:cNvSpPr>
          <p:nvPr>
            <p:ph type="sldNum" sz="quarter" idx="12"/>
          </p:nvPr>
        </p:nvSpPr>
        <p:spPr>
          <a:ln/>
        </p:spPr>
        <p:txBody>
          <a:bodyPr/>
          <a:lstStyle>
            <a:lvl1pPr>
              <a:defRPr/>
            </a:lvl1pPr>
          </a:lstStyle>
          <a:p>
            <a:pPr>
              <a:defRPr/>
            </a:pPr>
            <a:fld id="{9AE258B8-CFDC-A440-A75F-6D74CFE56C6C}" type="slidenum">
              <a:rPr lang="en-US" altLang="en-US"/>
              <a:pPr>
                <a:defRPr/>
              </a:pPr>
              <a:t>‹#›</a:t>
            </a:fld>
            <a:endParaRPr lang="en-US" altLang="en-US"/>
          </a:p>
        </p:txBody>
      </p:sp>
    </p:spTree>
    <p:extLst>
      <p:ext uri="{BB962C8B-B14F-4D97-AF65-F5344CB8AC3E}">
        <p14:creationId xmlns:p14="http://schemas.microsoft.com/office/powerpoint/2010/main" val="1180737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303A7E5-964C-968E-CE93-2E18686253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ECC77D8-3EBA-A97C-6F7C-56350F4A9B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DB45F6D-DD22-2165-FD45-02E42B49F09B}"/>
              </a:ext>
            </a:extLst>
          </p:cNvPr>
          <p:cNvSpPr>
            <a:spLocks noGrp="1" noChangeArrowheads="1"/>
          </p:cNvSpPr>
          <p:nvPr>
            <p:ph type="sldNum" sz="quarter" idx="12"/>
          </p:nvPr>
        </p:nvSpPr>
        <p:spPr>
          <a:ln/>
        </p:spPr>
        <p:txBody>
          <a:bodyPr/>
          <a:lstStyle>
            <a:lvl1pPr>
              <a:defRPr/>
            </a:lvl1pPr>
          </a:lstStyle>
          <a:p>
            <a:pPr>
              <a:defRPr/>
            </a:pPr>
            <a:fld id="{E5C1B959-53CC-894B-A66E-B4993449AB58}" type="slidenum">
              <a:rPr lang="en-US" altLang="en-US"/>
              <a:pPr>
                <a:defRPr/>
              </a:pPr>
              <a:t>‹#›</a:t>
            </a:fld>
            <a:endParaRPr lang="en-US" altLang="en-US"/>
          </a:p>
        </p:txBody>
      </p:sp>
    </p:spTree>
    <p:extLst>
      <p:ext uri="{BB962C8B-B14F-4D97-AF65-F5344CB8AC3E}">
        <p14:creationId xmlns:p14="http://schemas.microsoft.com/office/powerpoint/2010/main" val="6568666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81C0895-505C-A174-7ECB-6556143C707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C24EDA1-8F4C-BD54-2BDB-954D14ED96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8FF50E4-17EC-E672-1853-D17D2B3DCCE7}"/>
              </a:ext>
            </a:extLst>
          </p:cNvPr>
          <p:cNvSpPr>
            <a:spLocks noGrp="1" noChangeArrowheads="1"/>
          </p:cNvSpPr>
          <p:nvPr>
            <p:ph type="sldNum" sz="quarter" idx="12"/>
          </p:nvPr>
        </p:nvSpPr>
        <p:spPr>
          <a:ln/>
        </p:spPr>
        <p:txBody>
          <a:bodyPr/>
          <a:lstStyle>
            <a:lvl1pPr>
              <a:defRPr/>
            </a:lvl1pPr>
          </a:lstStyle>
          <a:p>
            <a:pPr>
              <a:defRPr/>
            </a:pPr>
            <a:fld id="{9E0AE976-92D8-CB4D-BDAE-CDF9437EBC57}" type="slidenum">
              <a:rPr lang="en-US" altLang="en-US"/>
              <a:pPr>
                <a:defRPr/>
              </a:pPr>
              <a:t>‹#›</a:t>
            </a:fld>
            <a:endParaRPr lang="en-US" altLang="en-US"/>
          </a:p>
        </p:txBody>
      </p:sp>
    </p:spTree>
    <p:extLst>
      <p:ext uri="{BB962C8B-B14F-4D97-AF65-F5344CB8AC3E}">
        <p14:creationId xmlns:p14="http://schemas.microsoft.com/office/powerpoint/2010/main" val="42730375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EBBF6F7-D314-C851-0B6C-53D7AB73900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19F27E9-BBE2-ABC6-6978-55F332C44B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3FB171C-5F99-481B-6195-5F7A6C66EA82}"/>
              </a:ext>
            </a:extLst>
          </p:cNvPr>
          <p:cNvSpPr>
            <a:spLocks noGrp="1" noChangeArrowheads="1"/>
          </p:cNvSpPr>
          <p:nvPr>
            <p:ph type="sldNum" sz="quarter" idx="12"/>
          </p:nvPr>
        </p:nvSpPr>
        <p:spPr>
          <a:ln/>
        </p:spPr>
        <p:txBody>
          <a:bodyPr/>
          <a:lstStyle>
            <a:lvl1pPr>
              <a:defRPr/>
            </a:lvl1pPr>
          </a:lstStyle>
          <a:p>
            <a:pPr>
              <a:defRPr/>
            </a:pPr>
            <a:fld id="{6D1E58BE-89A9-2942-B532-4A600487FDBB}" type="slidenum">
              <a:rPr lang="en-US" altLang="en-US"/>
              <a:pPr>
                <a:defRPr/>
              </a:pPr>
              <a:t>‹#›</a:t>
            </a:fld>
            <a:endParaRPr lang="en-US" altLang="en-US"/>
          </a:p>
        </p:txBody>
      </p:sp>
    </p:spTree>
    <p:extLst>
      <p:ext uri="{BB962C8B-B14F-4D97-AF65-F5344CB8AC3E}">
        <p14:creationId xmlns:p14="http://schemas.microsoft.com/office/powerpoint/2010/main" val="18361305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DD71F3F-F10E-2054-AA74-3B97582EFF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B4D89F-F21E-0182-E2AE-B2EF624EC9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A80B3D5-4AAE-712A-8075-8C38B7E654EC}"/>
              </a:ext>
            </a:extLst>
          </p:cNvPr>
          <p:cNvSpPr>
            <a:spLocks noGrp="1" noChangeArrowheads="1"/>
          </p:cNvSpPr>
          <p:nvPr>
            <p:ph type="sldNum" sz="quarter" idx="12"/>
          </p:nvPr>
        </p:nvSpPr>
        <p:spPr>
          <a:ln/>
        </p:spPr>
        <p:txBody>
          <a:bodyPr/>
          <a:lstStyle>
            <a:lvl1pPr>
              <a:defRPr/>
            </a:lvl1pPr>
          </a:lstStyle>
          <a:p>
            <a:pPr>
              <a:defRPr/>
            </a:pPr>
            <a:fld id="{CDF4AF84-1B08-C646-BA01-1E7AEB617BF0}" type="slidenum">
              <a:rPr lang="en-US" altLang="en-US"/>
              <a:pPr>
                <a:defRPr/>
              </a:pPr>
              <a:t>‹#›</a:t>
            </a:fld>
            <a:endParaRPr lang="en-US" altLang="en-US"/>
          </a:p>
        </p:txBody>
      </p:sp>
    </p:spTree>
    <p:extLst>
      <p:ext uri="{BB962C8B-B14F-4D97-AF65-F5344CB8AC3E}">
        <p14:creationId xmlns:p14="http://schemas.microsoft.com/office/powerpoint/2010/main" val="2975610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8A8B7EB-5311-896B-8B13-51C290ED1A3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9380C1F-5F37-BA02-4242-D5A10D77B0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53C3A95-0283-F2CF-0F8E-D6F12A1400AC}"/>
              </a:ext>
            </a:extLst>
          </p:cNvPr>
          <p:cNvSpPr>
            <a:spLocks noGrp="1" noChangeArrowheads="1"/>
          </p:cNvSpPr>
          <p:nvPr>
            <p:ph type="sldNum" sz="quarter" idx="12"/>
          </p:nvPr>
        </p:nvSpPr>
        <p:spPr>
          <a:ln/>
        </p:spPr>
        <p:txBody>
          <a:bodyPr/>
          <a:lstStyle>
            <a:lvl1pPr>
              <a:defRPr/>
            </a:lvl1pPr>
          </a:lstStyle>
          <a:p>
            <a:pPr>
              <a:defRPr/>
            </a:pPr>
            <a:fld id="{47E3FB78-5994-7A44-8407-84C7917ABEA3}" type="slidenum">
              <a:rPr lang="en-US" altLang="en-US"/>
              <a:pPr>
                <a:defRPr/>
              </a:pPr>
              <a:t>‹#›</a:t>
            </a:fld>
            <a:endParaRPr lang="en-US" altLang="en-US"/>
          </a:p>
        </p:txBody>
      </p:sp>
    </p:spTree>
    <p:extLst>
      <p:ext uri="{BB962C8B-B14F-4D97-AF65-F5344CB8AC3E}">
        <p14:creationId xmlns:p14="http://schemas.microsoft.com/office/powerpoint/2010/main" val="2435422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FAF24F3-1AED-2257-DFFE-146EF945F5BC}"/>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5" name="Rectangle 5">
            <a:extLst>
              <a:ext uri="{FF2B5EF4-FFF2-40B4-BE49-F238E27FC236}">
                <a16:creationId xmlns:a16="http://schemas.microsoft.com/office/drawing/2014/main" id="{6EBFE97C-0B7B-C9A5-3D65-1AEFE7FB0CDF}"/>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6" name="Rectangle 6">
            <a:extLst>
              <a:ext uri="{FF2B5EF4-FFF2-40B4-BE49-F238E27FC236}">
                <a16:creationId xmlns:a16="http://schemas.microsoft.com/office/drawing/2014/main" id="{568A3CF2-1FDC-0CC7-53B0-0854BD8C2532}"/>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2BB214C6-47FA-2C45-A8E5-2399E745C8DD}" type="slidenum">
              <a:rPr lang="en-US" altLang="en-US"/>
              <a:pPr>
                <a:defRPr/>
              </a:pPr>
              <a:t>‹#›</a:t>
            </a:fld>
            <a:endParaRPr lang="en-US" altLang="en-US"/>
          </a:p>
        </p:txBody>
      </p:sp>
    </p:spTree>
    <p:extLst>
      <p:ext uri="{BB962C8B-B14F-4D97-AF65-F5344CB8AC3E}">
        <p14:creationId xmlns:p14="http://schemas.microsoft.com/office/powerpoint/2010/main" val="9204139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F6151CF-F28A-D6E9-2468-B0F122109B6D}"/>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5" name="Rectangle 5">
            <a:extLst>
              <a:ext uri="{FF2B5EF4-FFF2-40B4-BE49-F238E27FC236}">
                <a16:creationId xmlns:a16="http://schemas.microsoft.com/office/drawing/2014/main" id="{E4CCF534-B73B-622E-BA12-106DFED5D437}"/>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6" name="Rectangle 6">
            <a:extLst>
              <a:ext uri="{FF2B5EF4-FFF2-40B4-BE49-F238E27FC236}">
                <a16:creationId xmlns:a16="http://schemas.microsoft.com/office/drawing/2014/main" id="{9ECCA238-4791-AE63-8929-C3BBF540E9EA}"/>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0E2CA043-3D6C-F84C-954D-2D451076337F}" type="slidenum">
              <a:rPr lang="en-US" altLang="en-US"/>
              <a:pPr>
                <a:defRPr/>
              </a:pPr>
              <a:t>‹#›</a:t>
            </a:fld>
            <a:endParaRPr lang="en-US" altLang="en-US"/>
          </a:p>
        </p:txBody>
      </p:sp>
    </p:spTree>
    <p:extLst>
      <p:ext uri="{BB962C8B-B14F-4D97-AF65-F5344CB8AC3E}">
        <p14:creationId xmlns:p14="http://schemas.microsoft.com/office/powerpoint/2010/main" val="9221539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6F57811-B1D5-CC5D-2955-BFF52A82C9C8}"/>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5" name="Rectangle 5">
            <a:extLst>
              <a:ext uri="{FF2B5EF4-FFF2-40B4-BE49-F238E27FC236}">
                <a16:creationId xmlns:a16="http://schemas.microsoft.com/office/drawing/2014/main" id="{7CDD35C9-754F-49E3-A0AD-1273610E76B1}"/>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6" name="Rectangle 6">
            <a:extLst>
              <a:ext uri="{FF2B5EF4-FFF2-40B4-BE49-F238E27FC236}">
                <a16:creationId xmlns:a16="http://schemas.microsoft.com/office/drawing/2014/main" id="{F941062D-5CB7-8524-535E-A9A4FF5DCC55}"/>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CF108D10-D02A-D54B-8C79-E02FF701192E}" type="slidenum">
              <a:rPr lang="en-US" altLang="en-US"/>
              <a:pPr>
                <a:defRPr/>
              </a:pPr>
              <a:t>‹#›</a:t>
            </a:fld>
            <a:endParaRPr lang="en-US" altLang="en-US"/>
          </a:p>
        </p:txBody>
      </p:sp>
    </p:spTree>
    <p:extLst>
      <p:ext uri="{BB962C8B-B14F-4D97-AF65-F5344CB8AC3E}">
        <p14:creationId xmlns:p14="http://schemas.microsoft.com/office/powerpoint/2010/main" val="22115044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D3143A-E301-D7DA-6B6C-CA1CA30BB437}"/>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6" name="Footer Placeholder 5">
            <a:extLst>
              <a:ext uri="{FF2B5EF4-FFF2-40B4-BE49-F238E27FC236}">
                <a16:creationId xmlns:a16="http://schemas.microsoft.com/office/drawing/2014/main" id="{678FD6AE-7106-7087-ACEB-9A49696E29BB}"/>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7" name="Slide Number Placeholder 6">
            <a:extLst>
              <a:ext uri="{FF2B5EF4-FFF2-40B4-BE49-F238E27FC236}">
                <a16:creationId xmlns:a16="http://schemas.microsoft.com/office/drawing/2014/main" id="{935F686D-D7D3-8594-06B6-E304AFA47BD7}"/>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03B7B283-3E86-E54D-8BD0-3C3DB6275663}" type="slidenum">
              <a:rPr lang="en-US" altLang="en-US"/>
              <a:pPr>
                <a:defRPr/>
              </a:pPr>
              <a:t>‹#›</a:t>
            </a:fld>
            <a:endParaRPr lang="en-US" altLang="en-US"/>
          </a:p>
        </p:txBody>
      </p:sp>
    </p:spTree>
    <p:extLst>
      <p:ext uri="{BB962C8B-B14F-4D97-AF65-F5344CB8AC3E}">
        <p14:creationId xmlns:p14="http://schemas.microsoft.com/office/powerpoint/2010/main" val="7055876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4625709-8BF5-8A38-12BF-A44881337DFA}"/>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8" name="Rectangle 5">
            <a:extLst>
              <a:ext uri="{FF2B5EF4-FFF2-40B4-BE49-F238E27FC236}">
                <a16:creationId xmlns:a16="http://schemas.microsoft.com/office/drawing/2014/main" id="{4BBE7B0F-BCE9-0F08-BD52-E3EEE2CFCC1F}"/>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9" name="Rectangle 6">
            <a:extLst>
              <a:ext uri="{FF2B5EF4-FFF2-40B4-BE49-F238E27FC236}">
                <a16:creationId xmlns:a16="http://schemas.microsoft.com/office/drawing/2014/main" id="{7C3013AD-2536-61F9-E245-61D1763F988E}"/>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EB1BB618-C9F0-7845-B533-C0C7E34EA3EB}" type="slidenum">
              <a:rPr lang="en-US" altLang="en-US"/>
              <a:pPr>
                <a:defRPr/>
              </a:pPr>
              <a:t>‹#›</a:t>
            </a:fld>
            <a:endParaRPr lang="en-US" altLang="en-US"/>
          </a:p>
        </p:txBody>
      </p:sp>
    </p:spTree>
    <p:extLst>
      <p:ext uri="{BB962C8B-B14F-4D97-AF65-F5344CB8AC3E}">
        <p14:creationId xmlns:p14="http://schemas.microsoft.com/office/powerpoint/2010/main" val="11853659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B5F56D4-B693-A5E6-C741-49AD5EDCF668}"/>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4" name="Rectangle 5">
            <a:extLst>
              <a:ext uri="{FF2B5EF4-FFF2-40B4-BE49-F238E27FC236}">
                <a16:creationId xmlns:a16="http://schemas.microsoft.com/office/drawing/2014/main" id="{50CB38C8-D125-FF88-7C7A-7755751A504D}"/>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5" name="Rectangle 6">
            <a:extLst>
              <a:ext uri="{FF2B5EF4-FFF2-40B4-BE49-F238E27FC236}">
                <a16:creationId xmlns:a16="http://schemas.microsoft.com/office/drawing/2014/main" id="{5145C740-6DE0-299E-F0FB-EA080649F586}"/>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52F297E1-C830-5240-969E-11E465B50BAB}" type="slidenum">
              <a:rPr lang="en-US" altLang="en-US"/>
              <a:pPr>
                <a:defRPr/>
              </a:pPr>
              <a:t>‹#›</a:t>
            </a:fld>
            <a:endParaRPr lang="en-US" altLang="en-US"/>
          </a:p>
        </p:txBody>
      </p:sp>
    </p:spTree>
    <p:extLst>
      <p:ext uri="{BB962C8B-B14F-4D97-AF65-F5344CB8AC3E}">
        <p14:creationId xmlns:p14="http://schemas.microsoft.com/office/powerpoint/2010/main" val="197234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F0648CC-341C-1869-3DFB-D072F8109F5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7C75BBA-FFBF-32DE-269A-E5131D6C35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BF33BE0-10FE-35AF-ED5C-E3435596EA69}"/>
              </a:ext>
            </a:extLst>
          </p:cNvPr>
          <p:cNvSpPr>
            <a:spLocks noGrp="1" noChangeArrowheads="1"/>
          </p:cNvSpPr>
          <p:nvPr>
            <p:ph type="sldNum" sz="quarter" idx="12"/>
          </p:nvPr>
        </p:nvSpPr>
        <p:spPr>
          <a:ln/>
        </p:spPr>
        <p:txBody>
          <a:bodyPr/>
          <a:lstStyle>
            <a:lvl1pPr>
              <a:defRPr/>
            </a:lvl1pPr>
          </a:lstStyle>
          <a:p>
            <a:pPr>
              <a:defRPr/>
            </a:pPr>
            <a:fld id="{FC4DB821-5AAB-F94E-BB39-D2EC88D9815B}" type="slidenum">
              <a:rPr lang="en-US" altLang="en-US"/>
              <a:pPr>
                <a:defRPr/>
              </a:pPr>
              <a:t>‹#›</a:t>
            </a:fld>
            <a:endParaRPr lang="en-US" altLang="en-US"/>
          </a:p>
        </p:txBody>
      </p:sp>
    </p:spTree>
    <p:extLst>
      <p:ext uri="{BB962C8B-B14F-4D97-AF65-F5344CB8AC3E}">
        <p14:creationId xmlns:p14="http://schemas.microsoft.com/office/powerpoint/2010/main" val="30616581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F1497F9-D814-6B35-B54E-E8F76F16C391}"/>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3" name="Rectangle 5">
            <a:extLst>
              <a:ext uri="{FF2B5EF4-FFF2-40B4-BE49-F238E27FC236}">
                <a16:creationId xmlns:a16="http://schemas.microsoft.com/office/drawing/2014/main" id="{F9B7E565-BF1C-6628-44DC-5CC53048C07E}"/>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4" name="Rectangle 6">
            <a:extLst>
              <a:ext uri="{FF2B5EF4-FFF2-40B4-BE49-F238E27FC236}">
                <a16:creationId xmlns:a16="http://schemas.microsoft.com/office/drawing/2014/main" id="{567218FC-7C8C-F01D-BC1F-1765849B3553}"/>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84748D10-30D8-9848-960F-85234CE042D8}" type="slidenum">
              <a:rPr lang="en-US" altLang="en-US"/>
              <a:pPr>
                <a:defRPr/>
              </a:pPr>
              <a:t>‹#›</a:t>
            </a:fld>
            <a:endParaRPr lang="en-US" altLang="en-US"/>
          </a:p>
        </p:txBody>
      </p:sp>
    </p:spTree>
    <p:extLst>
      <p:ext uri="{BB962C8B-B14F-4D97-AF65-F5344CB8AC3E}">
        <p14:creationId xmlns:p14="http://schemas.microsoft.com/office/powerpoint/2010/main" val="20445835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D38E6A8-C8CB-A66A-6867-F79BA06BEB66}"/>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6" name="Footer Placeholder 5">
            <a:extLst>
              <a:ext uri="{FF2B5EF4-FFF2-40B4-BE49-F238E27FC236}">
                <a16:creationId xmlns:a16="http://schemas.microsoft.com/office/drawing/2014/main" id="{823C8933-2B65-6D32-ED79-21BA11FA3FAE}"/>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7" name="Slide Number Placeholder 6">
            <a:extLst>
              <a:ext uri="{FF2B5EF4-FFF2-40B4-BE49-F238E27FC236}">
                <a16:creationId xmlns:a16="http://schemas.microsoft.com/office/drawing/2014/main" id="{5832E6B6-0F22-4F48-0831-9CDF50716DC0}"/>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EB7A51A2-E53A-854A-9B95-BE409A1914AB}" type="slidenum">
              <a:rPr lang="en-US" altLang="en-US"/>
              <a:pPr>
                <a:defRPr/>
              </a:pPr>
              <a:t>‹#›</a:t>
            </a:fld>
            <a:endParaRPr lang="en-US" altLang="en-US"/>
          </a:p>
        </p:txBody>
      </p:sp>
    </p:spTree>
    <p:extLst>
      <p:ext uri="{BB962C8B-B14F-4D97-AF65-F5344CB8AC3E}">
        <p14:creationId xmlns:p14="http://schemas.microsoft.com/office/powerpoint/2010/main" val="26981063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6A9ED62-2EA1-29B9-F43D-5F9EF7274948}"/>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6" name="Footer Placeholder 5">
            <a:extLst>
              <a:ext uri="{FF2B5EF4-FFF2-40B4-BE49-F238E27FC236}">
                <a16:creationId xmlns:a16="http://schemas.microsoft.com/office/drawing/2014/main" id="{0FD56941-1DA0-4032-FB27-54754EC89FE4}"/>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7" name="Slide Number Placeholder 6">
            <a:extLst>
              <a:ext uri="{FF2B5EF4-FFF2-40B4-BE49-F238E27FC236}">
                <a16:creationId xmlns:a16="http://schemas.microsoft.com/office/drawing/2014/main" id="{4C60ABB0-97FA-0133-C299-C53642061275}"/>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798D5023-7830-F847-8C48-FA3C2B6D2192}" type="slidenum">
              <a:rPr lang="en-US" altLang="en-US"/>
              <a:pPr>
                <a:defRPr/>
              </a:pPr>
              <a:t>‹#›</a:t>
            </a:fld>
            <a:endParaRPr lang="en-US" altLang="en-US"/>
          </a:p>
        </p:txBody>
      </p:sp>
    </p:spTree>
    <p:extLst>
      <p:ext uri="{BB962C8B-B14F-4D97-AF65-F5344CB8AC3E}">
        <p14:creationId xmlns:p14="http://schemas.microsoft.com/office/powerpoint/2010/main" val="29504728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A50EE0A-7AE7-99FD-CC1D-732C807DDCFF}"/>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5" name="Rectangle 5">
            <a:extLst>
              <a:ext uri="{FF2B5EF4-FFF2-40B4-BE49-F238E27FC236}">
                <a16:creationId xmlns:a16="http://schemas.microsoft.com/office/drawing/2014/main" id="{D72B5712-0C11-527A-F261-69BFBA8B1098}"/>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6" name="Rectangle 6">
            <a:extLst>
              <a:ext uri="{FF2B5EF4-FFF2-40B4-BE49-F238E27FC236}">
                <a16:creationId xmlns:a16="http://schemas.microsoft.com/office/drawing/2014/main" id="{43721D64-9DD3-20BC-2290-CA73D8DB983A}"/>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8094F040-326A-6C4D-ABEC-09101F7F2C9E}" type="slidenum">
              <a:rPr lang="en-US" altLang="en-US"/>
              <a:pPr>
                <a:defRPr/>
              </a:pPr>
              <a:t>‹#›</a:t>
            </a:fld>
            <a:endParaRPr lang="en-US" altLang="en-US"/>
          </a:p>
        </p:txBody>
      </p:sp>
    </p:spTree>
    <p:extLst>
      <p:ext uri="{BB962C8B-B14F-4D97-AF65-F5344CB8AC3E}">
        <p14:creationId xmlns:p14="http://schemas.microsoft.com/office/powerpoint/2010/main" val="20284435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75BA3B4-88A4-38FA-B25D-DD5F0F18A4DC}"/>
              </a:ext>
            </a:extLst>
          </p:cNvPr>
          <p:cNvSpPr>
            <a:spLocks noGrp="1" noChangeArrowheads="1"/>
          </p:cNvSpPr>
          <p:nvPr>
            <p:ph type="dt" sz="half" idx="10"/>
          </p:nvPr>
        </p:nvSpPr>
        <p:spPr/>
        <p:txBody>
          <a:bodyPr/>
          <a:lstStyle>
            <a:lvl1pPr>
              <a:defRPr baseline="-25000">
                <a:latin typeface="Arial" charset="0"/>
              </a:defRPr>
            </a:lvl1pPr>
          </a:lstStyle>
          <a:p>
            <a:pPr>
              <a:defRPr/>
            </a:pPr>
            <a:endParaRPr lang="en-US"/>
          </a:p>
        </p:txBody>
      </p:sp>
      <p:sp>
        <p:nvSpPr>
          <p:cNvPr id="5" name="Rectangle 5">
            <a:extLst>
              <a:ext uri="{FF2B5EF4-FFF2-40B4-BE49-F238E27FC236}">
                <a16:creationId xmlns:a16="http://schemas.microsoft.com/office/drawing/2014/main" id="{7FB87ECD-5DFC-0957-A48A-23E9812C2FBA}"/>
              </a:ext>
            </a:extLst>
          </p:cNvPr>
          <p:cNvSpPr>
            <a:spLocks noGrp="1" noChangeArrowheads="1"/>
          </p:cNvSpPr>
          <p:nvPr>
            <p:ph type="ftr" sz="quarter" idx="11"/>
          </p:nvPr>
        </p:nvSpPr>
        <p:spPr/>
        <p:txBody>
          <a:bodyPr/>
          <a:lstStyle>
            <a:lvl1pPr>
              <a:defRPr baseline="-25000">
                <a:latin typeface="Arial" charset="0"/>
              </a:defRPr>
            </a:lvl1pPr>
          </a:lstStyle>
          <a:p>
            <a:pPr>
              <a:defRPr/>
            </a:pPr>
            <a:r>
              <a:rPr lang="en-US"/>
              <a:t>Planetary Sciences</a:t>
            </a:r>
          </a:p>
        </p:txBody>
      </p:sp>
      <p:sp>
        <p:nvSpPr>
          <p:cNvPr id="6" name="Rectangle 6">
            <a:extLst>
              <a:ext uri="{FF2B5EF4-FFF2-40B4-BE49-F238E27FC236}">
                <a16:creationId xmlns:a16="http://schemas.microsoft.com/office/drawing/2014/main" id="{A9048A96-4FB3-DC04-1A2C-CC768B1BA921}"/>
              </a:ext>
            </a:extLst>
          </p:cNvPr>
          <p:cNvSpPr>
            <a:spLocks noGrp="1" noChangeArrowheads="1"/>
          </p:cNvSpPr>
          <p:nvPr>
            <p:ph type="sldNum" sz="quarter" idx="12"/>
          </p:nvPr>
        </p:nvSpPr>
        <p:spPr/>
        <p:txBody>
          <a:bodyPr/>
          <a:lstStyle>
            <a:lvl1pPr>
              <a:defRPr baseline="-25000">
                <a:latin typeface="Arial" panose="020B0604020202020204" pitchFamily="34" charset="0"/>
              </a:defRPr>
            </a:lvl1pPr>
          </a:lstStyle>
          <a:p>
            <a:pPr>
              <a:defRPr/>
            </a:pPr>
            <a:fld id="{6E0E45D0-FD2F-6241-9136-515F1089EEC7}" type="slidenum">
              <a:rPr lang="en-US" altLang="en-US"/>
              <a:pPr>
                <a:defRPr/>
              </a:pPr>
              <a:t>‹#›</a:t>
            </a:fld>
            <a:endParaRPr lang="en-US" altLang="en-US"/>
          </a:p>
        </p:txBody>
      </p:sp>
    </p:spTree>
    <p:extLst>
      <p:ext uri="{BB962C8B-B14F-4D97-AF65-F5344CB8AC3E}">
        <p14:creationId xmlns:p14="http://schemas.microsoft.com/office/powerpoint/2010/main" val="15860346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A04ABA1-87CA-3A12-B4F6-1287E4FBE6F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0438D3E-86EA-2D0A-18CD-B32A3918CC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C23D60D-69BF-F435-47B9-5F37ADE5DBA2}"/>
              </a:ext>
            </a:extLst>
          </p:cNvPr>
          <p:cNvSpPr>
            <a:spLocks noGrp="1" noChangeArrowheads="1"/>
          </p:cNvSpPr>
          <p:nvPr>
            <p:ph type="sldNum" sz="quarter" idx="12"/>
          </p:nvPr>
        </p:nvSpPr>
        <p:spPr>
          <a:ln/>
        </p:spPr>
        <p:txBody>
          <a:bodyPr/>
          <a:lstStyle>
            <a:lvl1pPr>
              <a:defRPr/>
            </a:lvl1pPr>
          </a:lstStyle>
          <a:p>
            <a:pPr>
              <a:defRPr/>
            </a:pPr>
            <a:fld id="{7E342016-DDF1-7446-A594-0E81116A56CF}" type="slidenum">
              <a:rPr lang="en-US" altLang="en-US"/>
              <a:pPr>
                <a:defRPr/>
              </a:pPr>
              <a:t>‹#›</a:t>
            </a:fld>
            <a:endParaRPr lang="en-US" altLang="en-US"/>
          </a:p>
        </p:txBody>
      </p:sp>
    </p:spTree>
    <p:extLst>
      <p:ext uri="{BB962C8B-B14F-4D97-AF65-F5344CB8AC3E}">
        <p14:creationId xmlns:p14="http://schemas.microsoft.com/office/powerpoint/2010/main" val="17036634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50D9481-2906-255B-69BB-3E2DA35600E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E05A719-F028-7D72-7E4C-F114485C2D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BC07B93-FCFC-668F-D68D-5C197DFC50E7}"/>
              </a:ext>
            </a:extLst>
          </p:cNvPr>
          <p:cNvSpPr>
            <a:spLocks noGrp="1" noChangeArrowheads="1"/>
          </p:cNvSpPr>
          <p:nvPr>
            <p:ph type="sldNum" sz="quarter" idx="12"/>
          </p:nvPr>
        </p:nvSpPr>
        <p:spPr>
          <a:ln/>
        </p:spPr>
        <p:txBody>
          <a:bodyPr/>
          <a:lstStyle>
            <a:lvl1pPr>
              <a:defRPr/>
            </a:lvl1pPr>
          </a:lstStyle>
          <a:p>
            <a:pPr>
              <a:defRPr/>
            </a:pPr>
            <a:fld id="{3AAF8EF2-7CE8-AE49-B94C-F24C805D4FEB}" type="slidenum">
              <a:rPr lang="en-US" altLang="en-US"/>
              <a:pPr>
                <a:defRPr/>
              </a:pPr>
              <a:t>‹#›</a:t>
            </a:fld>
            <a:endParaRPr lang="en-US" altLang="en-US"/>
          </a:p>
        </p:txBody>
      </p:sp>
    </p:spTree>
    <p:extLst>
      <p:ext uri="{BB962C8B-B14F-4D97-AF65-F5344CB8AC3E}">
        <p14:creationId xmlns:p14="http://schemas.microsoft.com/office/powerpoint/2010/main" val="21767587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4E3DABD-E7E3-7E3D-48EA-3CBBF2DD13A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73C31AB-76A4-990C-8F18-5FAA88DC13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868659A-19F1-438B-94C1-3006F9B1E0DD}"/>
              </a:ext>
            </a:extLst>
          </p:cNvPr>
          <p:cNvSpPr>
            <a:spLocks noGrp="1" noChangeArrowheads="1"/>
          </p:cNvSpPr>
          <p:nvPr>
            <p:ph type="sldNum" sz="quarter" idx="12"/>
          </p:nvPr>
        </p:nvSpPr>
        <p:spPr>
          <a:ln/>
        </p:spPr>
        <p:txBody>
          <a:bodyPr/>
          <a:lstStyle>
            <a:lvl1pPr>
              <a:defRPr/>
            </a:lvl1pPr>
          </a:lstStyle>
          <a:p>
            <a:pPr>
              <a:defRPr/>
            </a:pPr>
            <a:fld id="{E96B9143-9510-FE4C-B821-22129E79B057}" type="slidenum">
              <a:rPr lang="en-US" altLang="en-US"/>
              <a:pPr>
                <a:defRPr/>
              </a:pPr>
              <a:t>‹#›</a:t>
            </a:fld>
            <a:endParaRPr lang="en-US" altLang="en-US"/>
          </a:p>
        </p:txBody>
      </p:sp>
    </p:spTree>
    <p:extLst>
      <p:ext uri="{BB962C8B-B14F-4D97-AF65-F5344CB8AC3E}">
        <p14:creationId xmlns:p14="http://schemas.microsoft.com/office/powerpoint/2010/main" val="21638804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EDC49FE-849F-CA90-C07E-C55D2F954E5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89F3A36-BD86-3554-E205-AB4DB7B23F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7E28129-8018-87E0-6CB0-25ACE565F753}"/>
              </a:ext>
            </a:extLst>
          </p:cNvPr>
          <p:cNvSpPr>
            <a:spLocks noGrp="1" noChangeArrowheads="1"/>
          </p:cNvSpPr>
          <p:nvPr>
            <p:ph type="sldNum" sz="quarter" idx="12"/>
          </p:nvPr>
        </p:nvSpPr>
        <p:spPr>
          <a:ln/>
        </p:spPr>
        <p:txBody>
          <a:bodyPr/>
          <a:lstStyle>
            <a:lvl1pPr>
              <a:defRPr/>
            </a:lvl1pPr>
          </a:lstStyle>
          <a:p>
            <a:pPr>
              <a:defRPr/>
            </a:pPr>
            <a:fld id="{7094E61A-DAB2-EC40-8EEB-0AAD72DF6AE2}" type="slidenum">
              <a:rPr lang="en-US" altLang="en-US"/>
              <a:pPr>
                <a:defRPr/>
              </a:pPr>
              <a:t>‹#›</a:t>
            </a:fld>
            <a:endParaRPr lang="en-US" altLang="en-US"/>
          </a:p>
        </p:txBody>
      </p:sp>
    </p:spTree>
    <p:extLst>
      <p:ext uri="{BB962C8B-B14F-4D97-AF65-F5344CB8AC3E}">
        <p14:creationId xmlns:p14="http://schemas.microsoft.com/office/powerpoint/2010/main" val="32988194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2ECD4F1-CD08-0A5E-A2B9-F7422495A28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254E4D0-AC74-66B2-6D6C-36544F43E0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B8FF2EF-4A39-1E4B-DE09-D9D9953F823A}"/>
              </a:ext>
            </a:extLst>
          </p:cNvPr>
          <p:cNvSpPr>
            <a:spLocks noGrp="1" noChangeArrowheads="1"/>
          </p:cNvSpPr>
          <p:nvPr>
            <p:ph type="sldNum" sz="quarter" idx="12"/>
          </p:nvPr>
        </p:nvSpPr>
        <p:spPr>
          <a:ln/>
        </p:spPr>
        <p:txBody>
          <a:bodyPr/>
          <a:lstStyle>
            <a:lvl1pPr>
              <a:defRPr/>
            </a:lvl1pPr>
          </a:lstStyle>
          <a:p>
            <a:pPr>
              <a:defRPr/>
            </a:pPr>
            <a:fld id="{A49AAC4C-31FC-C04B-A67A-D8BFC2BC64FA}" type="slidenum">
              <a:rPr lang="en-US" altLang="en-US"/>
              <a:pPr>
                <a:defRPr/>
              </a:pPr>
              <a:t>‹#›</a:t>
            </a:fld>
            <a:endParaRPr lang="en-US" altLang="en-US"/>
          </a:p>
        </p:txBody>
      </p:sp>
    </p:spTree>
    <p:extLst>
      <p:ext uri="{BB962C8B-B14F-4D97-AF65-F5344CB8AC3E}">
        <p14:creationId xmlns:p14="http://schemas.microsoft.com/office/powerpoint/2010/main" val="360953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98C38F4-8CDA-691C-DADA-590A30DF22A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2C5F848-7A4F-751A-734B-2481DDEC4B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93D9164-C9E2-FC75-D1BC-DEBB5412A217}"/>
              </a:ext>
            </a:extLst>
          </p:cNvPr>
          <p:cNvSpPr>
            <a:spLocks noGrp="1" noChangeArrowheads="1"/>
          </p:cNvSpPr>
          <p:nvPr>
            <p:ph type="sldNum" sz="quarter" idx="12"/>
          </p:nvPr>
        </p:nvSpPr>
        <p:spPr>
          <a:ln/>
        </p:spPr>
        <p:txBody>
          <a:bodyPr/>
          <a:lstStyle>
            <a:lvl1pPr>
              <a:defRPr/>
            </a:lvl1pPr>
          </a:lstStyle>
          <a:p>
            <a:pPr>
              <a:defRPr/>
            </a:pPr>
            <a:fld id="{A4763B5B-C3E0-3940-8B30-B30CFD9D5B2E}" type="slidenum">
              <a:rPr lang="en-US" altLang="en-US"/>
              <a:pPr>
                <a:defRPr/>
              </a:pPr>
              <a:t>‹#›</a:t>
            </a:fld>
            <a:endParaRPr lang="en-US" altLang="en-US"/>
          </a:p>
        </p:txBody>
      </p:sp>
    </p:spTree>
    <p:extLst>
      <p:ext uri="{BB962C8B-B14F-4D97-AF65-F5344CB8AC3E}">
        <p14:creationId xmlns:p14="http://schemas.microsoft.com/office/powerpoint/2010/main" val="9298033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1532AA0-9756-EC31-E788-BA6A03CCCAE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F0585B1-7E5C-1FFC-E07C-F438DC1D37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AAEDCB0-31CC-4219-D3CF-E0F12F2D2726}"/>
              </a:ext>
            </a:extLst>
          </p:cNvPr>
          <p:cNvSpPr>
            <a:spLocks noGrp="1" noChangeArrowheads="1"/>
          </p:cNvSpPr>
          <p:nvPr>
            <p:ph type="sldNum" sz="quarter" idx="12"/>
          </p:nvPr>
        </p:nvSpPr>
        <p:spPr>
          <a:ln/>
        </p:spPr>
        <p:txBody>
          <a:bodyPr/>
          <a:lstStyle>
            <a:lvl1pPr>
              <a:defRPr/>
            </a:lvl1pPr>
          </a:lstStyle>
          <a:p>
            <a:pPr>
              <a:defRPr/>
            </a:pPr>
            <a:fld id="{E199CF04-34FD-DB4E-A1CB-8282A265E948}" type="slidenum">
              <a:rPr lang="en-US" altLang="en-US"/>
              <a:pPr>
                <a:defRPr/>
              </a:pPr>
              <a:t>‹#›</a:t>
            </a:fld>
            <a:endParaRPr lang="en-US" altLang="en-US"/>
          </a:p>
        </p:txBody>
      </p:sp>
    </p:spTree>
    <p:extLst>
      <p:ext uri="{BB962C8B-B14F-4D97-AF65-F5344CB8AC3E}">
        <p14:creationId xmlns:p14="http://schemas.microsoft.com/office/powerpoint/2010/main" val="1514153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2E936AD-86BE-AC19-17FB-9E6E8C2137C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B731575-14BB-B531-44E0-F80CE68490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787E178-B125-BCB0-32CC-F3B565A37D30}"/>
              </a:ext>
            </a:extLst>
          </p:cNvPr>
          <p:cNvSpPr>
            <a:spLocks noGrp="1" noChangeArrowheads="1"/>
          </p:cNvSpPr>
          <p:nvPr>
            <p:ph type="sldNum" sz="quarter" idx="12"/>
          </p:nvPr>
        </p:nvSpPr>
        <p:spPr>
          <a:ln/>
        </p:spPr>
        <p:txBody>
          <a:bodyPr/>
          <a:lstStyle>
            <a:lvl1pPr>
              <a:defRPr/>
            </a:lvl1pPr>
          </a:lstStyle>
          <a:p>
            <a:pPr>
              <a:defRPr/>
            </a:pPr>
            <a:fld id="{B2DA04F3-2D89-BD4D-A86A-BD7A9D623C7C}" type="slidenum">
              <a:rPr lang="en-US" altLang="en-US"/>
              <a:pPr>
                <a:defRPr/>
              </a:pPr>
              <a:t>‹#›</a:t>
            </a:fld>
            <a:endParaRPr lang="en-US" altLang="en-US"/>
          </a:p>
        </p:txBody>
      </p:sp>
    </p:spTree>
    <p:extLst>
      <p:ext uri="{BB962C8B-B14F-4D97-AF65-F5344CB8AC3E}">
        <p14:creationId xmlns:p14="http://schemas.microsoft.com/office/powerpoint/2010/main" val="34893800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D91DA1E-481C-8DBC-AAE8-E00C0EB6FB7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3DF96EE-2026-8A66-253F-D61C9B0C35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5DE6D8B-EDCE-E4EC-AA37-714EC7208D8A}"/>
              </a:ext>
            </a:extLst>
          </p:cNvPr>
          <p:cNvSpPr>
            <a:spLocks noGrp="1" noChangeArrowheads="1"/>
          </p:cNvSpPr>
          <p:nvPr>
            <p:ph type="sldNum" sz="quarter" idx="12"/>
          </p:nvPr>
        </p:nvSpPr>
        <p:spPr>
          <a:ln/>
        </p:spPr>
        <p:txBody>
          <a:bodyPr/>
          <a:lstStyle>
            <a:lvl1pPr>
              <a:defRPr/>
            </a:lvl1pPr>
          </a:lstStyle>
          <a:p>
            <a:pPr>
              <a:defRPr/>
            </a:pPr>
            <a:fld id="{A2AED197-BDC7-5E47-88AE-F19301B6B1A9}" type="slidenum">
              <a:rPr lang="en-US" altLang="en-US"/>
              <a:pPr>
                <a:defRPr/>
              </a:pPr>
              <a:t>‹#›</a:t>
            </a:fld>
            <a:endParaRPr lang="en-US" altLang="en-US"/>
          </a:p>
        </p:txBody>
      </p:sp>
    </p:spTree>
    <p:extLst>
      <p:ext uri="{BB962C8B-B14F-4D97-AF65-F5344CB8AC3E}">
        <p14:creationId xmlns:p14="http://schemas.microsoft.com/office/powerpoint/2010/main" val="33106617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47A8DEF-8E38-21B5-7ED3-14B41C73910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3C87801-9984-DE3B-71C9-8F6E7404E4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8E4CE8C-024C-546A-E3AC-9A3315850923}"/>
              </a:ext>
            </a:extLst>
          </p:cNvPr>
          <p:cNvSpPr>
            <a:spLocks noGrp="1" noChangeArrowheads="1"/>
          </p:cNvSpPr>
          <p:nvPr>
            <p:ph type="sldNum" sz="quarter" idx="12"/>
          </p:nvPr>
        </p:nvSpPr>
        <p:spPr>
          <a:ln/>
        </p:spPr>
        <p:txBody>
          <a:bodyPr/>
          <a:lstStyle>
            <a:lvl1pPr>
              <a:defRPr/>
            </a:lvl1pPr>
          </a:lstStyle>
          <a:p>
            <a:pPr>
              <a:defRPr/>
            </a:pPr>
            <a:fld id="{93599DC2-EA19-F64B-8BC4-829227B42624}" type="slidenum">
              <a:rPr lang="en-US" altLang="en-US"/>
              <a:pPr>
                <a:defRPr/>
              </a:pPr>
              <a:t>‹#›</a:t>
            </a:fld>
            <a:endParaRPr lang="en-US" altLang="en-US"/>
          </a:p>
        </p:txBody>
      </p:sp>
    </p:spTree>
    <p:extLst>
      <p:ext uri="{BB962C8B-B14F-4D97-AF65-F5344CB8AC3E}">
        <p14:creationId xmlns:p14="http://schemas.microsoft.com/office/powerpoint/2010/main" val="42025532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FC57631-37B7-1CF3-796A-24A36FC31D2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6532EF7-4AA3-8E53-8256-3F9FB732C7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8AC6409-0DEE-8508-13F6-AE3A80583E4C}"/>
              </a:ext>
            </a:extLst>
          </p:cNvPr>
          <p:cNvSpPr>
            <a:spLocks noGrp="1" noChangeArrowheads="1"/>
          </p:cNvSpPr>
          <p:nvPr>
            <p:ph type="sldNum" sz="quarter" idx="12"/>
          </p:nvPr>
        </p:nvSpPr>
        <p:spPr>
          <a:ln/>
        </p:spPr>
        <p:txBody>
          <a:bodyPr/>
          <a:lstStyle>
            <a:lvl1pPr>
              <a:defRPr/>
            </a:lvl1pPr>
          </a:lstStyle>
          <a:p>
            <a:pPr>
              <a:defRPr/>
            </a:pPr>
            <a:fld id="{8A94ED8C-ABFF-1043-9A4E-5D90B27A8075}" type="slidenum">
              <a:rPr lang="en-US" altLang="en-US"/>
              <a:pPr>
                <a:defRPr/>
              </a:pPr>
              <a:t>‹#›</a:t>
            </a:fld>
            <a:endParaRPr lang="en-US" altLang="en-US"/>
          </a:p>
        </p:txBody>
      </p:sp>
    </p:spTree>
    <p:extLst>
      <p:ext uri="{BB962C8B-B14F-4D97-AF65-F5344CB8AC3E}">
        <p14:creationId xmlns:p14="http://schemas.microsoft.com/office/powerpoint/2010/main" val="41804786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6C83209-FB97-86F9-71DD-05798C144F9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13E7115-8780-E373-DE71-A5A792CE89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4586F8B-FBF8-771D-354A-23FB4B2BA1F9}"/>
              </a:ext>
            </a:extLst>
          </p:cNvPr>
          <p:cNvSpPr>
            <a:spLocks noGrp="1" noChangeArrowheads="1"/>
          </p:cNvSpPr>
          <p:nvPr>
            <p:ph type="sldNum" sz="quarter" idx="12"/>
          </p:nvPr>
        </p:nvSpPr>
        <p:spPr>
          <a:ln/>
        </p:spPr>
        <p:txBody>
          <a:bodyPr/>
          <a:lstStyle>
            <a:lvl1pPr>
              <a:defRPr/>
            </a:lvl1pPr>
          </a:lstStyle>
          <a:p>
            <a:pPr>
              <a:defRPr/>
            </a:pPr>
            <a:fld id="{B1DDE007-93CD-384C-AD06-E13780225B16}" type="slidenum">
              <a:rPr lang="en-US" altLang="en-US"/>
              <a:pPr>
                <a:defRPr/>
              </a:pPr>
              <a:t>‹#›</a:t>
            </a:fld>
            <a:endParaRPr lang="en-US" altLang="en-US"/>
          </a:p>
        </p:txBody>
      </p:sp>
    </p:spTree>
    <p:extLst>
      <p:ext uri="{BB962C8B-B14F-4D97-AF65-F5344CB8AC3E}">
        <p14:creationId xmlns:p14="http://schemas.microsoft.com/office/powerpoint/2010/main" val="6883356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9C6D8E2-02FE-E7F0-30CF-91BAACCEF90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85DC076-32EB-19A1-70FF-5AC4B4155E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8E3E7F6-806A-0F06-3425-1EA3EFC164F7}"/>
              </a:ext>
            </a:extLst>
          </p:cNvPr>
          <p:cNvSpPr>
            <a:spLocks noGrp="1" noChangeArrowheads="1"/>
          </p:cNvSpPr>
          <p:nvPr>
            <p:ph type="sldNum" sz="quarter" idx="12"/>
          </p:nvPr>
        </p:nvSpPr>
        <p:spPr>
          <a:ln/>
        </p:spPr>
        <p:txBody>
          <a:bodyPr/>
          <a:lstStyle>
            <a:lvl1pPr>
              <a:defRPr/>
            </a:lvl1pPr>
          </a:lstStyle>
          <a:p>
            <a:pPr>
              <a:defRPr/>
            </a:pPr>
            <a:fld id="{FEBFD1FD-D243-6E48-8EFB-92FBA9713C79}" type="slidenum">
              <a:rPr lang="en-US" altLang="en-US"/>
              <a:pPr>
                <a:defRPr/>
              </a:pPr>
              <a:t>‹#›</a:t>
            </a:fld>
            <a:endParaRPr lang="en-US" altLang="en-US"/>
          </a:p>
        </p:txBody>
      </p:sp>
    </p:spTree>
    <p:extLst>
      <p:ext uri="{BB962C8B-B14F-4D97-AF65-F5344CB8AC3E}">
        <p14:creationId xmlns:p14="http://schemas.microsoft.com/office/powerpoint/2010/main" val="34189161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580CED6-701D-908A-99C9-0AC65525FE4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05BBA25-8CC5-0745-DED8-AD80EF15CE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08EFDD1-C2F2-FAA8-7C21-20AFD9691831}"/>
              </a:ext>
            </a:extLst>
          </p:cNvPr>
          <p:cNvSpPr>
            <a:spLocks noGrp="1" noChangeArrowheads="1"/>
          </p:cNvSpPr>
          <p:nvPr>
            <p:ph type="sldNum" sz="quarter" idx="12"/>
          </p:nvPr>
        </p:nvSpPr>
        <p:spPr>
          <a:ln/>
        </p:spPr>
        <p:txBody>
          <a:bodyPr/>
          <a:lstStyle>
            <a:lvl1pPr>
              <a:defRPr/>
            </a:lvl1pPr>
          </a:lstStyle>
          <a:p>
            <a:pPr>
              <a:defRPr/>
            </a:pPr>
            <a:fld id="{560E30BF-4CA6-6243-82D1-29C7C4A00F7F}" type="slidenum">
              <a:rPr lang="en-US" altLang="en-US"/>
              <a:pPr>
                <a:defRPr/>
              </a:pPr>
              <a:t>‹#›</a:t>
            </a:fld>
            <a:endParaRPr lang="en-US" altLang="en-US"/>
          </a:p>
        </p:txBody>
      </p:sp>
    </p:spTree>
    <p:extLst>
      <p:ext uri="{BB962C8B-B14F-4D97-AF65-F5344CB8AC3E}">
        <p14:creationId xmlns:p14="http://schemas.microsoft.com/office/powerpoint/2010/main" val="3343246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0C041A2-CDE6-818E-C69D-07E6DB14E3A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E250F5D-58A3-68DB-56C2-A121ADB5C5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9F2CBFA-093A-4B0B-44EB-660881630C64}"/>
              </a:ext>
            </a:extLst>
          </p:cNvPr>
          <p:cNvSpPr>
            <a:spLocks noGrp="1" noChangeArrowheads="1"/>
          </p:cNvSpPr>
          <p:nvPr>
            <p:ph type="sldNum" sz="quarter" idx="12"/>
          </p:nvPr>
        </p:nvSpPr>
        <p:spPr>
          <a:ln/>
        </p:spPr>
        <p:txBody>
          <a:bodyPr/>
          <a:lstStyle>
            <a:lvl1pPr>
              <a:defRPr/>
            </a:lvl1pPr>
          </a:lstStyle>
          <a:p>
            <a:pPr>
              <a:defRPr/>
            </a:pPr>
            <a:fld id="{4DC43CB6-7990-F743-92F6-6CEAC3DD0AF5}" type="slidenum">
              <a:rPr lang="en-US" altLang="en-US"/>
              <a:pPr>
                <a:defRPr/>
              </a:pPr>
              <a:t>‹#›</a:t>
            </a:fld>
            <a:endParaRPr lang="en-US" altLang="en-US"/>
          </a:p>
        </p:txBody>
      </p:sp>
    </p:spTree>
    <p:extLst>
      <p:ext uri="{BB962C8B-B14F-4D97-AF65-F5344CB8AC3E}">
        <p14:creationId xmlns:p14="http://schemas.microsoft.com/office/powerpoint/2010/main" val="10317394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CD918B6-F62D-83DD-0908-C09D5EEFE94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5BA5549-45BC-8E48-B536-FA9C0CF74A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F0EB3EA-8399-8880-E1C6-814300FCB69B}"/>
              </a:ext>
            </a:extLst>
          </p:cNvPr>
          <p:cNvSpPr>
            <a:spLocks noGrp="1" noChangeArrowheads="1"/>
          </p:cNvSpPr>
          <p:nvPr>
            <p:ph type="sldNum" sz="quarter" idx="12"/>
          </p:nvPr>
        </p:nvSpPr>
        <p:spPr>
          <a:ln/>
        </p:spPr>
        <p:txBody>
          <a:bodyPr/>
          <a:lstStyle>
            <a:lvl1pPr>
              <a:defRPr/>
            </a:lvl1pPr>
          </a:lstStyle>
          <a:p>
            <a:pPr>
              <a:defRPr/>
            </a:pPr>
            <a:fld id="{8DFB14C5-3F66-9741-A06E-FAD4817B2D4C}" type="slidenum">
              <a:rPr lang="en-US" altLang="en-US"/>
              <a:pPr>
                <a:defRPr/>
              </a:pPr>
              <a:t>‹#›</a:t>
            </a:fld>
            <a:endParaRPr lang="en-US" altLang="en-US"/>
          </a:p>
        </p:txBody>
      </p:sp>
    </p:spTree>
    <p:extLst>
      <p:ext uri="{BB962C8B-B14F-4D97-AF65-F5344CB8AC3E}">
        <p14:creationId xmlns:p14="http://schemas.microsoft.com/office/powerpoint/2010/main" val="2076097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E8592BC-8DA7-58E1-BB46-3D2DE3E9E5B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1E9C533-9135-B015-CC1B-9AF457CC28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52FDE71-9408-CB50-1F50-6C7DDB9AE567}"/>
              </a:ext>
            </a:extLst>
          </p:cNvPr>
          <p:cNvSpPr>
            <a:spLocks noGrp="1" noChangeArrowheads="1"/>
          </p:cNvSpPr>
          <p:nvPr>
            <p:ph type="sldNum" sz="quarter" idx="12"/>
          </p:nvPr>
        </p:nvSpPr>
        <p:spPr>
          <a:ln/>
        </p:spPr>
        <p:txBody>
          <a:bodyPr/>
          <a:lstStyle>
            <a:lvl1pPr>
              <a:defRPr/>
            </a:lvl1pPr>
          </a:lstStyle>
          <a:p>
            <a:pPr>
              <a:defRPr/>
            </a:pPr>
            <a:fld id="{C579E9A4-3D25-1E4D-846D-35DB4C261206}" type="slidenum">
              <a:rPr lang="en-US" altLang="en-US"/>
              <a:pPr>
                <a:defRPr/>
              </a:pPr>
              <a:t>‹#›</a:t>
            </a:fld>
            <a:endParaRPr lang="en-US" altLang="en-US"/>
          </a:p>
        </p:txBody>
      </p:sp>
    </p:spTree>
    <p:extLst>
      <p:ext uri="{BB962C8B-B14F-4D97-AF65-F5344CB8AC3E}">
        <p14:creationId xmlns:p14="http://schemas.microsoft.com/office/powerpoint/2010/main" val="23188650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09CB921-8712-69DE-1C4C-995A8600F85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DC30690-89B1-B9BC-F242-D386310CE7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22D9657-F245-3BE4-07F9-F32FEA7BE584}"/>
              </a:ext>
            </a:extLst>
          </p:cNvPr>
          <p:cNvSpPr>
            <a:spLocks noGrp="1" noChangeArrowheads="1"/>
          </p:cNvSpPr>
          <p:nvPr>
            <p:ph type="sldNum" sz="quarter" idx="12"/>
          </p:nvPr>
        </p:nvSpPr>
        <p:spPr>
          <a:ln/>
        </p:spPr>
        <p:txBody>
          <a:bodyPr/>
          <a:lstStyle>
            <a:lvl1pPr>
              <a:defRPr/>
            </a:lvl1pPr>
          </a:lstStyle>
          <a:p>
            <a:pPr>
              <a:defRPr/>
            </a:pPr>
            <a:fld id="{F88F32CC-01B3-F24D-A540-852D99F71330}" type="slidenum">
              <a:rPr lang="en-US" altLang="en-US"/>
              <a:pPr>
                <a:defRPr/>
              </a:pPr>
              <a:t>‹#›</a:t>
            </a:fld>
            <a:endParaRPr lang="en-US" altLang="en-US"/>
          </a:p>
        </p:txBody>
      </p:sp>
    </p:spTree>
    <p:extLst>
      <p:ext uri="{BB962C8B-B14F-4D97-AF65-F5344CB8AC3E}">
        <p14:creationId xmlns:p14="http://schemas.microsoft.com/office/powerpoint/2010/main" val="23377345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7708593-97DE-45BA-D360-E12500ED84B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B061C49-7FEF-6F23-0C75-02EBF53909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3DF9700-6AB2-8C20-659A-7899B721CB12}"/>
              </a:ext>
            </a:extLst>
          </p:cNvPr>
          <p:cNvSpPr>
            <a:spLocks noGrp="1" noChangeArrowheads="1"/>
          </p:cNvSpPr>
          <p:nvPr>
            <p:ph type="sldNum" sz="quarter" idx="12"/>
          </p:nvPr>
        </p:nvSpPr>
        <p:spPr>
          <a:ln/>
        </p:spPr>
        <p:txBody>
          <a:bodyPr/>
          <a:lstStyle>
            <a:lvl1pPr>
              <a:defRPr/>
            </a:lvl1pPr>
          </a:lstStyle>
          <a:p>
            <a:pPr>
              <a:defRPr/>
            </a:pPr>
            <a:fld id="{8E8278A6-9066-2C43-8CC1-E964FEE8021E}" type="slidenum">
              <a:rPr lang="en-US" altLang="en-US"/>
              <a:pPr>
                <a:defRPr/>
              </a:pPr>
              <a:t>‹#›</a:t>
            </a:fld>
            <a:endParaRPr lang="en-US" altLang="en-US"/>
          </a:p>
        </p:txBody>
      </p:sp>
    </p:spTree>
    <p:extLst>
      <p:ext uri="{BB962C8B-B14F-4D97-AF65-F5344CB8AC3E}">
        <p14:creationId xmlns:p14="http://schemas.microsoft.com/office/powerpoint/2010/main" val="23584669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ADCF661-EC19-34F8-BC51-AD751B8A40F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22BF5CB-4D1C-1472-54F3-8338356233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A8AF58C-2B5C-8686-692D-0CF29AF44104}"/>
              </a:ext>
            </a:extLst>
          </p:cNvPr>
          <p:cNvSpPr>
            <a:spLocks noGrp="1" noChangeArrowheads="1"/>
          </p:cNvSpPr>
          <p:nvPr>
            <p:ph type="sldNum" sz="quarter" idx="12"/>
          </p:nvPr>
        </p:nvSpPr>
        <p:spPr>
          <a:ln/>
        </p:spPr>
        <p:txBody>
          <a:bodyPr/>
          <a:lstStyle>
            <a:lvl1pPr>
              <a:defRPr/>
            </a:lvl1pPr>
          </a:lstStyle>
          <a:p>
            <a:pPr>
              <a:defRPr/>
            </a:pPr>
            <a:fld id="{DE996F8A-40BC-5047-86B3-186CEFCFC845}" type="slidenum">
              <a:rPr lang="en-US" altLang="en-US"/>
              <a:pPr>
                <a:defRPr/>
              </a:pPr>
              <a:t>‹#›</a:t>
            </a:fld>
            <a:endParaRPr lang="en-US" altLang="en-US"/>
          </a:p>
        </p:txBody>
      </p:sp>
    </p:spTree>
    <p:extLst>
      <p:ext uri="{BB962C8B-B14F-4D97-AF65-F5344CB8AC3E}">
        <p14:creationId xmlns:p14="http://schemas.microsoft.com/office/powerpoint/2010/main" val="38835815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24FE798-5A6D-A0E8-5C0F-791BB593524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B5FC0F0-0CBA-5A28-4071-548184AC8A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B204639-A86A-0877-14F5-C738977F053A}"/>
              </a:ext>
            </a:extLst>
          </p:cNvPr>
          <p:cNvSpPr>
            <a:spLocks noGrp="1" noChangeArrowheads="1"/>
          </p:cNvSpPr>
          <p:nvPr>
            <p:ph type="sldNum" sz="quarter" idx="12"/>
          </p:nvPr>
        </p:nvSpPr>
        <p:spPr>
          <a:ln/>
        </p:spPr>
        <p:txBody>
          <a:bodyPr/>
          <a:lstStyle>
            <a:lvl1pPr>
              <a:defRPr/>
            </a:lvl1pPr>
          </a:lstStyle>
          <a:p>
            <a:pPr>
              <a:defRPr/>
            </a:pPr>
            <a:fld id="{8BDDE068-67B7-3642-842F-026DA4AC0E45}" type="slidenum">
              <a:rPr lang="en-US" altLang="en-US"/>
              <a:pPr>
                <a:defRPr/>
              </a:pPr>
              <a:t>‹#›</a:t>
            </a:fld>
            <a:endParaRPr lang="en-US" altLang="en-US"/>
          </a:p>
        </p:txBody>
      </p:sp>
    </p:spTree>
    <p:extLst>
      <p:ext uri="{BB962C8B-B14F-4D97-AF65-F5344CB8AC3E}">
        <p14:creationId xmlns:p14="http://schemas.microsoft.com/office/powerpoint/2010/main" val="6015891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9CD6818-5CE2-4EF0-3BC4-B93AE447A64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95B1D1C-E0E5-5E34-A094-4E7EAB854E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0511EED-8624-4362-BC72-9E2DC92DA9E1}"/>
              </a:ext>
            </a:extLst>
          </p:cNvPr>
          <p:cNvSpPr>
            <a:spLocks noGrp="1" noChangeArrowheads="1"/>
          </p:cNvSpPr>
          <p:nvPr>
            <p:ph type="sldNum" sz="quarter" idx="12"/>
          </p:nvPr>
        </p:nvSpPr>
        <p:spPr>
          <a:ln/>
        </p:spPr>
        <p:txBody>
          <a:bodyPr/>
          <a:lstStyle>
            <a:lvl1pPr>
              <a:defRPr/>
            </a:lvl1pPr>
          </a:lstStyle>
          <a:p>
            <a:pPr>
              <a:defRPr/>
            </a:pPr>
            <a:fld id="{92FB5CC7-5F71-B841-ADB3-663422B2922E}" type="slidenum">
              <a:rPr lang="en-US" altLang="en-US"/>
              <a:pPr>
                <a:defRPr/>
              </a:pPr>
              <a:t>‹#›</a:t>
            </a:fld>
            <a:endParaRPr lang="en-US" altLang="en-US"/>
          </a:p>
        </p:txBody>
      </p:sp>
    </p:spTree>
    <p:extLst>
      <p:ext uri="{BB962C8B-B14F-4D97-AF65-F5344CB8AC3E}">
        <p14:creationId xmlns:p14="http://schemas.microsoft.com/office/powerpoint/2010/main" val="23241145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AA2F974-70E2-EB2F-7173-C357180709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730675-A29C-8E5D-5EF7-AD93910758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53858AD-F0FA-A30B-9ABE-6A004A69C5C8}"/>
              </a:ext>
            </a:extLst>
          </p:cNvPr>
          <p:cNvSpPr>
            <a:spLocks noGrp="1" noChangeArrowheads="1"/>
          </p:cNvSpPr>
          <p:nvPr>
            <p:ph type="sldNum" sz="quarter" idx="12"/>
          </p:nvPr>
        </p:nvSpPr>
        <p:spPr>
          <a:ln/>
        </p:spPr>
        <p:txBody>
          <a:bodyPr/>
          <a:lstStyle>
            <a:lvl1pPr>
              <a:defRPr/>
            </a:lvl1pPr>
          </a:lstStyle>
          <a:p>
            <a:pPr>
              <a:defRPr/>
            </a:pPr>
            <a:fld id="{3176A4D5-635B-4841-A08A-E2DDB068A971}" type="slidenum">
              <a:rPr lang="en-US" altLang="en-US"/>
              <a:pPr>
                <a:defRPr/>
              </a:pPr>
              <a:t>‹#›</a:t>
            </a:fld>
            <a:endParaRPr lang="en-US" altLang="en-US"/>
          </a:p>
        </p:txBody>
      </p:sp>
    </p:spTree>
    <p:extLst>
      <p:ext uri="{BB962C8B-B14F-4D97-AF65-F5344CB8AC3E}">
        <p14:creationId xmlns:p14="http://schemas.microsoft.com/office/powerpoint/2010/main" val="21531935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007CE98-BF62-3661-4A0F-D166F4C305D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54AD441-CB3B-8824-3866-3092EFF1CD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D738293-0765-96CD-8674-DF81D43DF7D1}"/>
              </a:ext>
            </a:extLst>
          </p:cNvPr>
          <p:cNvSpPr>
            <a:spLocks noGrp="1" noChangeArrowheads="1"/>
          </p:cNvSpPr>
          <p:nvPr>
            <p:ph type="sldNum" sz="quarter" idx="12"/>
          </p:nvPr>
        </p:nvSpPr>
        <p:spPr>
          <a:ln/>
        </p:spPr>
        <p:txBody>
          <a:bodyPr/>
          <a:lstStyle>
            <a:lvl1pPr>
              <a:defRPr/>
            </a:lvl1pPr>
          </a:lstStyle>
          <a:p>
            <a:pPr>
              <a:defRPr/>
            </a:pPr>
            <a:fld id="{B86E6BC3-20C4-8144-9FCA-C859F86F2FAC}" type="slidenum">
              <a:rPr lang="en-US" altLang="en-US"/>
              <a:pPr>
                <a:defRPr/>
              </a:pPr>
              <a:t>‹#›</a:t>
            </a:fld>
            <a:endParaRPr lang="en-US" altLang="en-US"/>
          </a:p>
        </p:txBody>
      </p:sp>
    </p:spTree>
    <p:extLst>
      <p:ext uri="{BB962C8B-B14F-4D97-AF65-F5344CB8AC3E}">
        <p14:creationId xmlns:p14="http://schemas.microsoft.com/office/powerpoint/2010/main" val="16706810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7B94088-2F60-19D9-EB1E-A008F94D877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E771471-F429-3C33-6609-47F1828BD5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32D43C-CBED-156E-ED76-06A62D179F66}"/>
              </a:ext>
            </a:extLst>
          </p:cNvPr>
          <p:cNvSpPr>
            <a:spLocks noGrp="1" noChangeArrowheads="1"/>
          </p:cNvSpPr>
          <p:nvPr>
            <p:ph type="sldNum" sz="quarter" idx="12"/>
          </p:nvPr>
        </p:nvSpPr>
        <p:spPr>
          <a:ln/>
        </p:spPr>
        <p:txBody>
          <a:bodyPr/>
          <a:lstStyle>
            <a:lvl1pPr>
              <a:defRPr/>
            </a:lvl1pPr>
          </a:lstStyle>
          <a:p>
            <a:pPr>
              <a:defRPr/>
            </a:pPr>
            <a:fld id="{CD5C0A7A-5195-674A-8433-6E844EBCE668}" type="slidenum">
              <a:rPr lang="en-US" altLang="en-US"/>
              <a:pPr>
                <a:defRPr/>
              </a:pPr>
              <a:t>‹#›</a:t>
            </a:fld>
            <a:endParaRPr lang="en-US" altLang="en-US"/>
          </a:p>
        </p:txBody>
      </p:sp>
    </p:spTree>
    <p:extLst>
      <p:ext uri="{BB962C8B-B14F-4D97-AF65-F5344CB8AC3E}">
        <p14:creationId xmlns:p14="http://schemas.microsoft.com/office/powerpoint/2010/main" val="39028221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4578AE0-6D2E-10A3-483D-D91DE506CC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7CF341-437A-53A0-5CAE-1D8A193ED6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C389075-67AD-E972-4FF0-3EEA2721CCCB}"/>
              </a:ext>
            </a:extLst>
          </p:cNvPr>
          <p:cNvSpPr>
            <a:spLocks noGrp="1" noChangeArrowheads="1"/>
          </p:cNvSpPr>
          <p:nvPr>
            <p:ph type="sldNum" sz="quarter" idx="12"/>
          </p:nvPr>
        </p:nvSpPr>
        <p:spPr>
          <a:ln/>
        </p:spPr>
        <p:txBody>
          <a:bodyPr/>
          <a:lstStyle>
            <a:lvl1pPr>
              <a:defRPr/>
            </a:lvl1pPr>
          </a:lstStyle>
          <a:p>
            <a:pPr>
              <a:defRPr/>
            </a:pPr>
            <a:fld id="{139FC4DD-2C7D-C84B-996E-0E9ABA1078BD}" type="slidenum">
              <a:rPr lang="en-US" altLang="en-US"/>
              <a:pPr>
                <a:defRPr/>
              </a:pPr>
              <a:t>‹#›</a:t>
            </a:fld>
            <a:endParaRPr lang="en-US" altLang="en-US"/>
          </a:p>
        </p:txBody>
      </p:sp>
    </p:spTree>
    <p:extLst>
      <p:ext uri="{BB962C8B-B14F-4D97-AF65-F5344CB8AC3E}">
        <p14:creationId xmlns:p14="http://schemas.microsoft.com/office/powerpoint/2010/main" val="40730956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4EB1B4D-8BAD-CB80-3A31-AA91393CCE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1C1E183-2074-DA7E-0DE1-ACD6B89E81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1DB58AE-2480-5D61-3F2C-B468628B5140}"/>
              </a:ext>
            </a:extLst>
          </p:cNvPr>
          <p:cNvSpPr>
            <a:spLocks noGrp="1" noChangeArrowheads="1"/>
          </p:cNvSpPr>
          <p:nvPr>
            <p:ph type="sldNum" sz="quarter" idx="12"/>
          </p:nvPr>
        </p:nvSpPr>
        <p:spPr>
          <a:ln/>
        </p:spPr>
        <p:txBody>
          <a:bodyPr/>
          <a:lstStyle>
            <a:lvl1pPr>
              <a:defRPr/>
            </a:lvl1pPr>
          </a:lstStyle>
          <a:p>
            <a:pPr>
              <a:defRPr/>
            </a:pPr>
            <a:fld id="{85BE5250-91B7-DD4B-9EB9-20F710B93E1F}" type="slidenum">
              <a:rPr lang="en-US" altLang="en-US"/>
              <a:pPr>
                <a:defRPr/>
              </a:pPr>
              <a:t>‹#›</a:t>
            </a:fld>
            <a:endParaRPr lang="en-US" altLang="en-US"/>
          </a:p>
        </p:txBody>
      </p:sp>
    </p:spTree>
    <p:extLst>
      <p:ext uri="{BB962C8B-B14F-4D97-AF65-F5344CB8AC3E}">
        <p14:creationId xmlns:p14="http://schemas.microsoft.com/office/powerpoint/2010/main" val="2089741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25D7100-6AC7-69B4-BA88-86FF3604272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9DFD9F9-7044-0F4B-E442-AD367788B8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007F22A-C489-829A-66C6-D93FB34AD241}"/>
              </a:ext>
            </a:extLst>
          </p:cNvPr>
          <p:cNvSpPr>
            <a:spLocks noGrp="1" noChangeArrowheads="1"/>
          </p:cNvSpPr>
          <p:nvPr>
            <p:ph type="sldNum" sz="quarter" idx="12"/>
          </p:nvPr>
        </p:nvSpPr>
        <p:spPr>
          <a:ln/>
        </p:spPr>
        <p:txBody>
          <a:bodyPr/>
          <a:lstStyle>
            <a:lvl1pPr>
              <a:defRPr/>
            </a:lvl1pPr>
          </a:lstStyle>
          <a:p>
            <a:pPr>
              <a:defRPr/>
            </a:pPr>
            <a:fld id="{260B9626-0EBE-5C45-AFE2-1F1B35E1C9C7}" type="slidenum">
              <a:rPr lang="en-US" altLang="en-US"/>
              <a:pPr>
                <a:defRPr/>
              </a:pPr>
              <a:t>‹#›</a:t>
            </a:fld>
            <a:endParaRPr lang="en-US" altLang="en-US"/>
          </a:p>
        </p:txBody>
      </p:sp>
    </p:spTree>
    <p:extLst>
      <p:ext uri="{BB962C8B-B14F-4D97-AF65-F5344CB8AC3E}">
        <p14:creationId xmlns:p14="http://schemas.microsoft.com/office/powerpoint/2010/main" val="35553112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69EA3AE-1CF4-949A-9945-A0448B076B2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F108A35-8255-9AC9-16E9-24B7B39051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6D063E6-7835-8E39-D3CA-EA815476E61E}"/>
              </a:ext>
            </a:extLst>
          </p:cNvPr>
          <p:cNvSpPr>
            <a:spLocks noGrp="1" noChangeArrowheads="1"/>
          </p:cNvSpPr>
          <p:nvPr>
            <p:ph type="sldNum" sz="quarter" idx="12"/>
          </p:nvPr>
        </p:nvSpPr>
        <p:spPr>
          <a:ln/>
        </p:spPr>
        <p:txBody>
          <a:bodyPr/>
          <a:lstStyle>
            <a:lvl1pPr>
              <a:defRPr/>
            </a:lvl1pPr>
          </a:lstStyle>
          <a:p>
            <a:pPr>
              <a:defRPr/>
            </a:pPr>
            <a:fld id="{9B57F81C-07CB-0145-AE32-ACAB7A755893}" type="slidenum">
              <a:rPr lang="en-US" altLang="en-US"/>
              <a:pPr>
                <a:defRPr/>
              </a:pPr>
              <a:t>‹#›</a:t>
            </a:fld>
            <a:endParaRPr lang="en-US" altLang="en-US"/>
          </a:p>
        </p:txBody>
      </p:sp>
    </p:spTree>
    <p:extLst>
      <p:ext uri="{BB962C8B-B14F-4D97-AF65-F5344CB8AC3E}">
        <p14:creationId xmlns:p14="http://schemas.microsoft.com/office/powerpoint/2010/main" val="26037383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D081C89-7DB8-DC8D-2E96-29D5AAE495E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DDEEE9A-D1D6-6F62-95A8-A40F4EF98B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F157027-1B05-C7B2-6366-26229AED16BC}"/>
              </a:ext>
            </a:extLst>
          </p:cNvPr>
          <p:cNvSpPr>
            <a:spLocks noGrp="1" noChangeArrowheads="1"/>
          </p:cNvSpPr>
          <p:nvPr>
            <p:ph type="sldNum" sz="quarter" idx="12"/>
          </p:nvPr>
        </p:nvSpPr>
        <p:spPr>
          <a:ln/>
        </p:spPr>
        <p:txBody>
          <a:bodyPr/>
          <a:lstStyle>
            <a:lvl1pPr>
              <a:defRPr/>
            </a:lvl1pPr>
          </a:lstStyle>
          <a:p>
            <a:pPr>
              <a:defRPr/>
            </a:pPr>
            <a:fld id="{9C258D7B-D26A-044B-A320-0E06276F9041}" type="slidenum">
              <a:rPr lang="en-US" altLang="en-US"/>
              <a:pPr>
                <a:defRPr/>
              </a:pPr>
              <a:t>‹#›</a:t>
            </a:fld>
            <a:endParaRPr lang="en-US" altLang="en-US"/>
          </a:p>
        </p:txBody>
      </p:sp>
    </p:spTree>
    <p:extLst>
      <p:ext uri="{BB962C8B-B14F-4D97-AF65-F5344CB8AC3E}">
        <p14:creationId xmlns:p14="http://schemas.microsoft.com/office/powerpoint/2010/main" val="6305829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2BD89A4-632C-EE72-9579-483D2A75562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8FF20B7-3682-D91E-6987-7DF05E5D74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F94A5BA-49E3-400D-F8DC-D53228A3CFDE}"/>
              </a:ext>
            </a:extLst>
          </p:cNvPr>
          <p:cNvSpPr>
            <a:spLocks noGrp="1" noChangeArrowheads="1"/>
          </p:cNvSpPr>
          <p:nvPr>
            <p:ph type="sldNum" sz="quarter" idx="12"/>
          </p:nvPr>
        </p:nvSpPr>
        <p:spPr>
          <a:ln/>
        </p:spPr>
        <p:txBody>
          <a:bodyPr/>
          <a:lstStyle>
            <a:lvl1pPr>
              <a:defRPr/>
            </a:lvl1pPr>
          </a:lstStyle>
          <a:p>
            <a:pPr>
              <a:defRPr/>
            </a:pPr>
            <a:fld id="{66CF01FE-5075-FA44-86A0-751BDE416D24}" type="slidenum">
              <a:rPr lang="en-US" altLang="en-US"/>
              <a:pPr>
                <a:defRPr/>
              </a:pPr>
              <a:t>‹#›</a:t>
            </a:fld>
            <a:endParaRPr lang="en-US" altLang="en-US"/>
          </a:p>
        </p:txBody>
      </p:sp>
    </p:spTree>
    <p:extLst>
      <p:ext uri="{BB962C8B-B14F-4D97-AF65-F5344CB8AC3E}">
        <p14:creationId xmlns:p14="http://schemas.microsoft.com/office/powerpoint/2010/main" val="24812293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8603C68-A2EF-D932-666C-DACB409611C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0749477-FC97-13A4-68EB-8F4A11F259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459E1B4-79C0-A82E-7CCB-43C530017AC2}"/>
              </a:ext>
            </a:extLst>
          </p:cNvPr>
          <p:cNvSpPr>
            <a:spLocks noGrp="1" noChangeArrowheads="1"/>
          </p:cNvSpPr>
          <p:nvPr>
            <p:ph type="sldNum" sz="quarter" idx="12"/>
          </p:nvPr>
        </p:nvSpPr>
        <p:spPr>
          <a:ln/>
        </p:spPr>
        <p:txBody>
          <a:bodyPr/>
          <a:lstStyle>
            <a:lvl1pPr>
              <a:defRPr/>
            </a:lvl1pPr>
          </a:lstStyle>
          <a:p>
            <a:pPr>
              <a:defRPr/>
            </a:pPr>
            <a:fld id="{B9E1DF31-92DF-7F49-BBC2-21E0814C7835}" type="slidenum">
              <a:rPr lang="en-US" altLang="en-US"/>
              <a:pPr>
                <a:defRPr/>
              </a:pPr>
              <a:t>‹#›</a:t>
            </a:fld>
            <a:endParaRPr lang="en-US" altLang="en-US"/>
          </a:p>
        </p:txBody>
      </p:sp>
    </p:spTree>
    <p:extLst>
      <p:ext uri="{BB962C8B-B14F-4D97-AF65-F5344CB8AC3E}">
        <p14:creationId xmlns:p14="http://schemas.microsoft.com/office/powerpoint/2010/main" val="25671344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DAC9C3B-F945-199D-CD66-2BD6A74FDCB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7178AED-DA97-B507-F533-1CFB045EAA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4F19BAE-8A06-3CD3-2321-ABE14691E93C}"/>
              </a:ext>
            </a:extLst>
          </p:cNvPr>
          <p:cNvSpPr>
            <a:spLocks noGrp="1" noChangeArrowheads="1"/>
          </p:cNvSpPr>
          <p:nvPr>
            <p:ph type="sldNum" sz="quarter" idx="12"/>
          </p:nvPr>
        </p:nvSpPr>
        <p:spPr>
          <a:ln/>
        </p:spPr>
        <p:txBody>
          <a:bodyPr/>
          <a:lstStyle>
            <a:lvl1pPr>
              <a:defRPr/>
            </a:lvl1pPr>
          </a:lstStyle>
          <a:p>
            <a:pPr>
              <a:defRPr/>
            </a:pPr>
            <a:fld id="{9DE7C671-ECF1-9E42-85C9-E15BAD0B221B}" type="slidenum">
              <a:rPr lang="en-US" altLang="en-US"/>
              <a:pPr>
                <a:defRPr/>
              </a:pPr>
              <a:t>‹#›</a:t>
            </a:fld>
            <a:endParaRPr lang="en-US" altLang="en-US"/>
          </a:p>
        </p:txBody>
      </p:sp>
    </p:spTree>
    <p:extLst>
      <p:ext uri="{BB962C8B-B14F-4D97-AF65-F5344CB8AC3E}">
        <p14:creationId xmlns:p14="http://schemas.microsoft.com/office/powerpoint/2010/main" val="4009563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8F55252-3059-31D3-5EA4-D872EEEFD03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3B66AF9-0205-9540-0BE0-E2F7E20505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E183AB1-CFBE-C695-1020-4D50C442024F}"/>
              </a:ext>
            </a:extLst>
          </p:cNvPr>
          <p:cNvSpPr>
            <a:spLocks noGrp="1" noChangeArrowheads="1"/>
          </p:cNvSpPr>
          <p:nvPr>
            <p:ph type="sldNum" sz="quarter" idx="12"/>
          </p:nvPr>
        </p:nvSpPr>
        <p:spPr>
          <a:ln/>
        </p:spPr>
        <p:txBody>
          <a:bodyPr/>
          <a:lstStyle>
            <a:lvl1pPr>
              <a:defRPr/>
            </a:lvl1pPr>
          </a:lstStyle>
          <a:p>
            <a:pPr>
              <a:defRPr/>
            </a:pPr>
            <a:fld id="{2B8D8D76-B80F-7C4F-B040-4D5B10695D2A}" type="slidenum">
              <a:rPr lang="en-US" altLang="en-US"/>
              <a:pPr>
                <a:defRPr/>
              </a:pPr>
              <a:t>‹#›</a:t>
            </a:fld>
            <a:endParaRPr lang="en-US" altLang="en-US"/>
          </a:p>
        </p:txBody>
      </p:sp>
    </p:spTree>
    <p:extLst>
      <p:ext uri="{BB962C8B-B14F-4D97-AF65-F5344CB8AC3E}">
        <p14:creationId xmlns:p14="http://schemas.microsoft.com/office/powerpoint/2010/main" val="16652580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B2BC320-85DE-07AB-616D-DC787989378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C7A8E7D-BA90-182E-CA43-D51CA3259A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300D822-C1F4-CA92-9D39-DE587DAB3AAC}"/>
              </a:ext>
            </a:extLst>
          </p:cNvPr>
          <p:cNvSpPr>
            <a:spLocks noGrp="1" noChangeArrowheads="1"/>
          </p:cNvSpPr>
          <p:nvPr>
            <p:ph type="sldNum" sz="quarter" idx="12"/>
          </p:nvPr>
        </p:nvSpPr>
        <p:spPr>
          <a:ln/>
        </p:spPr>
        <p:txBody>
          <a:bodyPr/>
          <a:lstStyle>
            <a:lvl1pPr>
              <a:defRPr/>
            </a:lvl1pPr>
          </a:lstStyle>
          <a:p>
            <a:pPr>
              <a:defRPr/>
            </a:pPr>
            <a:fld id="{8D898F9B-A418-7C4E-83B6-1DC4D18F4638}" type="slidenum">
              <a:rPr lang="en-US" altLang="en-US"/>
              <a:pPr>
                <a:defRPr/>
              </a:pPr>
              <a:t>‹#›</a:t>
            </a:fld>
            <a:endParaRPr lang="en-US" altLang="en-US"/>
          </a:p>
        </p:txBody>
      </p:sp>
    </p:spTree>
    <p:extLst>
      <p:ext uri="{BB962C8B-B14F-4D97-AF65-F5344CB8AC3E}">
        <p14:creationId xmlns:p14="http://schemas.microsoft.com/office/powerpoint/2010/main" val="2159470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77E0870-BAD8-72A7-2F15-CF5756B6A97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45E19BF-4201-6546-C5FE-4CBF19664C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016C0B6-5A47-E2A1-6291-26422A0013B0}"/>
              </a:ext>
            </a:extLst>
          </p:cNvPr>
          <p:cNvSpPr>
            <a:spLocks noGrp="1" noChangeArrowheads="1"/>
          </p:cNvSpPr>
          <p:nvPr>
            <p:ph type="sldNum" sz="quarter" idx="12"/>
          </p:nvPr>
        </p:nvSpPr>
        <p:spPr>
          <a:ln/>
        </p:spPr>
        <p:txBody>
          <a:bodyPr/>
          <a:lstStyle>
            <a:lvl1pPr>
              <a:defRPr/>
            </a:lvl1pPr>
          </a:lstStyle>
          <a:p>
            <a:pPr>
              <a:defRPr/>
            </a:pPr>
            <a:fld id="{39F68B65-2D00-A145-A019-B223B12D2C4C}" type="slidenum">
              <a:rPr lang="en-US" altLang="en-US"/>
              <a:pPr>
                <a:defRPr/>
              </a:pPr>
              <a:t>‹#›</a:t>
            </a:fld>
            <a:endParaRPr lang="en-US" altLang="en-US"/>
          </a:p>
        </p:txBody>
      </p:sp>
    </p:spTree>
    <p:extLst>
      <p:ext uri="{BB962C8B-B14F-4D97-AF65-F5344CB8AC3E}">
        <p14:creationId xmlns:p14="http://schemas.microsoft.com/office/powerpoint/2010/main" val="24753550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1122115-B5BD-CB74-55DE-6C3B8A0009AE}"/>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a:extLst>
              <a:ext uri="{FF2B5EF4-FFF2-40B4-BE49-F238E27FC236}">
                <a16:creationId xmlns:a16="http://schemas.microsoft.com/office/drawing/2014/main" id="{B9E9BB5D-3CFD-90D2-163E-90614A2C7CB7}"/>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a:extLst>
              <a:ext uri="{FF2B5EF4-FFF2-40B4-BE49-F238E27FC236}">
                <a16:creationId xmlns:a16="http://schemas.microsoft.com/office/drawing/2014/main" id="{B5714FC3-15E3-D9D1-F536-F91609E4909E}"/>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384CEA9E-7F20-4E46-AE4D-71693312EEAF}" type="slidenum">
              <a:rPr lang="en-US" altLang="en-US"/>
              <a:pPr>
                <a:defRPr/>
              </a:pPr>
              <a:t>‹#›</a:t>
            </a:fld>
            <a:endParaRPr lang="en-US" altLang="en-US"/>
          </a:p>
        </p:txBody>
      </p:sp>
    </p:spTree>
    <p:extLst>
      <p:ext uri="{BB962C8B-B14F-4D97-AF65-F5344CB8AC3E}">
        <p14:creationId xmlns:p14="http://schemas.microsoft.com/office/powerpoint/2010/main" val="2714743751"/>
      </p:ext>
    </p:extLst>
  </p:cSld>
  <p:clrMapOvr>
    <a:masterClrMapping/>
  </p:clrMapOvr>
  <p:transition advClick="0"/>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B3DDFC0-BD78-87E5-6411-10CBA52C5D9B}"/>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a:extLst>
              <a:ext uri="{FF2B5EF4-FFF2-40B4-BE49-F238E27FC236}">
                <a16:creationId xmlns:a16="http://schemas.microsoft.com/office/drawing/2014/main" id="{D5D98353-6CB3-3896-5E18-DE525F48B248}"/>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a:extLst>
              <a:ext uri="{FF2B5EF4-FFF2-40B4-BE49-F238E27FC236}">
                <a16:creationId xmlns:a16="http://schemas.microsoft.com/office/drawing/2014/main" id="{2F27B251-B452-3B2F-4ED7-89CC1F7D3381}"/>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61E8273B-9C51-094F-9CD8-0E6D56A8971F}" type="slidenum">
              <a:rPr lang="en-US" altLang="en-US"/>
              <a:pPr>
                <a:defRPr/>
              </a:pPr>
              <a:t>‹#›</a:t>
            </a:fld>
            <a:endParaRPr lang="en-US" altLang="en-US"/>
          </a:p>
        </p:txBody>
      </p:sp>
    </p:spTree>
    <p:extLst>
      <p:ext uri="{BB962C8B-B14F-4D97-AF65-F5344CB8AC3E}">
        <p14:creationId xmlns:p14="http://schemas.microsoft.com/office/powerpoint/2010/main" val="1459100048"/>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90B6673-01F9-A3E0-B2F7-CCB5F3F8ECF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33693DD-1618-FFDB-C086-BD2571B1FE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205AAC6-5083-E2A4-AC46-20423C81E5E0}"/>
              </a:ext>
            </a:extLst>
          </p:cNvPr>
          <p:cNvSpPr>
            <a:spLocks noGrp="1" noChangeArrowheads="1"/>
          </p:cNvSpPr>
          <p:nvPr>
            <p:ph type="sldNum" sz="quarter" idx="12"/>
          </p:nvPr>
        </p:nvSpPr>
        <p:spPr>
          <a:ln/>
        </p:spPr>
        <p:txBody>
          <a:bodyPr/>
          <a:lstStyle>
            <a:lvl1pPr>
              <a:defRPr/>
            </a:lvl1pPr>
          </a:lstStyle>
          <a:p>
            <a:pPr>
              <a:defRPr/>
            </a:pPr>
            <a:fld id="{F6E9551B-4DD9-5A47-B5EA-C3AE80F53312}" type="slidenum">
              <a:rPr lang="en-US" altLang="en-US"/>
              <a:pPr>
                <a:defRPr/>
              </a:pPr>
              <a:t>‹#›</a:t>
            </a:fld>
            <a:endParaRPr lang="en-US" altLang="en-US"/>
          </a:p>
        </p:txBody>
      </p:sp>
    </p:spTree>
    <p:extLst>
      <p:ext uri="{BB962C8B-B14F-4D97-AF65-F5344CB8AC3E}">
        <p14:creationId xmlns:p14="http://schemas.microsoft.com/office/powerpoint/2010/main" val="22864043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BD8D94C-29DC-1E8F-700C-D96AA6558E51}"/>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a:extLst>
              <a:ext uri="{FF2B5EF4-FFF2-40B4-BE49-F238E27FC236}">
                <a16:creationId xmlns:a16="http://schemas.microsoft.com/office/drawing/2014/main" id="{6A7E9060-159B-1446-6545-169EE4171613}"/>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a:extLst>
              <a:ext uri="{FF2B5EF4-FFF2-40B4-BE49-F238E27FC236}">
                <a16:creationId xmlns:a16="http://schemas.microsoft.com/office/drawing/2014/main" id="{366760E1-1FB7-BDE1-8323-3C9A146003C0}"/>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10150BE5-215C-7440-9125-EEC3E6906194}" type="slidenum">
              <a:rPr lang="en-US" altLang="en-US"/>
              <a:pPr>
                <a:defRPr/>
              </a:pPr>
              <a:t>‹#›</a:t>
            </a:fld>
            <a:endParaRPr lang="en-US" altLang="en-US"/>
          </a:p>
        </p:txBody>
      </p:sp>
    </p:spTree>
    <p:extLst>
      <p:ext uri="{BB962C8B-B14F-4D97-AF65-F5344CB8AC3E}">
        <p14:creationId xmlns:p14="http://schemas.microsoft.com/office/powerpoint/2010/main" val="3956985884"/>
      </p:ext>
    </p:extLst>
  </p:cSld>
  <p:clrMapOvr>
    <a:masterClrMapping/>
  </p:clrMapOvr>
  <p:transition advClick="0"/>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CABF05-5304-258C-35D9-6D35C69F4E66}"/>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Footer Placeholder 5">
            <a:extLst>
              <a:ext uri="{FF2B5EF4-FFF2-40B4-BE49-F238E27FC236}">
                <a16:creationId xmlns:a16="http://schemas.microsoft.com/office/drawing/2014/main" id="{C03A84E8-8746-2915-DE86-B55F4B404BDC}"/>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43C60A80-B229-87FB-4A7A-D08156DD4E84}"/>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8CC6A0AD-0338-5548-A288-75CB0979F59C}" type="slidenum">
              <a:rPr lang="en-US" altLang="en-US"/>
              <a:pPr>
                <a:defRPr/>
              </a:pPr>
              <a:t>‹#›</a:t>
            </a:fld>
            <a:endParaRPr lang="en-US" altLang="en-US"/>
          </a:p>
        </p:txBody>
      </p:sp>
    </p:spTree>
    <p:extLst>
      <p:ext uri="{BB962C8B-B14F-4D97-AF65-F5344CB8AC3E}">
        <p14:creationId xmlns:p14="http://schemas.microsoft.com/office/powerpoint/2010/main" val="3005658768"/>
      </p:ext>
    </p:extLst>
  </p:cSld>
  <p:clrMapOvr>
    <a:masterClrMapping/>
  </p:clrMapOvr>
  <p:transition advClick="0"/>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00ED17D-914B-C4B3-6C40-E6B7A72B7FE5}"/>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8" name="Rectangle 5">
            <a:extLst>
              <a:ext uri="{FF2B5EF4-FFF2-40B4-BE49-F238E27FC236}">
                <a16:creationId xmlns:a16="http://schemas.microsoft.com/office/drawing/2014/main" id="{1FB6D8E6-5C45-E900-073D-8522DD37BD8A}"/>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9" name="Rectangle 6">
            <a:extLst>
              <a:ext uri="{FF2B5EF4-FFF2-40B4-BE49-F238E27FC236}">
                <a16:creationId xmlns:a16="http://schemas.microsoft.com/office/drawing/2014/main" id="{6845E07E-8A1E-892B-78F8-17D57EA3B0BF}"/>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764D2EDA-6299-7242-A3BB-0D1BAD0FA59A}" type="slidenum">
              <a:rPr lang="en-US" altLang="en-US"/>
              <a:pPr>
                <a:defRPr/>
              </a:pPr>
              <a:t>‹#›</a:t>
            </a:fld>
            <a:endParaRPr lang="en-US" altLang="en-US"/>
          </a:p>
        </p:txBody>
      </p:sp>
    </p:spTree>
    <p:extLst>
      <p:ext uri="{BB962C8B-B14F-4D97-AF65-F5344CB8AC3E}">
        <p14:creationId xmlns:p14="http://schemas.microsoft.com/office/powerpoint/2010/main" val="2984970352"/>
      </p:ext>
    </p:extLst>
  </p:cSld>
  <p:clrMapOvr>
    <a:masterClrMapping/>
  </p:clrMapOvr>
  <p:transition advClick="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92D0A21-7517-1B7C-B23C-207B46FBBDA0}"/>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4" name="Rectangle 5">
            <a:extLst>
              <a:ext uri="{FF2B5EF4-FFF2-40B4-BE49-F238E27FC236}">
                <a16:creationId xmlns:a16="http://schemas.microsoft.com/office/drawing/2014/main" id="{DEB2C8EE-405C-879A-10D5-98DA3DBCB065}"/>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5" name="Rectangle 6">
            <a:extLst>
              <a:ext uri="{FF2B5EF4-FFF2-40B4-BE49-F238E27FC236}">
                <a16:creationId xmlns:a16="http://schemas.microsoft.com/office/drawing/2014/main" id="{2228AA97-88C6-5861-45DC-B80F4910B4DD}"/>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FF9B0A92-1CAD-EB40-810A-416FAFD2A7FF}" type="slidenum">
              <a:rPr lang="en-US" altLang="en-US"/>
              <a:pPr>
                <a:defRPr/>
              </a:pPr>
              <a:t>‹#›</a:t>
            </a:fld>
            <a:endParaRPr lang="en-US" altLang="en-US"/>
          </a:p>
        </p:txBody>
      </p:sp>
    </p:spTree>
    <p:extLst>
      <p:ext uri="{BB962C8B-B14F-4D97-AF65-F5344CB8AC3E}">
        <p14:creationId xmlns:p14="http://schemas.microsoft.com/office/powerpoint/2010/main" val="3592273603"/>
      </p:ext>
    </p:extLst>
  </p:cSld>
  <p:clrMapOvr>
    <a:masterClrMapping/>
  </p:clrMapOvr>
  <p:transition advClick="0"/>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9A1D9B5-C5BA-B25D-0556-8D6A5816F9CF}"/>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3" name="Rectangle 5">
            <a:extLst>
              <a:ext uri="{FF2B5EF4-FFF2-40B4-BE49-F238E27FC236}">
                <a16:creationId xmlns:a16="http://schemas.microsoft.com/office/drawing/2014/main" id="{0BEB25F5-2089-6736-A2A3-D1785C0E29F6}"/>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4" name="Rectangle 6">
            <a:extLst>
              <a:ext uri="{FF2B5EF4-FFF2-40B4-BE49-F238E27FC236}">
                <a16:creationId xmlns:a16="http://schemas.microsoft.com/office/drawing/2014/main" id="{1FBEE9E1-A045-41B7-C812-EA13331B49E8}"/>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ED41DF9C-EE01-C040-98CA-27A2C7866031}" type="slidenum">
              <a:rPr lang="en-US" altLang="en-US"/>
              <a:pPr>
                <a:defRPr/>
              </a:pPr>
              <a:t>‹#›</a:t>
            </a:fld>
            <a:endParaRPr lang="en-US" altLang="en-US"/>
          </a:p>
        </p:txBody>
      </p:sp>
    </p:spTree>
    <p:extLst>
      <p:ext uri="{BB962C8B-B14F-4D97-AF65-F5344CB8AC3E}">
        <p14:creationId xmlns:p14="http://schemas.microsoft.com/office/powerpoint/2010/main" val="2890915346"/>
      </p:ext>
    </p:extLst>
  </p:cSld>
  <p:clrMapOvr>
    <a:masterClrMapping/>
  </p:clrMapOvr>
  <p:transition advClick="0"/>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8E1050F2-7114-6933-C730-9430C1153E95}"/>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Footer Placeholder 5">
            <a:extLst>
              <a:ext uri="{FF2B5EF4-FFF2-40B4-BE49-F238E27FC236}">
                <a16:creationId xmlns:a16="http://schemas.microsoft.com/office/drawing/2014/main" id="{93DA5EE1-81E6-216E-A73B-0947A49A0E21}"/>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F8A23E75-2EA0-07CB-6E9E-26B9BD784759}"/>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A1EEC901-A174-B443-8488-CA4CA3878E3B}" type="slidenum">
              <a:rPr lang="en-US" altLang="en-US"/>
              <a:pPr>
                <a:defRPr/>
              </a:pPr>
              <a:t>‹#›</a:t>
            </a:fld>
            <a:endParaRPr lang="en-US" altLang="en-US"/>
          </a:p>
        </p:txBody>
      </p:sp>
    </p:spTree>
    <p:extLst>
      <p:ext uri="{BB962C8B-B14F-4D97-AF65-F5344CB8AC3E}">
        <p14:creationId xmlns:p14="http://schemas.microsoft.com/office/powerpoint/2010/main" val="250415613"/>
      </p:ext>
    </p:extLst>
  </p:cSld>
  <p:clrMapOvr>
    <a:masterClrMapping/>
  </p:clrMapOvr>
  <p:transition advClick="0"/>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21E6451-D024-1289-3D4D-CCB054F8886A}"/>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Footer Placeholder 5">
            <a:extLst>
              <a:ext uri="{FF2B5EF4-FFF2-40B4-BE49-F238E27FC236}">
                <a16:creationId xmlns:a16="http://schemas.microsoft.com/office/drawing/2014/main" id="{A0B3099D-D566-0B0B-CF54-F436CABA3688}"/>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8CF85FC0-EF82-5393-F1E9-5BE7EBBAC76D}"/>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F38954A5-0CA9-3C4A-9860-669081B1A288}" type="slidenum">
              <a:rPr lang="en-US" altLang="en-US"/>
              <a:pPr>
                <a:defRPr/>
              </a:pPr>
              <a:t>‹#›</a:t>
            </a:fld>
            <a:endParaRPr lang="en-US" altLang="en-US"/>
          </a:p>
        </p:txBody>
      </p:sp>
    </p:spTree>
    <p:extLst>
      <p:ext uri="{BB962C8B-B14F-4D97-AF65-F5344CB8AC3E}">
        <p14:creationId xmlns:p14="http://schemas.microsoft.com/office/powerpoint/2010/main" val="2639479448"/>
      </p:ext>
    </p:extLst>
  </p:cSld>
  <p:clrMapOvr>
    <a:masterClrMapping/>
  </p:clrMapOvr>
  <p:transition advClick="0"/>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2A59F8E-9A71-2879-9518-88CC14D9AF29}"/>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a:extLst>
              <a:ext uri="{FF2B5EF4-FFF2-40B4-BE49-F238E27FC236}">
                <a16:creationId xmlns:a16="http://schemas.microsoft.com/office/drawing/2014/main" id="{8D3EF43A-5DF0-0B3D-BAC7-77C2ED8E8774}"/>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a:extLst>
              <a:ext uri="{FF2B5EF4-FFF2-40B4-BE49-F238E27FC236}">
                <a16:creationId xmlns:a16="http://schemas.microsoft.com/office/drawing/2014/main" id="{8B33E03E-7295-574F-F891-93F51B4B03C0}"/>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E050C23D-6B70-1E4A-9E42-15A8C93DFCFC}" type="slidenum">
              <a:rPr lang="en-US" altLang="en-US"/>
              <a:pPr>
                <a:defRPr/>
              </a:pPr>
              <a:t>‹#›</a:t>
            </a:fld>
            <a:endParaRPr lang="en-US" altLang="en-US"/>
          </a:p>
        </p:txBody>
      </p:sp>
    </p:spTree>
    <p:extLst>
      <p:ext uri="{BB962C8B-B14F-4D97-AF65-F5344CB8AC3E}">
        <p14:creationId xmlns:p14="http://schemas.microsoft.com/office/powerpoint/2010/main" val="3916778683"/>
      </p:ext>
    </p:extLst>
  </p:cSld>
  <p:clrMapOvr>
    <a:masterClrMapping/>
  </p:clrMapOvr>
  <p:transition advClick="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1C292F4-3034-E45E-F6F5-B4E5B9734055}"/>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a:extLst>
              <a:ext uri="{FF2B5EF4-FFF2-40B4-BE49-F238E27FC236}">
                <a16:creationId xmlns:a16="http://schemas.microsoft.com/office/drawing/2014/main" id="{21BACF6E-92EA-8513-4275-00BBE88619A4}"/>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6">
            <a:extLst>
              <a:ext uri="{FF2B5EF4-FFF2-40B4-BE49-F238E27FC236}">
                <a16:creationId xmlns:a16="http://schemas.microsoft.com/office/drawing/2014/main" id="{19AB2751-BC1C-9C91-AE7A-37664A6326DA}"/>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5A294489-B84D-4E43-94FA-06FDBA8D28E4}" type="slidenum">
              <a:rPr lang="en-US" altLang="en-US"/>
              <a:pPr>
                <a:defRPr/>
              </a:pPr>
              <a:t>‹#›</a:t>
            </a:fld>
            <a:endParaRPr lang="en-US" altLang="en-US"/>
          </a:p>
        </p:txBody>
      </p:sp>
    </p:spTree>
    <p:extLst>
      <p:ext uri="{BB962C8B-B14F-4D97-AF65-F5344CB8AC3E}">
        <p14:creationId xmlns:p14="http://schemas.microsoft.com/office/powerpoint/2010/main" val="3274818072"/>
      </p:ext>
    </p:extLst>
  </p:cSld>
  <p:clrMapOvr>
    <a:masterClrMapping/>
  </p:clrMapOvr>
  <p:transition advClick="0"/>
</p:sldLayout>
</file>

<file path=ppt/slideLayouts/slideLayout8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0208FB-C3A8-5A99-29CB-467BEF9E1382}"/>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Footer Placeholder 5">
            <a:extLst>
              <a:ext uri="{FF2B5EF4-FFF2-40B4-BE49-F238E27FC236}">
                <a16:creationId xmlns:a16="http://schemas.microsoft.com/office/drawing/2014/main" id="{C77DBF84-D692-D332-5F0C-2615628A8685}"/>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4DC5B6EE-C8F2-0CE2-FED3-B9C89F9FA6DC}"/>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455A0F9C-21DB-6348-ABDC-F038902DDADC}" type="slidenum">
              <a:rPr lang="en-US" altLang="en-US"/>
              <a:pPr>
                <a:defRPr/>
              </a:pPr>
              <a:t>‹#›</a:t>
            </a:fld>
            <a:endParaRPr lang="en-US" altLang="en-US"/>
          </a:p>
        </p:txBody>
      </p:sp>
    </p:spTree>
    <p:extLst>
      <p:ext uri="{BB962C8B-B14F-4D97-AF65-F5344CB8AC3E}">
        <p14:creationId xmlns:p14="http://schemas.microsoft.com/office/powerpoint/2010/main" val="2636908799"/>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3D99C10-A37E-1BD7-F11F-B9CAC5ED4DE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B42AC7C-8C3C-DFB8-AE13-4C1A1E5985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312745A-F43A-097B-8171-53B0242D3623}"/>
              </a:ext>
            </a:extLst>
          </p:cNvPr>
          <p:cNvSpPr>
            <a:spLocks noGrp="1" noChangeArrowheads="1"/>
          </p:cNvSpPr>
          <p:nvPr>
            <p:ph type="sldNum" sz="quarter" idx="12"/>
          </p:nvPr>
        </p:nvSpPr>
        <p:spPr>
          <a:ln/>
        </p:spPr>
        <p:txBody>
          <a:bodyPr/>
          <a:lstStyle>
            <a:lvl1pPr>
              <a:defRPr/>
            </a:lvl1pPr>
          </a:lstStyle>
          <a:p>
            <a:pPr>
              <a:defRPr/>
            </a:pPr>
            <a:fld id="{C0DEC409-F6D2-8740-898F-F331A5BD2591}" type="slidenum">
              <a:rPr lang="en-US" altLang="en-US"/>
              <a:pPr>
                <a:defRPr/>
              </a:pPr>
              <a:t>‹#›</a:t>
            </a:fld>
            <a:endParaRPr lang="en-US" altLang="en-US"/>
          </a:p>
        </p:txBody>
      </p:sp>
    </p:spTree>
    <p:extLst>
      <p:ext uri="{BB962C8B-B14F-4D97-AF65-F5344CB8AC3E}">
        <p14:creationId xmlns:p14="http://schemas.microsoft.com/office/powerpoint/2010/main" val="13403181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490C3102-BD7C-1D06-A56B-E6771160E7E3}"/>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7" name="Rectangle 5">
            <a:extLst>
              <a:ext uri="{FF2B5EF4-FFF2-40B4-BE49-F238E27FC236}">
                <a16:creationId xmlns:a16="http://schemas.microsoft.com/office/drawing/2014/main" id="{8831485F-8F18-3D37-E683-71C88EAAB40B}"/>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8" name="Rectangle 6">
            <a:extLst>
              <a:ext uri="{FF2B5EF4-FFF2-40B4-BE49-F238E27FC236}">
                <a16:creationId xmlns:a16="http://schemas.microsoft.com/office/drawing/2014/main" id="{FCC7F674-3330-347D-9DFC-059A830767EC}"/>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B7EEA1CC-7697-794A-8ED3-E024B9E0FC80}" type="slidenum">
              <a:rPr lang="en-US" altLang="en-US"/>
              <a:pPr>
                <a:defRPr/>
              </a:pPr>
              <a:t>‹#›</a:t>
            </a:fld>
            <a:endParaRPr lang="en-US" altLang="en-US"/>
          </a:p>
        </p:txBody>
      </p:sp>
    </p:spTree>
    <p:extLst>
      <p:ext uri="{BB962C8B-B14F-4D97-AF65-F5344CB8AC3E}">
        <p14:creationId xmlns:p14="http://schemas.microsoft.com/office/powerpoint/2010/main" val="121358728"/>
      </p:ext>
    </p:extLst>
  </p:cSld>
  <p:clrMapOvr>
    <a:masterClrMapping/>
  </p:clrMapOvr>
  <p:transition advClick="0"/>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CF9425A-C985-A44B-9113-F7C0DBE981B9}"/>
              </a:ext>
            </a:extLst>
          </p:cNvPr>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5" name="Rectangle 5">
            <a:extLst>
              <a:ext uri="{FF2B5EF4-FFF2-40B4-BE49-F238E27FC236}">
                <a16:creationId xmlns:a16="http://schemas.microsoft.com/office/drawing/2014/main" id="{FA82648B-9141-8F28-BBC4-3621CE9DF7B0}"/>
              </a:ext>
            </a:extLst>
          </p:cNvPr>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6" name="Rectangle 6">
            <a:extLst>
              <a:ext uri="{FF2B5EF4-FFF2-40B4-BE49-F238E27FC236}">
                <a16:creationId xmlns:a16="http://schemas.microsoft.com/office/drawing/2014/main" id="{F84C23C6-8CAD-7E5D-4D07-9A686DAD76ED}"/>
              </a:ext>
            </a:extLst>
          </p:cNvPr>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F0419A88-BD2E-314C-9BA2-F1C4F4A0569E}" type="slidenum">
              <a:rPr lang="en-US" altLang="en-US"/>
              <a:pPr>
                <a:defRPr/>
              </a:pPr>
              <a:t>‹#›</a:t>
            </a:fld>
            <a:endParaRPr lang="en-US" altLang="en-US"/>
          </a:p>
        </p:txBody>
      </p:sp>
    </p:spTree>
    <p:extLst>
      <p:ext uri="{BB962C8B-B14F-4D97-AF65-F5344CB8AC3E}">
        <p14:creationId xmlns:p14="http://schemas.microsoft.com/office/powerpoint/2010/main" val="3101998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3D3C1D8-A2C5-46B2-A194-D0356DF2C052}"/>
              </a:ext>
            </a:extLst>
          </p:cNvPr>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5" name="Rectangle 5">
            <a:extLst>
              <a:ext uri="{FF2B5EF4-FFF2-40B4-BE49-F238E27FC236}">
                <a16:creationId xmlns:a16="http://schemas.microsoft.com/office/drawing/2014/main" id="{216815D9-D2D7-99C2-7A46-C0980DF84080}"/>
              </a:ext>
            </a:extLst>
          </p:cNvPr>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6" name="Rectangle 6">
            <a:extLst>
              <a:ext uri="{FF2B5EF4-FFF2-40B4-BE49-F238E27FC236}">
                <a16:creationId xmlns:a16="http://schemas.microsoft.com/office/drawing/2014/main" id="{2D63A011-43A5-B4C9-D011-8A4AE0DB61FA}"/>
              </a:ext>
            </a:extLst>
          </p:cNvPr>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842647B1-9053-594C-95D9-0B4F4B001956}" type="slidenum">
              <a:rPr lang="en-US" altLang="en-US"/>
              <a:pPr>
                <a:defRPr/>
              </a:pPr>
              <a:t>‹#›</a:t>
            </a:fld>
            <a:endParaRPr lang="en-US" altLang="en-US"/>
          </a:p>
        </p:txBody>
      </p:sp>
    </p:spTree>
    <p:extLst>
      <p:ext uri="{BB962C8B-B14F-4D97-AF65-F5344CB8AC3E}">
        <p14:creationId xmlns:p14="http://schemas.microsoft.com/office/powerpoint/2010/main" val="14304414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ACC7B87-2CB3-F309-8BC8-CB65C63B28D5}"/>
              </a:ext>
            </a:extLst>
          </p:cNvPr>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5" name="Rectangle 5">
            <a:extLst>
              <a:ext uri="{FF2B5EF4-FFF2-40B4-BE49-F238E27FC236}">
                <a16:creationId xmlns:a16="http://schemas.microsoft.com/office/drawing/2014/main" id="{CEF104C9-D40A-34AC-34F6-8E0E98F7CF9D}"/>
              </a:ext>
            </a:extLst>
          </p:cNvPr>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6" name="Rectangle 6">
            <a:extLst>
              <a:ext uri="{FF2B5EF4-FFF2-40B4-BE49-F238E27FC236}">
                <a16:creationId xmlns:a16="http://schemas.microsoft.com/office/drawing/2014/main" id="{E11DB8F5-FF13-D19A-D503-AB433F734DDA}"/>
              </a:ext>
            </a:extLst>
          </p:cNvPr>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47008739-6076-874A-AD59-AAF89F23EEE0}" type="slidenum">
              <a:rPr lang="en-US" altLang="en-US"/>
              <a:pPr>
                <a:defRPr/>
              </a:pPr>
              <a:t>‹#›</a:t>
            </a:fld>
            <a:endParaRPr lang="en-US" altLang="en-US"/>
          </a:p>
        </p:txBody>
      </p:sp>
    </p:spTree>
    <p:extLst>
      <p:ext uri="{BB962C8B-B14F-4D97-AF65-F5344CB8AC3E}">
        <p14:creationId xmlns:p14="http://schemas.microsoft.com/office/powerpoint/2010/main" val="8637443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EE7456-9577-D4D1-614B-7F0854661BF3}"/>
              </a:ext>
            </a:extLst>
          </p:cNvPr>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6" name="Footer Placeholder 5">
            <a:extLst>
              <a:ext uri="{FF2B5EF4-FFF2-40B4-BE49-F238E27FC236}">
                <a16:creationId xmlns:a16="http://schemas.microsoft.com/office/drawing/2014/main" id="{C992243D-B3FC-1F5D-FB61-3DBD9F60C860}"/>
              </a:ext>
            </a:extLst>
          </p:cNvPr>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7" name="Slide Number Placeholder 6">
            <a:extLst>
              <a:ext uri="{FF2B5EF4-FFF2-40B4-BE49-F238E27FC236}">
                <a16:creationId xmlns:a16="http://schemas.microsoft.com/office/drawing/2014/main" id="{A6A5C929-50B7-4650-FBF1-3E01FB472E24}"/>
              </a:ext>
            </a:extLst>
          </p:cNvPr>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D7C002A8-641C-C540-A5F6-A90393C9C86F}" type="slidenum">
              <a:rPr lang="en-US" altLang="en-US"/>
              <a:pPr>
                <a:defRPr/>
              </a:pPr>
              <a:t>‹#›</a:t>
            </a:fld>
            <a:endParaRPr lang="en-US" altLang="en-US"/>
          </a:p>
        </p:txBody>
      </p:sp>
    </p:spTree>
    <p:extLst>
      <p:ext uri="{BB962C8B-B14F-4D97-AF65-F5344CB8AC3E}">
        <p14:creationId xmlns:p14="http://schemas.microsoft.com/office/powerpoint/2010/main" val="12195436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5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EAE4B46-EE56-FCF9-0C52-01C3DCDB46BD}"/>
              </a:ext>
            </a:extLst>
          </p:cNvPr>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8" name="Rectangle 5">
            <a:extLst>
              <a:ext uri="{FF2B5EF4-FFF2-40B4-BE49-F238E27FC236}">
                <a16:creationId xmlns:a16="http://schemas.microsoft.com/office/drawing/2014/main" id="{6E906CD0-099C-7A7C-6075-42AF9C41FBFC}"/>
              </a:ext>
            </a:extLst>
          </p:cNvPr>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9" name="Rectangle 6">
            <a:extLst>
              <a:ext uri="{FF2B5EF4-FFF2-40B4-BE49-F238E27FC236}">
                <a16:creationId xmlns:a16="http://schemas.microsoft.com/office/drawing/2014/main" id="{1EA1FC93-5ADE-627E-C568-06BC7F4447C0}"/>
              </a:ext>
            </a:extLst>
          </p:cNvPr>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1B7B832A-66EC-EF4E-A929-3AEC9848A950}" type="slidenum">
              <a:rPr lang="en-US" altLang="en-US"/>
              <a:pPr>
                <a:defRPr/>
              </a:pPr>
              <a:t>‹#›</a:t>
            </a:fld>
            <a:endParaRPr lang="en-US" altLang="en-US"/>
          </a:p>
        </p:txBody>
      </p:sp>
    </p:spTree>
    <p:extLst>
      <p:ext uri="{BB962C8B-B14F-4D97-AF65-F5344CB8AC3E}">
        <p14:creationId xmlns:p14="http://schemas.microsoft.com/office/powerpoint/2010/main" val="3519841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3B1B3FD-53D6-17E8-F6F6-25B2930B8991}"/>
              </a:ext>
            </a:extLst>
          </p:cNvPr>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4" name="Rectangle 5">
            <a:extLst>
              <a:ext uri="{FF2B5EF4-FFF2-40B4-BE49-F238E27FC236}">
                <a16:creationId xmlns:a16="http://schemas.microsoft.com/office/drawing/2014/main" id="{61AEFFD5-41CE-D111-F749-F787A714B520}"/>
              </a:ext>
            </a:extLst>
          </p:cNvPr>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5" name="Rectangle 6">
            <a:extLst>
              <a:ext uri="{FF2B5EF4-FFF2-40B4-BE49-F238E27FC236}">
                <a16:creationId xmlns:a16="http://schemas.microsoft.com/office/drawing/2014/main" id="{DDAD0902-3F67-5F62-7D19-B9681127E716}"/>
              </a:ext>
            </a:extLst>
          </p:cNvPr>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6F135B63-AFAC-7D47-92CB-189581D72F04}" type="slidenum">
              <a:rPr lang="en-US" altLang="en-US"/>
              <a:pPr>
                <a:defRPr/>
              </a:pPr>
              <a:t>‹#›</a:t>
            </a:fld>
            <a:endParaRPr lang="en-US" altLang="en-US"/>
          </a:p>
        </p:txBody>
      </p:sp>
    </p:spTree>
    <p:extLst>
      <p:ext uri="{BB962C8B-B14F-4D97-AF65-F5344CB8AC3E}">
        <p14:creationId xmlns:p14="http://schemas.microsoft.com/office/powerpoint/2010/main" val="31989797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67DBCE3-6AF8-F25F-CD23-D1532FBB4BBB}"/>
              </a:ext>
            </a:extLst>
          </p:cNvPr>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3" name="Rectangle 5">
            <a:extLst>
              <a:ext uri="{FF2B5EF4-FFF2-40B4-BE49-F238E27FC236}">
                <a16:creationId xmlns:a16="http://schemas.microsoft.com/office/drawing/2014/main" id="{C0679675-AF8D-791D-FFF9-79523036DDCB}"/>
              </a:ext>
            </a:extLst>
          </p:cNvPr>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4" name="Rectangle 6">
            <a:extLst>
              <a:ext uri="{FF2B5EF4-FFF2-40B4-BE49-F238E27FC236}">
                <a16:creationId xmlns:a16="http://schemas.microsoft.com/office/drawing/2014/main" id="{DA85FC18-BC33-7A44-3FC1-B48732B85B26}"/>
              </a:ext>
            </a:extLst>
          </p:cNvPr>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8E75AC71-8887-294C-A298-F6D5296AB857}" type="slidenum">
              <a:rPr lang="en-US" altLang="en-US"/>
              <a:pPr>
                <a:defRPr/>
              </a:pPr>
              <a:t>‹#›</a:t>
            </a:fld>
            <a:endParaRPr lang="en-US" altLang="en-US"/>
          </a:p>
        </p:txBody>
      </p:sp>
    </p:spTree>
    <p:extLst>
      <p:ext uri="{BB962C8B-B14F-4D97-AF65-F5344CB8AC3E}">
        <p14:creationId xmlns:p14="http://schemas.microsoft.com/office/powerpoint/2010/main" val="38467641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0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BA8C37E-F4AF-BAF1-D8FA-ED5106F2BDC6}"/>
              </a:ext>
            </a:extLst>
          </p:cNvPr>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6" name="Footer Placeholder 5">
            <a:extLst>
              <a:ext uri="{FF2B5EF4-FFF2-40B4-BE49-F238E27FC236}">
                <a16:creationId xmlns:a16="http://schemas.microsoft.com/office/drawing/2014/main" id="{5E8B7CDF-1DD0-606D-EFA9-1D9CD1384689}"/>
              </a:ext>
            </a:extLst>
          </p:cNvPr>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7" name="Slide Number Placeholder 6">
            <a:extLst>
              <a:ext uri="{FF2B5EF4-FFF2-40B4-BE49-F238E27FC236}">
                <a16:creationId xmlns:a16="http://schemas.microsoft.com/office/drawing/2014/main" id="{6D19D167-180B-E331-BE9A-2159F25BA382}"/>
              </a:ext>
            </a:extLst>
          </p:cNvPr>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DA55F4C1-2A63-5A42-9457-8F3479D43621}" type="slidenum">
              <a:rPr lang="en-US" altLang="en-US"/>
              <a:pPr>
                <a:defRPr/>
              </a:pPr>
              <a:t>‹#›</a:t>
            </a:fld>
            <a:endParaRPr lang="en-US" altLang="en-US"/>
          </a:p>
        </p:txBody>
      </p:sp>
    </p:spTree>
    <p:extLst>
      <p:ext uri="{BB962C8B-B14F-4D97-AF65-F5344CB8AC3E}">
        <p14:creationId xmlns:p14="http://schemas.microsoft.com/office/powerpoint/2010/main" val="2038306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9325366F-9969-F4B8-A220-F40AE6C15FAD}"/>
              </a:ext>
            </a:extLst>
          </p:cNvPr>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6" name="Footer Placeholder 5">
            <a:extLst>
              <a:ext uri="{FF2B5EF4-FFF2-40B4-BE49-F238E27FC236}">
                <a16:creationId xmlns:a16="http://schemas.microsoft.com/office/drawing/2014/main" id="{2F1847C0-E33C-AC5E-A365-8A17423D64C8}"/>
              </a:ext>
            </a:extLst>
          </p:cNvPr>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7" name="Slide Number Placeholder 6">
            <a:extLst>
              <a:ext uri="{FF2B5EF4-FFF2-40B4-BE49-F238E27FC236}">
                <a16:creationId xmlns:a16="http://schemas.microsoft.com/office/drawing/2014/main" id="{02314235-CB8B-C5BA-A44F-35900651FE2E}"/>
              </a:ext>
            </a:extLst>
          </p:cNvPr>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48E133F0-C096-3745-A3B0-F059366BD6A0}" type="slidenum">
              <a:rPr lang="en-US" altLang="en-US"/>
              <a:pPr>
                <a:defRPr/>
              </a:pPr>
              <a:t>‹#›</a:t>
            </a:fld>
            <a:endParaRPr lang="en-US" altLang="en-US"/>
          </a:p>
        </p:txBody>
      </p:sp>
    </p:spTree>
    <p:extLst>
      <p:ext uri="{BB962C8B-B14F-4D97-AF65-F5344CB8AC3E}">
        <p14:creationId xmlns:p14="http://schemas.microsoft.com/office/powerpoint/2010/main" val="578054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9.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03879B9-8E38-2097-FB9D-3C76B5F3939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88B0A42-FD51-E2AD-74ED-252AD4EF193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2660" name="Rectangle 4">
            <a:extLst>
              <a:ext uri="{FF2B5EF4-FFF2-40B4-BE49-F238E27FC236}">
                <a16:creationId xmlns:a16="http://schemas.microsoft.com/office/drawing/2014/main" id="{09DCC239-0A72-8600-8E4D-7FCAB982022E}"/>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a:defRPr/>
            </a:pPr>
            <a:endParaRPr lang="en-US"/>
          </a:p>
        </p:txBody>
      </p:sp>
      <p:sp>
        <p:nvSpPr>
          <p:cNvPr id="582661" name="Rectangle 5">
            <a:extLst>
              <a:ext uri="{FF2B5EF4-FFF2-40B4-BE49-F238E27FC236}">
                <a16:creationId xmlns:a16="http://schemas.microsoft.com/office/drawing/2014/main" id="{74C86441-F660-D42F-5235-499D354E8981}"/>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a:defRPr/>
            </a:pPr>
            <a:endParaRPr lang="en-US"/>
          </a:p>
        </p:txBody>
      </p:sp>
      <p:sp>
        <p:nvSpPr>
          <p:cNvPr id="582662" name="Rectangle 6">
            <a:extLst>
              <a:ext uri="{FF2B5EF4-FFF2-40B4-BE49-F238E27FC236}">
                <a16:creationId xmlns:a16="http://schemas.microsoft.com/office/drawing/2014/main" id="{E5C4AD33-E941-CE80-1A30-2A09D8D7C05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B85CC94-A6DE-084E-944A-DEC5042E5A88}"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680" r:id="rId1"/>
    <p:sldLayoutId id="2147485681" r:id="rId2"/>
    <p:sldLayoutId id="2147485682" r:id="rId3"/>
    <p:sldLayoutId id="2147485683" r:id="rId4"/>
    <p:sldLayoutId id="2147485684" r:id="rId5"/>
    <p:sldLayoutId id="2147485685" r:id="rId6"/>
    <p:sldLayoutId id="2147485686" r:id="rId7"/>
    <p:sldLayoutId id="2147485687" r:id="rId8"/>
    <p:sldLayoutId id="2147485688" r:id="rId9"/>
    <p:sldLayoutId id="2147485689" r:id="rId10"/>
    <p:sldLayoutId id="2147485690"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AD29757-5465-799D-7C28-D475CC775B7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6979" name="Rectangle 3">
            <a:extLst>
              <a:ext uri="{FF2B5EF4-FFF2-40B4-BE49-F238E27FC236}">
                <a16:creationId xmlns:a16="http://schemas.microsoft.com/office/drawing/2014/main" id="{08E0EA95-FD37-2D4A-7F95-ED4296FBA71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2660" name="Rectangle 4">
            <a:extLst>
              <a:ext uri="{FF2B5EF4-FFF2-40B4-BE49-F238E27FC236}">
                <a16:creationId xmlns:a16="http://schemas.microsoft.com/office/drawing/2014/main" id="{BB27912B-B93C-6A81-C0AC-F9C8DB48973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FFFF"/>
                </a:solidFill>
                <a:latin typeface="Arial" charset="0"/>
                <a:ea typeface="ＭＳ Ｐゴシック" charset="0"/>
                <a:cs typeface="ＭＳ Ｐゴシック" charset="0"/>
              </a:defRPr>
            </a:lvl1pPr>
          </a:lstStyle>
          <a:p>
            <a:pPr>
              <a:defRPr/>
            </a:pPr>
            <a:endParaRPr lang="en-US"/>
          </a:p>
        </p:txBody>
      </p:sp>
      <p:sp>
        <p:nvSpPr>
          <p:cNvPr id="582661" name="Rectangle 5">
            <a:extLst>
              <a:ext uri="{FF2B5EF4-FFF2-40B4-BE49-F238E27FC236}">
                <a16:creationId xmlns:a16="http://schemas.microsoft.com/office/drawing/2014/main" id="{18FFDD77-FA46-FC6D-97E1-9F2F248F982C}"/>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charset="0"/>
                <a:ea typeface="ＭＳ Ｐゴシック" charset="0"/>
                <a:cs typeface="ＭＳ Ｐゴシック" charset="0"/>
              </a:defRPr>
            </a:lvl1pPr>
          </a:lstStyle>
          <a:p>
            <a:pPr>
              <a:defRPr/>
            </a:pPr>
            <a:endParaRPr lang="en-US"/>
          </a:p>
        </p:txBody>
      </p:sp>
      <p:sp>
        <p:nvSpPr>
          <p:cNvPr id="582662" name="Rectangle 6">
            <a:extLst>
              <a:ext uri="{FF2B5EF4-FFF2-40B4-BE49-F238E27FC236}">
                <a16:creationId xmlns:a16="http://schemas.microsoft.com/office/drawing/2014/main" id="{869A9B11-B373-2A5E-EF55-79AE1C65A02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defRPr>
            </a:lvl1pPr>
          </a:lstStyle>
          <a:p>
            <a:pPr>
              <a:defRPr/>
            </a:pPr>
            <a:fld id="{AEDDD902-34A4-124B-888C-E0374CC56591}"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757" r:id="rId1"/>
    <p:sldLayoutId id="2147485758" r:id="rId2"/>
    <p:sldLayoutId id="2147485759" r:id="rId3"/>
    <p:sldLayoutId id="2147485760" r:id="rId4"/>
    <p:sldLayoutId id="2147485761" r:id="rId5"/>
    <p:sldLayoutId id="2147485762" r:id="rId6"/>
    <p:sldLayoutId id="2147485763" r:id="rId7"/>
    <p:sldLayoutId id="2147485764" r:id="rId8"/>
    <p:sldLayoutId id="2147485765" r:id="rId9"/>
    <p:sldLayoutId id="2147485766" r:id="rId10"/>
    <p:sldLayoutId id="214748576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58535EC-A96C-F1E0-6519-E0FA0A8CB791}"/>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4BB6234-1815-C844-5D57-7CFBC2F5CC5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6C5EEF1-AEF8-583C-7077-53EC810422E7}"/>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endParaRPr lang="en-US" altLang="en-US"/>
          </a:p>
        </p:txBody>
      </p:sp>
      <p:sp>
        <p:nvSpPr>
          <p:cNvPr id="1029" name="Rectangle 5">
            <a:extLst>
              <a:ext uri="{FF2B5EF4-FFF2-40B4-BE49-F238E27FC236}">
                <a16:creationId xmlns:a16="http://schemas.microsoft.com/office/drawing/2014/main" id="{7DFC7DBB-BCE8-938F-E41E-D96C5BD295BD}"/>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defRPr>
            </a:lvl1pPr>
          </a:lstStyle>
          <a:p>
            <a:endParaRPr lang="en-US" altLang="en-US"/>
          </a:p>
        </p:txBody>
      </p:sp>
      <p:sp>
        <p:nvSpPr>
          <p:cNvPr id="1030" name="Rectangle 6">
            <a:extLst>
              <a:ext uri="{FF2B5EF4-FFF2-40B4-BE49-F238E27FC236}">
                <a16:creationId xmlns:a16="http://schemas.microsoft.com/office/drawing/2014/main" id="{8DC4E0EB-272E-C1F6-ECC8-3011951CBB4B}"/>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fld id="{D9D13B2A-D123-ED4A-97D8-B54111B4AA31}" type="slidenum">
              <a:rPr lang="en-US" altLang="en-US"/>
              <a:pPr/>
              <a:t>‹#›</a:t>
            </a:fld>
            <a:endParaRPr lang="en-US" altLang="en-US"/>
          </a:p>
        </p:txBody>
      </p:sp>
    </p:spTree>
    <p:extLst>
      <p:ext uri="{BB962C8B-B14F-4D97-AF65-F5344CB8AC3E}">
        <p14:creationId xmlns:p14="http://schemas.microsoft.com/office/powerpoint/2010/main" val="1823003145"/>
      </p:ext>
    </p:extLst>
  </p:cSld>
  <p:clrMap bg1="lt1" tx1="dk1" bg2="lt2" tx2="dk2" accent1="accent1" accent2="accent2" accent3="accent3" accent4="accent4" accent5="accent5" accent6="accent6" hlink="hlink" folHlink="folHlink"/>
  <p:sldLayoutIdLst>
    <p:sldLayoutId id="2147485805" r:id="rId1"/>
    <p:sldLayoutId id="2147485806" r:id="rId2"/>
    <p:sldLayoutId id="2147485807" r:id="rId3"/>
    <p:sldLayoutId id="2147485808" r:id="rId4"/>
    <p:sldLayoutId id="2147485809" r:id="rId5"/>
    <p:sldLayoutId id="2147485810" r:id="rId6"/>
    <p:sldLayoutId id="2147485811" r:id="rId7"/>
    <p:sldLayoutId id="2147485812" r:id="rId8"/>
    <p:sldLayoutId id="2147485813" r:id="rId9"/>
    <p:sldLayoutId id="2147485814" r:id="rId10"/>
    <p:sldLayoutId id="2147485815" r:id="rId11"/>
    <p:sldLayoutId id="2147485816" r:id="rId12"/>
    <p:sldLayoutId id="2147485817" r:id="rId13"/>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133A31F8-247B-07A9-40A4-4F6455B5531C}"/>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5779" name="Rectangle 3">
            <a:extLst>
              <a:ext uri="{FF2B5EF4-FFF2-40B4-BE49-F238E27FC236}">
                <a16:creationId xmlns:a16="http://schemas.microsoft.com/office/drawing/2014/main" id="{0F1C8533-7360-5E50-4E45-536FDBB0022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2660" name="Rectangle 4">
            <a:extLst>
              <a:ext uri="{FF2B5EF4-FFF2-40B4-BE49-F238E27FC236}">
                <a16:creationId xmlns:a16="http://schemas.microsoft.com/office/drawing/2014/main" id="{A7575EB7-A5FB-3F95-4EAC-6B32E6FA4A93}"/>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a:defRPr/>
            </a:pPr>
            <a:endParaRPr lang="en-US"/>
          </a:p>
        </p:txBody>
      </p:sp>
      <p:sp>
        <p:nvSpPr>
          <p:cNvPr id="582661" name="Rectangle 5">
            <a:extLst>
              <a:ext uri="{FF2B5EF4-FFF2-40B4-BE49-F238E27FC236}">
                <a16:creationId xmlns:a16="http://schemas.microsoft.com/office/drawing/2014/main" id="{6619F3E0-E9BC-868B-059A-27E185AF798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a:defRPr/>
            </a:pPr>
            <a:endParaRPr lang="en-US"/>
          </a:p>
        </p:txBody>
      </p:sp>
      <p:sp>
        <p:nvSpPr>
          <p:cNvPr id="582662" name="Rectangle 6">
            <a:extLst>
              <a:ext uri="{FF2B5EF4-FFF2-40B4-BE49-F238E27FC236}">
                <a16:creationId xmlns:a16="http://schemas.microsoft.com/office/drawing/2014/main" id="{4916EA0B-0E66-7FEA-CB8D-577EF9BAB36C}"/>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C387ABB-2D77-3B47-8304-9FF7626FCF16}" type="slidenum">
              <a:rPr lang="en-US" altLang="en-US"/>
              <a:pPr>
                <a:defRPr/>
              </a:pPr>
              <a:t>‹#›</a:t>
            </a:fld>
            <a:endParaRPr lang="en-US" altLang="en-US"/>
          </a:p>
        </p:txBody>
      </p:sp>
    </p:spTree>
    <p:extLst>
      <p:ext uri="{BB962C8B-B14F-4D97-AF65-F5344CB8AC3E}">
        <p14:creationId xmlns:p14="http://schemas.microsoft.com/office/powerpoint/2010/main" val="1395044096"/>
      </p:ext>
    </p:extLst>
  </p:cSld>
  <p:clrMap bg1="dk2" tx1="lt1" bg2="dk1" tx2="lt2" accent1="accent1" accent2="accent2" accent3="accent3" accent4="accent4" accent5="accent5" accent6="accent6" hlink="hlink" folHlink="folHlink"/>
  <p:sldLayoutIdLst>
    <p:sldLayoutId id="2147485819" r:id="rId1"/>
    <p:sldLayoutId id="2147485820" r:id="rId2"/>
    <p:sldLayoutId id="2147485821" r:id="rId3"/>
    <p:sldLayoutId id="2147485822" r:id="rId4"/>
    <p:sldLayoutId id="2147485823" r:id="rId5"/>
    <p:sldLayoutId id="2147485824" r:id="rId6"/>
    <p:sldLayoutId id="2147485825" r:id="rId7"/>
    <p:sldLayoutId id="2147485826" r:id="rId8"/>
    <p:sldLayoutId id="2147485827" r:id="rId9"/>
    <p:sldLayoutId id="2147485828" r:id="rId10"/>
    <p:sldLayoutId id="214748582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07E4233-F062-89B9-9B29-E560A00559C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7EE9CC57-D4EF-AA19-910E-342C1FC05BA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2660" name="Rectangle 4">
            <a:extLst>
              <a:ext uri="{FF2B5EF4-FFF2-40B4-BE49-F238E27FC236}">
                <a16:creationId xmlns:a16="http://schemas.microsoft.com/office/drawing/2014/main" id="{C65B7F49-903D-07E8-C775-D7D1A328E952}"/>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FFFF"/>
                </a:solidFill>
                <a:latin typeface="Arial" charset="0"/>
                <a:ea typeface="ＭＳ Ｐゴシック" charset="0"/>
                <a:cs typeface="ＭＳ Ｐゴシック" charset="0"/>
              </a:defRPr>
            </a:lvl1pPr>
          </a:lstStyle>
          <a:p>
            <a:pPr>
              <a:defRPr/>
            </a:pPr>
            <a:endParaRPr lang="en-US"/>
          </a:p>
        </p:txBody>
      </p:sp>
      <p:sp>
        <p:nvSpPr>
          <p:cNvPr id="582661" name="Rectangle 5">
            <a:extLst>
              <a:ext uri="{FF2B5EF4-FFF2-40B4-BE49-F238E27FC236}">
                <a16:creationId xmlns:a16="http://schemas.microsoft.com/office/drawing/2014/main" id="{1FB93896-9341-63BE-4DF8-8BDF57047831}"/>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charset="0"/>
                <a:ea typeface="ＭＳ Ｐゴシック" charset="0"/>
                <a:cs typeface="ＭＳ Ｐゴシック" charset="0"/>
              </a:defRPr>
            </a:lvl1pPr>
          </a:lstStyle>
          <a:p>
            <a:pPr>
              <a:defRPr/>
            </a:pPr>
            <a:endParaRPr lang="en-US"/>
          </a:p>
        </p:txBody>
      </p:sp>
      <p:sp>
        <p:nvSpPr>
          <p:cNvPr id="582662" name="Rectangle 6">
            <a:extLst>
              <a:ext uri="{FF2B5EF4-FFF2-40B4-BE49-F238E27FC236}">
                <a16:creationId xmlns:a16="http://schemas.microsoft.com/office/drawing/2014/main" id="{1A784944-BCCC-AE6F-B751-532E020BB5C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defRPr>
            </a:lvl1pPr>
          </a:lstStyle>
          <a:p>
            <a:pPr>
              <a:defRPr/>
            </a:pPr>
            <a:fld id="{FFD4896A-46A0-5341-9BA9-820EE976F64A}"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691" r:id="rId1"/>
    <p:sldLayoutId id="2147485692" r:id="rId2"/>
    <p:sldLayoutId id="2147485693" r:id="rId3"/>
    <p:sldLayoutId id="2147485694" r:id="rId4"/>
    <p:sldLayoutId id="2147485695" r:id="rId5"/>
    <p:sldLayoutId id="2147485696" r:id="rId6"/>
    <p:sldLayoutId id="2147485697" r:id="rId7"/>
    <p:sldLayoutId id="2147485698" r:id="rId8"/>
    <p:sldLayoutId id="2147485699" r:id="rId9"/>
    <p:sldLayoutId id="2147485700" r:id="rId10"/>
    <p:sldLayoutId id="214748570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D16F611-EB38-286C-F354-C74061A4B6B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a:extLst>
              <a:ext uri="{FF2B5EF4-FFF2-40B4-BE49-F238E27FC236}">
                <a16:creationId xmlns:a16="http://schemas.microsoft.com/office/drawing/2014/main" id="{2000C4E8-AA2B-EF40-B810-465A679F299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2660" name="Rectangle 4">
            <a:extLst>
              <a:ext uri="{FF2B5EF4-FFF2-40B4-BE49-F238E27FC236}">
                <a16:creationId xmlns:a16="http://schemas.microsoft.com/office/drawing/2014/main" id="{8CCF409B-2205-6C68-CF30-037293977373}"/>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FFFF"/>
                </a:solidFill>
                <a:latin typeface="Arial" charset="0"/>
                <a:ea typeface="ＭＳ Ｐゴシック" charset="0"/>
                <a:cs typeface="ＭＳ Ｐゴシック" charset="0"/>
              </a:defRPr>
            </a:lvl1pPr>
          </a:lstStyle>
          <a:p>
            <a:pPr>
              <a:defRPr/>
            </a:pPr>
            <a:endParaRPr lang="en-US"/>
          </a:p>
        </p:txBody>
      </p:sp>
      <p:sp>
        <p:nvSpPr>
          <p:cNvPr id="582661" name="Rectangle 5">
            <a:extLst>
              <a:ext uri="{FF2B5EF4-FFF2-40B4-BE49-F238E27FC236}">
                <a16:creationId xmlns:a16="http://schemas.microsoft.com/office/drawing/2014/main" id="{2EA0B86C-149D-E519-D198-D782E7B4C71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charset="0"/>
                <a:ea typeface="ＭＳ Ｐゴシック" charset="0"/>
                <a:cs typeface="ＭＳ Ｐゴシック" charset="0"/>
              </a:defRPr>
            </a:lvl1pPr>
          </a:lstStyle>
          <a:p>
            <a:pPr>
              <a:defRPr/>
            </a:pPr>
            <a:endParaRPr lang="en-US"/>
          </a:p>
        </p:txBody>
      </p:sp>
      <p:sp>
        <p:nvSpPr>
          <p:cNvPr id="582662" name="Rectangle 6">
            <a:extLst>
              <a:ext uri="{FF2B5EF4-FFF2-40B4-BE49-F238E27FC236}">
                <a16:creationId xmlns:a16="http://schemas.microsoft.com/office/drawing/2014/main" id="{4648ED4E-12FB-4937-E670-0DA6022A951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defRPr>
            </a:lvl1pPr>
          </a:lstStyle>
          <a:p>
            <a:pPr>
              <a:defRPr/>
            </a:pPr>
            <a:fld id="{AFB888EE-FFCA-3A4E-8745-F5526963C92C}"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702" r:id="rId1"/>
    <p:sldLayoutId id="2147485703" r:id="rId2"/>
    <p:sldLayoutId id="2147485704" r:id="rId3"/>
    <p:sldLayoutId id="2147485705" r:id="rId4"/>
    <p:sldLayoutId id="2147485706" r:id="rId5"/>
    <p:sldLayoutId id="2147485707" r:id="rId6"/>
    <p:sldLayoutId id="2147485708" r:id="rId7"/>
    <p:sldLayoutId id="2147485709" r:id="rId8"/>
    <p:sldLayoutId id="2147485710" r:id="rId9"/>
    <p:sldLayoutId id="2147485711" r:id="rId10"/>
    <p:sldLayoutId id="2147485712"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5723DC4-4B2B-FD00-FC68-9C2DA6EC741C}"/>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7891" name="Rectangle 3">
            <a:extLst>
              <a:ext uri="{FF2B5EF4-FFF2-40B4-BE49-F238E27FC236}">
                <a16:creationId xmlns:a16="http://schemas.microsoft.com/office/drawing/2014/main" id="{93F072CC-C07C-3E6A-3BF2-F846C1A6375B}"/>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CEE03AB-4E0D-9BD1-72A4-FC3EE6B703B6}"/>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aseline="0">
                <a:solidFill>
                  <a:srgbClr val="000000"/>
                </a:solidFill>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97C4EBC9-2B3E-DE6C-39B8-CC8076F8ADEA}"/>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aseline="0">
                <a:solidFill>
                  <a:srgbClr val="000000"/>
                </a:solidFill>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586B16BC-5E9E-3A8F-6179-11E4A229160C}"/>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anose="02020603050405020304" pitchFamily="18" charset="0"/>
              </a:defRPr>
            </a:lvl1pPr>
          </a:lstStyle>
          <a:p>
            <a:pPr>
              <a:defRPr/>
            </a:pPr>
            <a:fld id="{910CD182-7935-9E47-BB16-168CEC4A6E3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768" r:id="rId1"/>
    <p:sldLayoutId id="2147485769" r:id="rId2"/>
    <p:sldLayoutId id="2147485770" r:id="rId3"/>
    <p:sldLayoutId id="2147485771" r:id="rId4"/>
    <p:sldLayoutId id="2147485772" r:id="rId5"/>
    <p:sldLayoutId id="2147485773" r:id="rId6"/>
    <p:sldLayoutId id="2147485774" r:id="rId7"/>
    <p:sldLayoutId id="2147485775" r:id="rId8"/>
    <p:sldLayoutId id="2147485776" r:id="rId9"/>
    <p:sldLayoutId id="2147485777" r:id="rId10"/>
    <p:sldLayoutId id="2147485778"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7D81D9C1-F7BA-7BC6-77AB-7D46A080B8C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179" name="Rectangle 3">
            <a:extLst>
              <a:ext uri="{FF2B5EF4-FFF2-40B4-BE49-F238E27FC236}">
                <a16:creationId xmlns:a16="http://schemas.microsoft.com/office/drawing/2014/main" id="{C6920407-FC19-4F0D-EC94-27A17A017E9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2660" name="Rectangle 4">
            <a:extLst>
              <a:ext uri="{FF2B5EF4-FFF2-40B4-BE49-F238E27FC236}">
                <a16:creationId xmlns:a16="http://schemas.microsoft.com/office/drawing/2014/main" id="{FC33C652-9195-043C-6AD2-C18CF718FC6F}"/>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a:defRPr/>
            </a:pPr>
            <a:endParaRPr lang="en-US"/>
          </a:p>
        </p:txBody>
      </p:sp>
      <p:sp>
        <p:nvSpPr>
          <p:cNvPr id="582661" name="Rectangle 5">
            <a:extLst>
              <a:ext uri="{FF2B5EF4-FFF2-40B4-BE49-F238E27FC236}">
                <a16:creationId xmlns:a16="http://schemas.microsoft.com/office/drawing/2014/main" id="{B136B0A9-B1EC-0E65-DC57-5812755B88EB}"/>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a:defRPr/>
            </a:pPr>
            <a:endParaRPr lang="en-US"/>
          </a:p>
        </p:txBody>
      </p:sp>
      <p:sp>
        <p:nvSpPr>
          <p:cNvPr id="582662" name="Rectangle 6">
            <a:extLst>
              <a:ext uri="{FF2B5EF4-FFF2-40B4-BE49-F238E27FC236}">
                <a16:creationId xmlns:a16="http://schemas.microsoft.com/office/drawing/2014/main" id="{6D955A0D-9D0B-E4EA-A69E-8F2FCE218D0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086874E-01E5-3940-AB8A-F5D85FF28322}"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713" r:id="rId1"/>
    <p:sldLayoutId id="2147485714" r:id="rId2"/>
    <p:sldLayoutId id="2147485715" r:id="rId3"/>
    <p:sldLayoutId id="2147485716" r:id="rId4"/>
    <p:sldLayoutId id="2147485717" r:id="rId5"/>
    <p:sldLayoutId id="2147485718" r:id="rId6"/>
    <p:sldLayoutId id="2147485719" r:id="rId7"/>
    <p:sldLayoutId id="2147485720" r:id="rId8"/>
    <p:sldLayoutId id="2147485721" r:id="rId9"/>
    <p:sldLayoutId id="2147485722" r:id="rId10"/>
    <p:sldLayoutId id="214748572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0BB15E4B-6F52-7099-8C03-16A85872011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2467" name="Rectangle 3">
            <a:extLst>
              <a:ext uri="{FF2B5EF4-FFF2-40B4-BE49-F238E27FC236}">
                <a16:creationId xmlns:a16="http://schemas.microsoft.com/office/drawing/2014/main" id="{69A49B40-ABD2-21ED-3518-10EEEDBF368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2660" name="Rectangle 4">
            <a:extLst>
              <a:ext uri="{FF2B5EF4-FFF2-40B4-BE49-F238E27FC236}">
                <a16:creationId xmlns:a16="http://schemas.microsoft.com/office/drawing/2014/main" id="{B9647A35-F6A8-3357-08A5-7223631A2EC3}"/>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a:defRPr/>
            </a:pPr>
            <a:endParaRPr lang="en-US"/>
          </a:p>
        </p:txBody>
      </p:sp>
      <p:sp>
        <p:nvSpPr>
          <p:cNvPr id="582661" name="Rectangle 5">
            <a:extLst>
              <a:ext uri="{FF2B5EF4-FFF2-40B4-BE49-F238E27FC236}">
                <a16:creationId xmlns:a16="http://schemas.microsoft.com/office/drawing/2014/main" id="{8281B2E0-8C19-4A79-177C-33C846C41EC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a:defRPr/>
            </a:pPr>
            <a:endParaRPr lang="en-US"/>
          </a:p>
        </p:txBody>
      </p:sp>
      <p:sp>
        <p:nvSpPr>
          <p:cNvPr id="582662" name="Rectangle 6">
            <a:extLst>
              <a:ext uri="{FF2B5EF4-FFF2-40B4-BE49-F238E27FC236}">
                <a16:creationId xmlns:a16="http://schemas.microsoft.com/office/drawing/2014/main" id="{D4FF38D6-D7C4-4E52-34C1-CF4D86E7751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6C46F6B-FAC4-CF40-9329-B8F6A6B1ED1C}"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724" r:id="rId1"/>
    <p:sldLayoutId id="2147485725" r:id="rId2"/>
    <p:sldLayoutId id="2147485726" r:id="rId3"/>
    <p:sldLayoutId id="2147485727" r:id="rId4"/>
    <p:sldLayoutId id="2147485728" r:id="rId5"/>
    <p:sldLayoutId id="2147485729" r:id="rId6"/>
    <p:sldLayoutId id="2147485730" r:id="rId7"/>
    <p:sldLayoutId id="2147485731" r:id="rId8"/>
    <p:sldLayoutId id="2147485732" r:id="rId9"/>
    <p:sldLayoutId id="2147485733" r:id="rId10"/>
    <p:sldLayoutId id="214748573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B86DEFB5-005B-C0A9-B80A-1C9698D57AD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4755" name="Rectangle 3">
            <a:extLst>
              <a:ext uri="{FF2B5EF4-FFF2-40B4-BE49-F238E27FC236}">
                <a16:creationId xmlns:a16="http://schemas.microsoft.com/office/drawing/2014/main" id="{F68A7150-5172-5B71-E05B-656CA340D1A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2660" name="Rectangle 4">
            <a:extLst>
              <a:ext uri="{FF2B5EF4-FFF2-40B4-BE49-F238E27FC236}">
                <a16:creationId xmlns:a16="http://schemas.microsoft.com/office/drawing/2014/main" id="{148FE806-55CF-7C5E-04FC-9E2F4366B34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a:defRPr/>
            </a:pPr>
            <a:endParaRPr lang="en-US"/>
          </a:p>
        </p:txBody>
      </p:sp>
      <p:sp>
        <p:nvSpPr>
          <p:cNvPr id="582661" name="Rectangle 5">
            <a:extLst>
              <a:ext uri="{FF2B5EF4-FFF2-40B4-BE49-F238E27FC236}">
                <a16:creationId xmlns:a16="http://schemas.microsoft.com/office/drawing/2014/main" id="{74ECCF54-207D-5C87-CD08-4415F135DC4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a:defRPr/>
            </a:pPr>
            <a:endParaRPr lang="en-US"/>
          </a:p>
        </p:txBody>
      </p:sp>
      <p:sp>
        <p:nvSpPr>
          <p:cNvPr id="582662" name="Rectangle 6">
            <a:extLst>
              <a:ext uri="{FF2B5EF4-FFF2-40B4-BE49-F238E27FC236}">
                <a16:creationId xmlns:a16="http://schemas.microsoft.com/office/drawing/2014/main" id="{4D72AE45-7851-F02F-34AA-E01C7399658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BABEC70-CD9C-A34B-91BD-486CD47D1342}"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735" r:id="rId1"/>
    <p:sldLayoutId id="2147485736" r:id="rId2"/>
    <p:sldLayoutId id="2147485737" r:id="rId3"/>
    <p:sldLayoutId id="2147485738" r:id="rId4"/>
    <p:sldLayoutId id="2147485739" r:id="rId5"/>
    <p:sldLayoutId id="2147485740" r:id="rId6"/>
    <p:sldLayoutId id="2147485741" r:id="rId7"/>
    <p:sldLayoutId id="2147485742" r:id="rId8"/>
    <p:sldLayoutId id="2147485743" r:id="rId9"/>
    <p:sldLayoutId id="2147485744" r:id="rId10"/>
    <p:sldLayoutId id="2147485745"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2CF7745E-F0A1-6382-F403-08D330FA776B}"/>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7043" name="Rectangle 3">
            <a:extLst>
              <a:ext uri="{FF2B5EF4-FFF2-40B4-BE49-F238E27FC236}">
                <a16:creationId xmlns:a16="http://schemas.microsoft.com/office/drawing/2014/main" id="{D3685DFF-74D3-C04C-1AB7-13BC5083115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20101CA-E452-BB9D-555F-0AB13CC65D48}"/>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3FE9101B-14A0-B9AF-87A1-4D6A3C9314AD}"/>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Times New Roman"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22C28D07-2B9E-10EE-93A4-FBA98FE8BAD2}"/>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anose="02020603050405020304" pitchFamily="18" charset="0"/>
              </a:defRPr>
            </a:lvl1pPr>
          </a:lstStyle>
          <a:p>
            <a:pPr>
              <a:defRPr/>
            </a:pPr>
            <a:fld id="{448B3EEF-CC93-FC40-A6B8-51EB8CD5789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779" r:id="rId1"/>
    <p:sldLayoutId id="2147485780" r:id="rId2"/>
    <p:sldLayoutId id="2147485781" r:id="rId3"/>
    <p:sldLayoutId id="2147485782" r:id="rId4"/>
    <p:sldLayoutId id="2147485783" r:id="rId5"/>
    <p:sldLayoutId id="2147485784" r:id="rId6"/>
    <p:sldLayoutId id="2147485785" r:id="rId7"/>
    <p:sldLayoutId id="2147485786" r:id="rId8"/>
    <p:sldLayoutId id="2147485787" r:id="rId9"/>
    <p:sldLayoutId id="2147485788" r:id="rId10"/>
    <p:sldLayoutId id="2147485789" r:id="rId11"/>
    <p:sldLayoutId id="2147485790" r:id="rId12"/>
    <p:sldLayoutId id="2147485791" r:id="rId13"/>
  </p:sldLayoutIdLst>
  <p:transition advClick="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7F38FB0A-25EB-14A9-592D-8CE74421A78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3667" name="Rectangle 3">
            <a:extLst>
              <a:ext uri="{FF2B5EF4-FFF2-40B4-BE49-F238E27FC236}">
                <a16:creationId xmlns:a16="http://schemas.microsoft.com/office/drawing/2014/main" id="{B06A4800-04AB-D0C5-71D0-8D6F396F3E8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A91AA1E-AFA1-38F3-35BB-A94E6301BF8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FFFFFF"/>
                </a:solidFill>
                <a:latin typeface="Arial"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A5736EF2-23B0-66C5-813A-7AA31E6E4A8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FFFFFF"/>
                </a:solidFill>
                <a:latin typeface="Arial"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F39C4E4A-045D-ACDE-A364-59BABC35FA1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defRPr>
            </a:lvl1pPr>
          </a:lstStyle>
          <a:p>
            <a:pPr>
              <a:defRPr/>
            </a:pPr>
            <a:fld id="{15E30E98-AA41-3D41-8D8B-0FD43A2AFE1B}"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792" r:id="rId1"/>
    <p:sldLayoutId id="2147485793" r:id="rId2"/>
    <p:sldLayoutId id="2147485794" r:id="rId3"/>
    <p:sldLayoutId id="2147485795" r:id="rId4"/>
    <p:sldLayoutId id="2147485796" r:id="rId5"/>
    <p:sldLayoutId id="2147485797" r:id="rId6"/>
    <p:sldLayoutId id="2147485798" r:id="rId7"/>
    <p:sldLayoutId id="2147485799" r:id="rId8"/>
    <p:sldLayoutId id="2147485800" r:id="rId9"/>
    <p:sldLayoutId id="2147485801" r:id="rId10"/>
    <p:sldLayoutId id="2147485802" r:id="rId11"/>
    <p:sldLayoutId id="2147485803"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www.astro.gsu.edu/~thenry/GALACTI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6.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79.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68.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68.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0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99237EA-3586-C882-F480-AAAC7434287E}"/>
              </a:ext>
            </a:extLst>
          </p:cNvPr>
          <p:cNvSpPr/>
          <p:nvPr/>
        </p:nvSpPr>
        <p:spPr bwMode="auto">
          <a:xfrm>
            <a:off x="4684986" y="3276811"/>
            <a:ext cx="1143000" cy="1143000"/>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 name="Oval 2">
            <a:extLst>
              <a:ext uri="{FF2B5EF4-FFF2-40B4-BE49-F238E27FC236}">
                <a16:creationId xmlns:a16="http://schemas.microsoft.com/office/drawing/2014/main" id="{4A81387B-2797-37EC-73C6-7FC8658C23EE}"/>
              </a:ext>
            </a:extLst>
          </p:cNvPr>
          <p:cNvSpPr/>
          <p:nvPr/>
        </p:nvSpPr>
        <p:spPr bwMode="auto">
          <a:xfrm>
            <a:off x="4881477" y="3096768"/>
            <a:ext cx="27432" cy="27432"/>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 name="Oval 4">
            <a:extLst>
              <a:ext uri="{FF2B5EF4-FFF2-40B4-BE49-F238E27FC236}">
                <a16:creationId xmlns:a16="http://schemas.microsoft.com/office/drawing/2014/main" id="{9F699DE5-A09B-9A4D-0231-E2C4933AF186}"/>
              </a:ext>
            </a:extLst>
          </p:cNvPr>
          <p:cNvSpPr/>
          <p:nvPr/>
        </p:nvSpPr>
        <p:spPr bwMode="auto">
          <a:xfrm>
            <a:off x="5567277" y="3096768"/>
            <a:ext cx="27432" cy="27432"/>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6" name="Oval 5">
            <a:extLst>
              <a:ext uri="{FF2B5EF4-FFF2-40B4-BE49-F238E27FC236}">
                <a16:creationId xmlns:a16="http://schemas.microsoft.com/office/drawing/2014/main" id="{C1CB7389-94FB-8CF7-6F19-4962ECA9C828}"/>
              </a:ext>
            </a:extLst>
          </p:cNvPr>
          <p:cNvSpPr/>
          <p:nvPr/>
        </p:nvSpPr>
        <p:spPr bwMode="auto">
          <a:xfrm>
            <a:off x="4406777" y="3565267"/>
            <a:ext cx="27432" cy="27432"/>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7" name="Oval 6">
            <a:extLst>
              <a:ext uri="{FF2B5EF4-FFF2-40B4-BE49-F238E27FC236}">
                <a16:creationId xmlns:a16="http://schemas.microsoft.com/office/drawing/2014/main" id="{2CCED645-8F8B-1D4F-80C0-CA8519E60BAC}"/>
              </a:ext>
            </a:extLst>
          </p:cNvPr>
          <p:cNvSpPr/>
          <p:nvPr/>
        </p:nvSpPr>
        <p:spPr bwMode="auto">
          <a:xfrm>
            <a:off x="6019800" y="3581400"/>
            <a:ext cx="27432" cy="27432"/>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8" name="Oval 7">
            <a:extLst>
              <a:ext uri="{FF2B5EF4-FFF2-40B4-BE49-F238E27FC236}">
                <a16:creationId xmlns:a16="http://schemas.microsoft.com/office/drawing/2014/main" id="{DB706D31-10E3-003D-243F-B7ED10F361D0}"/>
              </a:ext>
            </a:extLst>
          </p:cNvPr>
          <p:cNvSpPr/>
          <p:nvPr/>
        </p:nvSpPr>
        <p:spPr bwMode="auto">
          <a:xfrm>
            <a:off x="4651563" y="4356100"/>
            <a:ext cx="27432" cy="27432"/>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9" name="Oval 8">
            <a:extLst>
              <a:ext uri="{FF2B5EF4-FFF2-40B4-BE49-F238E27FC236}">
                <a16:creationId xmlns:a16="http://schemas.microsoft.com/office/drawing/2014/main" id="{9263DCBE-637F-3DC5-9D48-DAF7060BB2C3}"/>
              </a:ext>
            </a:extLst>
          </p:cNvPr>
          <p:cNvSpPr/>
          <p:nvPr/>
        </p:nvSpPr>
        <p:spPr bwMode="auto">
          <a:xfrm>
            <a:off x="5839968" y="4343400"/>
            <a:ext cx="27432" cy="27432"/>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0" name="Oval 9">
            <a:extLst>
              <a:ext uri="{FF2B5EF4-FFF2-40B4-BE49-F238E27FC236}">
                <a16:creationId xmlns:a16="http://schemas.microsoft.com/office/drawing/2014/main" id="{8A540B0D-015B-F451-5009-098939C2C1F2}"/>
              </a:ext>
            </a:extLst>
          </p:cNvPr>
          <p:cNvSpPr/>
          <p:nvPr/>
        </p:nvSpPr>
        <p:spPr bwMode="auto">
          <a:xfrm>
            <a:off x="6017172" y="3657600"/>
            <a:ext cx="914400" cy="914400"/>
          </a:xfrm>
          <a:prstGeom prst="ellipse">
            <a:avLst/>
          </a:prstGeom>
          <a:gradFill>
            <a:gsLst>
              <a:gs pos="0">
                <a:srgbClr val="E8FF00">
                  <a:tint val="66000"/>
                  <a:satMod val="160000"/>
                  <a:lumMod val="0"/>
                </a:srgbClr>
              </a:gs>
              <a:gs pos="0">
                <a:srgbClr val="E8FF00">
                  <a:tint val="44500"/>
                  <a:satMod val="160000"/>
                </a:srgbClr>
              </a:gs>
              <a:gs pos="0">
                <a:srgbClr val="E8FF00">
                  <a:tint val="23500"/>
                  <a:satMod val="160000"/>
                </a:srgbClr>
              </a:gs>
            </a:gsLst>
            <a:path path="circle">
              <a:fillToRect r="100000" b="100000"/>
            </a:path>
          </a:gra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1" name="Oval 10">
            <a:extLst>
              <a:ext uri="{FF2B5EF4-FFF2-40B4-BE49-F238E27FC236}">
                <a16:creationId xmlns:a16="http://schemas.microsoft.com/office/drawing/2014/main" id="{87AB6522-35A5-3C39-6C71-51EC57689543}"/>
              </a:ext>
            </a:extLst>
          </p:cNvPr>
          <p:cNvSpPr/>
          <p:nvPr/>
        </p:nvSpPr>
        <p:spPr bwMode="auto">
          <a:xfrm>
            <a:off x="3581400" y="3657600"/>
            <a:ext cx="914400" cy="914400"/>
          </a:xfrm>
          <a:prstGeom prst="ellipse">
            <a:avLst/>
          </a:prstGeom>
          <a:gradFill>
            <a:gsLst>
              <a:gs pos="0">
                <a:srgbClr val="E8FF00">
                  <a:tint val="66000"/>
                  <a:satMod val="160000"/>
                  <a:lumMod val="0"/>
                </a:srgbClr>
              </a:gs>
              <a:gs pos="0">
                <a:srgbClr val="E8FF00">
                  <a:tint val="44500"/>
                  <a:satMod val="160000"/>
                </a:srgbClr>
              </a:gs>
              <a:gs pos="0">
                <a:srgbClr val="E8FF00">
                  <a:tint val="23500"/>
                  <a:satMod val="160000"/>
                </a:srgbClr>
              </a:gs>
            </a:gsLst>
            <a:path path="circle">
              <a:fillToRect r="100000" b="100000"/>
            </a:path>
          </a:gra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2" name="Oval 11">
            <a:extLst>
              <a:ext uri="{FF2B5EF4-FFF2-40B4-BE49-F238E27FC236}">
                <a16:creationId xmlns:a16="http://schemas.microsoft.com/office/drawing/2014/main" id="{9DE58596-946C-39C9-0813-89A9805EE571}"/>
              </a:ext>
            </a:extLst>
          </p:cNvPr>
          <p:cNvSpPr/>
          <p:nvPr/>
        </p:nvSpPr>
        <p:spPr bwMode="auto">
          <a:xfrm>
            <a:off x="4419600" y="4541520"/>
            <a:ext cx="640080" cy="640080"/>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3" name="Oval 12">
            <a:extLst>
              <a:ext uri="{FF2B5EF4-FFF2-40B4-BE49-F238E27FC236}">
                <a16:creationId xmlns:a16="http://schemas.microsoft.com/office/drawing/2014/main" id="{50914956-A88E-C057-2147-B9F1B2F7002E}"/>
              </a:ext>
            </a:extLst>
          </p:cNvPr>
          <p:cNvSpPr/>
          <p:nvPr/>
        </p:nvSpPr>
        <p:spPr bwMode="auto">
          <a:xfrm>
            <a:off x="5455920" y="4541520"/>
            <a:ext cx="640080" cy="640080"/>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4" name="Oval 13">
            <a:extLst>
              <a:ext uri="{FF2B5EF4-FFF2-40B4-BE49-F238E27FC236}">
                <a16:creationId xmlns:a16="http://schemas.microsoft.com/office/drawing/2014/main" id="{C53977DF-A6D2-FC02-6456-EA0F87E226B7}"/>
              </a:ext>
            </a:extLst>
          </p:cNvPr>
          <p:cNvSpPr/>
          <p:nvPr/>
        </p:nvSpPr>
        <p:spPr bwMode="auto">
          <a:xfrm>
            <a:off x="5836920" y="2788920"/>
            <a:ext cx="640080" cy="640080"/>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5" name="Oval 14">
            <a:extLst>
              <a:ext uri="{FF2B5EF4-FFF2-40B4-BE49-F238E27FC236}">
                <a16:creationId xmlns:a16="http://schemas.microsoft.com/office/drawing/2014/main" id="{E2B6FB99-E479-EE9C-660B-DC6D133CCE0D}"/>
              </a:ext>
            </a:extLst>
          </p:cNvPr>
          <p:cNvSpPr/>
          <p:nvPr/>
        </p:nvSpPr>
        <p:spPr bwMode="auto">
          <a:xfrm>
            <a:off x="4922520" y="2362200"/>
            <a:ext cx="640080" cy="640080"/>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6" name="Oval 15">
            <a:extLst>
              <a:ext uri="{FF2B5EF4-FFF2-40B4-BE49-F238E27FC236}">
                <a16:creationId xmlns:a16="http://schemas.microsoft.com/office/drawing/2014/main" id="{0C672ECE-4A61-87DE-0BFC-35A26DDD419C}"/>
              </a:ext>
            </a:extLst>
          </p:cNvPr>
          <p:cNvSpPr/>
          <p:nvPr/>
        </p:nvSpPr>
        <p:spPr bwMode="auto">
          <a:xfrm>
            <a:off x="4038600" y="2788920"/>
            <a:ext cx="640080" cy="640080"/>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7" name="Oval 16">
            <a:extLst>
              <a:ext uri="{FF2B5EF4-FFF2-40B4-BE49-F238E27FC236}">
                <a16:creationId xmlns:a16="http://schemas.microsoft.com/office/drawing/2014/main" id="{AE8F5FC8-A9D0-92D0-D861-29373EAEB9BD}"/>
              </a:ext>
            </a:extLst>
          </p:cNvPr>
          <p:cNvSpPr/>
          <p:nvPr/>
        </p:nvSpPr>
        <p:spPr bwMode="auto">
          <a:xfrm>
            <a:off x="5013960" y="521970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8" name="Oval 17">
            <a:extLst>
              <a:ext uri="{FF2B5EF4-FFF2-40B4-BE49-F238E27FC236}">
                <a16:creationId xmlns:a16="http://schemas.microsoft.com/office/drawing/2014/main" id="{7611128D-C9B3-52CA-439C-7FCBB62AE05A}"/>
              </a:ext>
            </a:extLst>
          </p:cNvPr>
          <p:cNvSpPr/>
          <p:nvPr/>
        </p:nvSpPr>
        <p:spPr bwMode="auto">
          <a:xfrm>
            <a:off x="5767026" y="536702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 name="Oval 18">
            <a:extLst>
              <a:ext uri="{FF2B5EF4-FFF2-40B4-BE49-F238E27FC236}">
                <a16:creationId xmlns:a16="http://schemas.microsoft.com/office/drawing/2014/main" id="{65F8FD54-27F8-9E90-ADD2-C1C74D14C8CB}"/>
              </a:ext>
            </a:extLst>
          </p:cNvPr>
          <p:cNvSpPr/>
          <p:nvPr/>
        </p:nvSpPr>
        <p:spPr bwMode="auto">
          <a:xfrm>
            <a:off x="4244340" y="536702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20" name="Oval 19">
            <a:extLst>
              <a:ext uri="{FF2B5EF4-FFF2-40B4-BE49-F238E27FC236}">
                <a16:creationId xmlns:a16="http://schemas.microsoft.com/office/drawing/2014/main" id="{6806D19F-5465-B0EB-BBA0-B09858C9C9EB}"/>
              </a:ext>
            </a:extLst>
          </p:cNvPr>
          <p:cNvSpPr/>
          <p:nvPr/>
        </p:nvSpPr>
        <p:spPr bwMode="auto">
          <a:xfrm>
            <a:off x="6490926" y="2215896"/>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21" name="Oval 20">
            <a:extLst>
              <a:ext uri="{FF2B5EF4-FFF2-40B4-BE49-F238E27FC236}">
                <a16:creationId xmlns:a16="http://schemas.microsoft.com/office/drawing/2014/main" id="{0AC80CB8-3273-D014-957E-C846FE4B3252}"/>
              </a:ext>
            </a:extLst>
          </p:cNvPr>
          <p:cNvSpPr/>
          <p:nvPr/>
        </p:nvSpPr>
        <p:spPr bwMode="auto">
          <a:xfrm>
            <a:off x="3491274" y="228092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22" name="Oval 21">
            <a:extLst>
              <a:ext uri="{FF2B5EF4-FFF2-40B4-BE49-F238E27FC236}">
                <a16:creationId xmlns:a16="http://schemas.microsoft.com/office/drawing/2014/main" id="{5E3BA0BD-30FD-F3DB-19F4-F5802015E806}"/>
              </a:ext>
            </a:extLst>
          </p:cNvPr>
          <p:cNvSpPr/>
          <p:nvPr/>
        </p:nvSpPr>
        <p:spPr bwMode="auto">
          <a:xfrm>
            <a:off x="5736546" y="211074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23" name="Oval 22">
            <a:extLst>
              <a:ext uri="{FF2B5EF4-FFF2-40B4-BE49-F238E27FC236}">
                <a16:creationId xmlns:a16="http://schemas.microsoft.com/office/drawing/2014/main" id="{D75A2971-CC03-3E02-511A-9EFB15630010}"/>
              </a:ext>
            </a:extLst>
          </p:cNvPr>
          <p:cNvSpPr/>
          <p:nvPr/>
        </p:nvSpPr>
        <p:spPr bwMode="auto">
          <a:xfrm>
            <a:off x="4245654" y="211074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24" name="Oval 23">
            <a:extLst>
              <a:ext uri="{FF2B5EF4-FFF2-40B4-BE49-F238E27FC236}">
                <a16:creationId xmlns:a16="http://schemas.microsoft.com/office/drawing/2014/main" id="{E09EC5C5-083A-3DA9-B539-EBF091BC4659}"/>
              </a:ext>
            </a:extLst>
          </p:cNvPr>
          <p:cNvSpPr/>
          <p:nvPr/>
        </p:nvSpPr>
        <p:spPr bwMode="auto">
          <a:xfrm>
            <a:off x="3341821" y="299137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25" name="Oval 24">
            <a:extLst>
              <a:ext uri="{FF2B5EF4-FFF2-40B4-BE49-F238E27FC236}">
                <a16:creationId xmlns:a16="http://schemas.microsoft.com/office/drawing/2014/main" id="{5B46585A-7B43-6718-1ACE-8EE9B84C052E}"/>
              </a:ext>
            </a:extLst>
          </p:cNvPr>
          <p:cNvSpPr/>
          <p:nvPr/>
        </p:nvSpPr>
        <p:spPr bwMode="auto">
          <a:xfrm>
            <a:off x="6680112" y="298704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26" name="Oval 25">
            <a:extLst>
              <a:ext uri="{FF2B5EF4-FFF2-40B4-BE49-F238E27FC236}">
                <a16:creationId xmlns:a16="http://schemas.microsoft.com/office/drawing/2014/main" id="{F3453033-91A0-16B0-2A7E-1FCC1DE89180}"/>
              </a:ext>
            </a:extLst>
          </p:cNvPr>
          <p:cNvSpPr/>
          <p:nvPr/>
        </p:nvSpPr>
        <p:spPr bwMode="auto">
          <a:xfrm>
            <a:off x="3742734" y="474726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27" name="Oval 26">
            <a:extLst>
              <a:ext uri="{FF2B5EF4-FFF2-40B4-BE49-F238E27FC236}">
                <a16:creationId xmlns:a16="http://schemas.microsoft.com/office/drawing/2014/main" id="{6050CF61-14FE-BBD2-49DD-B7D0069D8D75}"/>
              </a:ext>
            </a:extLst>
          </p:cNvPr>
          <p:cNvSpPr/>
          <p:nvPr/>
        </p:nvSpPr>
        <p:spPr bwMode="auto">
          <a:xfrm>
            <a:off x="6269946" y="474726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28" name="Oval 27">
            <a:extLst>
              <a:ext uri="{FF2B5EF4-FFF2-40B4-BE49-F238E27FC236}">
                <a16:creationId xmlns:a16="http://schemas.microsoft.com/office/drawing/2014/main" id="{714F26F2-8EB6-4865-46FC-9E5A7AA29E14}"/>
              </a:ext>
            </a:extLst>
          </p:cNvPr>
          <p:cNvSpPr/>
          <p:nvPr/>
        </p:nvSpPr>
        <p:spPr bwMode="auto">
          <a:xfrm>
            <a:off x="5965107" y="1437193"/>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0" name="Oval 29">
            <a:extLst>
              <a:ext uri="{FF2B5EF4-FFF2-40B4-BE49-F238E27FC236}">
                <a16:creationId xmlns:a16="http://schemas.microsoft.com/office/drawing/2014/main" id="{65044C5F-7C21-8BBC-F0A8-A3CBB41C0EF0}"/>
              </a:ext>
            </a:extLst>
          </p:cNvPr>
          <p:cNvSpPr/>
          <p:nvPr/>
        </p:nvSpPr>
        <p:spPr bwMode="auto">
          <a:xfrm>
            <a:off x="4260933" y="1430857"/>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1" name="Oval 30">
            <a:extLst>
              <a:ext uri="{FF2B5EF4-FFF2-40B4-BE49-F238E27FC236}">
                <a16:creationId xmlns:a16="http://schemas.microsoft.com/office/drawing/2014/main" id="{2BC44DEE-B695-0532-39A7-51930E88C55F}"/>
              </a:ext>
            </a:extLst>
          </p:cNvPr>
          <p:cNvSpPr/>
          <p:nvPr/>
        </p:nvSpPr>
        <p:spPr bwMode="auto">
          <a:xfrm>
            <a:off x="3152104" y="26212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2" name="Oval 31">
            <a:extLst>
              <a:ext uri="{FF2B5EF4-FFF2-40B4-BE49-F238E27FC236}">
                <a16:creationId xmlns:a16="http://schemas.microsoft.com/office/drawing/2014/main" id="{0BD739F3-26C0-7DDC-E783-BFE04416D760}"/>
              </a:ext>
            </a:extLst>
          </p:cNvPr>
          <p:cNvSpPr/>
          <p:nvPr/>
        </p:nvSpPr>
        <p:spPr bwMode="auto">
          <a:xfrm>
            <a:off x="6188905" y="18211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3" name="Oval 32">
            <a:extLst>
              <a:ext uri="{FF2B5EF4-FFF2-40B4-BE49-F238E27FC236}">
                <a16:creationId xmlns:a16="http://schemas.microsoft.com/office/drawing/2014/main" id="{22801429-B993-B758-C1C5-E3D5A7E87610}"/>
              </a:ext>
            </a:extLst>
          </p:cNvPr>
          <p:cNvSpPr/>
          <p:nvPr/>
        </p:nvSpPr>
        <p:spPr bwMode="auto">
          <a:xfrm>
            <a:off x="5669280" y="1736625"/>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4" name="Oval 33">
            <a:extLst>
              <a:ext uri="{FF2B5EF4-FFF2-40B4-BE49-F238E27FC236}">
                <a16:creationId xmlns:a16="http://schemas.microsoft.com/office/drawing/2014/main" id="{CD80062E-49C6-F1CF-69F1-E2D4D47818AC}"/>
              </a:ext>
            </a:extLst>
          </p:cNvPr>
          <p:cNvSpPr/>
          <p:nvPr/>
        </p:nvSpPr>
        <p:spPr bwMode="auto">
          <a:xfrm>
            <a:off x="4055358" y="181356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5" name="Oval 34">
            <a:extLst>
              <a:ext uri="{FF2B5EF4-FFF2-40B4-BE49-F238E27FC236}">
                <a16:creationId xmlns:a16="http://schemas.microsoft.com/office/drawing/2014/main" id="{1CB880DA-607A-F3B3-E551-513B53D17A39}"/>
              </a:ext>
            </a:extLst>
          </p:cNvPr>
          <p:cNvSpPr/>
          <p:nvPr/>
        </p:nvSpPr>
        <p:spPr bwMode="auto">
          <a:xfrm>
            <a:off x="4539931" y="1734566"/>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6" name="Oval 35">
            <a:extLst>
              <a:ext uri="{FF2B5EF4-FFF2-40B4-BE49-F238E27FC236}">
                <a16:creationId xmlns:a16="http://schemas.microsoft.com/office/drawing/2014/main" id="{31DA9D2B-A746-975E-6EAE-4F8B349D58F3}"/>
              </a:ext>
            </a:extLst>
          </p:cNvPr>
          <p:cNvSpPr/>
          <p:nvPr/>
        </p:nvSpPr>
        <p:spPr bwMode="auto">
          <a:xfrm>
            <a:off x="5105400" y="16764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7" name="Oval 36">
            <a:extLst>
              <a:ext uri="{FF2B5EF4-FFF2-40B4-BE49-F238E27FC236}">
                <a16:creationId xmlns:a16="http://schemas.microsoft.com/office/drawing/2014/main" id="{DBE1C52F-B8C1-5918-3395-1A809FDC8DA5}"/>
              </a:ext>
            </a:extLst>
          </p:cNvPr>
          <p:cNvSpPr/>
          <p:nvPr/>
        </p:nvSpPr>
        <p:spPr bwMode="auto">
          <a:xfrm>
            <a:off x="5370786" y="200463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8" name="Oval 37">
            <a:extLst>
              <a:ext uri="{FF2B5EF4-FFF2-40B4-BE49-F238E27FC236}">
                <a16:creationId xmlns:a16="http://schemas.microsoft.com/office/drawing/2014/main" id="{E65C6C60-9DE4-71A1-31B3-4317CCB82215}"/>
              </a:ext>
            </a:extLst>
          </p:cNvPr>
          <p:cNvSpPr/>
          <p:nvPr/>
        </p:nvSpPr>
        <p:spPr bwMode="auto">
          <a:xfrm>
            <a:off x="4856025" y="2008886"/>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9" name="Oval 38">
            <a:extLst>
              <a:ext uri="{FF2B5EF4-FFF2-40B4-BE49-F238E27FC236}">
                <a16:creationId xmlns:a16="http://schemas.microsoft.com/office/drawing/2014/main" id="{823F300E-A2D1-FD77-3A43-7B160EA2722E}"/>
              </a:ext>
            </a:extLst>
          </p:cNvPr>
          <p:cNvSpPr/>
          <p:nvPr/>
        </p:nvSpPr>
        <p:spPr bwMode="auto">
          <a:xfrm>
            <a:off x="5128260" y="61264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0" name="Oval 39">
            <a:extLst>
              <a:ext uri="{FF2B5EF4-FFF2-40B4-BE49-F238E27FC236}">
                <a16:creationId xmlns:a16="http://schemas.microsoft.com/office/drawing/2014/main" id="{8C323501-0DFF-DD73-3061-1D3E6A1ED9A4}"/>
              </a:ext>
            </a:extLst>
          </p:cNvPr>
          <p:cNvSpPr/>
          <p:nvPr/>
        </p:nvSpPr>
        <p:spPr bwMode="auto">
          <a:xfrm>
            <a:off x="6451598" y="1493932"/>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1" name="Oval 40">
            <a:extLst>
              <a:ext uri="{FF2B5EF4-FFF2-40B4-BE49-F238E27FC236}">
                <a16:creationId xmlns:a16="http://schemas.microsoft.com/office/drawing/2014/main" id="{9B347187-6068-CFA1-A8F5-F50F1AF0A21F}"/>
              </a:ext>
            </a:extLst>
          </p:cNvPr>
          <p:cNvSpPr/>
          <p:nvPr/>
        </p:nvSpPr>
        <p:spPr bwMode="auto">
          <a:xfrm>
            <a:off x="3741308" y="1511232"/>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2" name="Oval 41">
            <a:extLst>
              <a:ext uri="{FF2B5EF4-FFF2-40B4-BE49-F238E27FC236}">
                <a16:creationId xmlns:a16="http://schemas.microsoft.com/office/drawing/2014/main" id="{0BEF662C-20B8-25B8-35BE-F47A4A1AC77B}"/>
              </a:ext>
            </a:extLst>
          </p:cNvPr>
          <p:cNvSpPr/>
          <p:nvPr/>
        </p:nvSpPr>
        <p:spPr bwMode="auto">
          <a:xfrm>
            <a:off x="3954780" y="5847217"/>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3" name="Oval 42">
            <a:extLst>
              <a:ext uri="{FF2B5EF4-FFF2-40B4-BE49-F238E27FC236}">
                <a16:creationId xmlns:a16="http://schemas.microsoft.com/office/drawing/2014/main" id="{10BD6CFB-83F8-4F6F-C4D7-6529BA173820}"/>
              </a:ext>
            </a:extLst>
          </p:cNvPr>
          <p:cNvSpPr/>
          <p:nvPr/>
        </p:nvSpPr>
        <p:spPr bwMode="auto">
          <a:xfrm>
            <a:off x="6756017" y="18288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4" name="Oval 43">
            <a:extLst>
              <a:ext uri="{FF2B5EF4-FFF2-40B4-BE49-F238E27FC236}">
                <a16:creationId xmlns:a16="http://schemas.microsoft.com/office/drawing/2014/main" id="{B00B5B52-6BF7-4EB2-26BE-7E558004C526}"/>
              </a:ext>
            </a:extLst>
          </p:cNvPr>
          <p:cNvSpPr/>
          <p:nvPr/>
        </p:nvSpPr>
        <p:spPr bwMode="auto">
          <a:xfrm>
            <a:off x="7176902" y="2193036"/>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5" name="Oval 44">
            <a:extLst>
              <a:ext uri="{FF2B5EF4-FFF2-40B4-BE49-F238E27FC236}">
                <a16:creationId xmlns:a16="http://schemas.microsoft.com/office/drawing/2014/main" id="{86B72D4C-45C6-885D-B14E-6C09C6C5E41B}"/>
              </a:ext>
            </a:extLst>
          </p:cNvPr>
          <p:cNvSpPr/>
          <p:nvPr/>
        </p:nvSpPr>
        <p:spPr bwMode="auto">
          <a:xfrm>
            <a:off x="3014944" y="2193036"/>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6" name="Oval 45">
            <a:extLst>
              <a:ext uri="{FF2B5EF4-FFF2-40B4-BE49-F238E27FC236}">
                <a16:creationId xmlns:a16="http://schemas.microsoft.com/office/drawing/2014/main" id="{E56E2501-5E5D-5346-C561-FE0D7055471E}"/>
              </a:ext>
            </a:extLst>
          </p:cNvPr>
          <p:cNvSpPr/>
          <p:nvPr/>
        </p:nvSpPr>
        <p:spPr bwMode="auto">
          <a:xfrm>
            <a:off x="2771104" y="2856058"/>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7" name="Oval 46">
            <a:extLst>
              <a:ext uri="{FF2B5EF4-FFF2-40B4-BE49-F238E27FC236}">
                <a16:creationId xmlns:a16="http://schemas.microsoft.com/office/drawing/2014/main" id="{0AAB22F0-6C60-A960-8F46-BAB648B4DE10}"/>
              </a:ext>
            </a:extLst>
          </p:cNvPr>
          <p:cNvSpPr/>
          <p:nvPr/>
        </p:nvSpPr>
        <p:spPr bwMode="auto">
          <a:xfrm>
            <a:off x="3219818" y="361442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8" name="Oval 47">
            <a:extLst>
              <a:ext uri="{FF2B5EF4-FFF2-40B4-BE49-F238E27FC236}">
                <a16:creationId xmlns:a16="http://schemas.microsoft.com/office/drawing/2014/main" id="{1379D6EB-D55B-FB84-9C1B-FD00F3773F9A}"/>
              </a:ext>
            </a:extLst>
          </p:cNvPr>
          <p:cNvSpPr/>
          <p:nvPr/>
        </p:nvSpPr>
        <p:spPr bwMode="auto">
          <a:xfrm>
            <a:off x="7058696" y="2626223"/>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9" name="Oval 48">
            <a:extLst>
              <a:ext uri="{FF2B5EF4-FFF2-40B4-BE49-F238E27FC236}">
                <a16:creationId xmlns:a16="http://schemas.microsoft.com/office/drawing/2014/main" id="{4830518B-8F98-4DC8-1877-C71F8C5E67C0}"/>
              </a:ext>
            </a:extLst>
          </p:cNvPr>
          <p:cNvSpPr/>
          <p:nvPr/>
        </p:nvSpPr>
        <p:spPr bwMode="auto">
          <a:xfrm>
            <a:off x="7193280" y="173434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0" name="Oval 49">
            <a:extLst>
              <a:ext uri="{FF2B5EF4-FFF2-40B4-BE49-F238E27FC236}">
                <a16:creationId xmlns:a16="http://schemas.microsoft.com/office/drawing/2014/main" id="{F115E4D5-2A79-513E-AAD8-845B98C45D2B}"/>
              </a:ext>
            </a:extLst>
          </p:cNvPr>
          <p:cNvSpPr/>
          <p:nvPr/>
        </p:nvSpPr>
        <p:spPr bwMode="auto">
          <a:xfrm>
            <a:off x="3068080" y="1733928"/>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1" name="Oval 50">
            <a:extLst>
              <a:ext uri="{FF2B5EF4-FFF2-40B4-BE49-F238E27FC236}">
                <a16:creationId xmlns:a16="http://schemas.microsoft.com/office/drawing/2014/main" id="{C74A29F0-99EC-0D81-9BC4-7CFC43B58B70}"/>
              </a:ext>
            </a:extLst>
          </p:cNvPr>
          <p:cNvSpPr/>
          <p:nvPr/>
        </p:nvSpPr>
        <p:spPr bwMode="auto">
          <a:xfrm>
            <a:off x="5705223" y="10668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2" name="Oval 51">
            <a:extLst>
              <a:ext uri="{FF2B5EF4-FFF2-40B4-BE49-F238E27FC236}">
                <a16:creationId xmlns:a16="http://schemas.microsoft.com/office/drawing/2014/main" id="{A07341D4-EAAC-AA13-42C4-13A12C6FF1A6}"/>
              </a:ext>
            </a:extLst>
          </p:cNvPr>
          <p:cNvSpPr/>
          <p:nvPr/>
        </p:nvSpPr>
        <p:spPr bwMode="auto">
          <a:xfrm>
            <a:off x="4362140" y="6075941"/>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3" name="Oval 52">
            <a:extLst>
              <a:ext uri="{FF2B5EF4-FFF2-40B4-BE49-F238E27FC236}">
                <a16:creationId xmlns:a16="http://schemas.microsoft.com/office/drawing/2014/main" id="{74361E0B-BD06-F432-5138-8F66D6E8E90C}"/>
              </a:ext>
            </a:extLst>
          </p:cNvPr>
          <p:cNvSpPr/>
          <p:nvPr/>
        </p:nvSpPr>
        <p:spPr bwMode="auto">
          <a:xfrm>
            <a:off x="5105400" y="9906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4" name="Oval 53">
            <a:extLst>
              <a:ext uri="{FF2B5EF4-FFF2-40B4-BE49-F238E27FC236}">
                <a16:creationId xmlns:a16="http://schemas.microsoft.com/office/drawing/2014/main" id="{ED6BE5A8-F609-752E-5A1F-4A6EF43F1630}"/>
              </a:ext>
            </a:extLst>
          </p:cNvPr>
          <p:cNvSpPr/>
          <p:nvPr/>
        </p:nvSpPr>
        <p:spPr bwMode="auto">
          <a:xfrm>
            <a:off x="4831080" y="1367536"/>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5" name="Oval 54">
            <a:extLst>
              <a:ext uri="{FF2B5EF4-FFF2-40B4-BE49-F238E27FC236}">
                <a16:creationId xmlns:a16="http://schemas.microsoft.com/office/drawing/2014/main" id="{73F1E699-2212-9CB9-9882-0F89AF1EA25C}"/>
              </a:ext>
            </a:extLst>
          </p:cNvPr>
          <p:cNvSpPr/>
          <p:nvPr/>
        </p:nvSpPr>
        <p:spPr bwMode="auto">
          <a:xfrm>
            <a:off x="7453642" y="282194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6" name="Oval 55">
            <a:extLst>
              <a:ext uri="{FF2B5EF4-FFF2-40B4-BE49-F238E27FC236}">
                <a16:creationId xmlns:a16="http://schemas.microsoft.com/office/drawing/2014/main" id="{B3B342E1-02AF-BBFE-5141-1CA874B2C7AB}"/>
              </a:ext>
            </a:extLst>
          </p:cNvPr>
          <p:cNvSpPr/>
          <p:nvPr/>
        </p:nvSpPr>
        <p:spPr bwMode="auto">
          <a:xfrm>
            <a:off x="2898573" y="3290947"/>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7" name="Oval 56">
            <a:extLst>
              <a:ext uri="{FF2B5EF4-FFF2-40B4-BE49-F238E27FC236}">
                <a16:creationId xmlns:a16="http://schemas.microsoft.com/office/drawing/2014/main" id="{6BA8DD91-BC79-3354-499C-175A56C75598}"/>
              </a:ext>
            </a:extLst>
          </p:cNvPr>
          <p:cNvSpPr/>
          <p:nvPr/>
        </p:nvSpPr>
        <p:spPr bwMode="auto">
          <a:xfrm>
            <a:off x="6841446" y="4605577"/>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8" name="Oval 57">
            <a:extLst>
              <a:ext uri="{FF2B5EF4-FFF2-40B4-BE49-F238E27FC236}">
                <a16:creationId xmlns:a16="http://schemas.microsoft.com/office/drawing/2014/main" id="{815E477C-F916-A5B8-3694-DDD37EF98A09}"/>
              </a:ext>
            </a:extLst>
          </p:cNvPr>
          <p:cNvSpPr/>
          <p:nvPr/>
        </p:nvSpPr>
        <p:spPr bwMode="auto">
          <a:xfrm>
            <a:off x="3407087" y="4570435"/>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9" name="Oval 58">
            <a:extLst>
              <a:ext uri="{FF2B5EF4-FFF2-40B4-BE49-F238E27FC236}">
                <a16:creationId xmlns:a16="http://schemas.microsoft.com/office/drawing/2014/main" id="{17F6E045-0618-847F-941D-034E19F92728}"/>
              </a:ext>
            </a:extLst>
          </p:cNvPr>
          <p:cNvSpPr/>
          <p:nvPr/>
        </p:nvSpPr>
        <p:spPr bwMode="auto">
          <a:xfrm>
            <a:off x="3307080" y="1430857"/>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60" name="Oval 59">
            <a:extLst>
              <a:ext uri="{FF2B5EF4-FFF2-40B4-BE49-F238E27FC236}">
                <a16:creationId xmlns:a16="http://schemas.microsoft.com/office/drawing/2014/main" id="{18782B14-4EF2-CEB8-60FD-E6CA73808024}"/>
              </a:ext>
            </a:extLst>
          </p:cNvPr>
          <p:cNvSpPr/>
          <p:nvPr/>
        </p:nvSpPr>
        <p:spPr bwMode="auto">
          <a:xfrm>
            <a:off x="2545080" y="4157472"/>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61" name="Oval 60">
            <a:extLst>
              <a:ext uri="{FF2B5EF4-FFF2-40B4-BE49-F238E27FC236}">
                <a16:creationId xmlns:a16="http://schemas.microsoft.com/office/drawing/2014/main" id="{66235717-82CC-B7B3-B3DD-0F8AA4631F72}"/>
              </a:ext>
            </a:extLst>
          </p:cNvPr>
          <p:cNvSpPr/>
          <p:nvPr/>
        </p:nvSpPr>
        <p:spPr bwMode="auto">
          <a:xfrm>
            <a:off x="7533730" y="2428998"/>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62" name="Oval 61">
            <a:extLst>
              <a:ext uri="{FF2B5EF4-FFF2-40B4-BE49-F238E27FC236}">
                <a16:creationId xmlns:a16="http://schemas.microsoft.com/office/drawing/2014/main" id="{19ED2EEA-5735-C79B-D59F-3A2AA3FCF44F}"/>
              </a:ext>
            </a:extLst>
          </p:cNvPr>
          <p:cNvSpPr/>
          <p:nvPr/>
        </p:nvSpPr>
        <p:spPr bwMode="auto">
          <a:xfrm>
            <a:off x="2675774" y="2428998"/>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63" name="Oval 62">
            <a:extLst>
              <a:ext uri="{FF2B5EF4-FFF2-40B4-BE49-F238E27FC236}">
                <a16:creationId xmlns:a16="http://schemas.microsoft.com/office/drawing/2014/main" id="{8340966B-52BA-7AF0-0566-2AB563A513DA}"/>
              </a:ext>
            </a:extLst>
          </p:cNvPr>
          <p:cNvSpPr/>
          <p:nvPr/>
        </p:nvSpPr>
        <p:spPr bwMode="auto">
          <a:xfrm>
            <a:off x="4499300" y="10668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56" name="Oval 19455">
            <a:extLst>
              <a:ext uri="{FF2B5EF4-FFF2-40B4-BE49-F238E27FC236}">
                <a16:creationId xmlns:a16="http://schemas.microsoft.com/office/drawing/2014/main" id="{70EABC52-E45D-DA60-F8B1-0308BF618CC0}"/>
              </a:ext>
            </a:extLst>
          </p:cNvPr>
          <p:cNvSpPr/>
          <p:nvPr/>
        </p:nvSpPr>
        <p:spPr bwMode="auto">
          <a:xfrm>
            <a:off x="3493139" y="18592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57" name="Oval 19456">
            <a:extLst>
              <a:ext uri="{FF2B5EF4-FFF2-40B4-BE49-F238E27FC236}">
                <a16:creationId xmlns:a16="http://schemas.microsoft.com/office/drawing/2014/main" id="{DF2E768D-F5CE-2B46-61D4-90CA7D2BBA44}"/>
              </a:ext>
            </a:extLst>
          </p:cNvPr>
          <p:cNvSpPr/>
          <p:nvPr/>
        </p:nvSpPr>
        <p:spPr bwMode="auto">
          <a:xfrm>
            <a:off x="7329126" y="3298861"/>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59" name="Oval 19458">
            <a:extLst>
              <a:ext uri="{FF2B5EF4-FFF2-40B4-BE49-F238E27FC236}">
                <a16:creationId xmlns:a16="http://schemas.microsoft.com/office/drawing/2014/main" id="{2CF5D140-4FFF-823F-C925-C6798EC0ED35}"/>
              </a:ext>
            </a:extLst>
          </p:cNvPr>
          <p:cNvSpPr/>
          <p:nvPr/>
        </p:nvSpPr>
        <p:spPr bwMode="auto">
          <a:xfrm>
            <a:off x="7396570" y="38100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0" name="Oval 19459">
            <a:extLst>
              <a:ext uri="{FF2B5EF4-FFF2-40B4-BE49-F238E27FC236}">
                <a16:creationId xmlns:a16="http://schemas.microsoft.com/office/drawing/2014/main" id="{4C9C8641-EF38-9165-F8D3-3A720D5D72EB}"/>
              </a:ext>
            </a:extLst>
          </p:cNvPr>
          <p:cNvSpPr/>
          <p:nvPr/>
        </p:nvSpPr>
        <p:spPr bwMode="auto">
          <a:xfrm>
            <a:off x="6993846" y="35991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1" name="Oval 19460">
            <a:extLst>
              <a:ext uri="{FF2B5EF4-FFF2-40B4-BE49-F238E27FC236}">
                <a16:creationId xmlns:a16="http://schemas.microsoft.com/office/drawing/2014/main" id="{23BEF3D0-4C6F-FB07-EA7F-AC985CD35831}"/>
              </a:ext>
            </a:extLst>
          </p:cNvPr>
          <p:cNvSpPr/>
          <p:nvPr/>
        </p:nvSpPr>
        <p:spPr bwMode="auto">
          <a:xfrm>
            <a:off x="5462226" y="58487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2" name="Oval 19461">
            <a:extLst>
              <a:ext uri="{FF2B5EF4-FFF2-40B4-BE49-F238E27FC236}">
                <a16:creationId xmlns:a16="http://schemas.microsoft.com/office/drawing/2014/main" id="{83E58068-414E-F481-C0BF-D595A4E82B5B}"/>
              </a:ext>
            </a:extLst>
          </p:cNvPr>
          <p:cNvSpPr/>
          <p:nvPr/>
        </p:nvSpPr>
        <p:spPr bwMode="auto">
          <a:xfrm>
            <a:off x="7802880" y="30022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3" name="Oval 19462">
            <a:extLst>
              <a:ext uri="{FF2B5EF4-FFF2-40B4-BE49-F238E27FC236}">
                <a16:creationId xmlns:a16="http://schemas.microsoft.com/office/drawing/2014/main" id="{98BE7EB2-8EE8-142E-5072-D62CD28B7682}"/>
              </a:ext>
            </a:extLst>
          </p:cNvPr>
          <p:cNvSpPr/>
          <p:nvPr/>
        </p:nvSpPr>
        <p:spPr bwMode="auto">
          <a:xfrm>
            <a:off x="2424146" y="30022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4" name="Oval 19463">
            <a:extLst>
              <a:ext uri="{FF2B5EF4-FFF2-40B4-BE49-F238E27FC236}">
                <a16:creationId xmlns:a16="http://schemas.microsoft.com/office/drawing/2014/main" id="{866DB9D2-DEE9-DECA-98E2-F42A3DC3F00A}"/>
              </a:ext>
            </a:extLst>
          </p:cNvPr>
          <p:cNvSpPr/>
          <p:nvPr/>
        </p:nvSpPr>
        <p:spPr bwMode="auto">
          <a:xfrm>
            <a:off x="7726680" y="3428107"/>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5" name="Oval 19464">
            <a:extLst>
              <a:ext uri="{FF2B5EF4-FFF2-40B4-BE49-F238E27FC236}">
                <a16:creationId xmlns:a16="http://schemas.microsoft.com/office/drawing/2014/main" id="{301F848F-82D3-0FE4-0F84-CD5E43967414}"/>
              </a:ext>
            </a:extLst>
          </p:cNvPr>
          <p:cNvSpPr/>
          <p:nvPr/>
        </p:nvSpPr>
        <p:spPr bwMode="auto">
          <a:xfrm>
            <a:off x="2556510" y="34290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6" name="Oval 19465">
            <a:extLst>
              <a:ext uri="{FF2B5EF4-FFF2-40B4-BE49-F238E27FC236}">
                <a16:creationId xmlns:a16="http://schemas.microsoft.com/office/drawing/2014/main" id="{090E62FC-7E9E-022E-236B-67507BEB0178}"/>
              </a:ext>
            </a:extLst>
          </p:cNvPr>
          <p:cNvSpPr/>
          <p:nvPr/>
        </p:nvSpPr>
        <p:spPr bwMode="auto">
          <a:xfrm>
            <a:off x="5394960" y="1373483"/>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7" name="Oval 19466">
            <a:extLst>
              <a:ext uri="{FF2B5EF4-FFF2-40B4-BE49-F238E27FC236}">
                <a16:creationId xmlns:a16="http://schemas.microsoft.com/office/drawing/2014/main" id="{08B3D06B-E5D9-0E16-9C29-332CB34EA4BA}"/>
              </a:ext>
            </a:extLst>
          </p:cNvPr>
          <p:cNvSpPr/>
          <p:nvPr/>
        </p:nvSpPr>
        <p:spPr bwMode="auto">
          <a:xfrm>
            <a:off x="7384120" y="4431792"/>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8" name="Oval 19467">
            <a:extLst>
              <a:ext uri="{FF2B5EF4-FFF2-40B4-BE49-F238E27FC236}">
                <a16:creationId xmlns:a16="http://schemas.microsoft.com/office/drawing/2014/main" id="{5260E44A-4C85-770C-9171-92AEC6CCE398}"/>
              </a:ext>
            </a:extLst>
          </p:cNvPr>
          <p:cNvSpPr/>
          <p:nvPr/>
        </p:nvSpPr>
        <p:spPr bwMode="auto">
          <a:xfrm>
            <a:off x="2901014" y="4431792"/>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9" name="Oval 19468">
            <a:extLst>
              <a:ext uri="{FF2B5EF4-FFF2-40B4-BE49-F238E27FC236}">
                <a16:creationId xmlns:a16="http://schemas.microsoft.com/office/drawing/2014/main" id="{7309D5AF-EDF7-3865-8AD2-405764546368}"/>
              </a:ext>
            </a:extLst>
          </p:cNvPr>
          <p:cNvSpPr/>
          <p:nvPr/>
        </p:nvSpPr>
        <p:spPr bwMode="auto">
          <a:xfrm>
            <a:off x="7120758" y="4116014"/>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0" name="Oval 19469">
            <a:extLst>
              <a:ext uri="{FF2B5EF4-FFF2-40B4-BE49-F238E27FC236}">
                <a16:creationId xmlns:a16="http://schemas.microsoft.com/office/drawing/2014/main" id="{95440E6C-E839-D315-B19D-0FA5B9B4AC93}"/>
              </a:ext>
            </a:extLst>
          </p:cNvPr>
          <p:cNvSpPr/>
          <p:nvPr/>
        </p:nvSpPr>
        <p:spPr bwMode="auto">
          <a:xfrm>
            <a:off x="3163929" y="4126311"/>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1" name="Oval 19470">
            <a:extLst>
              <a:ext uri="{FF2B5EF4-FFF2-40B4-BE49-F238E27FC236}">
                <a16:creationId xmlns:a16="http://schemas.microsoft.com/office/drawing/2014/main" id="{84093A5E-B52C-E057-A0B7-6087FDC92916}"/>
              </a:ext>
            </a:extLst>
          </p:cNvPr>
          <p:cNvSpPr/>
          <p:nvPr/>
        </p:nvSpPr>
        <p:spPr bwMode="auto">
          <a:xfrm>
            <a:off x="4771749" y="5847217"/>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2" name="Oval 19471">
            <a:extLst>
              <a:ext uri="{FF2B5EF4-FFF2-40B4-BE49-F238E27FC236}">
                <a16:creationId xmlns:a16="http://schemas.microsoft.com/office/drawing/2014/main" id="{6F93D5D6-2548-DA49-4672-766283B09150}"/>
              </a:ext>
            </a:extLst>
          </p:cNvPr>
          <p:cNvSpPr/>
          <p:nvPr/>
        </p:nvSpPr>
        <p:spPr bwMode="auto">
          <a:xfrm>
            <a:off x="6248400" y="11430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3" name="Oval 19472">
            <a:extLst>
              <a:ext uri="{FF2B5EF4-FFF2-40B4-BE49-F238E27FC236}">
                <a16:creationId xmlns:a16="http://schemas.microsoft.com/office/drawing/2014/main" id="{E8A13176-D6B6-0797-CC9D-F28119CC8B84}"/>
              </a:ext>
            </a:extLst>
          </p:cNvPr>
          <p:cNvSpPr/>
          <p:nvPr/>
        </p:nvSpPr>
        <p:spPr bwMode="auto">
          <a:xfrm>
            <a:off x="3992880" y="11430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4" name="Oval 19473">
            <a:extLst>
              <a:ext uri="{FF2B5EF4-FFF2-40B4-BE49-F238E27FC236}">
                <a16:creationId xmlns:a16="http://schemas.microsoft.com/office/drawing/2014/main" id="{6B6ECA37-E645-18BB-7747-5DCA2818EC54}"/>
              </a:ext>
            </a:extLst>
          </p:cNvPr>
          <p:cNvSpPr/>
          <p:nvPr/>
        </p:nvSpPr>
        <p:spPr bwMode="auto">
          <a:xfrm>
            <a:off x="6888480" y="1440521"/>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5" name="Oval 19474">
            <a:extLst>
              <a:ext uri="{FF2B5EF4-FFF2-40B4-BE49-F238E27FC236}">
                <a16:creationId xmlns:a16="http://schemas.microsoft.com/office/drawing/2014/main" id="{E43D4D4F-A109-404B-6412-41439C30FDD3}"/>
              </a:ext>
            </a:extLst>
          </p:cNvPr>
          <p:cNvSpPr/>
          <p:nvPr/>
        </p:nvSpPr>
        <p:spPr bwMode="auto">
          <a:xfrm>
            <a:off x="7726680" y="4157472"/>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6" name="Oval 19475">
            <a:extLst>
              <a:ext uri="{FF2B5EF4-FFF2-40B4-BE49-F238E27FC236}">
                <a16:creationId xmlns:a16="http://schemas.microsoft.com/office/drawing/2014/main" id="{C4AF408A-5AA9-B021-9745-12B80F5056DE}"/>
              </a:ext>
            </a:extLst>
          </p:cNvPr>
          <p:cNvSpPr/>
          <p:nvPr/>
        </p:nvSpPr>
        <p:spPr bwMode="auto">
          <a:xfrm>
            <a:off x="3026769" y="5305154"/>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7" name="Oval 19476">
            <a:extLst>
              <a:ext uri="{FF2B5EF4-FFF2-40B4-BE49-F238E27FC236}">
                <a16:creationId xmlns:a16="http://schemas.microsoft.com/office/drawing/2014/main" id="{D325E876-8D5D-CABD-528B-407BAC3E3C0A}"/>
              </a:ext>
            </a:extLst>
          </p:cNvPr>
          <p:cNvSpPr/>
          <p:nvPr/>
        </p:nvSpPr>
        <p:spPr bwMode="auto">
          <a:xfrm>
            <a:off x="3407087" y="5617849"/>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8" name="Oval 19477">
            <a:extLst>
              <a:ext uri="{FF2B5EF4-FFF2-40B4-BE49-F238E27FC236}">
                <a16:creationId xmlns:a16="http://schemas.microsoft.com/office/drawing/2014/main" id="{DEDCDAB7-DA01-A0EA-EC5E-E9C06F8130FF}"/>
              </a:ext>
            </a:extLst>
          </p:cNvPr>
          <p:cNvSpPr/>
          <p:nvPr/>
        </p:nvSpPr>
        <p:spPr bwMode="auto">
          <a:xfrm>
            <a:off x="2862689" y="38100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9" name="Oval 19478">
            <a:extLst>
              <a:ext uri="{FF2B5EF4-FFF2-40B4-BE49-F238E27FC236}">
                <a16:creationId xmlns:a16="http://schemas.microsoft.com/office/drawing/2014/main" id="{85E9657E-117F-2EF2-C244-9F5D8CC395FC}"/>
              </a:ext>
            </a:extLst>
          </p:cNvPr>
          <p:cNvSpPr/>
          <p:nvPr/>
        </p:nvSpPr>
        <p:spPr bwMode="auto">
          <a:xfrm>
            <a:off x="7183032" y="4831245"/>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0" name="Oval 19479">
            <a:extLst>
              <a:ext uri="{FF2B5EF4-FFF2-40B4-BE49-F238E27FC236}">
                <a16:creationId xmlns:a16="http://schemas.microsoft.com/office/drawing/2014/main" id="{FE5E6996-4C6C-B84B-A77D-CC7E2C39B1DE}"/>
              </a:ext>
            </a:extLst>
          </p:cNvPr>
          <p:cNvSpPr/>
          <p:nvPr/>
        </p:nvSpPr>
        <p:spPr bwMode="auto">
          <a:xfrm>
            <a:off x="6841446" y="5122164"/>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1" name="Oval 19480">
            <a:extLst>
              <a:ext uri="{FF2B5EF4-FFF2-40B4-BE49-F238E27FC236}">
                <a16:creationId xmlns:a16="http://schemas.microsoft.com/office/drawing/2014/main" id="{60FAB5A7-2968-478D-6E25-253BDECED972}"/>
              </a:ext>
            </a:extLst>
          </p:cNvPr>
          <p:cNvSpPr/>
          <p:nvPr/>
        </p:nvSpPr>
        <p:spPr bwMode="auto">
          <a:xfrm>
            <a:off x="3407087" y="5094142"/>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2" name="Oval 19481">
            <a:extLst>
              <a:ext uri="{FF2B5EF4-FFF2-40B4-BE49-F238E27FC236}">
                <a16:creationId xmlns:a16="http://schemas.microsoft.com/office/drawing/2014/main" id="{3A96BD8F-D5CC-03EC-EDFD-88B1C25AC710}"/>
              </a:ext>
            </a:extLst>
          </p:cNvPr>
          <p:cNvSpPr/>
          <p:nvPr/>
        </p:nvSpPr>
        <p:spPr bwMode="auto">
          <a:xfrm>
            <a:off x="3604591" y="5971608"/>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3" name="Oval 19482">
            <a:extLst>
              <a:ext uri="{FF2B5EF4-FFF2-40B4-BE49-F238E27FC236}">
                <a16:creationId xmlns:a16="http://schemas.microsoft.com/office/drawing/2014/main" id="{27E5C128-370A-E062-7199-D9C1D092E538}"/>
              </a:ext>
            </a:extLst>
          </p:cNvPr>
          <p:cNvSpPr/>
          <p:nvPr/>
        </p:nvSpPr>
        <p:spPr bwMode="auto">
          <a:xfrm>
            <a:off x="5486400" y="62788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4" name="Oval 19483">
            <a:extLst>
              <a:ext uri="{FF2B5EF4-FFF2-40B4-BE49-F238E27FC236}">
                <a16:creationId xmlns:a16="http://schemas.microsoft.com/office/drawing/2014/main" id="{5BA34083-4633-D032-603F-1A4769ACB6B6}"/>
              </a:ext>
            </a:extLst>
          </p:cNvPr>
          <p:cNvSpPr/>
          <p:nvPr/>
        </p:nvSpPr>
        <p:spPr bwMode="auto">
          <a:xfrm>
            <a:off x="7574280" y="47548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5" name="Oval 19484">
            <a:extLst>
              <a:ext uri="{FF2B5EF4-FFF2-40B4-BE49-F238E27FC236}">
                <a16:creationId xmlns:a16="http://schemas.microsoft.com/office/drawing/2014/main" id="{20E68A49-C823-F2CE-23AF-1163E4503B11}"/>
              </a:ext>
            </a:extLst>
          </p:cNvPr>
          <p:cNvSpPr/>
          <p:nvPr/>
        </p:nvSpPr>
        <p:spPr bwMode="auto">
          <a:xfrm>
            <a:off x="2621280" y="47548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6" name="Oval 19485">
            <a:extLst>
              <a:ext uri="{FF2B5EF4-FFF2-40B4-BE49-F238E27FC236}">
                <a16:creationId xmlns:a16="http://schemas.microsoft.com/office/drawing/2014/main" id="{1EB0D46D-01D1-F044-512A-BF053E67FEE5}"/>
              </a:ext>
            </a:extLst>
          </p:cNvPr>
          <p:cNvSpPr/>
          <p:nvPr/>
        </p:nvSpPr>
        <p:spPr bwMode="auto">
          <a:xfrm>
            <a:off x="7269480" y="5306967"/>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7" name="Oval 19486">
            <a:extLst>
              <a:ext uri="{FF2B5EF4-FFF2-40B4-BE49-F238E27FC236}">
                <a16:creationId xmlns:a16="http://schemas.microsoft.com/office/drawing/2014/main" id="{2A15A565-06F7-CE26-821E-5B4014741DC6}"/>
              </a:ext>
            </a:extLst>
          </p:cNvPr>
          <p:cNvSpPr/>
          <p:nvPr/>
        </p:nvSpPr>
        <p:spPr bwMode="auto">
          <a:xfrm>
            <a:off x="5899881" y="6075941"/>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8" name="Oval 19487">
            <a:extLst>
              <a:ext uri="{FF2B5EF4-FFF2-40B4-BE49-F238E27FC236}">
                <a16:creationId xmlns:a16="http://schemas.microsoft.com/office/drawing/2014/main" id="{A1700B64-A8BB-A56C-ED2A-2E662AB1E488}"/>
              </a:ext>
            </a:extLst>
          </p:cNvPr>
          <p:cNvSpPr/>
          <p:nvPr/>
        </p:nvSpPr>
        <p:spPr bwMode="auto">
          <a:xfrm>
            <a:off x="6278880" y="5851501"/>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9" name="Oval 19488">
            <a:extLst>
              <a:ext uri="{FF2B5EF4-FFF2-40B4-BE49-F238E27FC236}">
                <a16:creationId xmlns:a16="http://schemas.microsoft.com/office/drawing/2014/main" id="{3B90DC26-1AE8-7D93-DFAF-AE3AAE4E3C8B}"/>
              </a:ext>
            </a:extLst>
          </p:cNvPr>
          <p:cNvSpPr/>
          <p:nvPr/>
        </p:nvSpPr>
        <p:spPr bwMode="auto">
          <a:xfrm>
            <a:off x="3064187" y="4831245"/>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90" name="Oval 19489">
            <a:extLst>
              <a:ext uri="{FF2B5EF4-FFF2-40B4-BE49-F238E27FC236}">
                <a16:creationId xmlns:a16="http://schemas.microsoft.com/office/drawing/2014/main" id="{C93AB6AF-5034-ECC1-1866-8066C6F9ED39}"/>
              </a:ext>
            </a:extLst>
          </p:cNvPr>
          <p:cNvSpPr/>
          <p:nvPr/>
        </p:nvSpPr>
        <p:spPr bwMode="auto">
          <a:xfrm>
            <a:off x="6405792" y="542544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91" name="Oval 19490">
            <a:extLst>
              <a:ext uri="{FF2B5EF4-FFF2-40B4-BE49-F238E27FC236}">
                <a16:creationId xmlns:a16="http://schemas.microsoft.com/office/drawing/2014/main" id="{5AD35070-978E-AD8A-6D9A-AF6E88FA11EE}"/>
              </a:ext>
            </a:extLst>
          </p:cNvPr>
          <p:cNvSpPr/>
          <p:nvPr/>
        </p:nvSpPr>
        <p:spPr bwMode="auto">
          <a:xfrm>
            <a:off x="3794760" y="542544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92" name="Oval 19491">
            <a:extLst>
              <a:ext uri="{FF2B5EF4-FFF2-40B4-BE49-F238E27FC236}">
                <a16:creationId xmlns:a16="http://schemas.microsoft.com/office/drawing/2014/main" id="{8D272828-696A-4E7F-06F9-62ECE5245A8A}"/>
              </a:ext>
            </a:extLst>
          </p:cNvPr>
          <p:cNvSpPr/>
          <p:nvPr/>
        </p:nvSpPr>
        <p:spPr bwMode="auto">
          <a:xfrm>
            <a:off x="7924800" y="3764712"/>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93" name="Oval 19492">
            <a:extLst>
              <a:ext uri="{FF2B5EF4-FFF2-40B4-BE49-F238E27FC236}">
                <a16:creationId xmlns:a16="http://schemas.microsoft.com/office/drawing/2014/main" id="{418FFA73-EA66-353F-A2B8-0D369C42AC9B}"/>
              </a:ext>
            </a:extLst>
          </p:cNvPr>
          <p:cNvSpPr/>
          <p:nvPr/>
        </p:nvSpPr>
        <p:spPr bwMode="auto">
          <a:xfrm>
            <a:off x="2362200" y="37642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94" name="Oval 19493">
            <a:extLst>
              <a:ext uri="{FF2B5EF4-FFF2-40B4-BE49-F238E27FC236}">
                <a16:creationId xmlns:a16="http://schemas.microsoft.com/office/drawing/2014/main" id="{EA215F7C-CEEC-7959-2AC7-7BB55D1756E2}"/>
              </a:ext>
            </a:extLst>
          </p:cNvPr>
          <p:cNvSpPr/>
          <p:nvPr/>
        </p:nvSpPr>
        <p:spPr bwMode="auto">
          <a:xfrm>
            <a:off x="6705600" y="5988657"/>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95" name="Oval 19494">
            <a:extLst>
              <a:ext uri="{FF2B5EF4-FFF2-40B4-BE49-F238E27FC236}">
                <a16:creationId xmlns:a16="http://schemas.microsoft.com/office/drawing/2014/main" id="{006268F0-ED51-B72D-31EE-610AC53C1E5D}"/>
              </a:ext>
            </a:extLst>
          </p:cNvPr>
          <p:cNvSpPr/>
          <p:nvPr/>
        </p:nvSpPr>
        <p:spPr bwMode="auto">
          <a:xfrm>
            <a:off x="4739640" y="62788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96" name="Oval 19495">
            <a:extLst>
              <a:ext uri="{FF2B5EF4-FFF2-40B4-BE49-F238E27FC236}">
                <a16:creationId xmlns:a16="http://schemas.microsoft.com/office/drawing/2014/main" id="{EA381038-4679-716F-E497-A98AF495AFAA}"/>
              </a:ext>
            </a:extLst>
          </p:cNvPr>
          <p:cNvSpPr/>
          <p:nvPr/>
        </p:nvSpPr>
        <p:spPr bwMode="auto">
          <a:xfrm>
            <a:off x="6858000" y="5616803"/>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503" name="TextBox 19502">
            <a:extLst>
              <a:ext uri="{FF2B5EF4-FFF2-40B4-BE49-F238E27FC236}">
                <a16:creationId xmlns:a16="http://schemas.microsoft.com/office/drawing/2014/main" id="{970AD8E3-1D45-59BD-6035-DF4626588C8C}"/>
              </a:ext>
            </a:extLst>
          </p:cNvPr>
          <p:cNvSpPr txBox="1"/>
          <p:nvPr/>
        </p:nvSpPr>
        <p:spPr>
          <a:xfrm>
            <a:off x="587870" y="1600200"/>
            <a:ext cx="1393330" cy="452431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100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dwarfs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6 wd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1 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EBE899"/>
                </a:solidFill>
                <a:effectLst/>
                <a:uLnTx/>
                <a:uFillTx/>
                <a:latin typeface="Times New Roman" panose="02020603050405020304" pitchFamily="18" charset="0"/>
                <a:ea typeface="ＭＳ Ｐゴシック" panose="020B0600070205080204" pitchFamily="34" charset="-128"/>
                <a:cs typeface="+mn-cs"/>
              </a:rPr>
              <a:t>2 F</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mn-cs"/>
              </a:rPr>
              <a:t>5 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9800"/>
                </a:solidFill>
                <a:effectLst/>
                <a:uLnTx/>
                <a:uFillTx/>
                <a:latin typeface="Times New Roman" panose="02020603050405020304" pitchFamily="18" charset="0"/>
                <a:ea typeface="ＭＳ Ｐゴシック" panose="020B0600070205080204" pitchFamily="34" charset="-128"/>
                <a:cs typeface="+mn-cs"/>
              </a:rPr>
              <a:t>11 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75 M</a:t>
            </a:r>
          </a:p>
        </p:txBody>
      </p:sp>
      <p:sp>
        <p:nvSpPr>
          <p:cNvPr id="29" name="Rectangle 2">
            <a:extLst>
              <a:ext uri="{FF2B5EF4-FFF2-40B4-BE49-F238E27FC236}">
                <a16:creationId xmlns:a16="http://schemas.microsoft.com/office/drawing/2014/main" id="{84AB354C-9179-F0E7-50AA-8374BAB2B27D}"/>
              </a:ext>
            </a:extLst>
          </p:cNvPr>
          <p:cNvSpPr txBox="1">
            <a:spLocks noChangeArrowheads="1"/>
          </p:cNvSpPr>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rPr>
              <a:t>Stellar Populations II</a:t>
            </a:r>
          </a:p>
        </p:txBody>
      </p:sp>
      <p:sp>
        <p:nvSpPr>
          <p:cNvPr id="19458" name="TextBox 1">
            <a:extLst>
              <a:ext uri="{FF2B5EF4-FFF2-40B4-BE49-F238E27FC236}">
                <a16:creationId xmlns:a16="http://schemas.microsoft.com/office/drawing/2014/main" id="{7464BE76-622C-348B-5765-1C98C73DCC64}"/>
              </a:ext>
            </a:extLst>
          </p:cNvPr>
          <p:cNvSpPr txBox="1">
            <a:spLocks noChangeArrowheads="1"/>
          </p:cNvSpPr>
          <p:nvPr/>
        </p:nvSpPr>
        <p:spPr bwMode="auto">
          <a:xfrm>
            <a:off x="7226373" y="6400800"/>
            <a:ext cx="1834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Henry &amp; </a:t>
            </a:r>
            <a:r>
              <a:rPr kumimoji="0" lang="en-US" altLang="en-US" sz="1600" b="0" i="0" u="none" strike="noStrike" kern="1200" cap="none" spc="0" normalizeH="0" baseline="0" noProof="0" dirty="0" err="1">
                <a:ln>
                  <a:noFill/>
                </a:ln>
                <a:solidFill>
                  <a:srgbClr val="FFFFFF"/>
                </a:solidFill>
                <a:effectLst/>
                <a:uLnTx/>
                <a:uFillTx/>
                <a:latin typeface="Times New Roman" panose="02020603050405020304" pitchFamily="18" charset="0"/>
                <a:ea typeface="ＭＳ Ｐゴシック" panose="020B0600070205080204" pitchFamily="34" charset="-128"/>
                <a:cs typeface="+mn-cs"/>
              </a:rPr>
              <a:t>Jao</a:t>
            </a:r>
            <a:r>
              <a:rPr kumimoji="0" lang="en-US"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1" name="Rectangle 2">
            <a:extLst>
              <a:ext uri="{FF2B5EF4-FFF2-40B4-BE49-F238E27FC236}">
                <a16:creationId xmlns:a16="http://schemas.microsoft.com/office/drawing/2014/main" id="{00B21979-B4B9-A23C-124A-B296AA78BED7}"/>
              </a:ext>
            </a:extLst>
          </p:cNvPr>
          <p:cNvSpPr>
            <a:spLocks noGrp="1" noChangeArrowheads="1"/>
          </p:cNvSpPr>
          <p:nvPr>
            <p:ph type="title"/>
          </p:nvPr>
        </p:nvSpPr>
        <p:spPr>
          <a:xfrm>
            <a:off x="0" y="-228600"/>
            <a:ext cx="9144000" cy="1143000"/>
          </a:xfrm>
        </p:spPr>
        <p:txBody>
          <a:bodyPr/>
          <a:lstStyle/>
          <a:p>
            <a:pPr eaLnBrk="1" hangingPunct="1"/>
            <a:r>
              <a:rPr lang="en-US" altLang="en-US" b="1">
                <a:ea typeface="ＭＳ Ｐゴシック" panose="020B0600070205080204" pitchFamily="34" charset="-128"/>
              </a:rPr>
              <a:t>BONUS #1 and #2</a:t>
            </a:r>
          </a:p>
        </p:txBody>
      </p:sp>
      <p:pic>
        <p:nvPicPr>
          <p:cNvPr id="158722" name="Picture 1" descr="Screen Shot 2020-02-05 at 3.10.01 PM.png">
            <a:extLst>
              <a:ext uri="{FF2B5EF4-FFF2-40B4-BE49-F238E27FC236}">
                <a16:creationId xmlns:a16="http://schemas.microsoft.com/office/drawing/2014/main" id="{8C8A3AA2-94E9-9EC3-AC77-33FB495DBA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175" y="685800"/>
            <a:ext cx="500062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onut 5">
            <a:extLst>
              <a:ext uri="{FF2B5EF4-FFF2-40B4-BE49-F238E27FC236}">
                <a16:creationId xmlns:a16="http://schemas.microsoft.com/office/drawing/2014/main" id="{EDA9007A-4CB3-FC27-2852-90ABC28F9E38}"/>
              </a:ext>
            </a:extLst>
          </p:cNvPr>
          <p:cNvSpPr>
            <a:spLocks/>
          </p:cNvSpPr>
          <p:nvPr/>
        </p:nvSpPr>
        <p:spPr bwMode="auto">
          <a:xfrm flipV="1">
            <a:off x="1879600" y="2057400"/>
            <a:ext cx="609600" cy="609600"/>
          </a:xfrm>
          <a:custGeom>
            <a:avLst/>
            <a:gdLst>
              <a:gd name="T0" fmla="*/ 0 w 609600"/>
              <a:gd name="T1" fmla="*/ 304800 h 609600"/>
              <a:gd name="T2" fmla="*/ 304800 w 609600"/>
              <a:gd name="T3" fmla="*/ 0 h 609600"/>
              <a:gd name="T4" fmla="*/ 609600 w 609600"/>
              <a:gd name="T5" fmla="*/ 304800 h 609600"/>
              <a:gd name="T6" fmla="*/ 304800 w 609600"/>
              <a:gd name="T7" fmla="*/ 609600 h 609600"/>
              <a:gd name="T8" fmla="*/ 0 w 609600"/>
              <a:gd name="T9" fmla="*/ 304800 h 609600"/>
              <a:gd name="T10" fmla="*/ 30450 w 609600"/>
              <a:gd name="T11" fmla="*/ 304800 h 609600"/>
              <a:gd name="T12" fmla="*/ 304800 w 609600"/>
              <a:gd name="T13" fmla="*/ 579150 h 609600"/>
              <a:gd name="T14" fmla="*/ 579150 w 609600"/>
              <a:gd name="T15" fmla="*/ 304800 h 609600"/>
              <a:gd name="T16" fmla="*/ 304800 w 609600"/>
              <a:gd name="T17" fmla="*/ 30450 h 609600"/>
              <a:gd name="T18" fmla="*/ 30450 w 609600"/>
              <a:gd name="T19" fmla="*/ 304800 h 609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9600" h="609600">
                <a:moveTo>
                  <a:pt x="0" y="304800"/>
                </a:moveTo>
                <a:cubicBezTo>
                  <a:pt x="0" y="136464"/>
                  <a:pt x="136464" y="0"/>
                  <a:pt x="304800" y="0"/>
                </a:cubicBezTo>
                <a:cubicBezTo>
                  <a:pt x="473136" y="0"/>
                  <a:pt x="609600" y="136464"/>
                  <a:pt x="609600" y="304800"/>
                </a:cubicBezTo>
                <a:cubicBezTo>
                  <a:pt x="609600" y="473136"/>
                  <a:pt x="473136" y="609600"/>
                  <a:pt x="304800" y="609600"/>
                </a:cubicBezTo>
                <a:cubicBezTo>
                  <a:pt x="136464" y="609600"/>
                  <a:pt x="0" y="473136"/>
                  <a:pt x="0" y="304800"/>
                </a:cubicBezTo>
                <a:close/>
                <a:moveTo>
                  <a:pt x="30450" y="304800"/>
                </a:moveTo>
                <a:cubicBezTo>
                  <a:pt x="30450" y="456319"/>
                  <a:pt x="153281" y="579150"/>
                  <a:pt x="304800" y="579150"/>
                </a:cubicBezTo>
                <a:cubicBezTo>
                  <a:pt x="456319" y="579150"/>
                  <a:pt x="579150" y="456319"/>
                  <a:pt x="579150" y="304800"/>
                </a:cubicBezTo>
                <a:cubicBezTo>
                  <a:pt x="579150" y="153281"/>
                  <a:pt x="456319" y="30450"/>
                  <a:pt x="304800" y="30450"/>
                </a:cubicBezTo>
                <a:cubicBezTo>
                  <a:pt x="153281" y="30450"/>
                  <a:pt x="30450" y="153281"/>
                  <a:pt x="30450" y="304800"/>
                </a:cubicBezTo>
                <a:close/>
              </a:path>
            </a:pathLst>
          </a:custGeom>
          <a:solidFill>
            <a:srgbClr val="FFFF00"/>
          </a:solidFill>
          <a:ln w="9525" cap="flat" cmpd="sng">
            <a:solidFill>
              <a:srgbClr val="FFFF00"/>
            </a:solidFill>
            <a:prstDash val="solid"/>
            <a:round/>
            <a:headEnd/>
            <a:tailEnd/>
          </a:ln>
          <a:effectLst>
            <a:outerShdw blurRad="40000" dist="23000" dir="5400000" rotWithShape="0">
              <a:srgbClr val="000000">
                <a:alpha val="34999"/>
              </a:srgbClr>
            </a:outerShdw>
          </a:effectLst>
        </p:spPr>
        <p:txBody>
          <a:bodyPr anchor="ctr"/>
          <a:lstStyle/>
          <a:p>
            <a:pPr eaLnBrk="1" hangingPunct="1">
              <a:defRPr/>
            </a:pPr>
            <a:endParaRPr lang="en-US">
              <a:solidFill>
                <a:srgbClr val="000000"/>
              </a:solidFill>
            </a:endParaRPr>
          </a:p>
        </p:txBody>
      </p:sp>
      <p:sp>
        <p:nvSpPr>
          <p:cNvPr id="3" name="TextBox 2">
            <a:extLst>
              <a:ext uri="{FF2B5EF4-FFF2-40B4-BE49-F238E27FC236}">
                <a16:creationId xmlns:a16="http://schemas.microsoft.com/office/drawing/2014/main" id="{16B43CFA-33AA-A154-45B7-C0B03982748B}"/>
              </a:ext>
            </a:extLst>
          </p:cNvPr>
          <p:cNvSpPr txBox="1">
            <a:spLocks noChangeArrowheads="1"/>
          </p:cNvSpPr>
          <p:nvPr/>
        </p:nvSpPr>
        <p:spPr bwMode="auto">
          <a:xfrm>
            <a:off x="5334000" y="1828800"/>
            <a:ext cx="36957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a:solidFill>
                  <a:srgbClr val="000000"/>
                </a:solidFill>
              </a:rPr>
              <a:t>B1: What are these stars called?</a:t>
            </a:r>
          </a:p>
          <a:p>
            <a:pPr eaLnBrk="1" hangingPunct="1">
              <a:spcBef>
                <a:spcPct val="0"/>
              </a:spcBef>
              <a:buFontTx/>
              <a:buNone/>
            </a:pPr>
            <a:endParaRPr lang="en-US" altLang="en-US" sz="2000">
              <a:solidFill>
                <a:srgbClr val="000000"/>
              </a:solidFill>
            </a:endParaRPr>
          </a:p>
          <a:p>
            <a:pPr eaLnBrk="1" hangingPunct="1">
              <a:spcBef>
                <a:spcPct val="0"/>
              </a:spcBef>
              <a:buFontTx/>
              <a:buNone/>
            </a:pPr>
            <a:r>
              <a:rPr lang="en-US" altLang="en-US" sz="2000">
                <a:solidFill>
                  <a:srgbClr val="FF0000"/>
                </a:solidFill>
              </a:rPr>
              <a:t>     “red clump” stars</a:t>
            </a:r>
          </a:p>
          <a:p>
            <a:pPr eaLnBrk="1" hangingPunct="1">
              <a:spcBef>
                <a:spcPct val="0"/>
              </a:spcBef>
              <a:buFontTx/>
              <a:buNone/>
            </a:pPr>
            <a:endParaRPr lang="en-US" altLang="en-US" sz="2000">
              <a:solidFill>
                <a:srgbClr val="000000"/>
              </a:solidFill>
            </a:endParaRPr>
          </a:p>
          <a:p>
            <a:pPr eaLnBrk="1" hangingPunct="1">
              <a:spcBef>
                <a:spcPct val="0"/>
              </a:spcBef>
              <a:buFontTx/>
              <a:buNone/>
            </a:pPr>
            <a:r>
              <a:rPr lang="en-US" altLang="en-US" sz="2000">
                <a:solidFill>
                  <a:srgbClr val="000000"/>
                </a:solidFill>
              </a:rPr>
              <a:t>B2: What ARE they?</a:t>
            </a:r>
          </a:p>
          <a:p>
            <a:pPr eaLnBrk="1" hangingPunct="1">
              <a:spcBef>
                <a:spcPct val="0"/>
              </a:spcBef>
              <a:buFontTx/>
              <a:buNone/>
            </a:pPr>
            <a:endParaRPr lang="en-US" altLang="en-US" sz="2000">
              <a:solidFill>
                <a:srgbClr val="000000"/>
              </a:solidFill>
            </a:endParaRPr>
          </a:p>
          <a:p>
            <a:pPr eaLnBrk="1" hangingPunct="1">
              <a:spcBef>
                <a:spcPct val="0"/>
              </a:spcBef>
              <a:buFontTx/>
              <a:buNone/>
            </a:pPr>
            <a:r>
              <a:rPr lang="en-US" altLang="en-US" sz="2000">
                <a:solidFill>
                  <a:srgbClr val="FF0000"/>
                </a:solidFill>
              </a:rPr>
              <a:t>     red giants on horizontal branch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0769" name="Picture 1" descr="pass.IMG_1913.copy.jpg">
            <a:extLst>
              <a:ext uri="{FF2B5EF4-FFF2-40B4-BE49-F238E27FC236}">
                <a16:creationId xmlns:a16="http://schemas.microsoft.com/office/drawing/2014/main" id="{13DAD940-4887-4565-A881-D6802C494F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0" name="Rectangle 2">
            <a:extLst>
              <a:ext uri="{FF2B5EF4-FFF2-40B4-BE49-F238E27FC236}">
                <a16:creationId xmlns:a16="http://schemas.microsoft.com/office/drawing/2014/main" id="{2ED5F813-787B-5560-8A0F-C2EC0AF50ACC}"/>
              </a:ext>
            </a:extLst>
          </p:cNvPr>
          <p:cNvSpPr>
            <a:spLocks noGrp="1" noChangeArrowheads="1"/>
          </p:cNvSpPr>
          <p:nvPr>
            <p:ph type="title"/>
          </p:nvPr>
        </p:nvSpPr>
        <p:spPr>
          <a:xfrm>
            <a:off x="0" y="0"/>
            <a:ext cx="9144000" cy="838200"/>
          </a:xfrm>
        </p:spPr>
        <p:txBody>
          <a:bodyPr/>
          <a:lstStyle/>
          <a:p>
            <a:pPr eaLnBrk="1" hangingPunct="1"/>
            <a:r>
              <a:rPr lang="en-US" altLang="en-US" b="1" dirty="0">
                <a:solidFill>
                  <a:srgbClr val="000000"/>
                </a:solidFill>
                <a:latin typeface="Times New Roman" panose="02020603050405020304" pitchFamily="18" charset="0"/>
                <a:ea typeface="ＭＳ Ｐゴシック" panose="020B0600070205080204" pitchFamily="34" charset="-128"/>
              </a:rPr>
              <a:t>Assignments</a:t>
            </a:r>
          </a:p>
        </p:txBody>
      </p:sp>
      <p:sp>
        <p:nvSpPr>
          <p:cNvPr id="1404933" name="Rectangle 5">
            <a:extLst>
              <a:ext uri="{FF2B5EF4-FFF2-40B4-BE49-F238E27FC236}">
                <a16:creationId xmlns:a16="http://schemas.microsoft.com/office/drawing/2014/main" id="{4502227F-FABF-6989-1124-E885D703F84C}"/>
              </a:ext>
            </a:extLst>
          </p:cNvPr>
          <p:cNvSpPr>
            <a:spLocks noChangeArrowheads="1"/>
          </p:cNvSpPr>
          <p:nvPr/>
        </p:nvSpPr>
        <p:spPr bwMode="auto">
          <a:xfrm>
            <a:off x="228600" y="914400"/>
            <a:ext cx="8839200"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DADADA">
                    <a:lumMod val="10000"/>
                  </a:srgbClr>
                </a:solidFill>
                <a:effectLst/>
                <a:uLnTx/>
                <a:uFillTx/>
                <a:latin typeface="Times New Roman" panose="02020603050405020304" pitchFamily="18" charset="0"/>
                <a:ea typeface="ＭＳ Ｐゴシック" panose="020B0600070205080204" pitchFamily="34" charset="-128"/>
                <a:cs typeface="+mn-cs"/>
                <a:hlinkClick r:id="rId4">
                  <a:extLst>
                    <a:ext uri="{A12FA001-AC4F-418D-AE19-62706E023703}">
                      <ahyp:hlinkClr xmlns:ahyp="http://schemas.microsoft.com/office/drawing/2018/hyperlinkcolor" val="tx"/>
                    </a:ext>
                  </a:extLst>
                </a:hlinkClick>
              </a:rPr>
              <a:t>http://www.astro.gsu.edu/~thenry/GALACTIC/</a:t>
            </a:r>
            <a:endParaRPr kumimoji="0" lang="en-US" altLang="en-US" sz="1600" b="0" i="0" u="none" strike="noStrike" kern="1200" cap="none" spc="0" normalizeH="0" baseline="0" noProof="0" dirty="0">
              <a:ln>
                <a:noFill/>
              </a:ln>
              <a:solidFill>
                <a:srgbClr val="DADADA">
                  <a:lumMod val="10000"/>
                </a:srgbClr>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2929FF"/>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mn-cs"/>
              </a:rPr>
              <a:t>Thursday 15 FEB 	Proposal Level 0 --- Key References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srgbClr val="DADADA">
                    <a:lumMod val="10000"/>
                  </a:srgbClr>
                </a:solidFill>
                <a:effectLst/>
                <a:uLnTx/>
                <a:uFillTx/>
                <a:latin typeface="Times New Roman" panose="02020603050405020304" pitchFamily="18" charset="0"/>
                <a:ea typeface="ＭＳ Ｐゴシック" panose="020B0600070205080204" pitchFamily="34" charset="-128"/>
                <a:cs typeface="+mn-cs"/>
              </a:rPr>
              <a:t>choose 5 papers for Introduction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C1C1D"/>
                </a:solidFill>
                <a:effectLst/>
                <a:uLnTx/>
                <a:uFillTx/>
                <a:latin typeface="Times New Roman" panose="02020603050405020304" pitchFamily="18" charset="0"/>
                <a:ea typeface="ＭＳ Ｐゴシック" panose="020B0600070205080204" pitchFamily="34" charset="-128"/>
                <a:cs typeface="+mn-cs"/>
              </a:rPr>
              <a:t>			     direct relation to your topic</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mn-cs"/>
              </a:rPr>
              <a:t>Thursday 22 FEB		Proposal Level 1 --- OUTLINE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dirty="0">
                <a:ln>
                  <a:noFill/>
                </a:ln>
                <a:solidFill>
                  <a:srgbClr val="DADADA">
                    <a:lumMod val="10000"/>
                  </a:srgbClr>
                </a:solidFill>
                <a:effectLst/>
                <a:uLnTx/>
                <a:uFillTx/>
                <a:latin typeface="Times New Roman" panose="02020603050405020304" pitchFamily="18" charset="0"/>
                <a:ea typeface="ＭＳ Ｐゴシック" panose="020B0600070205080204" pitchFamily="34" charset="-128"/>
                <a:cs typeface="+mn-cs"/>
              </a:rPr>
              <a:t>Page 1: Title/Name/Intellectual Merit/Broader Impacts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DADADA">
                    <a:lumMod val="10000"/>
                  </a:srgbClr>
                </a:solidFill>
                <a:effectLst/>
                <a:uLnTx/>
                <a:uFillTx/>
                <a:latin typeface="Times New Roman" panose="02020603050405020304" pitchFamily="18" charset="0"/>
                <a:ea typeface="ＭＳ Ｐゴシック" panose="020B0600070205080204" pitchFamily="34" charset="-128"/>
                <a:cs typeface="+mn-cs"/>
              </a:rPr>
              <a:t>			     IM (Abstract) and BI have a few sentences each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DADADA">
                    <a:lumMod val="10000"/>
                  </a:srgbClr>
                </a:solidFill>
                <a:effectLst/>
                <a:uLnTx/>
                <a:uFillTx/>
                <a:latin typeface="Times New Roman" panose="02020603050405020304" pitchFamily="18" charset="0"/>
                <a:ea typeface="ＭＳ Ｐゴシック" panose="020B0600070205080204" pitchFamily="34" charset="-128"/>
                <a:cs typeface="+mn-cs"/>
              </a:rPr>
              <a:t>			     </a:t>
            </a:r>
            <a:r>
              <a:rPr lang="en-US" altLang="en-US" sz="2000" dirty="0">
                <a:solidFill>
                  <a:srgbClr val="DADADA">
                    <a:lumMod val="10000"/>
                  </a:srgbClr>
                </a:solidFill>
                <a:latin typeface="Times New Roman" panose="02020603050405020304" pitchFamily="18" charset="0"/>
              </a:rPr>
              <a:t>Page 2: </a:t>
            </a:r>
            <a:r>
              <a:rPr kumimoji="0" lang="en-US" altLang="en-US" sz="2000" b="0" i="0" u="none" strike="noStrike" kern="1200" cap="none" spc="0" normalizeH="0" baseline="0" noProof="0" dirty="0">
                <a:ln>
                  <a:noFill/>
                </a:ln>
                <a:solidFill>
                  <a:srgbClr val="DADADA">
                    <a:lumMod val="10000"/>
                  </a:srgbClr>
                </a:solidFill>
                <a:effectLst/>
                <a:uLnTx/>
                <a:uFillTx/>
                <a:latin typeface="Times New Roman" panose="02020603050405020304" pitchFamily="18" charset="0"/>
                <a:ea typeface="ＭＳ Ｐゴシック" panose="020B0600070205080204" pitchFamily="34" charset="-128"/>
                <a:cs typeface="+mn-cs"/>
              </a:rPr>
              <a:t>Introduction has a few sentences (3+ refs)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DADADA">
                    <a:lumMod val="10000"/>
                  </a:srgbClr>
                </a:solidFill>
                <a:effectLst/>
                <a:uLnTx/>
                <a:uFillTx/>
                <a:latin typeface="Times New Roman" panose="02020603050405020304" pitchFamily="18" charset="0"/>
                <a:ea typeface="ＭＳ Ｐゴシック" panose="020B0600070205080204" pitchFamily="34" charset="-128"/>
                <a:cs typeface="+mn-cs"/>
              </a:rPr>
              <a:t>			     Sections, Tables, Figures listed </a:t>
            </a:r>
          </a:p>
        </p:txBody>
      </p:sp>
      <p:pic>
        <p:nvPicPr>
          <p:cNvPr id="160772" name="Picture 2" descr="Screen Shot 2020-01-20 at 11.15.33 PM.png">
            <a:extLst>
              <a:ext uri="{FF2B5EF4-FFF2-40B4-BE49-F238E27FC236}">
                <a16:creationId xmlns:a16="http://schemas.microsoft.com/office/drawing/2014/main" id="{5CE78C07-5210-3F35-FC8B-A7D22E6901F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343400"/>
            <a:ext cx="2438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3" name="Picture 3" descr="Screen Shot 2020-01-20 at 11.18.30 PM.png">
            <a:extLst>
              <a:ext uri="{FF2B5EF4-FFF2-40B4-BE49-F238E27FC236}">
                <a16:creationId xmlns:a16="http://schemas.microsoft.com/office/drawing/2014/main" id="{950CC0D1-AED1-B743-9655-C90240B86F6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13325" y="4343400"/>
            <a:ext cx="34448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04933">
                                            <p:txEl>
                                              <p:pRg st="2" end="2"/>
                                            </p:txEl>
                                          </p:spTgt>
                                        </p:tgtEl>
                                        <p:attrNameLst>
                                          <p:attrName>style.visibility</p:attrName>
                                        </p:attrNameLst>
                                      </p:cBhvr>
                                      <p:to>
                                        <p:strVal val="visible"/>
                                      </p:to>
                                    </p:set>
                                    <p:animEffect transition="in" filter="fade">
                                      <p:cBhvr>
                                        <p:cTn id="7" dur="2000"/>
                                        <p:tgtEl>
                                          <p:spTgt spid="140493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4933">
                                            <p:txEl>
                                              <p:pRg st="3" end="3"/>
                                            </p:txEl>
                                          </p:spTgt>
                                        </p:tgtEl>
                                        <p:attrNameLst>
                                          <p:attrName>style.visibility</p:attrName>
                                        </p:attrNameLst>
                                      </p:cBhvr>
                                      <p:to>
                                        <p:strVal val="visible"/>
                                      </p:to>
                                    </p:set>
                                    <p:animEffect transition="in" filter="fade">
                                      <p:cBhvr>
                                        <p:cTn id="12" dur="2000"/>
                                        <p:tgtEl>
                                          <p:spTgt spid="140493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404933">
                                            <p:txEl>
                                              <p:pRg st="4" end="4"/>
                                            </p:txEl>
                                          </p:spTgt>
                                        </p:tgtEl>
                                        <p:attrNameLst>
                                          <p:attrName>style.visibility</p:attrName>
                                        </p:attrNameLst>
                                      </p:cBhvr>
                                      <p:to>
                                        <p:strVal val="visible"/>
                                      </p:to>
                                    </p:set>
                                    <p:animEffect transition="in" filter="fade">
                                      <p:cBhvr>
                                        <p:cTn id="15" dur="2000"/>
                                        <p:tgtEl>
                                          <p:spTgt spid="1404933">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404933">
                                            <p:txEl>
                                              <p:pRg st="6" end="6"/>
                                            </p:txEl>
                                          </p:spTgt>
                                        </p:tgtEl>
                                        <p:attrNameLst>
                                          <p:attrName>style.visibility</p:attrName>
                                        </p:attrNameLst>
                                      </p:cBhvr>
                                      <p:to>
                                        <p:strVal val="visible"/>
                                      </p:to>
                                    </p:set>
                                    <p:animEffect transition="in" filter="fade">
                                      <p:cBhvr>
                                        <p:cTn id="20" dur="2000"/>
                                        <p:tgtEl>
                                          <p:spTgt spid="140493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04933">
                                            <p:txEl>
                                              <p:pRg st="7" end="7"/>
                                            </p:txEl>
                                          </p:spTgt>
                                        </p:tgtEl>
                                        <p:attrNameLst>
                                          <p:attrName>style.visibility</p:attrName>
                                        </p:attrNameLst>
                                      </p:cBhvr>
                                      <p:to>
                                        <p:strVal val="visible"/>
                                      </p:to>
                                    </p:set>
                                    <p:animEffect transition="in" filter="fade">
                                      <p:cBhvr>
                                        <p:cTn id="25" dur="2000"/>
                                        <p:tgtEl>
                                          <p:spTgt spid="140493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04933">
                                            <p:txEl>
                                              <p:pRg st="8" end="8"/>
                                            </p:txEl>
                                          </p:spTgt>
                                        </p:tgtEl>
                                        <p:attrNameLst>
                                          <p:attrName>style.visibility</p:attrName>
                                        </p:attrNameLst>
                                      </p:cBhvr>
                                      <p:to>
                                        <p:strVal val="visible"/>
                                      </p:to>
                                    </p:set>
                                    <p:animEffect transition="in" filter="fade">
                                      <p:cBhvr>
                                        <p:cTn id="30" dur="2000"/>
                                        <p:tgtEl>
                                          <p:spTgt spid="140493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04933">
                                            <p:txEl>
                                              <p:pRg st="9" end="9"/>
                                            </p:txEl>
                                          </p:spTgt>
                                        </p:tgtEl>
                                        <p:attrNameLst>
                                          <p:attrName>style.visibility</p:attrName>
                                        </p:attrNameLst>
                                      </p:cBhvr>
                                      <p:to>
                                        <p:strVal val="visible"/>
                                      </p:to>
                                    </p:set>
                                    <p:animEffect transition="in" filter="fade">
                                      <p:cBhvr>
                                        <p:cTn id="35" dur="2000"/>
                                        <p:tgtEl>
                                          <p:spTgt spid="1404933">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04933">
                                            <p:txEl>
                                              <p:pRg st="10" end="10"/>
                                            </p:txEl>
                                          </p:spTgt>
                                        </p:tgtEl>
                                        <p:attrNameLst>
                                          <p:attrName>style.visibility</p:attrName>
                                        </p:attrNameLst>
                                      </p:cBhvr>
                                      <p:to>
                                        <p:strVal val="visible"/>
                                      </p:to>
                                    </p:set>
                                    <p:animEffect transition="in" filter="fade">
                                      <p:cBhvr>
                                        <p:cTn id="40" dur="2000"/>
                                        <p:tgtEl>
                                          <p:spTgt spid="140493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98F1957-5191-61C5-CF33-A556977B72DC}"/>
            </a:ext>
          </a:extLst>
        </p:cNvPr>
        <p:cNvGrpSpPr/>
        <p:nvPr/>
      </p:nvGrpSpPr>
      <p:grpSpPr>
        <a:xfrm>
          <a:off x="0" y="0"/>
          <a:ext cx="0" cy="0"/>
          <a:chOff x="0" y="0"/>
          <a:chExt cx="0" cy="0"/>
        </a:xfrm>
      </p:grpSpPr>
      <p:pic>
        <p:nvPicPr>
          <p:cNvPr id="160769" name="Picture 1" descr="pass.IMG_1913.copy.jpg">
            <a:extLst>
              <a:ext uri="{FF2B5EF4-FFF2-40B4-BE49-F238E27FC236}">
                <a16:creationId xmlns:a16="http://schemas.microsoft.com/office/drawing/2014/main" id="{F196C654-D1E6-45E0-CE6A-A336D1A224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0" name="Rectangle 2">
            <a:extLst>
              <a:ext uri="{FF2B5EF4-FFF2-40B4-BE49-F238E27FC236}">
                <a16:creationId xmlns:a16="http://schemas.microsoft.com/office/drawing/2014/main" id="{EB3C5DDA-B248-9DBF-828F-F0B4F1C21064}"/>
              </a:ext>
            </a:extLst>
          </p:cNvPr>
          <p:cNvSpPr>
            <a:spLocks noGrp="1" noChangeArrowheads="1"/>
          </p:cNvSpPr>
          <p:nvPr>
            <p:ph type="title"/>
          </p:nvPr>
        </p:nvSpPr>
        <p:spPr>
          <a:xfrm>
            <a:off x="0" y="0"/>
            <a:ext cx="9144000" cy="838200"/>
          </a:xfrm>
        </p:spPr>
        <p:txBody>
          <a:bodyPr/>
          <a:lstStyle/>
          <a:p>
            <a:pPr eaLnBrk="1" hangingPunct="1"/>
            <a:r>
              <a:rPr lang="en-US" altLang="en-US" b="1" dirty="0">
                <a:solidFill>
                  <a:srgbClr val="000000"/>
                </a:solidFill>
                <a:latin typeface="Times New Roman" panose="02020603050405020304" pitchFamily="18" charset="0"/>
                <a:ea typeface="ＭＳ Ｐゴシック" panose="020B0600070205080204" pitchFamily="34" charset="-128"/>
              </a:rPr>
              <a:t>Assignments</a:t>
            </a:r>
          </a:p>
        </p:txBody>
      </p:sp>
      <p:pic>
        <p:nvPicPr>
          <p:cNvPr id="5" name="Picture 4" descr="A paper with text on it&#10;&#10;Description automatically generated">
            <a:extLst>
              <a:ext uri="{FF2B5EF4-FFF2-40B4-BE49-F238E27FC236}">
                <a16:creationId xmlns:a16="http://schemas.microsoft.com/office/drawing/2014/main" id="{743EB5E7-494A-6F01-0ADA-4E49CEDF4C96}"/>
              </a:ext>
            </a:extLst>
          </p:cNvPr>
          <p:cNvPicPr>
            <a:picLocks noChangeAspect="1"/>
          </p:cNvPicPr>
          <p:nvPr/>
        </p:nvPicPr>
        <p:blipFill>
          <a:blip r:embed="rId4"/>
          <a:stretch>
            <a:fillRect/>
          </a:stretch>
        </p:blipFill>
        <p:spPr>
          <a:xfrm>
            <a:off x="2286000" y="838200"/>
            <a:ext cx="4382732" cy="5943600"/>
          </a:xfrm>
          <a:prstGeom prst="rect">
            <a:avLst/>
          </a:prstGeom>
        </p:spPr>
      </p:pic>
    </p:spTree>
    <p:extLst>
      <p:ext uri="{BB962C8B-B14F-4D97-AF65-F5344CB8AC3E}">
        <p14:creationId xmlns:p14="http://schemas.microsoft.com/office/powerpoint/2010/main" val="183477343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7" name="Rectangle 2">
            <a:extLst>
              <a:ext uri="{FF2B5EF4-FFF2-40B4-BE49-F238E27FC236}">
                <a16:creationId xmlns:a16="http://schemas.microsoft.com/office/drawing/2014/main" id="{B7388994-75B9-87F0-22FF-8AAB70EB1E1B}"/>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ea typeface="ＭＳ Ｐゴシック" panose="020B0600070205080204" pitchFamily="34" charset="-128"/>
              </a:rPr>
              <a:t>Proposal Pieces</a:t>
            </a:r>
          </a:p>
        </p:txBody>
      </p:sp>
      <p:sp>
        <p:nvSpPr>
          <p:cNvPr id="1404933" name="Rectangle 5">
            <a:extLst>
              <a:ext uri="{FF2B5EF4-FFF2-40B4-BE49-F238E27FC236}">
                <a16:creationId xmlns:a16="http://schemas.microsoft.com/office/drawing/2014/main" id="{8752DB65-9FCA-DFED-5003-B65036616BBE}"/>
              </a:ext>
            </a:extLst>
          </p:cNvPr>
          <p:cNvSpPr>
            <a:spLocks noChangeArrowheads="1"/>
          </p:cNvSpPr>
          <p:nvPr/>
        </p:nvSpPr>
        <p:spPr bwMode="auto">
          <a:xfrm>
            <a:off x="914400" y="2032000"/>
            <a:ext cx="76962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buNone/>
            </a:pPr>
            <a:r>
              <a:rPr lang="en-US" altLang="en-US" sz="2000" dirty="0"/>
              <a:t>1.  Project Description + Refs	8 pages text + 2 pages Tab/Fig</a:t>
            </a:r>
          </a:p>
          <a:p>
            <a:pPr eaLnBrk="1" hangingPunct="1">
              <a:buNone/>
            </a:pPr>
            <a:r>
              <a:rPr lang="en-US" altLang="en-US" sz="2000" dirty="0"/>
              <a:t>          + References		     0.5 page</a:t>
            </a:r>
          </a:p>
          <a:p>
            <a:pPr eaLnBrk="1" hangingPunct="1">
              <a:buNone/>
            </a:pPr>
            <a:r>
              <a:rPr lang="en-US" altLang="en-US" sz="2000" dirty="0">
                <a:solidFill>
                  <a:srgbClr val="00B050"/>
                </a:solidFill>
              </a:rPr>
              <a:t>2.  Biographical Sketch		2 pages (</a:t>
            </a:r>
            <a:r>
              <a:rPr lang="en-US" altLang="en-US" sz="2000" dirty="0" err="1">
                <a:solidFill>
                  <a:srgbClr val="00B050"/>
                </a:solidFill>
              </a:rPr>
              <a:t>SciENcv</a:t>
            </a:r>
            <a:r>
              <a:rPr lang="en-US" altLang="en-US" sz="2000" dirty="0">
                <a:solidFill>
                  <a:srgbClr val="00B050"/>
                </a:solidFill>
              </a:rPr>
              <a:t>)</a:t>
            </a:r>
            <a:endParaRPr lang="en-US" altLang="en-US" sz="2000" dirty="0"/>
          </a:p>
          <a:p>
            <a:pPr eaLnBrk="1" hangingPunct="1">
              <a:buFontTx/>
              <a:buNone/>
            </a:pPr>
            <a:r>
              <a:rPr lang="en-US" altLang="en-US" sz="2000" dirty="0"/>
              <a:t>3.  Budget and Justification	2 pages (including spreadsheet)</a:t>
            </a:r>
          </a:p>
          <a:p>
            <a:pPr eaLnBrk="1" hangingPunct="1">
              <a:buFontTx/>
              <a:buNone/>
            </a:pPr>
            <a:r>
              <a:rPr lang="en-US" altLang="en-US" sz="2000" dirty="0">
                <a:solidFill>
                  <a:schemeClr val="accent4">
                    <a:lumMod val="10000"/>
                  </a:schemeClr>
                </a:solidFill>
              </a:rPr>
              <a:t>4.  Facilities			0.5 page</a:t>
            </a:r>
          </a:p>
          <a:p>
            <a:pPr eaLnBrk="1" hangingPunct="1">
              <a:buFontTx/>
              <a:buNone/>
            </a:pPr>
            <a:r>
              <a:rPr lang="en-US" altLang="en-US" sz="2000" dirty="0"/>
              <a:t>5.  Student Mentoring Plan		0.5 page</a:t>
            </a:r>
          </a:p>
          <a:p>
            <a:pPr eaLnBrk="1" hangingPunct="1">
              <a:buFontTx/>
              <a:buNone/>
            </a:pPr>
            <a:r>
              <a:rPr lang="en-US" altLang="en-US" sz="2000" dirty="0"/>
              <a:t>6.  Data Management Plan		0.5 page</a:t>
            </a:r>
          </a:p>
        </p:txBody>
      </p:sp>
      <p:sp>
        <p:nvSpPr>
          <p:cNvPr id="162819" name="Rectangle 6">
            <a:extLst>
              <a:ext uri="{FF2B5EF4-FFF2-40B4-BE49-F238E27FC236}">
                <a16:creationId xmlns:a16="http://schemas.microsoft.com/office/drawing/2014/main" id="{598B9DE4-6CBF-908E-31AD-7556479F3E22}"/>
              </a:ext>
            </a:extLst>
          </p:cNvPr>
          <p:cNvSpPr>
            <a:spLocks noChangeArrowheads="1"/>
          </p:cNvSpPr>
          <p:nvPr/>
        </p:nvSpPr>
        <p:spPr bwMode="auto">
          <a:xfrm>
            <a:off x="0" y="9144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buFontTx/>
              <a:buNone/>
            </a:pPr>
            <a:r>
              <a:rPr lang="en-US" altLang="en-US" sz="2800" dirty="0">
                <a:solidFill>
                  <a:srgbClr val="FF0000"/>
                </a:solidFill>
              </a:rPr>
              <a:t>GOAL:  Fund yourself as a $75K/year postdoc for 3 years</a:t>
            </a:r>
          </a:p>
        </p:txBody>
      </p:sp>
      <p:sp>
        <p:nvSpPr>
          <p:cNvPr id="10" name="Rectangle 9">
            <a:extLst>
              <a:ext uri="{FF2B5EF4-FFF2-40B4-BE49-F238E27FC236}">
                <a16:creationId xmlns:a16="http://schemas.microsoft.com/office/drawing/2014/main" id="{52345E10-66E6-A123-E105-A130E5079AC7}"/>
              </a:ext>
            </a:extLst>
          </p:cNvPr>
          <p:cNvSpPr>
            <a:spLocks noChangeArrowheads="1"/>
          </p:cNvSpPr>
          <p:nvPr/>
        </p:nvSpPr>
        <p:spPr bwMode="auto">
          <a:xfrm>
            <a:off x="0" y="5665788"/>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buFontTx/>
              <a:buNone/>
            </a:pPr>
            <a:r>
              <a:rPr lang="en-US" altLang="en-US" sz="2800">
                <a:solidFill>
                  <a:srgbClr val="FF0000"/>
                </a:solidFill>
              </a:rPr>
              <a:t>Total Challenge ~ 16 pages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04933">
                                            <p:txEl>
                                              <p:pRg st="0" end="0"/>
                                            </p:txEl>
                                          </p:spTgt>
                                        </p:tgtEl>
                                        <p:attrNameLst>
                                          <p:attrName>style.visibility</p:attrName>
                                        </p:attrNameLst>
                                      </p:cBhvr>
                                      <p:to>
                                        <p:strVal val="visible"/>
                                      </p:to>
                                    </p:set>
                                    <p:animEffect transition="in" filter="fade">
                                      <p:cBhvr>
                                        <p:cTn id="7" dur="2000"/>
                                        <p:tgtEl>
                                          <p:spTgt spid="14049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4933">
                                            <p:txEl>
                                              <p:pRg st="1" end="1"/>
                                            </p:txEl>
                                          </p:spTgt>
                                        </p:tgtEl>
                                        <p:attrNameLst>
                                          <p:attrName>style.visibility</p:attrName>
                                        </p:attrNameLst>
                                      </p:cBhvr>
                                      <p:to>
                                        <p:strVal val="visible"/>
                                      </p:to>
                                    </p:set>
                                    <p:animEffect transition="in" filter="fade">
                                      <p:cBhvr>
                                        <p:cTn id="12" dur="2000"/>
                                        <p:tgtEl>
                                          <p:spTgt spid="14049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04933">
                                            <p:txEl>
                                              <p:pRg st="2" end="2"/>
                                            </p:txEl>
                                          </p:spTgt>
                                        </p:tgtEl>
                                        <p:attrNameLst>
                                          <p:attrName>style.visibility</p:attrName>
                                        </p:attrNameLst>
                                      </p:cBhvr>
                                      <p:to>
                                        <p:strVal val="visible"/>
                                      </p:to>
                                    </p:set>
                                    <p:animEffect transition="in" filter="fade">
                                      <p:cBhvr>
                                        <p:cTn id="17" dur="2000"/>
                                        <p:tgtEl>
                                          <p:spTgt spid="140493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04933">
                                            <p:txEl>
                                              <p:pRg st="3" end="3"/>
                                            </p:txEl>
                                          </p:spTgt>
                                        </p:tgtEl>
                                        <p:attrNameLst>
                                          <p:attrName>style.visibility</p:attrName>
                                        </p:attrNameLst>
                                      </p:cBhvr>
                                      <p:to>
                                        <p:strVal val="visible"/>
                                      </p:to>
                                    </p:set>
                                    <p:animEffect transition="in" filter="fade">
                                      <p:cBhvr>
                                        <p:cTn id="22" dur="2000"/>
                                        <p:tgtEl>
                                          <p:spTgt spid="140493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04933">
                                            <p:txEl>
                                              <p:pRg st="4" end="4"/>
                                            </p:txEl>
                                          </p:spTgt>
                                        </p:tgtEl>
                                        <p:attrNameLst>
                                          <p:attrName>style.visibility</p:attrName>
                                        </p:attrNameLst>
                                      </p:cBhvr>
                                      <p:to>
                                        <p:strVal val="visible"/>
                                      </p:to>
                                    </p:set>
                                    <p:animEffect transition="in" filter="fade">
                                      <p:cBhvr>
                                        <p:cTn id="27" dur="2000"/>
                                        <p:tgtEl>
                                          <p:spTgt spid="140493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404933">
                                            <p:txEl>
                                              <p:pRg st="5" end="5"/>
                                            </p:txEl>
                                          </p:spTgt>
                                        </p:tgtEl>
                                        <p:attrNameLst>
                                          <p:attrName>style.visibility</p:attrName>
                                        </p:attrNameLst>
                                      </p:cBhvr>
                                      <p:to>
                                        <p:strVal val="visible"/>
                                      </p:to>
                                    </p:set>
                                    <p:animEffect transition="in" filter="fade">
                                      <p:cBhvr>
                                        <p:cTn id="32" dur="2000"/>
                                        <p:tgtEl>
                                          <p:spTgt spid="140493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404933">
                                            <p:txEl>
                                              <p:pRg st="6" end="6"/>
                                            </p:txEl>
                                          </p:spTgt>
                                        </p:tgtEl>
                                        <p:attrNameLst>
                                          <p:attrName>style.visibility</p:attrName>
                                        </p:attrNameLst>
                                      </p:cBhvr>
                                      <p:to>
                                        <p:strVal val="visible"/>
                                      </p:to>
                                    </p:set>
                                    <p:animEffect transition="in" filter="fade">
                                      <p:cBhvr>
                                        <p:cTn id="37" dur="2000"/>
                                        <p:tgtEl>
                                          <p:spTgt spid="140493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AF609-47B8-2ED8-6741-69F0BD95B974}"/>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8ABBBDC7-5ECE-EB2E-1662-53499F2DB972}"/>
              </a:ext>
            </a:extLst>
          </p:cNvPr>
          <p:cNvSpPr/>
          <p:nvPr/>
        </p:nvSpPr>
        <p:spPr bwMode="auto">
          <a:xfrm>
            <a:off x="4684986" y="3276811"/>
            <a:ext cx="1143000" cy="1143000"/>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 name="Oval 2">
            <a:extLst>
              <a:ext uri="{FF2B5EF4-FFF2-40B4-BE49-F238E27FC236}">
                <a16:creationId xmlns:a16="http://schemas.microsoft.com/office/drawing/2014/main" id="{5BCA2497-8E00-62F4-D45C-04B712C58EF9}"/>
              </a:ext>
            </a:extLst>
          </p:cNvPr>
          <p:cNvSpPr/>
          <p:nvPr/>
        </p:nvSpPr>
        <p:spPr bwMode="auto">
          <a:xfrm>
            <a:off x="4881477" y="3096768"/>
            <a:ext cx="27432" cy="27432"/>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 name="Oval 4">
            <a:extLst>
              <a:ext uri="{FF2B5EF4-FFF2-40B4-BE49-F238E27FC236}">
                <a16:creationId xmlns:a16="http://schemas.microsoft.com/office/drawing/2014/main" id="{70DA2438-7B01-9CBF-EAD0-F55F265CF2D3}"/>
              </a:ext>
            </a:extLst>
          </p:cNvPr>
          <p:cNvSpPr/>
          <p:nvPr/>
        </p:nvSpPr>
        <p:spPr bwMode="auto">
          <a:xfrm>
            <a:off x="5567277" y="3096768"/>
            <a:ext cx="27432" cy="27432"/>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6" name="Oval 5">
            <a:extLst>
              <a:ext uri="{FF2B5EF4-FFF2-40B4-BE49-F238E27FC236}">
                <a16:creationId xmlns:a16="http://schemas.microsoft.com/office/drawing/2014/main" id="{605E7EF9-1B86-FEC0-EA0D-A424868F650C}"/>
              </a:ext>
            </a:extLst>
          </p:cNvPr>
          <p:cNvSpPr/>
          <p:nvPr/>
        </p:nvSpPr>
        <p:spPr bwMode="auto">
          <a:xfrm>
            <a:off x="4406777" y="3565267"/>
            <a:ext cx="27432" cy="27432"/>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7" name="Oval 6">
            <a:extLst>
              <a:ext uri="{FF2B5EF4-FFF2-40B4-BE49-F238E27FC236}">
                <a16:creationId xmlns:a16="http://schemas.microsoft.com/office/drawing/2014/main" id="{78F5FB94-57B0-167A-D22D-67BB2E0182D8}"/>
              </a:ext>
            </a:extLst>
          </p:cNvPr>
          <p:cNvSpPr/>
          <p:nvPr/>
        </p:nvSpPr>
        <p:spPr bwMode="auto">
          <a:xfrm>
            <a:off x="6019800" y="3581400"/>
            <a:ext cx="27432" cy="27432"/>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8" name="Oval 7">
            <a:extLst>
              <a:ext uri="{FF2B5EF4-FFF2-40B4-BE49-F238E27FC236}">
                <a16:creationId xmlns:a16="http://schemas.microsoft.com/office/drawing/2014/main" id="{BFAA65B9-BA24-4FEE-20D3-6528B7A0D0C4}"/>
              </a:ext>
            </a:extLst>
          </p:cNvPr>
          <p:cNvSpPr/>
          <p:nvPr/>
        </p:nvSpPr>
        <p:spPr bwMode="auto">
          <a:xfrm>
            <a:off x="4651563" y="4356100"/>
            <a:ext cx="27432" cy="27432"/>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9" name="Oval 8">
            <a:extLst>
              <a:ext uri="{FF2B5EF4-FFF2-40B4-BE49-F238E27FC236}">
                <a16:creationId xmlns:a16="http://schemas.microsoft.com/office/drawing/2014/main" id="{11343A06-BC43-639B-7AAA-6A2A840FF28E}"/>
              </a:ext>
            </a:extLst>
          </p:cNvPr>
          <p:cNvSpPr/>
          <p:nvPr/>
        </p:nvSpPr>
        <p:spPr bwMode="auto">
          <a:xfrm>
            <a:off x="5839968" y="4343400"/>
            <a:ext cx="27432" cy="27432"/>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0" name="Oval 9">
            <a:extLst>
              <a:ext uri="{FF2B5EF4-FFF2-40B4-BE49-F238E27FC236}">
                <a16:creationId xmlns:a16="http://schemas.microsoft.com/office/drawing/2014/main" id="{AAF7F440-EF0F-6827-2E31-68EF6A3BEE18}"/>
              </a:ext>
            </a:extLst>
          </p:cNvPr>
          <p:cNvSpPr/>
          <p:nvPr/>
        </p:nvSpPr>
        <p:spPr bwMode="auto">
          <a:xfrm>
            <a:off x="6017172" y="3657600"/>
            <a:ext cx="914400" cy="914400"/>
          </a:xfrm>
          <a:prstGeom prst="ellipse">
            <a:avLst/>
          </a:prstGeom>
          <a:gradFill>
            <a:gsLst>
              <a:gs pos="0">
                <a:srgbClr val="E8FF00">
                  <a:tint val="66000"/>
                  <a:satMod val="160000"/>
                  <a:lumMod val="0"/>
                </a:srgbClr>
              </a:gs>
              <a:gs pos="0">
                <a:srgbClr val="E8FF00">
                  <a:tint val="44500"/>
                  <a:satMod val="160000"/>
                </a:srgbClr>
              </a:gs>
              <a:gs pos="0">
                <a:srgbClr val="E8FF00">
                  <a:tint val="23500"/>
                  <a:satMod val="160000"/>
                </a:srgbClr>
              </a:gs>
            </a:gsLst>
            <a:path path="circle">
              <a:fillToRect r="100000" b="100000"/>
            </a:path>
          </a:gra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1" name="Oval 10">
            <a:extLst>
              <a:ext uri="{FF2B5EF4-FFF2-40B4-BE49-F238E27FC236}">
                <a16:creationId xmlns:a16="http://schemas.microsoft.com/office/drawing/2014/main" id="{E83B4860-7042-CF77-C35B-A4203F3360C8}"/>
              </a:ext>
            </a:extLst>
          </p:cNvPr>
          <p:cNvSpPr/>
          <p:nvPr/>
        </p:nvSpPr>
        <p:spPr bwMode="auto">
          <a:xfrm>
            <a:off x="3581400" y="3657600"/>
            <a:ext cx="914400" cy="914400"/>
          </a:xfrm>
          <a:prstGeom prst="ellipse">
            <a:avLst/>
          </a:prstGeom>
          <a:gradFill>
            <a:gsLst>
              <a:gs pos="0">
                <a:srgbClr val="E8FF00">
                  <a:tint val="66000"/>
                  <a:satMod val="160000"/>
                  <a:lumMod val="0"/>
                </a:srgbClr>
              </a:gs>
              <a:gs pos="0">
                <a:srgbClr val="E8FF00">
                  <a:tint val="44500"/>
                  <a:satMod val="160000"/>
                </a:srgbClr>
              </a:gs>
              <a:gs pos="0">
                <a:srgbClr val="E8FF00">
                  <a:tint val="23500"/>
                  <a:satMod val="160000"/>
                </a:srgbClr>
              </a:gs>
            </a:gsLst>
            <a:path path="circle">
              <a:fillToRect r="100000" b="100000"/>
            </a:path>
          </a:gra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2" name="Oval 11">
            <a:extLst>
              <a:ext uri="{FF2B5EF4-FFF2-40B4-BE49-F238E27FC236}">
                <a16:creationId xmlns:a16="http://schemas.microsoft.com/office/drawing/2014/main" id="{889E8FAE-02A4-B73A-8B5E-B135087EAC39}"/>
              </a:ext>
            </a:extLst>
          </p:cNvPr>
          <p:cNvSpPr/>
          <p:nvPr/>
        </p:nvSpPr>
        <p:spPr bwMode="auto">
          <a:xfrm>
            <a:off x="4419600" y="4541520"/>
            <a:ext cx="640080" cy="640080"/>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3" name="Oval 12">
            <a:extLst>
              <a:ext uri="{FF2B5EF4-FFF2-40B4-BE49-F238E27FC236}">
                <a16:creationId xmlns:a16="http://schemas.microsoft.com/office/drawing/2014/main" id="{9ADEA296-7209-105E-97C2-181C77072940}"/>
              </a:ext>
            </a:extLst>
          </p:cNvPr>
          <p:cNvSpPr/>
          <p:nvPr/>
        </p:nvSpPr>
        <p:spPr bwMode="auto">
          <a:xfrm>
            <a:off x="5455920" y="4541520"/>
            <a:ext cx="640080" cy="640080"/>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4" name="Oval 13">
            <a:extLst>
              <a:ext uri="{FF2B5EF4-FFF2-40B4-BE49-F238E27FC236}">
                <a16:creationId xmlns:a16="http://schemas.microsoft.com/office/drawing/2014/main" id="{A095BD77-1723-F70A-2F72-7DABD5742459}"/>
              </a:ext>
            </a:extLst>
          </p:cNvPr>
          <p:cNvSpPr/>
          <p:nvPr/>
        </p:nvSpPr>
        <p:spPr bwMode="auto">
          <a:xfrm>
            <a:off x="5836920" y="2788920"/>
            <a:ext cx="640080" cy="640080"/>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5" name="Oval 14">
            <a:extLst>
              <a:ext uri="{FF2B5EF4-FFF2-40B4-BE49-F238E27FC236}">
                <a16:creationId xmlns:a16="http://schemas.microsoft.com/office/drawing/2014/main" id="{6BB4E502-6665-869F-8BBD-26EC6CC2BFAC}"/>
              </a:ext>
            </a:extLst>
          </p:cNvPr>
          <p:cNvSpPr/>
          <p:nvPr/>
        </p:nvSpPr>
        <p:spPr bwMode="auto">
          <a:xfrm>
            <a:off x="4922520" y="2362200"/>
            <a:ext cx="640080" cy="640080"/>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6" name="Oval 15">
            <a:extLst>
              <a:ext uri="{FF2B5EF4-FFF2-40B4-BE49-F238E27FC236}">
                <a16:creationId xmlns:a16="http://schemas.microsoft.com/office/drawing/2014/main" id="{EF52C7D1-1F1B-AFEA-24C1-E37243120357}"/>
              </a:ext>
            </a:extLst>
          </p:cNvPr>
          <p:cNvSpPr/>
          <p:nvPr/>
        </p:nvSpPr>
        <p:spPr bwMode="auto">
          <a:xfrm>
            <a:off x="4038600" y="2788920"/>
            <a:ext cx="640080" cy="640080"/>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7" name="Oval 16">
            <a:extLst>
              <a:ext uri="{FF2B5EF4-FFF2-40B4-BE49-F238E27FC236}">
                <a16:creationId xmlns:a16="http://schemas.microsoft.com/office/drawing/2014/main" id="{062879DD-F7AF-F336-9C8F-B75F909541FF}"/>
              </a:ext>
            </a:extLst>
          </p:cNvPr>
          <p:cNvSpPr/>
          <p:nvPr/>
        </p:nvSpPr>
        <p:spPr bwMode="auto">
          <a:xfrm>
            <a:off x="5013960" y="521970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8" name="Oval 17">
            <a:extLst>
              <a:ext uri="{FF2B5EF4-FFF2-40B4-BE49-F238E27FC236}">
                <a16:creationId xmlns:a16="http://schemas.microsoft.com/office/drawing/2014/main" id="{D8D46025-25BF-DF16-917D-FE7340289137}"/>
              </a:ext>
            </a:extLst>
          </p:cNvPr>
          <p:cNvSpPr/>
          <p:nvPr/>
        </p:nvSpPr>
        <p:spPr bwMode="auto">
          <a:xfrm>
            <a:off x="5767026" y="536702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 name="Oval 18">
            <a:extLst>
              <a:ext uri="{FF2B5EF4-FFF2-40B4-BE49-F238E27FC236}">
                <a16:creationId xmlns:a16="http://schemas.microsoft.com/office/drawing/2014/main" id="{DB0747E9-6171-E424-6E95-B106FE368976}"/>
              </a:ext>
            </a:extLst>
          </p:cNvPr>
          <p:cNvSpPr/>
          <p:nvPr/>
        </p:nvSpPr>
        <p:spPr bwMode="auto">
          <a:xfrm>
            <a:off x="4244340" y="536702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20" name="Oval 19">
            <a:extLst>
              <a:ext uri="{FF2B5EF4-FFF2-40B4-BE49-F238E27FC236}">
                <a16:creationId xmlns:a16="http://schemas.microsoft.com/office/drawing/2014/main" id="{7FEFA73D-7836-D381-0061-57038608BC3F}"/>
              </a:ext>
            </a:extLst>
          </p:cNvPr>
          <p:cNvSpPr/>
          <p:nvPr/>
        </p:nvSpPr>
        <p:spPr bwMode="auto">
          <a:xfrm>
            <a:off x="6490926" y="2215896"/>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21" name="Oval 20">
            <a:extLst>
              <a:ext uri="{FF2B5EF4-FFF2-40B4-BE49-F238E27FC236}">
                <a16:creationId xmlns:a16="http://schemas.microsoft.com/office/drawing/2014/main" id="{6DF43022-0218-3D38-C103-8A371FC5FD6F}"/>
              </a:ext>
            </a:extLst>
          </p:cNvPr>
          <p:cNvSpPr/>
          <p:nvPr/>
        </p:nvSpPr>
        <p:spPr bwMode="auto">
          <a:xfrm>
            <a:off x="3491274" y="228092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22" name="Oval 21">
            <a:extLst>
              <a:ext uri="{FF2B5EF4-FFF2-40B4-BE49-F238E27FC236}">
                <a16:creationId xmlns:a16="http://schemas.microsoft.com/office/drawing/2014/main" id="{A8E127FB-6306-45A2-76C0-DF5F068B9E74}"/>
              </a:ext>
            </a:extLst>
          </p:cNvPr>
          <p:cNvSpPr/>
          <p:nvPr/>
        </p:nvSpPr>
        <p:spPr bwMode="auto">
          <a:xfrm>
            <a:off x="5736546" y="211074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23" name="Oval 22">
            <a:extLst>
              <a:ext uri="{FF2B5EF4-FFF2-40B4-BE49-F238E27FC236}">
                <a16:creationId xmlns:a16="http://schemas.microsoft.com/office/drawing/2014/main" id="{357803E7-E756-4BE0-57AE-A898F260590C}"/>
              </a:ext>
            </a:extLst>
          </p:cNvPr>
          <p:cNvSpPr/>
          <p:nvPr/>
        </p:nvSpPr>
        <p:spPr bwMode="auto">
          <a:xfrm>
            <a:off x="4245654" y="211074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24" name="Oval 23">
            <a:extLst>
              <a:ext uri="{FF2B5EF4-FFF2-40B4-BE49-F238E27FC236}">
                <a16:creationId xmlns:a16="http://schemas.microsoft.com/office/drawing/2014/main" id="{07322D64-6894-0868-4DE3-DE051F7FD4B1}"/>
              </a:ext>
            </a:extLst>
          </p:cNvPr>
          <p:cNvSpPr/>
          <p:nvPr/>
        </p:nvSpPr>
        <p:spPr bwMode="auto">
          <a:xfrm>
            <a:off x="3341821" y="299137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25" name="Oval 24">
            <a:extLst>
              <a:ext uri="{FF2B5EF4-FFF2-40B4-BE49-F238E27FC236}">
                <a16:creationId xmlns:a16="http://schemas.microsoft.com/office/drawing/2014/main" id="{727BFD14-8E8B-B3B5-6851-B0EAD946D0A3}"/>
              </a:ext>
            </a:extLst>
          </p:cNvPr>
          <p:cNvSpPr/>
          <p:nvPr/>
        </p:nvSpPr>
        <p:spPr bwMode="auto">
          <a:xfrm>
            <a:off x="6680112" y="298704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26" name="Oval 25">
            <a:extLst>
              <a:ext uri="{FF2B5EF4-FFF2-40B4-BE49-F238E27FC236}">
                <a16:creationId xmlns:a16="http://schemas.microsoft.com/office/drawing/2014/main" id="{700D430C-68A6-5C5E-0B5F-59B7124CB908}"/>
              </a:ext>
            </a:extLst>
          </p:cNvPr>
          <p:cNvSpPr/>
          <p:nvPr/>
        </p:nvSpPr>
        <p:spPr bwMode="auto">
          <a:xfrm>
            <a:off x="3742734" y="474726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27" name="Oval 26">
            <a:extLst>
              <a:ext uri="{FF2B5EF4-FFF2-40B4-BE49-F238E27FC236}">
                <a16:creationId xmlns:a16="http://schemas.microsoft.com/office/drawing/2014/main" id="{EE591F39-716C-D3AE-4302-302E6DE7B892}"/>
              </a:ext>
            </a:extLst>
          </p:cNvPr>
          <p:cNvSpPr/>
          <p:nvPr/>
        </p:nvSpPr>
        <p:spPr bwMode="auto">
          <a:xfrm>
            <a:off x="6269946" y="4747260"/>
            <a:ext cx="502920" cy="502920"/>
          </a:xfrm>
          <a:prstGeom prst="ellipse">
            <a:avLst/>
          </a:prstGeom>
          <a:solidFill>
            <a:srgbClr val="FF98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28" name="Oval 27">
            <a:extLst>
              <a:ext uri="{FF2B5EF4-FFF2-40B4-BE49-F238E27FC236}">
                <a16:creationId xmlns:a16="http://schemas.microsoft.com/office/drawing/2014/main" id="{9C4CCD72-2A82-37FD-2B15-A1302DFB06DD}"/>
              </a:ext>
            </a:extLst>
          </p:cNvPr>
          <p:cNvSpPr/>
          <p:nvPr/>
        </p:nvSpPr>
        <p:spPr bwMode="auto">
          <a:xfrm>
            <a:off x="5965107" y="1437193"/>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0" name="Oval 29">
            <a:extLst>
              <a:ext uri="{FF2B5EF4-FFF2-40B4-BE49-F238E27FC236}">
                <a16:creationId xmlns:a16="http://schemas.microsoft.com/office/drawing/2014/main" id="{56E11782-9A44-11B8-7BEB-174B6E4F56E0}"/>
              </a:ext>
            </a:extLst>
          </p:cNvPr>
          <p:cNvSpPr/>
          <p:nvPr/>
        </p:nvSpPr>
        <p:spPr bwMode="auto">
          <a:xfrm>
            <a:off x="4260933" y="1430857"/>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1" name="Oval 30">
            <a:extLst>
              <a:ext uri="{FF2B5EF4-FFF2-40B4-BE49-F238E27FC236}">
                <a16:creationId xmlns:a16="http://schemas.microsoft.com/office/drawing/2014/main" id="{DF237C36-41B7-8C47-11FA-2A7A424C73E4}"/>
              </a:ext>
            </a:extLst>
          </p:cNvPr>
          <p:cNvSpPr/>
          <p:nvPr/>
        </p:nvSpPr>
        <p:spPr bwMode="auto">
          <a:xfrm>
            <a:off x="3152104" y="26212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2" name="Oval 31">
            <a:extLst>
              <a:ext uri="{FF2B5EF4-FFF2-40B4-BE49-F238E27FC236}">
                <a16:creationId xmlns:a16="http://schemas.microsoft.com/office/drawing/2014/main" id="{935C7E64-694A-EB09-FE3E-E26D07E2B2F0}"/>
              </a:ext>
            </a:extLst>
          </p:cNvPr>
          <p:cNvSpPr/>
          <p:nvPr/>
        </p:nvSpPr>
        <p:spPr bwMode="auto">
          <a:xfrm>
            <a:off x="6188905" y="18211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3" name="Oval 32">
            <a:extLst>
              <a:ext uri="{FF2B5EF4-FFF2-40B4-BE49-F238E27FC236}">
                <a16:creationId xmlns:a16="http://schemas.microsoft.com/office/drawing/2014/main" id="{0D25058D-030C-C522-8417-5EDCBBB33888}"/>
              </a:ext>
            </a:extLst>
          </p:cNvPr>
          <p:cNvSpPr/>
          <p:nvPr/>
        </p:nvSpPr>
        <p:spPr bwMode="auto">
          <a:xfrm>
            <a:off x="5669280" y="1736625"/>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4" name="Oval 33">
            <a:extLst>
              <a:ext uri="{FF2B5EF4-FFF2-40B4-BE49-F238E27FC236}">
                <a16:creationId xmlns:a16="http://schemas.microsoft.com/office/drawing/2014/main" id="{D66366EE-0A89-EAC0-9824-90E9BA463BD2}"/>
              </a:ext>
            </a:extLst>
          </p:cNvPr>
          <p:cNvSpPr/>
          <p:nvPr/>
        </p:nvSpPr>
        <p:spPr bwMode="auto">
          <a:xfrm>
            <a:off x="4055358" y="181356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5" name="Oval 34">
            <a:extLst>
              <a:ext uri="{FF2B5EF4-FFF2-40B4-BE49-F238E27FC236}">
                <a16:creationId xmlns:a16="http://schemas.microsoft.com/office/drawing/2014/main" id="{F5ADE33D-D91B-5977-CE2E-F48C184388A6}"/>
              </a:ext>
            </a:extLst>
          </p:cNvPr>
          <p:cNvSpPr/>
          <p:nvPr/>
        </p:nvSpPr>
        <p:spPr bwMode="auto">
          <a:xfrm>
            <a:off x="4539931" y="1734566"/>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6" name="Oval 35">
            <a:extLst>
              <a:ext uri="{FF2B5EF4-FFF2-40B4-BE49-F238E27FC236}">
                <a16:creationId xmlns:a16="http://schemas.microsoft.com/office/drawing/2014/main" id="{2B436D0B-51B2-9A8B-D85F-9AA51993581A}"/>
              </a:ext>
            </a:extLst>
          </p:cNvPr>
          <p:cNvSpPr/>
          <p:nvPr/>
        </p:nvSpPr>
        <p:spPr bwMode="auto">
          <a:xfrm>
            <a:off x="5105400" y="16764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7" name="Oval 36">
            <a:extLst>
              <a:ext uri="{FF2B5EF4-FFF2-40B4-BE49-F238E27FC236}">
                <a16:creationId xmlns:a16="http://schemas.microsoft.com/office/drawing/2014/main" id="{6F84CFBC-3AE8-723E-42D4-868F450D8A97}"/>
              </a:ext>
            </a:extLst>
          </p:cNvPr>
          <p:cNvSpPr/>
          <p:nvPr/>
        </p:nvSpPr>
        <p:spPr bwMode="auto">
          <a:xfrm>
            <a:off x="5370786" y="200463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8" name="Oval 37">
            <a:extLst>
              <a:ext uri="{FF2B5EF4-FFF2-40B4-BE49-F238E27FC236}">
                <a16:creationId xmlns:a16="http://schemas.microsoft.com/office/drawing/2014/main" id="{EE428A7E-F7B2-62F9-7135-1FADAA6D8268}"/>
              </a:ext>
            </a:extLst>
          </p:cNvPr>
          <p:cNvSpPr/>
          <p:nvPr/>
        </p:nvSpPr>
        <p:spPr bwMode="auto">
          <a:xfrm>
            <a:off x="4856025" y="2008886"/>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39" name="Oval 38">
            <a:extLst>
              <a:ext uri="{FF2B5EF4-FFF2-40B4-BE49-F238E27FC236}">
                <a16:creationId xmlns:a16="http://schemas.microsoft.com/office/drawing/2014/main" id="{A98FEAB8-46F4-8AC7-2116-EA178F0D843F}"/>
              </a:ext>
            </a:extLst>
          </p:cNvPr>
          <p:cNvSpPr/>
          <p:nvPr/>
        </p:nvSpPr>
        <p:spPr bwMode="auto">
          <a:xfrm>
            <a:off x="5128260" y="61264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0" name="Oval 39">
            <a:extLst>
              <a:ext uri="{FF2B5EF4-FFF2-40B4-BE49-F238E27FC236}">
                <a16:creationId xmlns:a16="http://schemas.microsoft.com/office/drawing/2014/main" id="{4C3C4F8C-4CE9-D742-05D1-A816052BCFC8}"/>
              </a:ext>
            </a:extLst>
          </p:cNvPr>
          <p:cNvSpPr/>
          <p:nvPr/>
        </p:nvSpPr>
        <p:spPr bwMode="auto">
          <a:xfrm>
            <a:off x="6451598" y="1493932"/>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1" name="Oval 40">
            <a:extLst>
              <a:ext uri="{FF2B5EF4-FFF2-40B4-BE49-F238E27FC236}">
                <a16:creationId xmlns:a16="http://schemas.microsoft.com/office/drawing/2014/main" id="{40FC775F-3543-B160-6918-CB81E3B3F0E2}"/>
              </a:ext>
            </a:extLst>
          </p:cNvPr>
          <p:cNvSpPr/>
          <p:nvPr/>
        </p:nvSpPr>
        <p:spPr bwMode="auto">
          <a:xfrm>
            <a:off x="3741308" y="1511232"/>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2" name="Oval 41">
            <a:extLst>
              <a:ext uri="{FF2B5EF4-FFF2-40B4-BE49-F238E27FC236}">
                <a16:creationId xmlns:a16="http://schemas.microsoft.com/office/drawing/2014/main" id="{750A4410-6728-EAE0-FE4E-D14A89AF0E2A}"/>
              </a:ext>
            </a:extLst>
          </p:cNvPr>
          <p:cNvSpPr/>
          <p:nvPr/>
        </p:nvSpPr>
        <p:spPr bwMode="auto">
          <a:xfrm>
            <a:off x="3954780" y="5847217"/>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3" name="Oval 42">
            <a:extLst>
              <a:ext uri="{FF2B5EF4-FFF2-40B4-BE49-F238E27FC236}">
                <a16:creationId xmlns:a16="http://schemas.microsoft.com/office/drawing/2014/main" id="{5EBD3771-A963-01A6-4F80-2769E6A7F959}"/>
              </a:ext>
            </a:extLst>
          </p:cNvPr>
          <p:cNvSpPr/>
          <p:nvPr/>
        </p:nvSpPr>
        <p:spPr bwMode="auto">
          <a:xfrm>
            <a:off x="6756017" y="18288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4" name="Oval 43">
            <a:extLst>
              <a:ext uri="{FF2B5EF4-FFF2-40B4-BE49-F238E27FC236}">
                <a16:creationId xmlns:a16="http://schemas.microsoft.com/office/drawing/2014/main" id="{E4904D26-A170-B6D0-DA84-8CFFB673F68F}"/>
              </a:ext>
            </a:extLst>
          </p:cNvPr>
          <p:cNvSpPr/>
          <p:nvPr/>
        </p:nvSpPr>
        <p:spPr bwMode="auto">
          <a:xfrm>
            <a:off x="7176902" y="2193036"/>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5" name="Oval 44">
            <a:extLst>
              <a:ext uri="{FF2B5EF4-FFF2-40B4-BE49-F238E27FC236}">
                <a16:creationId xmlns:a16="http://schemas.microsoft.com/office/drawing/2014/main" id="{403E5695-2C8F-3F30-ABC2-F0BD684B37AA}"/>
              </a:ext>
            </a:extLst>
          </p:cNvPr>
          <p:cNvSpPr/>
          <p:nvPr/>
        </p:nvSpPr>
        <p:spPr bwMode="auto">
          <a:xfrm>
            <a:off x="3014944" y="2193036"/>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6" name="Oval 45">
            <a:extLst>
              <a:ext uri="{FF2B5EF4-FFF2-40B4-BE49-F238E27FC236}">
                <a16:creationId xmlns:a16="http://schemas.microsoft.com/office/drawing/2014/main" id="{54F5885D-58CA-9DA9-70FD-45C0F75B6B04}"/>
              </a:ext>
            </a:extLst>
          </p:cNvPr>
          <p:cNvSpPr/>
          <p:nvPr/>
        </p:nvSpPr>
        <p:spPr bwMode="auto">
          <a:xfrm>
            <a:off x="2771104" y="2856058"/>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7" name="Oval 46">
            <a:extLst>
              <a:ext uri="{FF2B5EF4-FFF2-40B4-BE49-F238E27FC236}">
                <a16:creationId xmlns:a16="http://schemas.microsoft.com/office/drawing/2014/main" id="{74AB3AB0-2EFA-E9CA-467D-3FDD9ED8F019}"/>
              </a:ext>
            </a:extLst>
          </p:cNvPr>
          <p:cNvSpPr/>
          <p:nvPr/>
        </p:nvSpPr>
        <p:spPr bwMode="auto">
          <a:xfrm>
            <a:off x="3219818" y="361442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8" name="Oval 47">
            <a:extLst>
              <a:ext uri="{FF2B5EF4-FFF2-40B4-BE49-F238E27FC236}">
                <a16:creationId xmlns:a16="http://schemas.microsoft.com/office/drawing/2014/main" id="{03F3C6C6-3CC5-F29E-D939-C78D17D386C9}"/>
              </a:ext>
            </a:extLst>
          </p:cNvPr>
          <p:cNvSpPr/>
          <p:nvPr/>
        </p:nvSpPr>
        <p:spPr bwMode="auto">
          <a:xfrm>
            <a:off x="7058696" y="2626223"/>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49" name="Oval 48">
            <a:extLst>
              <a:ext uri="{FF2B5EF4-FFF2-40B4-BE49-F238E27FC236}">
                <a16:creationId xmlns:a16="http://schemas.microsoft.com/office/drawing/2014/main" id="{37A0A601-DB88-7A6D-F86A-0F37C89530FF}"/>
              </a:ext>
            </a:extLst>
          </p:cNvPr>
          <p:cNvSpPr/>
          <p:nvPr/>
        </p:nvSpPr>
        <p:spPr bwMode="auto">
          <a:xfrm>
            <a:off x="7193280" y="173434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0" name="Oval 49">
            <a:extLst>
              <a:ext uri="{FF2B5EF4-FFF2-40B4-BE49-F238E27FC236}">
                <a16:creationId xmlns:a16="http://schemas.microsoft.com/office/drawing/2014/main" id="{F5077F1A-DC48-4BDF-0D77-291466B96E0E}"/>
              </a:ext>
            </a:extLst>
          </p:cNvPr>
          <p:cNvSpPr/>
          <p:nvPr/>
        </p:nvSpPr>
        <p:spPr bwMode="auto">
          <a:xfrm>
            <a:off x="3068080" y="1733928"/>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1" name="Oval 50">
            <a:extLst>
              <a:ext uri="{FF2B5EF4-FFF2-40B4-BE49-F238E27FC236}">
                <a16:creationId xmlns:a16="http://schemas.microsoft.com/office/drawing/2014/main" id="{A0C3D034-E3E4-73C1-CC14-7BA8D3D9FF6B}"/>
              </a:ext>
            </a:extLst>
          </p:cNvPr>
          <p:cNvSpPr/>
          <p:nvPr/>
        </p:nvSpPr>
        <p:spPr bwMode="auto">
          <a:xfrm>
            <a:off x="5705223" y="10668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2" name="Oval 51">
            <a:extLst>
              <a:ext uri="{FF2B5EF4-FFF2-40B4-BE49-F238E27FC236}">
                <a16:creationId xmlns:a16="http://schemas.microsoft.com/office/drawing/2014/main" id="{01551466-556F-1B52-C698-17B79520E0B1}"/>
              </a:ext>
            </a:extLst>
          </p:cNvPr>
          <p:cNvSpPr/>
          <p:nvPr/>
        </p:nvSpPr>
        <p:spPr bwMode="auto">
          <a:xfrm>
            <a:off x="4362140" y="6075941"/>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3" name="Oval 52">
            <a:extLst>
              <a:ext uri="{FF2B5EF4-FFF2-40B4-BE49-F238E27FC236}">
                <a16:creationId xmlns:a16="http://schemas.microsoft.com/office/drawing/2014/main" id="{8D830559-76CC-5309-105C-D86C698ED09B}"/>
              </a:ext>
            </a:extLst>
          </p:cNvPr>
          <p:cNvSpPr/>
          <p:nvPr/>
        </p:nvSpPr>
        <p:spPr bwMode="auto">
          <a:xfrm>
            <a:off x="5105400" y="9906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4" name="Oval 53">
            <a:extLst>
              <a:ext uri="{FF2B5EF4-FFF2-40B4-BE49-F238E27FC236}">
                <a16:creationId xmlns:a16="http://schemas.microsoft.com/office/drawing/2014/main" id="{E7C52DF4-5AAD-D6D3-1110-A709436FF5C1}"/>
              </a:ext>
            </a:extLst>
          </p:cNvPr>
          <p:cNvSpPr/>
          <p:nvPr/>
        </p:nvSpPr>
        <p:spPr bwMode="auto">
          <a:xfrm>
            <a:off x="4831080" y="1367536"/>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5" name="Oval 54">
            <a:extLst>
              <a:ext uri="{FF2B5EF4-FFF2-40B4-BE49-F238E27FC236}">
                <a16:creationId xmlns:a16="http://schemas.microsoft.com/office/drawing/2014/main" id="{89CBC683-B34B-D79D-E749-2B090483D211}"/>
              </a:ext>
            </a:extLst>
          </p:cNvPr>
          <p:cNvSpPr/>
          <p:nvPr/>
        </p:nvSpPr>
        <p:spPr bwMode="auto">
          <a:xfrm>
            <a:off x="7453642" y="282194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6" name="Oval 55">
            <a:extLst>
              <a:ext uri="{FF2B5EF4-FFF2-40B4-BE49-F238E27FC236}">
                <a16:creationId xmlns:a16="http://schemas.microsoft.com/office/drawing/2014/main" id="{2DBFB04E-C1E8-A320-5309-B769210B2219}"/>
              </a:ext>
            </a:extLst>
          </p:cNvPr>
          <p:cNvSpPr/>
          <p:nvPr/>
        </p:nvSpPr>
        <p:spPr bwMode="auto">
          <a:xfrm>
            <a:off x="2898573" y="3290947"/>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7" name="Oval 56">
            <a:extLst>
              <a:ext uri="{FF2B5EF4-FFF2-40B4-BE49-F238E27FC236}">
                <a16:creationId xmlns:a16="http://schemas.microsoft.com/office/drawing/2014/main" id="{40A42FEC-535A-E6AD-D0B2-1BEF2C903A58}"/>
              </a:ext>
            </a:extLst>
          </p:cNvPr>
          <p:cNvSpPr/>
          <p:nvPr/>
        </p:nvSpPr>
        <p:spPr bwMode="auto">
          <a:xfrm>
            <a:off x="6841446" y="4605577"/>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8" name="Oval 57">
            <a:extLst>
              <a:ext uri="{FF2B5EF4-FFF2-40B4-BE49-F238E27FC236}">
                <a16:creationId xmlns:a16="http://schemas.microsoft.com/office/drawing/2014/main" id="{53A26D55-9EF5-4C1C-AF3D-A05408B20F1E}"/>
              </a:ext>
            </a:extLst>
          </p:cNvPr>
          <p:cNvSpPr/>
          <p:nvPr/>
        </p:nvSpPr>
        <p:spPr bwMode="auto">
          <a:xfrm>
            <a:off x="3407087" y="4570435"/>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59" name="Oval 58">
            <a:extLst>
              <a:ext uri="{FF2B5EF4-FFF2-40B4-BE49-F238E27FC236}">
                <a16:creationId xmlns:a16="http://schemas.microsoft.com/office/drawing/2014/main" id="{3D38FCC4-C048-0BE3-C0BF-E1833338B5E3}"/>
              </a:ext>
            </a:extLst>
          </p:cNvPr>
          <p:cNvSpPr/>
          <p:nvPr/>
        </p:nvSpPr>
        <p:spPr bwMode="auto">
          <a:xfrm>
            <a:off x="3307080" y="1430857"/>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60" name="Oval 59">
            <a:extLst>
              <a:ext uri="{FF2B5EF4-FFF2-40B4-BE49-F238E27FC236}">
                <a16:creationId xmlns:a16="http://schemas.microsoft.com/office/drawing/2014/main" id="{D1FDF1AC-3079-6941-4FEE-486A918167CD}"/>
              </a:ext>
            </a:extLst>
          </p:cNvPr>
          <p:cNvSpPr/>
          <p:nvPr/>
        </p:nvSpPr>
        <p:spPr bwMode="auto">
          <a:xfrm>
            <a:off x="2545080" y="4157472"/>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61" name="Oval 60">
            <a:extLst>
              <a:ext uri="{FF2B5EF4-FFF2-40B4-BE49-F238E27FC236}">
                <a16:creationId xmlns:a16="http://schemas.microsoft.com/office/drawing/2014/main" id="{4ADC1F2D-008D-78B2-40B6-433FB14F27B8}"/>
              </a:ext>
            </a:extLst>
          </p:cNvPr>
          <p:cNvSpPr/>
          <p:nvPr/>
        </p:nvSpPr>
        <p:spPr bwMode="auto">
          <a:xfrm>
            <a:off x="7533730" y="2428998"/>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62" name="Oval 61">
            <a:extLst>
              <a:ext uri="{FF2B5EF4-FFF2-40B4-BE49-F238E27FC236}">
                <a16:creationId xmlns:a16="http://schemas.microsoft.com/office/drawing/2014/main" id="{65B4C3AA-855D-54E5-FECE-CAF208739550}"/>
              </a:ext>
            </a:extLst>
          </p:cNvPr>
          <p:cNvSpPr/>
          <p:nvPr/>
        </p:nvSpPr>
        <p:spPr bwMode="auto">
          <a:xfrm>
            <a:off x="2675774" y="2428998"/>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63" name="Oval 62">
            <a:extLst>
              <a:ext uri="{FF2B5EF4-FFF2-40B4-BE49-F238E27FC236}">
                <a16:creationId xmlns:a16="http://schemas.microsoft.com/office/drawing/2014/main" id="{A897D0BB-12C1-DEED-5908-58140814E194}"/>
              </a:ext>
            </a:extLst>
          </p:cNvPr>
          <p:cNvSpPr/>
          <p:nvPr/>
        </p:nvSpPr>
        <p:spPr bwMode="auto">
          <a:xfrm>
            <a:off x="4499300" y="10668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56" name="Oval 19455">
            <a:extLst>
              <a:ext uri="{FF2B5EF4-FFF2-40B4-BE49-F238E27FC236}">
                <a16:creationId xmlns:a16="http://schemas.microsoft.com/office/drawing/2014/main" id="{490D1E00-A4FF-3527-4D52-5DD37FC69883}"/>
              </a:ext>
            </a:extLst>
          </p:cNvPr>
          <p:cNvSpPr/>
          <p:nvPr/>
        </p:nvSpPr>
        <p:spPr bwMode="auto">
          <a:xfrm>
            <a:off x="3493139" y="18592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57" name="Oval 19456">
            <a:extLst>
              <a:ext uri="{FF2B5EF4-FFF2-40B4-BE49-F238E27FC236}">
                <a16:creationId xmlns:a16="http://schemas.microsoft.com/office/drawing/2014/main" id="{9373385F-72B1-121E-6F86-AC35D56CC429}"/>
              </a:ext>
            </a:extLst>
          </p:cNvPr>
          <p:cNvSpPr/>
          <p:nvPr/>
        </p:nvSpPr>
        <p:spPr bwMode="auto">
          <a:xfrm>
            <a:off x="7329126" y="3298861"/>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59" name="Oval 19458">
            <a:extLst>
              <a:ext uri="{FF2B5EF4-FFF2-40B4-BE49-F238E27FC236}">
                <a16:creationId xmlns:a16="http://schemas.microsoft.com/office/drawing/2014/main" id="{655D3046-9B71-B99C-2108-B476A95E5C0C}"/>
              </a:ext>
            </a:extLst>
          </p:cNvPr>
          <p:cNvSpPr/>
          <p:nvPr/>
        </p:nvSpPr>
        <p:spPr bwMode="auto">
          <a:xfrm>
            <a:off x="7396570" y="38100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0" name="Oval 19459">
            <a:extLst>
              <a:ext uri="{FF2B5EF4-FFF2-40B4-BE49-F238E27FC236}">
                <a16:creationId xmlns:a16="http://schemas.microsoft.com/office/drawing/2014/main" id="{B5739521-4809-1DC5-AC7C-D5DF526C220B}"/>
              </a:ext>
            </a:extLst>
          </p:cNvPr>
          <p:cNvSpPr/>
          <p:nvPr/>
        </p:nvSpPr>
        <p:spPr bwMode="auto">
          <a:xfrm>
            <a:off x="6993846" y="35991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1" name="Oval 19460">
            <a:extLst>
              <a:ext uri="{FF2B5EF4-FFF2-40B4-BE49-F238E27FC236}">
                <a16:creationId xmlns:a16="http://schemas.microsoft.com/office/drawing/2014/main" id="{4E838439-9597-2ED1-9BAC-2CD3C98650EF}"/>
              </a:ext>
            </a:extLst>
          </p:cNvPr>
          <p:cNvSpPr/>
          <p:nvPr/>
        </p:nvSpPr>
        <p:spPr bwMode="auto">
          <a:xfrm>
            <a:off x="5462226" y="58487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2" name="Oval 19461">
            <a:extLst>
              <a:ext uri="{FF2B5EF4-FFF2-40B4-BE49-F238E27FC236}">
                <a16:creationId xmlns:a16="http://schemas.microsoft.com/office/drawing/2014/main" id="{35889C94-8D7C-69CA-BCD8-AED5A2BDC811}"/>
              </a:ext>
            </a:extLst>
          </p:cNvPr>
          <p:cNvSpPr/>
          <p:nvPr/>
        </p:nvSpPr>
        <p:spPr bwMode="auto">
          <a:xfrm>
            <a:off x="7802880" y="30022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3" name="Oval 19462">
            <a:extLst>
              <a:ext uri="{FF2B5EF4-FFF2-40B4-BE49-F238E27FC236}">
                <a16:creationId xmlns:a16="http://schemas.microsoft.com/office/drawing/2014/main" id="{89D79934-363A-6254-986C-4D388488D7D5}"/>
              </a:ext>
            </a:extLst>
          </p:cNvPr>
          <p:cNvSpPr/>
          <p:nvPr/>
        </p:nvSpPr>
        <p:spPr bwMode="auto">
          <a:xfrm>
            <a:off x="2424146" y="30022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4" name="Oval 19463">
            <a:extLst>
              <a:ext uri="{FF2B5EF4-FFF2-40B4-BE49-F238E27FC236}">
                <a16:creationId xmlns:a16="http://schemas.microsoft.com/office/drawing/2014/main" id="{3E59CB7A-B210-250C-37D1-871186D71A3C}"/>
              </a:ext>
            </a:extLst>
          </p:cNvPr>
          <p:cNvSpPr/>
          <p:nvPr/>
        </p:nvSpPr>
        <p:spPr bwMode="auto">
          <a:xfrm>
            <a:off x="7726680" y="3428107"/>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5" name="Oval 19464">
            <a:extLst>
              <a:ext uri="{FF2B5EF4-FFF2-40B4-BE49-F238E27FC236}">
                <a16:creationId xmlns:a16="http://schemas.microsoft.com/office/drawing/2014/main" id="{2490E793-F758-D159-FD9A-8ABB0AFB5E99}"/>
              </a:ext>
            </a:extLst>
          </p:cNvPr>
          <p:cNvSpPr/>
          <p:nvPr/>
        </p:nvSpPr>
        <p:spPr bwMode="auto">
          <a:xfrm>
            <a:off x="2556510" y="34290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6" name="Oval 19465">
            <a:extLst>
              <a:ext uri="{FF2B5EF4-FFF2-40B4-BE49-F238E27FC236}">
                <a16:creationId xmlns:a16="http://schemas.microsoft.com/office/drawing/2014/main" id="{1C86D565-CD32-6B79-4446-23C2E324E1BF}"/>
              </a:ext>
            </a:extLst>
          </p:cNvPr>
          <p:cNvSpPr/>
          <p:nvPr/>
        </p:nvSpPr>
        <p:spPr bwMode="auto">
          <a:xfrm>
            <a:off x="5394960" y="1373483"/>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7" name="Oval 19466">
            <a:extLst>
              <a:ext uri="{FF2B5EF4-FFF2-40B4-BE49-F238E27FC236}">
                <a16:creationId xmlns:a16="http://schemas.microsoft.com/office/drawing/2014/main" id="{56952434-D98A-9AB7-09D8-A2C00AAA4028}"/>
              </a:ext>
            </a:extLst>
          </p:cNvPr>
          <p:cNvSpPr/>
          <p:nvPr/>
        </p:nvSpPr>
        <p:spPr bwMode="auto">
          <a:xfrm>
            <a:off x="7384120" y="4431792"/>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8" name="Oval 19467">
            <a:extLst>
              <a:ext uri="{FF2B5EF4-FFF2-40B4-BE49-F238E27FC236}">
                <a16:creationId xmlns:a16="http://schemas.microsoft.com/office/drawing/2014/main" id="{2F23775A-E642-4635-B881-F93AED9CDB66}"/>
              </a:ext>
            </a:extLst>
          </p:cNvPr>
          <p:cNvSpPr/>
          <p:nvPr/>
        </p:nvSpPr>
        <p:spPr bwMode="auto">
          <a:xfrm>
            <a:off x="2901014" y="4431792"/>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69" name="Oval 19468">
            <a:extLst>
              <a:ext uri="{FF2B5EF4-FFF2-40B4-BE49-F238E27FC236}">
                <a16:creationId xmlns:a16="http://schemas.microsoft.com/office/drawing/2014/main" id="{DC3E632C-6DE3-26A1-4082-660CE4916A7A}"/>
              </a:ext>
            </a:extLst>
          </p:cNvPr>
          <p:cNvSpPr/>
          <p:nvPr/>
        </p:nvSpPr>
        <p:spPr bwMode="auto">
          <a:xfrm>
            <a:off x="7120758" y="4116014"/>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0" name="Oval 19469">
            <a:extLst>
              <a:ext uri="{FF2B5EF4-FFF2-40B4-BE49-F238E27FC236}">
                <a16:creationId xmlns:a16="http://schemas.microsoft.com/office/drawing/2014/main" id="{92C5FCE0-4B20-E907-61CC-DAB3EDC10D10}"/>
              </a:ext>
            </a:extLst>
          </p:cNvPr>
          <p:cNvSpPr/>
          <p:nvPr/>
        </p:nvSpPr>
        <p:spPr bwMode="auto">
          <a:xfrm>
            <a:off x="3163929" y="4126311"/>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1" name="Oval 19470">
            <a:extLst>
              <a:ext uri="{FF2B5EF4-FFF2-40B4-BE49-F238E27FC236}">
                <a16:creationId xmlns:a16="http://schemas.microsoft.com/office/drawing/2014/main" id="{BFD6EC28-3A2F-4C26-F5E7-314E4C168A63}"/>
              </a:ext>
            </a:extLst>
          </p:cNvPr>
          <p:cNvSpPr/>
          <p:nvPr/>
        </p:nvSpPr>
        <p:spPr bwMode="auto">
          <a:xfrm>
            <a:off x="4771749" y="5847217"/>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2" name="Oval 19471">
            <a:extLst>
              <a:ext uri="{FF2B5EF4-FFF2-40B4-BE49-F238E27FC236}">
                <a16:creationId xmlns:a16="http://schemas.microsoft.com/office/drawing/2014/main" id="{0AD8008F-292B-5705-9B54-A186679CF81F}"/>
              </a:ext>
            </a:extLst>
          </p:cNvPr>
          <p:cNvSpPr/>
          <p:nvPr/>
        </p:nvSpPr>
        <p:spPr bwMode="auto">
          <a:xfrm>
            <a:off x="6248400" y="11430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3" name="Oval 19472">
            <a:extLst>
              <a:ext uri="{FF2B5EF4-FFF2-40B4-BE49-F238E27FC236}">
                <a16:creationId xmlns:a16="http://schemas.microsoft.com/office/drawing/2014/main" id="{AE8EFA90-4680-9B67-F0B5-20621FC52A71}"/>
              </a:ext>
            </a:extLst>
          </p:cNvPr>
          <p:cNvSpPr/>
          <p:nvPr/>
        </p:nvSpPr>
        <p:spPr bwMode="auto">
          <a:xfrm>
            <a:off x="3992880" y="11430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4" name="Oval 19473">
            <a:extLst>
              <a:ext uri="{FF2B5EF4-FFF2-40B4-BE49-F238E27FC236}">
                <a16:creationId xmlns:a16="http://schemas.microsoft.com/office/drawing/2014/main" id="{B518547B-5F90-6F28-338C-F127EA78CA88}"/>
              </a:ext>
            </a:extLst>
          </p:cNvPr>
          <p:cNvSpPr/>
          <p:nvPr/>
        </p:nvSpPr>
        <p:spPr bwMode="auto">
          <a:xfrm>
            <a:off x="6888480" y="1440521"/>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5" name="Oval 19474">
            <a:extLst>
              <a:ext uri="{FF2B5EF4-FFF2-40B4-BE49-F238E27FC236}">
                <a16:creationId xmlns:a16="http://schemas.microsoft.com/office/drawing/2014/main" id="{8D1E3B78-657C-739C-2BC3-D256AB713302}"/>
              </a:ext>
            </a:extLst>
          </p:cNvPr>
          <p:cNvSpPr/>
          <p:nvPr/>
        </p:nvSpPr>
        <p:spPr bwMode="auto">
          <a:xfrm>
            <a:off x="7726680" y="4157472"/>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6" name="Oval 19475">
            <a:extLst>
              <a:ext uri="{FF2B5EF4-FFF2-40B4-BE49-F238E27FC236}">
                <a16:creationId xmlns:a16="http://schemas.microsoft.com/office/drawing/2014/main" id="{7A0A5BC0-1DCB-578E-967B-B4F209A88DC5}"/>
              </a:ext>
            </a:extLst>
          </p:cNvPr>
          <p:cNvSpPr/>
          <p:nvPr/>
        </p:nvSpPr>
        <p:spPr bwMode="auto">
          <a:xfrm>
            <a:off x="3026769" y="5305154"/>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7" name="Oval 19476">
            <a:extLst>
              <a:ext uri="{FF2B5EF4-FFF2-40B4-BE49-F238E27FC236}">
                <a16:creationId xmlns:a16="http://schemas.microsoft.com/office/drawing/2014/main" id="{8CB8F458-2440-D8F4-2825-D3A922DF86CF}"/>
              </a:ext>
            </a:extLst>
          </p:cNvPr>
          <p:cNvSpPr/>
          <p:nvPr/>
        </p:nvSpPr>
        <p:spPr bwMode="auto">
          <a:xfrm>
            <a:off x="3407087" y="5617849"/>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8" name="Oval 19477">
            <a:extLst>
              <a:ext uri="{FF2B5EF4-FFF2-40B4-BE49-F238E27FC236}">
                <a16:creationId xmlns:a16="http://schemas.microsoft.com/office/drawing/2014/main" id="{51D1B22C-FA05-FE7E-1C91-FA90241492E6}"/>
              </a:ext>
            </a:extLst>
          </p:cNvPr>
          <p:cNvSpPr/>
          <p:nvPr/>
        </p:nvSpPr>
        <p:spPr bwMode="auto">
          <a:xfrm>
            <a:off x="2862689" y="381000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79" name="Oval 19478">
            <a:extLst>
              <a:ext uri="{FF2B5EF4-FFF2-40B4-BE49-F238E27FC236}">
                <a16:creationId xmlns:a16="http://schemas.microsoft.com/office/drawing/2014/main" id="{662C8610-D267-1135-57BD-7713AD5387A0}"/>
              </a:ext>
            </a:extLst>
          </p:cNvPr>
          <p:cNvSpPr/>
          <p:nvPr/>
        </p:nvSpPr>
        <p:spPr bwMode="auto">
          <a:xfrm>
            <a:off x="7183032" y="4831245"/>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0" name="Oval 19479">
            <a:extLst>
              <a:ext uri="{FF2B5EF4-FFF2-40B4-BE49-F238E27FC236}">
                <a16:creationId xmlns:a16="http://schemas.microsoft.com/office/drawing/2014/main" id="{2AEDA351-3D57-CABB-572D-80989DAC5441}"/>
              </a:ext>
            </a:extLst>
          </p:cNvPr>
          <p:cNvSpPr/>
          <p:nvPr/>
        </p:nvSpPr>
        <p:spPr bwMode="auto">
          <a:xfrm>
            <a:off x="6841446" y="5122164"/>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1" name="Oval 19480">
            <a:extLst>
              <a:ext uri="{FF2B5EF4-FFF2-40B4-BE49-F238E27FC236}">
                <a16:creationId xmlns:a16="http://schemas.microsoft.com/office/drawing/2014/main" id="{260E2985-E320-4430-F122-D2FDC7F188E5}"/>
              </a:ext>
            </a:extLst>
          </p:cNvPr>
          <p:cNvSpPr/>
          <p:nvPr/>
        </p:nvSpPr>
        <p:spPr bwMode="auto">
          <a:xfrm>
            <a:off x="3407087" y="5094142"/>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2" name="Oval 19481">
            <a:extLst>
              <a:ext uri="{FF2B5EF4-FFF2-40B4-BE49-F238E27FC236}">
                <a16:creationId xmlns:a16="http://schemas.microsoft.com/office/drawing/2014/main" id="{D73A4320-38CA-D5C4-5112-DBC3978164A1}"/>
              </a:ext>
            </a:extLst>
          </p:cNvPr>
          <p:cNvSpPr/>
          <p:nvPr/>
        </p:nvSpPr>
        <p:spPr bwMode="auto">
          <a:xfrm>
            <a:off x="3604591" y="5971608"/>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3" name="Oval 19482">
            <a:extLst>
              <a:ext uri="{FF2B5EF4-FFF2-40B4-BE49-F238E27FC236}">
                <a16:creationId xmlns:a16="http://schemas.microsoft.com/office/drawing/2014/main" id="{0DDDEEA6-944F-21CC-3BBA-E9D59AA2EA9B}"/>
              </a:ext>
            </a:extLst>
          </p:cNvPr>
          <p:cNvSpPr/>
          <p:nvPr/>
        </p:nvSpPr>
        <p:spPr bwMode="auto">
          <a:xfrm>
            <a:off x="5486400" y="62788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4" name="Oval 19483">
            <a:extLst>
              <a:ext uri="{FF2B5EF4-FFF2-40B4-BE49-F238E27FC236}">
                <a16:creationId xmlns:a16="http://schemas.microsoft.com/office/drawing/2014/main" id="{720AD9AA-C000-5E39-EF85-5BBB538F6B6E}"/>
              </a:ext>
            </a:extLst>
          </p:cNvPr>
          <p:cNvSpPr/>
          <p:nvPr/>
        </p:nvSpPr>
        <p:spPr bwMode="auto">
          <a:xfrm>
            <a:off x="7574280" y="47548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5" name="Oval 19484">
            <a:extLst>
              <a:ext uri="{FF2B5EF4-FFF2-40B4-BE49-F238E27FC236}">
                <a16:creationId xmlns:a16="http://schemas.microsoft.com/office/drawing/2014/main" id="{4C4051B8-035D-79E6-5125-E3C26E099A9A}"/>
              </a:ext>
            </a:extLst>
          </p:cNvPr>
          <p:cNvSpPr/>
          <p:nvPr/>
        </p:nvSpPr>
        <p:spPr bwMode="auto">
          <a:xfrm>
            <a:off x="2621280" y="47548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6" name="Oval 19485">
            <a:extLst>
              <a:ext uri="{FF2B5EF4-FFF2-40B4-BE49-F238E27FC236}">
                <a16:creationId xmlns:a16="http://schemas.microsoft.com/office/drawing/2014/main" id="{84EB1517-C057-11D2-4F54-EF9CAE79C32B}"/>
              </a:ext>
            </a:extLst>
          </p:cNvPr>
          <p:cNvSpPr/>
          <p:nvPr/>
        </p:nvSpPr>
        <p:spPr bwMode="auto">
          <a:xfrm>
            <a:off x="7269480" y="5306967"/>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7" name="Oval 19486">
            <a:extLst>
              <a:ext uri="{FF2B5EF4-FFF2-40B4-BE49-F238E27FC236}">
                <a16:creationId xmlns:a16="http://schemas.microsoft.com/office/drawing/2014/main" id="{F82443FA-0CC4-97E7-54C0-43F50227E4ED}"/>
              </a:ext>
            </a:extLst>
          </p:cNvPr>
          <p:cNvSpPr/>
          <p:nvPr/>
        </p:nvSpPr>
        <p:spPr bwMode="auto">
          <a:xfrm>
            <a:off x="5899881" y="6075941"/>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8" name="Oval 19487">
            <a:extLst>
              <a:ext uri="{FF2B5EF4-FFF2-40B4-BE49-F238E27FC236}">
                <a16:creationId xmlns:a16="http://schemas.microsoft.com/office/drawing/2014/main" id="{ED35CA2B-9950-78D9-D884-271BC7CB70B0}"/>
              </a:ext>
            </a:extLst>
          </p:cNvPr>
          <p:cNvSpPr/>
          <p:nvPr/>
        </p:nvSpPr>
        <p:spPr bwMode="auto">
          <a:xfrm>
            <a:off x="6278880" y="5851501"/>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89" name="Oval 19488">
            <a:extLst>
              <a:ext uri="{FF2B5EF4-FFF2-40B4-BE49-F238E27FC236}">
                <a16:creationId xmlns:a16="http://schemas.microsoft.com/office/drawing/2014/main" id="{8794BCC5-E201-6FE4-C94F-8F27B603FB41}"/>
              </a:ext>
            </a:extLst>
          </p:cNvPr>
          <p:cNvSpPr/>
          <p:nvPr/>
        </p:nvSpPr>
        <p:spPr bwMode="auto">
          <a:xfrm>
            <a:off x="3064187" y="4831245"/>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90" name="Oval 19489">
            <a:extLst>
              <a:ext uri="{FF2B5EF4-FFF2-40B4-BE49-F238E27FC236}">
                <a16:creationId xmlns:a16="http://schemas.microsoft.com/office/drawing/2014/main" id="{3F0CBED7-23FB-AE76-0E1B-1FF6A5FCBA64}"/>
              </a:ext>
            </a:extLst>
          </p:cNvPr>
          <p:cNvSpPr/>
          <p:nvPr/>
        </p:nvSpPr>
        <p:spPr bwMode="auto">
          <a:xfrm>
            <a:off x="6405792" y="542544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91" name="Oval 19490">
            <a:extLst>
              <a:ext uri="{FF2B5EF4-FFF2-40B4-BE49-F238E27FC236}">
                <a16:creationId xmlns:a16="http://schemas.microsoft.com/office/drawing/2014/main" id="{BEA90704-C15C-A94A-4572-6095B53CCF83}"/>
              </a:ext>
            </a:extLst>
          </p:cNvPr>
          <p:cNvSpPr/>
          <p:nvPr/>
        </p:nvSpPr>
        <p:spPr bwMode="auto">
          <a:xfrm>
            <a:off x="3794760" y="542544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92" name="Oval 19491">
            <a:extLst>
              <a:ext uri="{FF2B5EF4-FFF2-40B4-BE49-F238E27FC236}">
                <a16:creationId xmlns:a16="http://schemas.microsoft.com/office/drawing/2014/main" id="{8C4ABE46-8843-2008-EDB2-285C53249F87}"/>
              </a:ext>
            </a:extLst>
          </p:cNvPr>
          <p:cNvSpPr/>
          <p:nvPr/>
        </p:nvSpPr>
        <p:spPr bwMode="auto">
          <a:xfrm>
            <a:off x="7924800" y="3764712"/>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93" name="Oval 19492">
            <a:extLst>
              <a:ext uri="{FF2B5EF4-FFF2-40B4-BE49-F238E27FC236}">
                <a16:creationId xmlns:a16="http://schemas.microsoft.com/office/drawing/2014/main" id="{75504E79-83AF-5F09-1845-B74C08443DB3}"/>
              </a:ext>
            </a:extLst>
          </p:cNvPr>
          <p:cNvSpPr/>
          <p:nvPr/>
        </p:nvSpPr>
        <p:spPr bwMode="auto">
          <a:xfrm>
            <a:off x="2362200" y="37642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94" name="Oval 19493">
            <a:extLst>
              <a:ext uri="{FF2B5EF4-FFF2-40B4-BE49-F238E27FC236}">
                <a16:creationId xmlns:a16="http://schemas.microsoft.com/office/drawing/2014/main" id="{AFEF7074-9186-F04E-1BF1-6B09A4ED9280}"/>
              </a:ext>
            </a:extLst>
          </p:cNvPr>
          <p:cNvSpPr/>
          <p:nvPr/>
        </p:nvSpPr>
        <p:spPr bwMode="auto">
          <a:xfrm>
            <a:off x="6705600" y="5988657"/>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95" name="Oval 19494">
            <a:extLst>
              <a:ext uri="{FF2B5EF4-FFF2-40B4-BE49-F238E27FC236}">
                <a16:creationId xmlns:a16="http://schemas.microsoft.com/office/drawing/2014/main" id="{9853357F-A6E7-0845-8577-9261D6BAB71C}"/>
              </a:ext>
            </a:extLst>
          </p:cNvPr>
          <p:cNvSpPr/>
          <p:nvPr/>
        </p:nvSpPr>
        <p:spPr bwMode="auto">
          <a:xfrm>
            <a:off x="4739640" y="6278880"/>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496" name="Oval 19495">
            <a:extLst>
              <a:ext uri="{FF2B5EF4-FFF2-40B4-BE49-F238E27FC236}">
                <a16:creationId xmlns:a16="http://schemas.microsoft.com/office/drawing/2014/main" id="{53E56B46-36C1-6B27-408B-67E3877EA067}"/>
              </a:ext>
            </a:extLst>
          </p:cNvPr>
          <p:cNvSpPr/>
          <p:nvPr/>
        </p:nvSpPr>
        <p:spPr bwMode="auto">
          <a:xfrm>
            <a:off x="6858000" y="5616803"/>
            <a:ext cx="274320" cy="274320"/>
          </a:xfrm>
          <a:prstGeom prst="ellipse">
            <a:avLst/>
          </a:prstGeom>
          <a:solidFill>
            <a:srgbClr val="FF0000"/>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Times New Roman" charset="0"/>
              <a:ea typeface="ＭＳ Ｐゴシック" panose="020B0600070205080204" pitchFamily="34" charset="-128"/>
              <a:cs typeface="+mn-cs"/>
            </a:endParaRPr>
          </a:p>
        </p:txBody>
      </p:sp>
      <p:sp>
        <p:nvSpPr>
          <p:cNvPr id="19503" name="TextBox 19502">
            <a:extLst>
              <a:ext uri="{FF2B5EF4-FFF2-40B4-BE49-F238E27FC236}">
                <a16:creationId xmlns:a16="http://schemas.microsoft.com/office/drawing/2014/main" id="{9275EE2B-AE72-8D85-5718-9B7EBC147EA4}"/>
              </a:ext>
            </a:extLst>
          </p:cNvPr>
          <p:cNvSpPr txBox="1"/>
          <p:nvPr/>
        </p:nvSpPr>
        <p:spPr>
          <a:xfrm>
            <a:off x="587870" y="1600200"/>
            <a:ext cx="1393330" cy="452431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100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dwarfs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6 wd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1 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EBE899"/>
                </a:solidFill>
                <a:effectLst/>
                <a:uLnTx/>
                <a:uFillTx/>
                <a:latin typeface="Times New Roman" panose="02020603050405020304" pitchFamily="18" charset="0"/>
                <a:ea typeface="ＭＳ Ｐゴシック" panose="020B0600070205080204" pitchFamily="34" charset="-128"/>
                <a:cs typeface="+mn-cs"/>
              </a:rPr>
              <a:t>2 F</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mn-cs"/>
              </a:rPr>
              <a:t>5 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9800"/>
                </a:solidFill>
                <a:effectLst/>
                <a:uLnTx/>
                <a:uFillTx/>
                <a:latin typeface="Times New Roman" panose="02020603050405020304" pitchFamily="18" charset="0"/>
                <a:ea typeface="ＭＳ Ｐゴシック" panose="020B0600070205080204" pitchFamily="34" charset="-128"/>
                <a:cs typeface="+mn-cs"/>
              </a:rPr>
              <a:t>11 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75 M</a:t>
            </a:r>
          </a:p>
        </p:txBody>
      </p:sp>
      <p:sp>
        <p:nvSpPr>
          <p:cNvPr id="29" name="Rectangle 2">
            <a:extLst>
              <a:ext uri="{FF2B5EF4-FFF2-40B4-BE49-F238E27FC236}">
                <a16:creationId xmlns:a16="http://schemas.microsoft.com/office/drawing/2014/main" id="{B13A0510-2045-0038-33E1-6257E8ED1749}"/>
              </a:ext>
            </a:extLst>
          </p:cNvPr>
          <p:cNvSpPr txBox="1">
            <a:spLocks noChangeArrowheads="1"/>
          </p:cNvSpPr>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rPr>
              <a:t>Stellar Populations II</a:t>
            </a:r>
          </a:p>
        </p:txBody>
      </p:sp>
      <p:sp>
        <p:nvSpPr>
          <p:cNvPr id="19458" name="TextBox 1">
            <a:extLst>
              <a:ext uri="{FF2B5EF4-FFF2-40B4-BE49-F238E27FC236}">
                <a16:creationId xmlns:a16="http://schemas.microsoft.com/office/drawing/2014/main" id="{AABC8FC0-6AA3-45A3-6E5B-F2D06BF36D40}"/>
              </a:ext>
            </a:extLst>
          </p:cNvPr>
          <p:cNvSpPr txBox="1">
            <a:spLocks noChangeArrowheads="1"/>
          </p:cNvSpPr>
          <p:nvPr/>
        </p:nvSpPr>
        <p:spPr bwMode="auto">
          <a:xfrm>
            <a:off x="7226373" y="6400800"/>
            <a:ext cx="1834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Henry &amp; </a:t>
            </a:r>
            <a:r>
              <a:rPr kumimoji="0" lang="en-US" altLang="en-US" sz="1600" b="0" i="0" u="none" strike="noStrike" kern="1200" cap="none" spc="0" normalizeH="0" baseline="0" noProof="0" dirty="0" err="1">
                <a:ln>
                  <a:noFill/>
                </a:ln>
                <a:solidFill>
                  <a:srgbClr val="FFFFFF"/>
                </a:solidFill>
                <a:effectLst/>
                <a:uLnTx/>
                <a:uFillTx/>
                <a:latin typeface="Times New Roman" panose="02020603050405020304" pitchFamily="18" charset="0"/>
                <a:ea typeface="ＭＳ Ｐゴシック" panose="020B0600070205080204" pitchFamily="34" charset="-128"/>
                <a:cs typeface="+mn-cs"/>
              </a:rPr>
              <a:t>Jao</a:t>
            </a:r>
            <a:r>
              <a:rPr kumimoji="0" lang="en-US"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 (2024)</a:t>
            </a:r>
          </a:p>
        </p:txBody>
      </p:sp>
    </p:spTree>
    <p:extLst>
      <p:ext uri="{BB962C8B-B14F-4D97-AF65-F5344CB8AC3E}">
        <p14:creationId xmlns:p14="http://schemas.microsoft.com/office/powerpoint/2010/main" val="3747773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7" name="Rectangle 2">
            <a:extLst>
              <a:ext uri="{FF2B5EF4-FFF2-40B4-BE49-F238E27FC236}">
                <a16:creationId xmlns:a16="http://schemas.microsoft.com/office/drawing/2014/main" id="{B8907053-17D9-1DE3-0268-DC356A380B91}"/>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Stellar Limits Large and Small</a:t>
            </a:r>
          </a:p>
        </p:txBody>
      </p:sp>
      <p:sp>
        <p:nvSpPr>
          <p:cNvPr id="121858" name="TextBox 3">
            <a:extLst>
              <a:ext uri="{FF2B5EF4-FFF2-40B4-BE49-F238E27FC236}">
                <a16:creationId xmlns:a16="http://schemas.microsoft.com/office/drawing/2014/main" id="{B6765672-80F8-3615-4890-4225A79FF80B}"/>
              </a:ext>
            </a:extLst>
          </p:cNvPr>
          <p:cNvSpPr txBox="1">
            <a:spLocks noChangeArrowheads="1"/>
          </p:cNvSpPr>
          <p:nvPr/>
        </p:nvSpPr>
        <p:spPr bwMode="auto">
          <a:xfrm>
            <a:off x="990600" y="1676400"/>
            <a:ext cx="1905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Luminosity</a:t>
            </a:r>
            <a:endParaRPr kumimoji="0" lang="en-US" altLang="en-US" sz="2000" b="0" i="0" u="none" strike="noStrike" kern="1200" cap="none" spc="0" normalizeH="0" baseline="30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Temperature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(Spectral Type)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Mass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Radius</a:t>
            </a:r>
          </a:p>
        </p:txBody>
      </p:sp>
      <p:sp>
        <p:nvSpPr>
          <p:cNvPr id="6" name="TextBox 3">
            <a:extLst>
              <a:ext uri="{FF2B5EF4-FFF2-40B4-BE49-F238E27FC236}">
                <a16:creationId xmlns:a16="http://schemas.microsoft.com/office/drawing/2014/main" id="{994BE6AC-DEC5-56AD-CDE3-A5325AB7BEDB}"/>
              </a:ext>
            </a:extLst>
          </p:cNvPr>
          <p:cNvSpPr txBox="1">
            <a:spLocks noChangeArrowheads="1"/>
          </p:cNvSpPr>
          <p:nvPr/>
        </p:nvSpPr>
        <p:spPr bwMode="auto">
          <a:xfrm>
            <a:off x="3048000" y="1066800"/>
            <a:ext cx="2057400" cy="4401205"/>
          </a:xfrm>
          <a:prstGeom prst="rect">
            <a:avLst/>
          </a:prstGeom>
          <a:noFill/>
          <a:ln>
            <a:noFill/>
          </a:ln>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CC"/>
                </a:solidFill>
                <a:effectLst/>
                <a:uLnTx/>
                <a:uFillTx/>
                <a:latin typeface="Times New Roman" charset="0"/>
                <a:ea typeface="ＭＳ Ｐゴシック" charset="0"/>
                <a:cs typeface="Times New Roman" charset="0"/>
              </a:rPr>
              <a:t>Largest MS Star	</a:t>
            </a: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10</a:t>
            </a:r>
            <a:r>
              <a:rPr kumimoji="0" lang="en-US" sz="2000" b="0" i="0" u="none" strike="noStrike" kern="1200" cap="none" spc="0" normalizeH="0" baseline="30000" noProof="0" dirty="0">
                <a:ln>
                  <a:noFill/>
                </a:ln>
                <a:solidFill>
                  <a:srgbClr val="000000"/>
                </a:solidFill>
                <a:effectLst/>
                <a:uLnTx/>
                <a:uFillTx/>
                <a:latin typeface="Times New Roman" charset="0"/>
                <a:ea typeface="ＭＳ Ｐゴシック" charset="0"/>
                <a:cs typeface="Times New Roman" charset="0"/>
              </a:rPr>
              <a:t>7  </a:t>
            </a: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L</a:t>
            </a:r>
            <a:r>
              <a:rPr kumimoji="0" lang="en-US" sz="2000" b="0" i="0" u="none" strike="noStrike" kern="1200" cap="none" spc="0" normalizeH="0" baseline="-25000" noProof="0" dirty="0">
                <a:ln>
                  <a:noFill/>
                </a:ln>
                <a:solidFill>
                  <a:srgbClr val="000000"/>
                </a:solidFill>
                <a:effectLst/>
                <a:uLnTx/>
                <a:uFillTx/>
                <a:latin typeface="Times New Roman" charset="0"/>
                <a:ea typeface="ＭＳ Ｐゴシック" charset="0"/>
                <a:cs typeface="Times New Roman" charset="0"/>
                <a:sym typeface="Wingdings" charset="0"/>
              </a:rPr>
              <a:t></a:t>
            </a:r>
            <a:r>
              <a:rPr kumimoji="0" lang="en-US" sz="2000" b="0" i="0" u="none" strike="noStrike" kern="1200" cap="none" spc="0" normalizeH="0" baseline="30000" noProof="0" dirty="0">
                <a:ln>
                  <a:noFill/>
                </a:ln>
                <a:solidFill>
                  <a:srgbClr val="000000"/>
                </a:solidFill>
                <a:effectLst/>
                <a:uLnTx/>
                <a:uFillTx/>
                <a:latin typeface="Times New Roman" charset="0"/>
                <a:ea typeface="ＭＳ Ｐゴシック" charset="0"/>
                <a:cs typeface="Times New Roman" charset="0"/>
                <a:sym typeface="Wingdings" charset="0"/>
              </a:rPr>
              <a:t> </a:t>
            </a:r>
            <a:endParaRPr kumimoji="0" lang="en-US" sz="2000" b="0" i="0" u="none" strike="noStrike" kern="1200" cap="none" spc="0" normalizeH="0" baseline="30000" noProof="0" dirty="0">
              <a:ln>
                <a:noFill/>
              </a:ln>
              <a:solidFill>
                <a:srgbClr val="000000"/>
              </a:solidFill>
              <a:effectLst/>
              <a:uLnTx/>
              <a:uFillTx/>
              <a:latin typeface="Times New Roman"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53000 K</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sngStrike" kern="1200" cap="none" spc="0" normalizeH="0" baseline="0" noProof="0" dirty="0">
                <a:ln>
                  <a:noFill/>
                </a:ln>
                <a:solidFill>
                  <a:srgbClr val="000000"/>
                </a:solidFill>
                <a:effectLst/>
                <a:uLnTx/>
                <a:uFillTx/>
                <a:latin typeface="Times New Roman" charset="0"/>
                <a:ea typeface="ＭＳ Ｐゴシック" charset="0"/>
                <a:cs typeface="Times New Roman" charset="0"/>
              </a:rPr>
              <a:t>O2-3V</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WN5h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Wolf-</a:t>
            </a:r>
            <a:r>
              <a:rPr kumimoji="0" lang="en-US" sz="2000" b="0"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Rayet</a:t>
            </a:r>
            <a:endPar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N+H emission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315 M</a:t>
            </a:r>
            <a:r>
              <a:rPr kumimoji="0" lang="en-US" sz="2000" b="0" i="0" u="none" strike="noStrike" kern="1200" cap="none" spc="0" normalizeH="0" baseline="-25000" noProof="0" dirty="0">
                <a:ln>
                  <a:noFill/>
                </a:ln>
                <a:solidFill>
                  <a:srgbClr val="000000"/>
                </a:solidFill>
                <a:effectLst/>
                <a:uLnTx/>
                <a:uFillTx/>
                <a:latin typeface="Times New Roman" charset="0"/>
                <a:ea typeface="ＭＳ Ｐゴシック" charset="0"/>
                <a:cs typeface="Times New Roman" charset="0"/>
                <a:sym typeface="Wingdings" charset="0"/>
              </a:rPr>
              <a:t></a:t>
            </a:r>
            <a:endPar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BBE0E3">
                    <a:lumMod val="10000"/>
                  </a:srgbClr>
                </a:solidFill>
                <a:effectLst/>
                <a:uLnTx/>
                <a:uFillTx/>
                <a:latin typeface="Times New Roman" panose="02020603050405020304" pitchFamily="18" charset="0"/>
                <a:ea typeface="ＭＳ Ｐゴシック" charset="0"/>
              </a:rPr>
              <a:t>40 R</a:t>
            </a:r>
            <a:r>
              <a:rPr kumimoji="0" lang="en-US" altLang="en-US" sz="2000" b="0" i="0" u="none" strike="noStrike" kern="1200" cap="none" spc="0" normalizeH="0" baseline="-25000" noProof="0" dirty="0">
                <a:ln>
                  <a:noFill/>
                </a:ln>
                <a:solidFill>
                  <a:srgbClr val="BBE0E3">
                    <a:lumMod val="10000"/>
                  </a:srgbClr>
                </a:solidFill>
                <a:effectLst/>
                <a:uLnTx/>
                <a:uFillTx/>
                <a:latin typeface="Times New Roman" panose="02020603050405020304" pitchFamily="18" charset="0"/>
                <a:ea typeface="ＭＳ Ｐゴシック" charset="0"/>
                <a:sym typeface="Wingdings" pitchFamily="2" charset="2"/>
              </a:rPr>
              <a:t></a:t>
            </a:r>
            <a:endParaRPr kumimoji="0" lang="en-US" sz="2000" b="0" i="0" u="none" strike="noStrike" kern="1200" cap="none" spc="0" normalizeH="0" baseline="0" noProof="0" dirty="0">
              <a:ln>
                <a:noFill/>
              </a:ln>
              <a:solidFill>
                <a:srgbClr val="BBE0E3">
                  <a:lumMod val="10000"/>
                </a:srgbClr>
              </a:solidFill>
              <a:effectLst/>
              <a:uLnTx/>
              <a:uFillTx/>
              <a:latin typeface="Times New Roman" charset="0"/>
              <a:ea typeface="ＭＳ Ｐゴシック" charset="0"/>
              <a:cs typeface="Times New Roman"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3" name="Rectangle 2">
            <a:extLst>
              <a:ext uri="{FF2B5EF4-FFF2-40B4-BE49-F238E27FC236}">
                <a16:creationId xmlns:a16="http://schemas.microsoft.com/office/drawing/2014/main" id="{CC2FB582-39F5-916B-782F-848DF20D76A4}"/>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Mass-Luminosity Relation</a:t>
            </a:r>
          </a:p>
        </p:txBody>
      </p:sp>
      <p:pic>
        <p:nvPicPr>
          <p:cNvPr id="166914" name="Picture 1" descr="Screen Shot 2020-02-10 at 3.32.03 PM.png">
            <a:extLst>
              <a:ext uri="{FF2B5EF4-FFF2-40B4-BE49-F238E27FC236}">
                <a16:creationId xmlns:a16="http://schemas.microsoft.com/office/drawing/2014/main" id="{2EA8CABE-B68A-B3C5-B798-4B88DAC257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62000"/>
            <a:ext cx="81232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5" name="TextBox 2">
            <a:extLst>
              <a:ext uri="{FF2B5EF4-FFF2-40B4-BE49-F238E27FC236}">
                <a16:creationId xmlns:a16="http://schemas.microsoft.com/office/drawing/2014/main" id="{88E8B1B0-9983-BECC-EA48-0F04B7DC556C}"/>
              </a:ext>
            </a:extLst>
          </p:cNvPr>
          <p:cNvSpPr txBox="1">
            <a:spLocks noChangeArrowheads="1"/>
          </p:cNvSpPr>
          <p:nvPr/>
        </p:nvSpPr>
        <p:spPr bwMode="auto">
          <a:xfrm>
            <a:off x="7620000" y="6400800"/>
            <a:ext cx="1419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a:solidFill>
                  <a:srgbClr val="0000CC"/>
                </a:solidFill>
                <a:latin typeface="Times New Roman" panose="02020603050405020304" pitchFamily="18" charset="0"/>
              </a:rPr>
              <a:t>Torres+ (2010)</a:t>
            </a:r>
          </a:p>
        </p:txBody>
      </p:sp>
      <p:sp>
        <p:nvSpPr>
          <p:cNvPr id="166916" name="TextBox 1">
            <a:extLst>
              <a:ext uri="{FF2B5EF4-FFF2-40B4-BE49-F238E27FC236}">
                <a16:creationId xmlns:a16="http://schemas.microsoft.com/office/drawing/2014/main" id="{7C0C6181-1D52-1EE7-C39F-33CF8857BEE2}"/>
              </a:ext>
            </a:extLst>
          </p:cNvPr>
          <p:cNvSpPr txBox="1">
            <a:spLocks noChangeArrowheads="1"/>
          </p:cNvSpPr>
          <p:nvPr/>
        </p:nvSpPr>
        <p:spPr bwMode="auto">
          <a:xfrm>
            <a:off x="6477000" y="1165225"/>
            <a:ext cx="1879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000">
                <a:solidFill>
                  <a:srgbClr val="FF0000"/>
                </a:solidFill>
                <a:latin typeface="Times New Roman" panose="02020603050405020304" pitchFamily="18" charset="0"/>
              </a:rPr>
              <a:t>masses and radii</a:t>
            </a:r>
          </a:p>
          <a:p>
            <a:pPr algn="ctr" eaLnBrk="1" hangingPunct="1">
              <a:spcBef>
                <a:spcPct val="0"/>
              </a:spcBef>
              <a:buFontTx/>
              <a:buNone/>
            </a:pPr>
            <a:r>
              <a:rPr lang="en-US" altLang="en-US">
                <a:solidFill>
                  <a:srgbClr val="FF0000"/>
                </a:solidFill>
                <a:latin typeface="Times New Roman" panose="02020603050405020304" pitchFamily="18" charset="0"/>
              </a:rPr>
              <a:t>±3%</a:t>
            </a:r>
            <a:endParaRPr lang="en-US" altLang="en-US">
              <a:solidFill>
                <a:srgbClr val="FF0000"/>
              </a:solidFill>
            </a:endParaRPr>
          </a:p>
        </p:txBody>
      </p:sp>
      <p:sp>
        <p:nvSpPr>
          <p:cNvPr id="7" name="Donut 6">
            <a:extLst>
              <a:ext uri="{FF2B5EF4-FFF2-40B4-BE49-F238E27FC236}">
                <a16:creationId xmlns:a16="http://schemas.microsoft.com/office/drawing/2014/main" id="{D4E78930-9CA9-4513-F636-A9AD1D73617B}"/>
              </a:ext>
            </a:extLst>
          </p:cNvPr>
          <p:cNvSpPr>
            <a:spLocks/>
          </p:cNvSpPr>
          <p:nvPr/>
        </p:nvSpPr>
        <p:spPr bwMode="auto">
          <a:xfrm rot="10800000" flipV="1">
            <a:off x="152400" y="152400"/>
            <a:ext cx="1828800" cy="1828800"/>
          </a:xfrm>
          <a:custGeom>
            <a:avLst/>
            <a:gdLst>
              <a:gd name="T0" fmla="*/ 0 w 1828800"/>
              <a:gd name="T1" fmla="*/ 914400 h 1828800"/>
              <a:gd name="T2" fmla="*/ 914400 w 1828800"/>
              <a:gd name="T3" fmla="*/ 0 h 1828800"/>
              <a:gd name="T4" fmla="*/ 1828800 w 1828800"/>
              <a:gd name="T5" fmla="*/ 914400 h 1828800"/>
              <a:gd name="T6" fmla="*/ 914400 w 1828800"/>
              <a:gd name="T7" fmla="*/ 1828800 h 1828800"/>
              <a:gd name="T8" fmla="*/ 0 w 1828800"/>
              <a:gd name="T9" fmla="*/ 914400 h 1828800"/>
              <a:gd name="T10" fmla="*/ 39337 w 1828800"/>
              <a:gd name="T11" fmla="*/ 914400 h 1828800"/>
              <a:gd name="T12" fmla="*/ 914400 w 1828800"/>
              <a:gd name="T13" fmla="*/ 1789463 h 1828800"/>
              <a:gd name="T14" fmla="*/ 1789463 w 1828800"/>
              <a:gd name="T15" fmla="*/ 914400 h 1828800"/>
              <a:gd name="T16" fmla="*/ 914400 w 1828800"/>
              <a:gd name="T17" fmla="*/ 39337 h 1828800"/>
              <a:gd name="T18" fmla="*/ 39337 w 1828800"/>
              <a:gd name="T19" fmla="*/ 914400 h 1828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28800" h="1828800">
                <a:moveTo>
                  <a:pt x="0" y="914400"/>
                </a:moveTo>
                <a:cubicBezTo>
                  <a:pt x="0" y="409391"/>
                  <a:pt x="409391" y="0"/>
                  <a:pt x="914400" y="0"/>
                </a:cubicBezTo>
                <a:cubicBezTo>
                  <a:pt x="1419409" y="0"/>
                  <a:pt x="1828800" y="409391"/>
                  <a:pt x="1828800" y="914400"/>
                </a:cubicBezTo>
                <a:cubicBezTo>
                  <a:pt x="1828800" y="1419409"/>
                  <a:pt x="1419409" y="1828800"/>
                  <a:pt x="914400" y="1828800"/>
                </a:cubicBezTo>
                <a:cubicBezTo>
                  <a:pt x="409391" y="1828800"/>
                  <a:pt x="0" y="1419409"/>
                  <a:pt x="0" y="914400"/>
                </a:cubicBezTo>
                <a:close/>
                <a:moveTo>
                  <a:pt x="39337" y="914400"/>
                </a:moveTo>
                <a:cubicBezTo>
                  <a:pt x="39337" y="1397684"/>
                  <a:pt x="431116" y="1789463"/>
                  <a:pt x="914400" y="1789463"/>
                </a:cubicBezTo>
                <a:cubicBezTo>
                  <a:pt x="1397684" y="1789463"/>
                  <a:pt x="1789463" y="1397684"/>
                  <a:pt x="1789463" y="914400"/>
                </a:cubicBezTo>
                <a:cubicBezTo>
                  <a:pt x="1789463" y="431116"/>
                  <a:pt x="1397684" y="39337"/>
                  <a:pt x="914400" y="39337"/>
                </a:cubicBezTo>
                <a:cubicBezTo>
                  <a:pt x="431116" y="39337"/>
                  <a:pt x="39337" y="431116"/>
                  <a:pt x="39337" y="914400"/>
                </a:cubicBezTo>
                <a:close/>
              </a:path>
            </a:pathLst>
          </a:custGeom>
          <a:solidFill>
            <a:srgbClr val="FF0000"/>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pPr eaLnBrk="1" hangingPunct="1">
              <a:defRPr/>
            </a:pPr>
            <a:endParaRPr lang="en-US"/>
          </a:p>
        </p:txBody>
      </p:sp>
      <p:sp>
        <p:nvSpPr>
          <p:cNvPr id="166918" name="TextBox 1">
            <a:extLst>
              <a:ext uri="{FF2B5EF4-FFF2-40B4-BE49-F238E27FC236}">
                <a16:creationId xmlns:a16="http://schemas.microsoft.com/office/drawing/2014/main" id="{6C9A04D4-885D-CCC9-4BBE-BADF0B8F19F2}"/>
              </a:ext>
            </a:extLst>
          </p:cNvPr>
          <p:cNvSpPr txBox="1">
            <a:spLocks noChangeArrowheads="1"/>
          </p:cNvSpPr>
          <p:nvPr/>
        </p:nvSpPr>
        <p:spPr bwMode="auto">
          <a:xfrm>
            <a:off x="879475" y="1047750"/>
            <a:ext cx="1987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000">
                <a:solidFill>
                  <a:srgbClr val="0000FF"/>
                </a:solidFill>
                <a:latin typeface="Times New Roman" panose="02020603050405020304" pitchFamily="18" charset="0"/>
              </a:rPr>
              <a:t>27.27 ± 0.55  M</a:t>
            </a:r>
            <a:r>
              <a:rPr lang="en-US" altLang="en-US" sz="2000" baseline="-25000">
                <a:solidFill>
                  <a:srgbClr val="0000FF"/>
                </a:solidFill>
                <a:latin typeface="Times New Roman" panose="02020603050405020304" pitchFamily="18" charset="0"/>
                <a:sym typeface="Wingdings" pitchFamily="2" charset="2"/>
              </a:rPr>
              <a:t></a:t>
            </a:r>
            <a:r>
              <a:rPr lang="en-US" altLang="en-US" sz="2000">
                <a:solidFill>
                  <a:srgbClr val="0000FF"/>
                </a:solidFill>
                <a:latin typeface="Times New Roman" panose="02020603050405020304" pitchFamily="18" charset="0"/>
              </a:rPr>
              <a:t> </a:t>
            </a:r>
            <a:endParaRPr lang="en-US" altLang="en-US">
              <a:solidFill>
                <a:srgbClr val="0000FF"/>
              </a:solidFill>
            </a:endParaRPr>
          </a:p>
        </p:txBody>
      </p:sp>
      <p:sp>
        <p:nvSpPr>
          <p:cNvPr id="166919" name="TextBox 1">
            <a:extLst>
              <a:ext uri="{FF2B5EF4-FFF2-40B4-BE49-F238E27FC236}">
                <a16:creationId xmlns:a16="http://schemas.microsoft.com/office/drawing/2014/main" id="{E62DBA37-1A47-74DC-8FC7-D75A1F5BE754}"/>
              </a:ext>
            </a:extLst>
          </p:cNvPr>
          <p:cNvSpPr txBox="1">
            <a:spLocks noChangeArrowheads="1"/>
          </p:cNvSpPr>
          <p:nvPr/>
        </p:nvSpPr>
        <p:spPr bwMode="auto">
          <a:xfrm>
            <a:off x="5732463" y="5467350"/>
            <a:ext cx="2116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000">
                <a:solidFill>
                  <a:srgbClr val="0000FF"/>
                </a:solidFill>
                <a:latin typeface="Times New Roman" panose="02020603050405020304" pitchFamily="18" charset="0"/>
              </a:rPr>
              <a:t>0.214 ± 0.008  M</a:t>
            </a:r>
            <a:r>
              <a:rPr lang="en-US" altLang="en-US" sz="2000" baseline="-25000">
                <a:solidFill>
                  <a:srgbClr val="0000FF"/>
                </a:solidFill>
                <a:latin typeface="Times New Roman" panose="02020603050405020304" pitchFamily="18" charset="0"/>
                <a:sym typeface="Wingdings" pitchFamily="2" charset="2"/>
              </a:rPr>
              <a:t></a:t>
            </a:r>
            <a:r>
              <a:rPr lang="en-US" altLang="en-US" sz="2000">
                <a:solidFill>
                  <a:srgbClr val="0000FF"/>
                </a:solidFill>
                <a:latin typeface="Times New Roman" panose="02020603050405020304" pitchFamily="18" charset="0"/>
              </a:rPr>
              <a:t> </a:t>
            </a:r>
            <a:endParaRPr lang="en-US" altLang="en-US">
              <a:solidFill>
                <a:srgbClr val="0000FF"/>
              </a:solidFill>
            </a:endParaRPr>
          </a:p>
        </p:txBody>
      </p:sp>
      <p:sp>
        <p:nvSpPr>
          <p:cNvPr id="11" name="Donut 10">
            <a:extLst>
              <a:ext uri="{FF2B5EF4-FFF2-40B4-BE49-F238E27FC236}">
                <a16:creationId xmlns:a16="http://schemas.microsoft.com/office/drawing/2014/main" id="{A3025BCA-5065-3CB0-2AE9-0279CE3DC2B7}"/>
              </a:ext>
            </a:extLst>
          </p:cNvPr>
          <p:cNvSpPr>
            <a:spLocks/>
          </p:cNvSpPr>
          <p:nvPr/>
        </p:nvSpPr>
        <p:spPr bwMode="auto">
          <a:xfrm rot="10800000" flipV="1">
            <a:off x="7239000" y="4800600"/>
            <a:ext cx="1828800" cy="1828800"/>
          </a:xfrm>
          <a:custGeom>
            <a:avLst/>
            <a:gdLst>
              <a:gd name="T0" fmla="*/ 0 w 1828800"/>
              <a:gd name="T1" fmla="*/ 914400 h 1828800"/>
              <a:gd name="T2" fmla="*/ 914400 w 1828800"/>
              <a:gd name="T3" fmla="*/ 0 h 1828800"/>
              <a:gd name="T4" fmla="*/ 1828800 w 1828800"/>
              <a:gd name="T5" fmla="*/ 914400 h 1828800"/>
              <a:gd name="T6" fmla="*/ 914400 w 1828800"/>
              <a:gd name="T7" fmla="*/ 1828800 h 1828800"/>
              <a:gd name="T8" fmla="*/ 0 w 1828800"/>
              <a:gd name="T9" fmla="*/ 914400 h 1828800"/>
              <a:gd name="T10" fmla="*/ 39337 w 1828800"/>
              <a:gd name="T11" fmla="*/ 914400 h 1828800"/>
              <a:gd name="T12" fmla="*/ 914400 w 1828800"/>
              <a:gd name="T13" fmla="*/ 1789463 h 1828800"/>
              <a:gd name="T14" fmla="*/ 1789463 w 1828800"/>
              <a:gd name="T15" fmla="*/ 914400 h 1828800"/>
              <a:gd name="T16" fmla="*/ 914400 w 1828800"/>
              <a:gd name="T17" fmla="*/ 39337 h 1828800"/>
              <a:gd name="T18" fmla="*/ 39337 w 1828800"/>
              <a:gd name="T19" fmla="*/ 914400 h 1828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28800" h="1828800">
                <a:moveTo>
                  <a:pt x="0" y="914400"/>
                </a:moveTo>
                <a:cubicBezTo>
                  <a:pt x="0" y="409391"/>
                  <a:pt x="409391" y="0"/>
                  <a:pt x="914400" y="0"/>
                </a:cubicBezTo>
                <a:cubicBezTo>
                  <a:pt x="1419409" y="0"/>
                  <a:pt x="1828800" y="409391"/>
                  <a:pt x="1828800" y="914400"/>
                </a:cubicBezTo>
                <a:cubicBezTo>
                  <a:pt x="1828800" y="1419409"/>
                  <a:pt x="1419409" y="1828800"/>
                  <a:pt x="914400" y="1828800"/>
                </a:cubicBezTo>
                <a:cubicBezTo>
                  <a:pt x="409391" y="1828800"/>
                  <a:pt x="0" y="1419409"/>
                  <a:pt x="0" y="914400"/>
                </a:cubicBezTo>
                <a:close/>
                <a:moveTo>
                  <a:pt x="39337" y="914400"/>
                </a:moveTo>
                <a:cubicBezTo>
                  <a:pt x="39337" y="1397684"/>
                  <a:pt x="431116" y="1789463"/>
                  <a:pt x="914400" y="1789463"/>
                </a:cubicBezTo>
                <a:cubicBezTo>
                  <a:pt x="1397684" y="1789463"/>
                  <a:pt x="1789463" y="1397684"/>
                  <a:pt x="1789463" y="914400"/>
                </a:cubicBezTo>
                <a:cubicBezTo>
                  <a:pt x="1789463" y="431116"/>
                  <a:pt x="1397684" y="39337"/>
                  <a:pt x="914400" y="39337"/>
                </a:cubicBezTo>
                <a:cubicBezTo>
                  <a:pt x="431116" y="39337"/>
                  <a:pt x="39337" y="431116"/>
                  <a:pt x="39337" y="914400"/>
                </a:cubicBezTo>
                <a:close/>
              </a:path>
            </a:pathLst>
          </a:custGeom>
          <a:solidFill>
            <a:srgbClr val="FF0000"/>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pPr eaLnBrk="1" hangingPunct="1">
              <a:defRPr/>
            </a:pPr>
            <a:endParaRPr lang="en-US"/>
          </a:p>
        </p:txBody>
      </p:sp>
      <p:sp>
        <p:nvSpPr>
          <p:cNvPr id="2" name="TextBox 1">
            <a:extLst>
              <a:ext uri="{FF2B5EF4-FFF2-40B4-BE49-F238E27FC236}">
                <a16:creationId xmlns:a16="http://schemas.microsoft.com/office/drawing/2014/main" id="{950B307C-FE83-72DC-9DB2-BBEB287185E6}"/>
              </a:ext>
            </a:extLst>
          </p:cNvPr>
          <p:cNvSpPr txBox="1">
            <a:spLocks noChangeArrowheads="1"/>
          </p:cNvSpPr>
          <p:nvPr/>
        </p:nvSpPr>
        <p:spPr bwMode="auto">
          <a:xfrm>
            <a:off x="6581775" y="3632200"/>
            <a:ext cx="1724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000">
                <a:solidFill>
                  <a:srgbClr val="0000FF"/>
                </a:solidFill>
                <a:latin typeface="Times New Roman" panose="02020603050405020304" pitchFamily="18" charset="0"/>
              </a:rPr>
              <a:t>rarely eclipse </a:t>
            </a:r>
          </a:p>
          <a:p>
            <a:pPr algn="ctr" eaLnBrk="1" hangingPunct="1">
              <a:spcBef>
                <a:spcPct val="0"/>
              </a:spcBef>
              <a:buFontTx/>
              <a:buNone/>
            </a:pPr>
            <a:r>
              <a:rPr lang="en-US" altLang="en-US" sz="2000">
                <a:solidFill>
                  <a:srgbClr val="0000FF"/>
                </a:solidFill>
                <a:latin typeface="Times New Roman" panose="02020603050405020304" pitchFamily="18" charset="0"/>
              </a:rPr>
              <a:t>… we need </a:t>
            </a:r>
          </a:p>
          <a:p>
            <a:pPr algn="ctr" eaLnBrk="1" hangingPunct="1">
              <a:spcBef>
                <a:spcPct val="0"/>
              </a:spcBef>
              <a:buFontTx/>
              <a:buNone/>
            </a:pPr>
            <a:r>
              <a:rPr lang="en-US" altLang="en-US" sz="2000">
                <a:solidFill>
                  <a:srgbClr val="0000FF"/>
                </a:solidFill>
                <a:latin typeface="Times New Roman" panose="02020603050405020304" pitchFamily="18" charset="0"/>
              </a:rPr>
              <a:t>something else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09" name="Rectangle 2">
            <a:extLst>
              <a:ext uri="{FF2B5EF4-FFF2-40B4-BE49-F238E27FC236}">
                <a16:creationId xmlns:a16="http://schemas.microsoft.com/office/drawing/2014/main" id="{D24C52A9-85AB-2E2C-1503-91651476F1D9}"/>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High Resolution Techniques</a:t>
            </a:r>
          </a:p>
        </p:txBody>
      </p:sp>
      <p:sp>
        <p:nvSpPr>
          <p:cNvPr id="115714" name="TextBox 3">
            <a:extLst>
              <a:ext uri="{FF2B5EF4-FFF2-40B4-BE49-F238E27FC236}">
                <a16:creationId xmlns:a16="http://schemas.microsoft.com/office/drawing/2014/main" id="{92A94F08-395A-B28E-14C0-9E1C575210DB}"/>
              </a:ext>
            </a:extLst>
          </p:cNvPr>
          <p:cNvSpPr txBox="1">
            <a:spLocks noChangeArrowheads="1"/>
          </p:cNvSpPr>
          <p:nvPr/>
        </p:nvSpPr>
        <p:spPr bwMode="auto">
          <a:xfrm>
            <a:off x="381000" y="914400"/>
            <a:ext cx="85344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000" dirty="0">
                <a:solidFill>
                  <a:srgbClr val="0000FF"/>
                </a:solidFill>
                <a:latin typeface="Times New Roman" panose="02020603050405020304" pitchFamily="18" charset="0"/>
              </a:rPr>
              <a:t>“High Resolution” here means anything &lt; 1”</a:t>
            </a:r>
          </a:p>
          <a:p>
            <a:pPr eaLnBrk="1" hangingPunct="1">
              <a:spcBef>
                <a:spcPct val="0"/>
              </a:spcBef>
              <a:buFontTx/>
              <a:buNone/>
            </a:pPr>
            <a:endParaRPr lang="en-US" altLang="en-US" sz="2000" dirty="0">
              <a:solidFill>
                <a:srgbClr val="000000"/>
              </a:solidFill>
              <a:latin typeface="Times New Roman" panose="02020603050405020304" pitchFamily="18" charset="0"/>
            </a:endParaRPr>
          </a:p>
          <a:p>
            <a:pPr eaLnBrk="1" hangingPunct="1">
              <a:spcBef>
                <a:spcPct val="0"/>
              </a:spcBef>
              <a:buFontTx/>
              <a:buNone/>
            </a:pPr>
            <a:r>
              <a:rPr lang="en-US" altLang="en-US" sz="2000" b="1" dirty="0">
                <a:solidFill>
                  <a:srgbClr val="000000"/>
                </a:solidFill>
                <a:latin typeface="Times New Roman" panose="02020603050405020304" pitchFamily="18" charset="0"/>
              </a:rPr>
              <a:t>Technique	          Mag Limit	         Res Limit	Telescope/Instrument</a:t>
            </a:r>
          </a:p>
          <a:p>
            <a:pPr eaLnBrk="1" hangingPunct="1">
              <a:spcBef>
                <a:spcPct val="0"/>
              </a:spcBef>
              <a:buFontTx/>
              <a:buNone/>
            </a:pPr>
            <a:endParaRPr lang="en-US" altLang="en-US" sz="2000" dirty="0">
              <a:solidFill>
                <a:srgbClr val="000000"/>
              </a:solidFill>
              <a:latin typeface="Times New Roman" panose="02020603050405020304" pitchFamily="18" charset="0"/>
            </a:endParaRPr>
          </a:p>
          <a:p>
            <a:pPr eaLnBrk="1" hangingPunct="1">
              <a:spcBef>
                <a:spcPct val="0"/>
              </a:spcBef>
              <a:buFontTx/>
              <a:buNone/>
            </a:pPr>
            <a:r>
              <a:rPr lang="en-US" altLang="en-US" sz="1800" dirty="0">
                <a:solidFill>
                  <a:srgbClr val="008000"/>
                </a:solidFill>
                <a:latin typeface="Times New Roman" panose="02020603050405020304" pitchFamily="18" charset="0"/>
              </a:rPr>
              <a:t>Gaia			G ~ 21		0.5”	in space</a:t>
            </a:r>
          </a:p>
          <a:p>
            <a:pPr eaLnBrk="1" hangingPunct="1">
              <a:spcBef>
                <a:spcPct val="0"/>
              </a:spcBef>
              <a:buFontTx/>
              <a:buNone/>
            </a:pPr>
            <a:endParaRPr lang="en-US" altLang="en-US" sz="1800" dirty="0">
              <a:solidFill>
                <a:srgbClr val="000000"/>
              </a:solidFill>
              <a:latin typeface="Times New Roman" panose="02020603050405020304" pitchFamily="18" charset="0"/>
            </a:endParaRPr>
          </a:p>
          <a:p>
            <a:pPr eaLnBrk="1" hangingPunct="1">
              <a:spcBef>
                <a:spcPct val="0"/>
              </a:spcBef>
              <a:buFontTx/>
              <a:buNone/>
            </a:pPr>
            <a:r>
              <a:rPr lang="en-US" altLang="en-US" sz="1800" dirty="0" err="1">
                <a:solidFill>
                  <a:srgbClr val="000000"/>
                </a:solidFill>
                <a:latin typeface="Times New Roman" panose="02020603050405020304" pitchFamily="18" charset="0"/>
              </a:rPr>
              <a:t>RoboAO</a:t>
            </a:r>
            <a:r>
              <a:rPr lang="en-US" altLang="en-US" sz="1800" dirty="0">
                <a:solidFill>
                  <a:srgbClr val="000000"/>
                </a:solidFill>
                <a:latin typeface="Times New Roman" panose="02020603050405020304" pitchFamily="18" charset="0"/>
              </a:rPr>
              <a:t> / Lucky Imaging	J ~ 11		0.1”	various ~4m</a:t>
            </a:r>
          </a:p>
          <a:p>
            <a:pPr eaLnBrk="1" hangingPunct="1">
              <a:spcBef>
                <a:spcPct val="0"/>
              </a:spcBef>
              <a:buFontTx/>
              <a:buNone/>
            </a:pPr>
            <a:endParaRPr lang="en-US" altLang="en-US" sz="1800" dirty="0">
              <a:solidFill>
                <a:srgbClr val="000000"/>
              </a:solidFill>
              <a:latin typeface="Times New Roman" panose="02020603050405020304" pitchFamily="18" charset="0"/>
            </a:endParaRPr>
          </a:p>
          <a:p>
            <a:pPr eaLnBrk="1" hangingPunct="1">
              <a:spcBef>
                <a:spcPct val="0"/>
              </a:spcBef>
              <a:buFontTx/>
              <a:buNone/>
            </a:pPr>
            <a:r>
              <a:rPr lang="en-US" altLang="en-US" sz="1800" dirty="0">
                <a:solidFill>
                  <a:srgbClr val="000000"/>
                </a:solidFill>
                <a:latin typeface="Times New Roman" panose="02020603050405020304" pitchFamily="18" charset="0"/>
              </a:rPr>
              <a:t>Infrared AO (4m)		K ~ 9		0.07”	CFHT/KIR</a:t>
            </a:r>
          </a:p>
          <a:p>
            <a:pPr eaLnBrk="1" hangingPunct="1">
              <a:spcBef>
                <a:spcPct val="0"/>
              </a:spcBef>
              <a:buFontTx/>
              <a:buNone/>
            </a:pPr>
            <a:r>
              <a:rPr lang="en-US" altLang="en-US" sz="1800" dirty="0">
                <a:solidFill>
                  <a:srgbClr val="000000"/>
                </a:solidFill>
                <a:latin typeface="Times New Roman" panose="02020603050405020304" pitchFamily="18" charset="0"/>
              </a:rPr>
              <a:t>Infrared AO (8m)		K ~ 10		0.07”	VLT/</a:t>
            </a:r>
            <a:r>
              <a:rPr lang="en-US" altLang="en-US" sz="1800" dirty="0" err="1">
                <a:solidFill>
                  <a:srgbClr val="000000"/>
                </a:solidFill>
                <a:latin typeface="Times New Roman" panose="02020603050405020304" pitchFamily="18" charset="0"/>
              </a:rPr>
              <a:t>NaCo</a:t>
            </a:r>
            <a:r>
              <a:rPr lang="en-US" altLang="en-US" sz="1800" dirty="0">
                <a:solidFill>
                  <a:srgbClr val="000000"/>
                </a:solidFill>
                <a:latin typeface="Times New Roman" panose="02020603050405020304" pitchFamily="18" charset="0"/>
              </a:rPr>
              <a:t> or Gemini-N/NIRI</a:t>
            </a:r>
          </a:p>
          <a:p>
            <a:pPr eaLnBrk="1" hangingPunct="1">
              <a:spcBef>
                <a:spcPct val="0"/>
              </a:spcBef>
              <a:buFontTx/>
              <a:buNone/>
            </a:pPr>
            <a:r>
              <a:rPr lang="en-US" altLang="en-US" sz="1800" dirty="0">
                <a:solidFill>
                  <a:srgbClr val="000000"/>
                </a:solidFill>
                <a:latin typeface="Times New Roman" panose="02020603050405020304" pitchFamily="18" charset="0"/>
              </a:rPr>
              <a:t>Infrared AO (10m)		K ~ 10		0.05”	Keck/NIRC2</a:t>
            </a:r>
          </a:p>
          <a:p>
            <a:pPr eaLnBrk="1" hangingPunct="1">
              <a:spcBef>
                <a:spcPct val="0"/>
              </a:spcBef>
              <a:buFontTx/>
              <a:buNone/>
            </a:pPr>
            <a:endParaRPr lang="en-US" altLang="en-US" sz="1800" dirty="0">
              <a:solidFill>
                <a:srgbClr val="000000"/>
              </a:solidFill>
              <a:latin typeface="Times New Roman" panose="02020603050405020304" pitchFamily="18" charset="0"/>
            </a:endParaRPr>
          </a:p>
          <a:p>
            <a:pPr eaLnBrk="1" hangingPunct="1">
              <a:spcBef>
                <a:spcPct val="0"/>
              </a:spcBef>
              <a:buFontTx/>
              <a:buNone/>
            </a:pPr>
            <a:r>
              <a:rPr lang="en-US" altLang="en-US" sz="1800" dirty="0">
                <a:solidFill>
                  <a:srgbClr val="000000"/>
                </a:solidFill>
                <a:latin typeface="Times New Roman" panose="02020603050405020304" pitchFamily="18" charset="0"/>
              </a:rPr>
              <a:t>Fine Guidance Sensors	V ~ 15		0.05”	HST-FGS</a:t>
            </a:r>
          </a:p>
          <a:p>
            <a:pPr eaLnBrk="1" hangingPunct="1">
              <a:spcBef>
                <a:spcPct val="0"/>
              </a:spcBef>
              <a:buFontTx/>
              <a:buNone/>
            </a:pPr>
            <a:endParaRPr lang="en-US" altLang="en-US" sz="1800" dirty="0">
              <a:solidFill>
                <a:srgbClr val="000000"/>
              </a:solidFill>
              <a:latin typeface="Times New Roman" panose="02020603050405020304" pitchFamily="18" charset="0"/>
            </a:endParaRPr>
          </a:p>
          <a:p>
            <a:pPr eaLnBrk="1" hangingPunct="1">
              <a:spcBef>
                <a:spcPct val="0"/>
              </a:spcBef>
              <a:buFontTx/>
              <a:buNone/>
            </a:pPr>
            <a:r>
              <a:rPr lang="en-US" altLang="en-US" sz="1800" dirty="0">
                <a:solidFill>
                  <a:srgbClr val="008000"/>
                </a:solidFill>
                <a:latin typeface="Times New Roman" panose="02020603050405020304" pitchFamily="18" charset="0"/>
              </a:rPr>
              <a:t>Optical Speckle (4m)	R ~ 15		0.02”	WIYN, APO, LDT, SOAR</a:t>
            </a:r>
          </a:p>
          <a:p>
            <a:pPr eaLnBrk="1" hangingPunct="1">
              <a:spcBef>
                <a:spcPct val="0"/>
              </a:spcBef>
              <a:buFontTx/>
              <a:buNone/>
            </a:pPr>
            <a:r>
              <a:rPr lang="en-US" altLang="en-US" sz="1800" dirty="0">
                <a:solidFill>
                  <a:srgbClr val="008000"/>
                </a:solidFill>
                <a:latin typeface="Times New Roman" panose="02020603050405020304" pitchFamily="18" charset="0"/>
              </a:rPr>
              <a:t>Optical Speckle (8m)	R ~ 16		0.01”	Gemini-N/S</a:t>
            </a:r>
          </a:p>
          <a:p>
            <a:pPr eaLnBrk="1" hangingPunct="1">
              <a:spcBef>
                <a:spcPct val="0"/>
              </a:spcBef>
              <a:buFontTx/>
              <a:buNone/>
            </a:pPr>
            <a:endParaRPr lang="en-US" altLang="en-US" sz="1800" dirty="0">
              <a:solidFill>
                <a:srgbClr val="008000"/>
              </a:solidFill>
              <a:latin typeface="Times New Roman" panose="02020603050405020304" pitchFamily="18" charset="0"/>
            </a:endParaRPr>
          </a:p>
          <a:p>
            <a:pPr eaLnBrk="1" hangingPunct="1">
              <a:spcBef>
                <a:spcPct val="0"/>
              </a:spcBef>
              <a:buFontTx/>
              <a:buNone/>
            </a:pPr>
            <a:r>
              <a:rPr lang="en-US" altLang="en-US" sz="1800" dirty="0">
                <a:solidFill>
                  <a:srgbClr val="008000"/>
                </a:solidFill>
                <a:latin typeface="Times New Roman" panose="02020603050405020304" pitchFamily="18" charset="0"/>
              </a:rPr>
              <a:t>LB Interferometry		K ~ 8?		0.001”	CHARA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5714">
                                            <p:txEl>
                                              <p:pRg st="0" end="0"/>
                                            </p:txEl>
                                          </p:spTgt>
                                        </p:tgtEl>
                                        <p:attrNameLst>
                                          <p:attrName>style.visibility</p:attrName>
                                        </p:attrNameLst>
                                      </p:cBhvr>
                                      <p:to>
                                        <p:strVal val="visible"/>
                                      </p:to>
                                    </p:set>
                                    <p:animEffect transition="in" filter="fade">
                                      <p:cBhvr>
                                        <p:cTn id="7" dur="2000"/>
                                        <p:tgtEl>
                                          <p:spTgt spid="1157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5714">
                                            <p:txEl>
                                              <p:pRg st="2" end="2"/>
                                            </p:txEl>
                                          </p:spTgt>
                                        </p:tgtEl>
                                        <p:attrNameLst>
                                          <p:attrName>style.visibility</p:attrName>
                                        </p:attrNameLst>
                                      </p:cBhvr>
                                      <p:to>
                                        <p:strVal val="visible"/>
                                      </p:to>
                                    </p:set>
                                    <p:animEffect transition="in" filter="fade">
                                      <p:cBhvr>
                                        <p:cTn id="12" dur="2000"/>
                                        <p:tgtEl>
                                          <p:spTgt spid="11571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5714">
                                            <p:txEl>
                                              <p:pRg st="4" end="4"/>
                                            </p:txEl>
                                          </p:spTgt>
                                        </p:tgtEl>
                                        <p:attrNameLst>
                                          <p:attrName>style.visibility</p:attrName>
                                        </p:attrNameLst>
                                      </p:cBhvr>
                                      <p:to>
                                        <p:strVal val="visible"/>
                                      </p:to>
                                    </p:set>
                                    <p:animEffect transition="in" filter="fade">
                                      <p:cBhvr>
                                        <p:cTn id="17" dur="2000"/>
                                        <p:tgtEl>
                                          <p:spTgt spid="115714">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5714">
                                            <p:txEl>
                                              <p:pRg st="6" end="6"/>
                                            </p:txEl>
                                          </p:spTgt>
                                        </p:tgtEl>
                                        <p:attrNameLst>
                                          <p:attrName>style.visibility</p:attrName>
                                        </p:attrNameLst>
                                      </p:cBhvr>
                                      <p:to>
                                        <p:strVal val="visible"/>
                                      </p:to>
                                    </p:set>
                                    <p:animEffect transition="in" filter="fade">
                                      <p:cBhvr>
                                        <p:cTn id="22" dur="2000"/>
                                        <p:tgtEl>
                                          <p:spTgt spid="115714">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15714">
                                            <p:txEl>
                                              <p:pRg st="8" end="8"/>
                                            </p:txEl>
                                          </p:spTgt>
                                        </p:tgtEl>
                                        <p:attrNameLst>
                                          <p:attrName>style.visibility</p:attrName>
                                        </p:attrNameLst>
                                      </p:cBhvr>
                                      <p:to>
                                        <p:strVal val="visible"/>
                                      </p:to>
                                    </p:set>
                                    <p:animEffect transition="in" filter="fade">
                                      <p:cBhvr>
                                        <p:cTn id="27" dur="2000"/>
                                        <p:tgtEl>
                                          <p:spTgt spid="115714">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15714">
                                            <p:txEl>
                                              <p:pRg st="9" end="9"/>
                                            </p:txEl>
                                          </p:spTgt>
                                        </p:tgtEl>
                                        <p:attrNameLst>
                                          <p:attrName>style.visibility</p:attrName>
                                        </p:attrNameLst>
                                      </p:cBhvr>
                                      <p:to>
                                        <p:strVal val="visible"/>
                                      </p:to>
                                    </p:set>
                                    <p:animEffect transition="in" filter="fade">
                                      <p:cBhvr>
                                        <p:cTn id="30" dur="2000"/>
                                        <p:tgtEl>
                                          <p:spTgt spid="115714">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15714">
                                            <p:txEl>
                                              <p:pRg st="10" end="10"/>
                                            </p:txEl>
                                          </p:spTgt>
                                        </p:tgtEl>
                                        <p:attrNameLst>
                                          <p:attrName>style.visibility</p:attrName>
                                        </p:attrNameLst>
                                      </p:cBhvr>
                                      <p:to>
                                        <p:strVal val="visible"/>
                                      </p:to>
                                    </p:set>
                                    <p:animEffect transition="in" filter="fade">
                                      <p:cBhvr>
                                        <p:cTn id="33" dur="2000"/>
                                        <p:tgtEl>
                                          <p:spTgt spid="115714">
                                            <p:txEl>
                                              <p:pRg st="10" end="1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115714">
                                            <p:txEl>
                                              <p:pRg st="12" end="12"/>
                                            </p:txEl>
                                          </p:spTgt>
                                        </p:tgtEl>
                                        <p:attrNameLst>
                                          <p:attrName>style.visibility</p:attrName>
                                        </p:attrNameLst>
                                      </p:cBhvr>
                                      <p:to>
                                        <p:strVal val="visible"/>
                                      </p:to>
                                    </p:set>
                                    <p:animEffect transition="in" filter="fade">
                                      <p:cBhvr>
                                        <p:cTn id="38" dur="2000"/>
                                        <p:tgtEl>
                                          <p:spTgt spid="115714">
                                            <p:txEl>
                                              <p:pRg st="12" end="1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115714">
                                            <p:txEl>
                                              <p:pRg st="14" end="14"/>
                                            </p:txEl>
                                          </p:spTgt>
                                        </p:tgtEl>
                                        <p:attrNameLst>
                                          <p:attrName>style.visibility</p:attrName>
                                        </p:attrNameLst>
                                      </p:cBhvr>
                                      <p:to>
                                        <p:strVal val="visible"/>
                                      </p:to>
                                    </p:set>
                                    <p:animEffect transition="in" filter="fade">
                                      <p:cBhvr>
                                        <p:cTn id="43" dur="2000"/>
                                        <p:tgtEl>
                                          <p:spTgt spid="115714">
                                            <p:txEl>
                                              <p:pRg st="14" end="14"/>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15714">
                                            <p:txEl>
                                              <p:pRg st="15" end="15"/>
                                            </p:txEl>
                                          </p:spTgt>
                                        </p:tgtEl>
                                        <p:attrNameLst>
                                          <p:attrName>style.visibility</p:attrName>
                                        </p:attrNameLst>
                                      </p:cBhvr>
                                      <p:to>
                                        <p:strVal val="visible"/>
                                      </p:to>
                                    </p:set>
                                    <p:animEffect transition="in" filter="fade">
                                      <p:cBhvr>
                                        <p:cTn id="46" dur="2000"/>
                                        <p:tgtEl>
                                          <p:spTgt spid="115714">
                                            <p:txEl>
                                              <p:pRg st="15" end="15"/>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115714">
                                            <p:txEl>
                                              <p:pRg st="17" end="17"/>
                                            </p:txEl>
                                          </p:spTgt>
                                        </p:tgtEl>
                                        <p:attrNameLst>
                                          <p:attrName>style.visibility</p:attrName>
                                        </p:attrNameLst>
                                      </p:cBhvr>
                                      <p:to>
                                        <p:strVal val="visible"/>
                                      </p:to>
                                    </p:set>
                                    <p:animEffect transition="in" filter="fade">
                                      <p:cBhvr>
                                        <p:cTn id="51" dur="2000"/>
                                        <p:tgtEl>
                                          <p:spTgt spid="115714">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3057" name="Picture 2" descr="Screen Shot 2020-02-12 at 11.22.23 PM.png">
            <a:extLst>
              <a:ext uri="{FF2B5EF4-FFF2-40B4-BE49-F238E27FC236}">
                <a16:creationId xmlns:a16="http://schemas.microsoft.com/office/drawing/2014/main" id="{D79D2C85-023E-1F5A-2C4B-BF0DC8BCCF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93750"/>
            <a:ext cx="9144000"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58" name="Rectangle 2">
            <a:extLst>
              <a:ext uri="{FF2B5EF4-FFF2-40B4-BE49-F238E27FC236}">
                <a16:creationId xmlns:a16="http://schemas.microsoft.com/office/drawing/2014/main" id="{E6584AF4-538C-47E0-B583-9D80C3E7697E}"/>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High Resolution Sensitivities</a:t>
            </a:r>
          </a:p>
        </p:txBody>
      </p:sp>
      <p:sp>
        <p:nvSpPr>
          <p:cNvPr id="173059" name="TextBox 2">
            <a:extLst>
              <a:ext uri="{FF2B5EF4-FFF2-40B4-BE49-F238E27FC236}">
                <a16:creationId xmlns:a16="http://schemas.microsoft.com/office/drawing/2014/main" id="{960C87E0-10AD-0827-26F4-14CB27B10546}"/>
              </a:ext>
            </a:extLst>
          </p:cNvPr>
          <p:cNvSpPr txBox="1">
            <a:spLocks noChangeArrowheads="1"/>
          </p:cNvSpPr>
          <p:nvPr/>
        </p:nvSpPr>
        <p:spPr bwMode="auto">
          <a:xfrm>
            <a:off x="7696200" y="6400800"/>
            <a:ext cx="129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a:solidFill>
                  <a:srgbClr val="0000CC"/>
                </a:solidFill>
                <a:latin typeface="Times New Roman" panose="02020603050405020304" pitchFamily="18" charset="0"/>
              </a:rPr>
              <a:t>Ciardi (2018)</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5105" name="Picture 1" descr="Screen Shot 2020-02-12 at 11.22.10 PM.png">
            <a:extLst>
              <a:ext uri="{FF2B5EF4-FFF2-40B4-BE49-F238E27FC236}">
                <a16:creationId xmlns:a16="http://schemas.microsoft.com/office/drawing/2014/main" id="{93BF028E-8B68-C850-24EB-D810DEA14C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39788"/>
            <a:ext cx="9144000" cy="586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6" name="Rectangle 2">
            <a:extLst>
              <a:ext uri="{FF2B5EF4-FFF2-40B4-BE49-F238E27FC236}">
                <a16:creationId xmlns:a16="http://schemas.microsoft.com/office/drawing/2014/main" id="{BBDF1F96-3C68-A129-51E8-B8BC49D9DE12}"/>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High Resolution Sensitivities</a:t>
            </a:r>
          </a:p>
        </p:txBody>
      </p:sp>
      <p:sp>
        <p:nvSpPr>
          <p:cNvPr id="175107" name="TextBox 2">
            <a:extLst>
              <a:ext uri="{FF2B5EF4-FFF2-40B4-BE49-F238E27FC236}">
                <a16:creationId xmlns:a16="http://schemas.microsoft.com/office/drawing/2014/main" id="{AA4554B5-9DF9-36A2-32D3-8FA3A77AA20E}"/>
              </a:ext>
            </a:extLst>
          </p:cNvPr>
          <p:cNvSpPr txBox="1">
            <a:spLocks noChangeArrowheads="1"/>
          </p:cNvSpPr>
          <p:nvPr/>
        </p:nvSpPr>
        <p:spPr bwMode="auto">
          <a:xfrm>
            <a:off x="7696200" y="6400800"/>
            <a:ext cx="129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a:solidFill>
                  <a:srgbClr val="0000CC"/>
                </a:solidFill>
                <a:latin typeface="Times New Roman" panose="02020603050405020304" pitchFamily="18" charset="0"/>
              </a:rPr>
              <a:t>Ciardi (2018)</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7" name="Rectangle 2">
            <a:extLst>
              <a:ext uri="{FF2B5EF4-FFF2-40B4-BE49-F238E27FC236}">
                <a16:creationId xmlns:a16="http://schemas.microsoft.com/office/drawing/2014/main" id="{A1F16E7C-1FB5-49D7-12B2-C9BE6DCC7BFD}"/>
              </a:ext>
            </a:extLst>
          </p:cNvPr>
          <p:cNvSpPr>
            <a:spLocks noGrp="1" noChangeArrowheads="1"/>
          </p:cNvSpPr>
          <p:nvPr>
            <p:ph type="title"/>
          </p:nvPr>
        </p:nvSpPr>
        <p:spPr>
          <a:xfrm>
            <a:off x="0" y="-228600"/>
            <a:ext cx="9144000" cy="1143000"/>
          </a:xfrm>
        </p:spPr>
        <p:txBody>
          <a:bodyPr/>
          <a:lstStyle/>
          <a:p>
            <a:pPr eaLnBrk="1" hangingPunct="1"/>
            <a:r>
              <a:rPr lang="en-US" altLang="en-US" b="1">
                <a:ea typeface="ＭＳ Ｐゴシック" panose="020B0600070205080204" pitchFamily="34" charset="-128"/>
              </a:rPr>
              <a:t>Galactic Explorers 2</a:t>
            </a:r>
          </a:p>
        </p:txBody>
      </p:sp>
      <p:sp>
        <p:nvSpPr>
          <p:cNvPr id="108547" name="Rectangle 3">
            <a:extLst>
              <a:ext uri="{FF2B5EF4-FFF2-40B4-BE49-F238E27FC236}">
                <a16:creationId xmlns:a16="http://schemas.microsoft.com/office/drawing/2014/main" id="{95954278-D030-90F1-27F7-C4CF1B9457F2}"/>
              </a:ext>
            </a:extLst>
          </p:cNvPr>
          <p:cNvSpPr>
            <a:spLocks noGrp="1" noChangeArrowheads="1"/>
          </p:cNvSpPr>
          <p:nvPr>
            <p:ph type="body" sz="half" idx="1"/>
          </p:nvPr>
        </p:nvSpPr>
        <p:spPr>
          <a:xfrm>
            <a:off x="457200" y="685800"/>
            <a:ext cx="8382000" cy="6096000"/>
          </a:xfrm>
        </p:spPr>
        <p:txBody>
          <a:bodyPr/>
          <a:lstStyle/>
          <a:p>
            <a:pPr eaLnBrk="1" hangingPunct="1">
              <a:buFontTx/>
              <a:buNone/>
            </a:pPr>
            <a:r>
              <a:rPr lang="en-US" altLang="en-US" sz="1400">
                <a:ea typeface="ＭＳ Ｐゴシック" panose="020B0600070205080204" pitchFamily="34" charset="-128"/>
              </a:rPr>
              <a:t>1. Positions on the HR diagram are set primarily by mass, composition, and age, all discussed via HR diagrams in the paper.  Name ONE other characteristic of stars that may shift their positions.</a:t>
            </a:r>
          </a:p>
          <a:p>
            <a:pPr eaLnBrk="1" hangingPunct="1">
              <a:buFontTx/>
              <a:buNone/>
            </a:pPr>
            <a:endParaRPr lang="en-US" altLang="en-US" sz="1400">
              <a:ea typeface="ＭＳ Ｐゴシック" panose="020B0600070205080204" pitchFamily="34" charset="-128"/>
            </a:endParaRPr>
          </a:p>
          <a:p>
            <a:pPr eaLnBrk="1" hangingPunct="1">
              <a:buFontTx/>
              <a:buNone/>
            </a:pPr>
            <a:r>
              <a:rPr lang="en-US" altLang="en-US" sz="1400">
                <a:ea typeface="ＭＳ Ｐゴシック" panose="020B0600070205080204" pitchFamily="34" charset="-128"/>
              </a:rPr>
              <a:t>2.  Several categories of objects NOT on the main sequence are discussed.  Other than white dwarfs, name TWO.</a:t>
            </a:r>
          </a:p>
          <a:p>
            <a:pPr eaLnBrk="1" hangingPunct="1">
              <a:buFontTx/>
              <a:buNone/>
            </a:pPr>
            <a:endParaRPr lang="en-US" altLang="en-US" sz="1400">
              <a:ea typeface="ＭＳ Ｐゴシック" panose="020B0600070205080204" pitchFamily="34" charset="-128"/>
            </a:endParaRPr>
          </a:p>
          <a:p>
            <a:pPr eaLnBrk="1" hangingPunct="1">
              <a:buFontTx/>
              <a:buNone/>
            </a:pPr>
            <a:r>
              <a:rPr lang="en-US" altLang="en-US" sz="1400">
                <a:ea typeface="ＭＳ Ｐゴシック" panose="020B0600070205080204" pitchFamily="34" charset="-128"/>
              </a:rPr>
              <a:t>3.  At worst, what is the uncertainty on parallax adopted by the authors for acceptable stars for the HR diagrams?</a:t>
            </a:r>
            <a:endParaRPr lang="en-US" altLang="ja-JP" sz="1400">
              <a:ea typeface="ＭＳ Ｐゴシック" panose="020B0600070205080204" pitchFamily="34" charset="-128"/>
            </a:endParaRPr>
          </a:p>
          <a:p>
            <a:pPr eaLnBrk="1" hangingPunct="1">
              <a:buFontTx/>
              <a:buNone/>
            </a:pPr>
            <a:r>
              <a:rPr lang="en-US" altLang="en-US" sz="1400" b="1">
                <a:solidFill>
                  <a:srgbClr val="FF0000"/>
                </a:solidFill>
                <a:ea typeface="ＭＳ Ｐゴシック" panose="020B0600070205080204" pitchFamily="34" charset="-128"/>
              </a:rPr>
              <a:t>	</a:t>
            </a:r>
            <a:r>
              <a:rPr lang="en-US" altLang="en-US" sz="1400" b="1">
                <a:solidFill>
                  <a:srgbClr val="000000"/>
                </a:solidFill>
                <a:ea typeface="ＭＳ Ｐゴシック" panose="020B0600070205080204" pitchFamily="34" charset="-128"/>
              </a:rPr>
              <a:t>0.1%, 1%, 5%, 10%</a:t>
            </a:r>
          </a:p>
          <a:p>
            <a:pPr eaLnBrk="1" hangingPunct="1">
              <a:buFontTx/>
              <a:buNone/>
            </a:pPr>
            <a:r>
              <a:rPr lang="en-US" altLang="en-US" sz="1400">
                <a:solidFill>
                  <a:srgbClr val="000000"/>
                </a:solidFill>
                <a:ea typeface="ＭＳ Ｐゴシック" panose="020B0600070205080204" pitchFamily="34" charset="-128"/>
              </a:rPr>
              <a:t>4.  To what distance within the local bubble is extinction stated to be “almost negligible” (Lallement+ 2003)?</a:t>
            </a:r>
          </a:p>
          <a:p>
            <a:pPr eaLnBrk="1" hangingPunct="1">
              <a:buFontTx/>
              <a:buNone/>
            </a:pPr>
            <a:r>
              <a:rPr lang="en-US" altLang="en-US" sz="1400" b="1">
                <a:solidFill>
                  <a:srgbClr val="FF0000"/>
                </a:solidFill>
                <a:ea typeface="ＭＳ Ｐゴシック" panose="020B0600070205080204" pitchFamily="34" charset="-128"/>
              </a:rPr>
              <a:t>	</a:t>
            </a:r>
            <a:r>
              <a:rPr lang="en-US" altLang="en-US" sz="1400" b="1">
                <a:solidFill>
                  <a:srgbClr val="000000"/>
                </a:solidFill>
                <a:ea typeface="ＭＳ Ｐゴシック" panose="020B0600070205080204" pitchFamily="34" charset="-128"/>
              </a:rPr>
              <a:t>10 pc, 60 pc, 100 pc, 300 pc</a:t>
            </a:r>
          </a:p>
          <a:p>
            <a:pPr eaLnBrk="1" hangingPunct="1">
              <a:buFontTx/>
              <a:buNone/>
            </a:pPr>
            <a:r>
              <a:rPr lang="en-US" altLang="en-US" sz="1400">
                <a:ea typeface="ＭＳ Ｐゴシック" panose="020B0600070205080204" pitchFamily="34" charset="-128"/>
              </a:rPr>
              <a:t>5.  What are the red stars ~1 magnitude below the main sequence called?</a:t>
            </a:r>
          </a:p>
          <a:p>
            <a:pPr eaLnBrk="1" hangingPunct="1">
              <a:buFontTx/>
              <a:buNone/>
            </a:pPr>
            <a:endParaRPr lang="en-US" altLang="en-US" sz="1400">
              <a:ea typeface="ＭＳ Ｐゴシック" panose="020B0600070205080204" pitchFamily="34" charset="-128"/>
            </a:endParaRPr>
          </a:p>
          <a:p>
            <a:pPr eaLnBrk="1" hangingPunct="1">
              <a:buFontTx/>
              <a:buNone/>
            </a:pPr>
            <a:r>
              <a:rPr lang="en-US" altLang="en-US" sz="1400">
                <a:ea typeface="ＭＳ Ｐゴシック" panose="020B0600070205080204" pitchFamily="34" charset="-128"/>
              </a:rPr>
              <a:t>6.  About how many brown dwarfs are there in Gaia DR2 with parallaxes better than 10% (and shown in plots)?</a:t>
            </a:r>
          </a:p>
          <a:p>
            <a:pPr eaLnBrk="1" hangingPunct="1">
              <a:buFontTx/>
              <a:buNone/>
            </a:pPr>
            <a:r>
              <a:rPr lang="en-US" altLang="en-US" sz="1400" b="1">
                <a:solidFill>
                  <a:srgbClr val="FF0000"/>
                </a:solidFill>
                <a:ea typeface="ＭＳ Ｐゴシック" panose="020B0600070205080204" pitchFamily="34" charset="-128"/>
              </a:rPr>
              <a:t>	</a:t>
            </a:r>
            <a:r>
              <a:rPr lang="en-US" altLang="en-US" sz="1400" b="1">
                <a:solidFill>
                  <a:srgbClr val="000000"/>
                </a:solidFill>
                <a:ea typeface="ＭＳ Ｐゴシック" panose="020B0600070205080204" pitchFamily="34" charset="-128"/>
              </a:rPr>
              <a:t>50, 500, 5000, 50000</a:t>
            </a:r>
          </a:p>
          <a:p>
            <a:pPr eaLnBrk="1" hangingPunct="1">
              <a:buFontTx/>
              <a:buNone/>
            </a:pPr>
            <a:r>
              <a:rPr lang="en-US" altLang="en-US" sz="1400">
                <a:ea typeface="ＭＳ Ｐゴシック" panose="020B0600070205080204" pitchFamily="34" charset="-128"/>
              </a:rPr>
              <a:t>7.  What is the explanation given for the two white dwarf sequences?</a:t>
            </a:r>
          </a:p>
          <a:p>
            <a:pPr eaLnBrk="1" hangingPunct="1">
              <a:buFontTx/>
              <a:buNone/>
            </a:pPr>
            <a:endParaRPr lang="en-US" altLang="en-US" sz="1400">
              <a:ea typeface="ＭＳ Ｐゴシック" panose="020B0600070205080204" pitchFamily="34" charset="-128"/>
            </a:endParaRPr>
          </a:p>
          <a:p>
            <a:pPr eaLnBrk="1" hangingPunct="1">
              <a:buFontTx/>
              <a:buNone/>
            </a:pPr>
            <a:r>
              <a:rPr lang="en-US" altLang="en-US" sz="1400">
                <a:ea typeface="ＭＳ Ｐゴシック" panose="020B0600070205080204" pitchFamily="34" charset="-128"/>
              </a:rPr>
              <a:t>8.  What is the explanation given for the two main sequences in the halo star sample?</a:t>
            </a:r>
          </a:p>
          <a:p>
            <a:pPr eaLnBrk="1" hangingPunct="1">
              <a:buFontTx/>
              <a:buNone/>
            </a:pPr>
            <a:endParaRPr lang="en-US" altLang="en-US" sz="1400">
              <a:ea typeface="ＭＳ Ｐゴシック" panose="020B0600070205080204" pitchFamily="34" charset="-128"/>
            </a:endParaRPr>
          </a:p>
          <a:p>
            <a:pPr eaLnBrk="1" hangingPunct="1">
              <a:buFontTx/>
              <a:buNone/>
            </a:pPr>
            <a:r>
              <a:rPr lang="en-US" altLang="en-US" sz="1400">
                <a:ea typeface="ＭＳ Ｐゴシック" panose="020B0600070205080204" pitchFamily="34" charset="-128"/>
              </a:rPr>
              <a:t>9.  (see Figure)</a:t>
            </a:r>
          </a:p>
          <a:p>
            <a:pPr eaLnBrk="1" hangingPunct="1">
              <a:buFontTx/>
              <a:buAutoNum type="arabicPeriod" startAt="9"/>
            </a:pPr>
            <a:endParaRPr lang="en-US" altLang="en-US" sz="1400">
              <a:ea typeface="ＭＳ Ｐゴシック" panose="020B0600070205080204" pitchFamily="34" charset="-128"/>
            </a:endParaRPr>
          </a:p>
          <a:p>
            <a:pPr eaLnBrk="1" hangingPunct="1">
              <a:buFontTx/>
              <a:buNone/>
            </a:pPr>
            <a:r>
              <a:rPr lang="en-US" altLang="en-US" sz="1400">
                <a:ea typeface="ＭＳ Ｐゴシック" panose="020B0600070205080204" pitchFamily="34" charset="-128"/>
              </a:rPr>
              <a:t>10.  (see Figure)</a:t>
            </a:r>
          </a:p>
          <a:p>
            <a:pPr eaLnBrk="1" hangingPunct="1">
              <a:buFontTx/>
              <a:buNone/>
            </a:pPr>
            <a:r>
              <a:rPr lang="en-US" altLang="en-US" sz="1400">
                <a:ea typeface="ＭＳ Ｐゴシック" panose="020B0600070205080204" pitchFamily="34" charset="-128"/>
              </a:rPr>
              <a:t>	</a:t>
            </a:r>
            <a:endParaRPr lang="en-US" altLang="en-US" sz="1400" b="1">
              <a:solidFill>
                <a:srgbClr val="FF0000"/>
              </a:solidFill>
              <a:ea typeface="ＭＳ Ｐゴシック" panose="020B0600070205080204" pitchFamily="34" charset="-128"/>
            </a:endParaRPr>
          </a:p>
          <a:p>
            <a:pPr eaLnBrk="1" hangingPunct="1">
              <a:buFontTx/>
              <a:buNone/>
            </a:pPr>
            <a:r>
              <a:rPr lang="en-US" altLang="en-US" sz="1400">
                <a:ea typeface="ＭＳ Ｐゴシック" panose="020B0600070205080204" pitchFamily="34" charset="-128"/>
              </a:rPr>
              <a:t>BONUS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fade">
                                      <p:cBhvr>
                                        <p:cTn id="7" dur="2000"/>
                                        <p:tgtEl>
                                          <p:spTgt spid="1085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8547">
                                            <p:txEl>
                                              <p:pRg st="2" end="2"/>
                                            </p:txEl>
                                          </p:spTgt>
                                        </p:tgtEl>
                                        <p:attrNameLst>
                                          <p:attrName>style.visibility</p:attrName>
                                        </p:attrNameLst>
                                      </p:cBhvr>
                                      <p:to>
                                        <p:strVal val="visible"/>
                                      </p:to>
                                    </p:set>
                                    <p:animEffect transition="in" filter="fade">
                                      <p:cBhvr>
                                        <p:cTn id="12" dur="2000"/>
                                        <p:tgtEl>
                                          <p:spTgt spid="1085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8547">
                                            <p:txEl>
                                              <p:pRg st="4" end="4"/>
                                            </p:txEl>
                                          </p:spTgt>
                                        </p:tgtEl>
                                        <p:attrNameLst>
                                          <p:attrName>style.visibility</p:attrName>
                                        </p:attrNameLst>
                                      </p:cBhvr>
                                      <p:to>
                                        <p:strVal val="visible"/>
                                      </p:to>
                                    </p:set>
                                    <p:animEffect transition="in" filter="fade">
                                      <p:cBhvr>
                                        <p:cTn id="17" dur="2000"/>
                                        <p:tgtEl>
                                          <p:spTgt spid="108547">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8547">
                                            <p:txEl>
                                              <p:pRg st="5" end="5"/>
                                            </p:txEl>
                                          </p:spTgt>
                                        </p:tgtEl>
                                        <p:attrNameLst>
                                          <p:attrName>style.visibility</p:attrName>
                                        </p:attrNameLst>
                                      </p:cBhvr>
                                      <p:to>
                                        <p:strVal val="visible"/>
                                      </p:to>
                                    </p:set>
                                    <p:animEffect transition="in" filter="fade">
                                      <p:cBhvr>
                                        <p:cTn id="20" dur="2000"/>
                                        <p:tgtEl>
                                          <p:spTgt spid="108547">
                                            <p:txEl>
                                              <p:pRg st="5" end="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08547">
                                            <p:txEl>
                                              <p:pRg st="6" end="6"/>
                                            </p:txEl>
                                          </p:spTgt>
                                        </p:tgtEl>
                                        <p:attrNameLst>
                                          <p:attrName>style.visibility</p:attrName>
                                        </p:attrNameLst>
                                      </p:cBhvr>
                                      <p:to>
                                        <p:strVal val="visible"/>
                                      </p:to>
                                    </p:set>
                                    <p:animEffect transition="in" filter="fade">
                                      <p:cBhvr>
                                        <p:cTn id="25" dur="2000"/>
                                        <p:tgtEl>
                                          <p:spTgt spid="108547">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8547">
                                            <p:txEl>
                                              <p:pRg st="7" end="7"/>
                                            </p:txEl>
                                          </p:spTgt>
                                        </p:tgtEl>
                                        <p:attrNameLst>
                                          <p:attrName>style.visibility</p:attrName>
                                        </p:attrNameLst>
                                      </p:cBhvr>
                                      <p:to>
                                        <p:strVal val="visible"/>
                                      </p:to>
                                    </p:set>
                                    <p:animEffect transition="in" filter="fade">
                                      <p:cBhvr>
                                        <p:cTn id="28" dur="2000"/>
                                        <p:tgtEl>
                                          <p:spTgt spid="108547">
                                            <p:txEl>
                                              <p:pRg st="7" end="7"/>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108547">
                                            <p:txEl>
                                              <p:pRg st="8" end="8"/>
                                            </p:txEl>
                                          </p:spTgt>
                                        </p:tgtEl>
                                        <p:attrNameLst>
                                          <p:attrName>style.visibility</p:attrName>
                                        </p:attrNameLst>
                                      </p:cBhvr>
                                      <p:to>
                                        <p:strVal val="visible"/>
                                      </p:to>
                                    </p:set>
                                    <p:animEffect transition="in" filter="fade">
                                      <p:cBhvr>
                                        <p:cTn id="33" dur="2000"/>
                                        <p:tgtEl>
                                          <p:spTgt spid="108547">
                                            <p:txEl>
                                              <p:pRg st="8" end="8"/>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108547">
                                            <p:txEl>
                                              <p:pRg st="10" end="10"/>
                                            </p:txEl>
                                          </p:spTgt>
                                        </p:tgtEl>
                                        <p:attrNameLst>
                                          <p:attrName>style.visibility</p:attrName>
                                        </p:attrNameLst>
                                      </p:cBhvr>
                                      <p:to>
                                        <p:strVal val="visible"/>
                                      </p:to>
                                    </p:set>
                                    <p:animEffect transition="in" filter="fade">
                                      <p:cBhvr>
                                        <p:cTn id="38" dur="2000"/>
                                        <p:tgtEl>
                                          <p:spTgt spid="108547">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08547">
                                            <p:txEl>
                                              <p:pRg st="11" end="11"/>
                                            </p:txEl>
                                          </p:spTgt>
                                        </p:tgtEl>
                                        <p:attrNameLst>
                                          <p:attrName>style.visibility</p:attrName>
                                        </p:attrNameLst>
                                      </p:cBhvr>
                                      <p:to>
                                        <p:strVal val="visible"/>
                                      </p:to>
                                    </p:set>
                                    <p:animEffect transition="in" filter="fade">
                                      <p:cBhvr>
                                        <p:cTn id="41" dur="2000"/>
                                        <p:tgtEl>
                                          <p:spTgt spid="108547">
                                            <p:txEl>
                                              <p:pRg st="11" end="11"/>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108547">
                                            <p:txEl>
                                              <p:pRg st="12" end="12"/>
                                            </p:txEl>
                                          </p:spTgt>
                                        </p:tgtEl>
                                        <p:attrNameLst>
                                          <p:attrName>style.visibility</p:attrName>
                                        </p:attrNameLst>
                                      </p:cBhvr>
                                      <p:to>
                                        <p:strVal val="visible"/>
                                      </p:to>
                                    </p:set>
                                    <p:animEffect transition="in" filter="fade">
                                      <p:cBhvr>
                                        <p:cTn id="46" dur="2000"/>
                                        <p:tgtEl>
                                          <p:spTgt spid="108547">
                                            <p:txEl>
                                              <p:pRg st="12" end="12"/>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108547">
                                            <p:txEl>
                                              <p:pRg st="14" end="14"/>
                                            </p:txEl>
                                          </p:spTgt>
                                        </p:tgtEl>
                                        <p:attrNameLst>
                                          <p:attrName>style.visibility</p:attrName>
                                        </p:attrNameLst>
                                      </p:cBhvr>
                                      <p:to>
                                        <p:strVal val="visible"/>
                                      </p:to>
                                    </p:set>
                                    <p:animEffect transition="in" filter="fade">
                                      <p:cBhvr>
                                        <p:cTn id="51" dur="2000"/>
                                        <p:tgtEl>
                                          <p:spTgt spid="108547">
                                            <p:txEl>
                                              <p:pRg st="14" end="14"/>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108547">
                                            <p:txEl>
                                              <p:pRg st="16" end="16"/>
                                            </p:txEl>
                                          </p:spTgt>
                                        </p:tgtEl>
                                        <p:attrNameLst>
                                          <p:attrName>style.visibility</p:attrName>
                                        </p:attrNameLst>
                                      </p:cBhvr>
                                      <p:to>
                                        <p:strVal val="visible"/>
                                      </p:to>
                                    </p:set>
                                    <p:animEffect transition="in" filter="fade">
                                      <p:cBhvr>
                                        <p:cTn id="56" dur="2000"/>
                                        <p:tgtEl>
                                          <p:spTgt spid="108547">
                                            <p:txEl>
                                              <p:pRg st="16" end="16"/>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108547">
                                            <p:txEl>
                                              <p:pRg st="18" end="18"/>
                                            </p:txEl>
                                          </p:spTgt>
                                        </p:tgtEl>
                                        <p:attrNameLst>
                                          <p:attrName>style.visibility</p:attrName>
                                        </p:attrNameLst>
                                      </p:cBhvr>
                                      <p:to>
                                        <p:strVal val="visible"/>
                                      </p:to>
                                    </p:set>
                                    <p:animEffect transition="in" filter="fade">
                                      <p:cBhvr>
                                        <p:cTn id="59" dur="2000"/>
                                        <p:tgtEl>
                                          <p:spTgt spid="108547">
                                            <p:txEl>
                                              <p:pRg st="18" end="18"/>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108547">
                                            <p:txEl>
                                              <p:pRg st="20" end="20"/>
                                            </p:txEl>
                                          </p:spTgt>
                                        </p:tgtEl>
                                        <p:attrNameLst>
                                          <p:attrName>style.visibility</p:attrName>
                                        </p:attrNameLst>
                                      </p:cBhvr>
                                      <p:to>
                                        <p:strVal val="visible"/>
                                      </p:to>
                                    </p:set>
                                    <p:animEffect transition="in" filter="fade">
                                      <p:cBhvr>
                                        <p:cTn id="62" dur="2000"/>
                                        <p:tgtEl>
                                          <p:spTgt spid="108547">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3" name="Rectangle 2">
            <a:extLst>
              <a:ext uri="{FF2B5EF4-FFF2-40B4-BE49-F238E27FC236}">
                <a16:creationId xmlns:a16="http://schemas.microsoft.com/office/drawing/2014/main" id="{39175488-54BA-8A4B-3358-8916991DB4BC}"/>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Mass-Luminosity Relation</a:t>
            </a:r>
          </a:p>
        </p:txBody>
      </p:sp>
      <p:sp>
        <p:nvSpPr>
          <p:cNvPr id="177154" name="TextBox 2">
            <a:extLst>
              <a:ext uri="{FF2B5EF4-FFF2-40B4-BE49-F238E27FC236}">
                <a16:creationId xmlns:a16="http://schemas.microsoft.com/office/drawing/2014/main" id="{2DEDF36E-4146-AB52-511F-A14E29287815}"/>
              </a:ext>
            </a:extLst>
          </p:cNvPr>
          <p:cNvSpPr txBox="1">
            <a:spLocks noChangeArrowheads="1"/>
          </p:cNvSpPr>
          <p:nvPr/>
        </p:nvSpPr>
        <p:spPr bwMode="auto">
          <a:xfrm>
            <a:off x="7391400" y="6400800"/>
            <a:ext cx="1627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a:solidFill>
                  <a:srgbClr val="0000CC"/>
                </a:solidFill>
                <a:latin typeface="Times New Roman" panose="02020603050405020304" pitchFamily="18" charset="0"/>
              </a:rPr>
              <a:t>Benedict+ (2016)</a:t>
            </a:r>
          </a:p>
        </p:txBody>
      </p:sp>
      <p:pic>
        <p:nvPicPr>
          <p:cNvPr id="177155" name="Picture 3" descr="Screen Shot 2020-02-11 at 11.02.03 AM.png">
            <a:extLst>
              <a:ext uri="{FF2B5EF4-FFF2-40B4-BE49-F238E27FC236}">
                <a16:creationId xmlns:a16="http://schemas.microsoft.com/office/drawing/2014/main" id="{BCA598D1-1A90-4C31-DB2D-99CED27FAE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reen Shot 2020-02-11 at 11.00.41 AM.png">
            <a:extLst>
              <a:ext uri="{FF2B5EF4-FFF2-40B4-BE49-F238E27FC236}">
                <a16:creationId xmlns:a16="http://schemas.microsoft.com/office/drawing/2014/main" id="{3EF56AE1-5DB9-FB35-8E8A-A90D02812AC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144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onut 5">
            <a:extLst>
              <a:ext uri="{FF2B5EF4-FFF2-40B4-BE49-F238E27FC236}">
                <a16:creationId xmlns:a16="http://schemas.microsoft.com/office/drawing/2014/main" id="{42DAD13A-6B22-54E3-1FC0-0FE9BCFAE46B}"/>
              </a:ext>
            </a:extLst>
          </p:cNvPr>
          <p:cNvSpPr>
            <a:spLocks/>
          </p:cNvSpPr>
          <p:nvPr/>
        </p:nvSpPr>
        <p:spPr bwMode="auto">
          <a:xfrm rot="10800000" flipV="1">
            <a:off x="228600" y="5562600"/>
            <a:ext cx="5943600" cy="762000"/>
          </a:xfrm>
          <a:custGeom>
            <a:avLst/>
            <a:gdLst>
              <a:gd name="T0" fmla="*/ 0 w 5943600"/>
              <a:gd name="T1" fmla="*/ 381000 h 762000"/>
              <a:gd name="T2" fmla="*/ 2971800 w 5943600"/>
              <a:gd name="T3" fmla="*/ 0 h 762000"/>
              <a:gd name="T4" fmla="*/ 5943600 w 5943600"/>
              <a:gd name="T5" fmla="*/ 381000 h 762000"/>
              <a:gd name="T6" fmla="*/ 2971800 w 5943600"/>
              <a:gd name="T7" fmla="*/ 762000 h 762000"/>
              <a:gd name="T8" fmla="*/ 0 w 5943600"/>
              <a:gd name="T9" fmla="*/ 381000 h 762000"/>
              <a:gd name="T10" fmla="*/ 16391 w 5943600"/>
              <a:gd name="T11" fmla="*/ 381000 h 762000"/>
              <a:gd name="T12" fmla="*/ 2971800 w 5943600"/>
              <a:gd name="T13" fmla="*/ 745609 h 762000"/>
              <a:gd name="T14" fmla="*/ 5927209 w 5943600"/>
              <a:gd name="T15" fmla="*/ 381000 h 762000"/>
              <a:gd name="T16" fmla="*/ 2971800 w 5943600"/>
              <a:gd name="T17" fmla="*/ 16391 h 762000"/>
              <a:gd name="T18" fmla="*/ 16391 w 5943600"/>
              <a:gd name="T19" fmla="*/ 381000 h 762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43600" h="762000">
                <a:moveTo>
                  <a:pt x="0" y="381000"/>
                </a:moveTo>
                <a:cubicBezTo>
                  <a:pt x="0" y="170580"/>
                  <a:pt x="1330520" y="0"/>
                  <a:pt x="2971800" y="0"/>
                </a:cubicBezTo>
                <a:cubicBezTo>
                  <a:pt x="4613080" y="0"/>
                  <a:pt x="5943600" y="170580"/>
                  <a:pt x="5943600" y="381000"/>
                </a:cubicBezTo>
                <a:cubicBezTo>
                  <a:pt x="5943600" y="591420"/>
                  <a:pt x="4613080" y="762000"/>
                  <a:pt x="2971800" y="762000"/>
                </a:cubicBezTo>
                <a:cubicBezTo>
                  <a:pt x="1330520" y="762000"/>
                  <a:pt x="0" y="591420"/>
                  <a:pt x="0" y="381000"/>
                </a:cubicBezTo>
                <a:close/>
                <a:moveTo>
                  <a:pt x="16391" y="381000"/>
                </a:moveTo>
                <a:cubicBezTo>
                  <a:pt x="16391" y="582368"/>
                  <a:pt x="1339573" y="745609"/>
                  <a:pt x="2971800" y="745609"/>
                </a:cubicBezTo>
                <a:cubicBezTo>
                  <a:pt x="4604027" y="745609"/>
                  <a:pt x="5927209" y="582368"/>
                  <a:pt x="5927209" y="381000"/>
                </a:cubicBezTo>
                <a:cubicBezTo>
                  <a:pt x="5927209" y="179632"/>
                  <a:pt x="4604027" y="16391"/>
                  <a:pt x="2971800" y="16391"/>
                </a:cubicBezTo>
                <a:cubicBezTo>
                  <a:pt x="1339573" y="16391"/>
                  <a:pt x="16391" y="179632"/>
                  <a:pt x="16391" y="381000"/>
                </a:cubicBezTo>
                <a:close/>
              </a:path>
            </a:pathLst>
          </a:custGeom>
          <a:solidFill>
            <a:srgbClr val="FF0000"/>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pPr eaLnBrk="1" hangingPunct="1">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1" name="Rectangle 2">
            <a:extLst>
              <a:ext uri="{FF2B5EF4-FFF2-40B4-BE49-F238E27FC236}">
                <a16:creationId xmlns:a16="http://schemas.microsoft.com/office/drawing/2014/main" id="{C011E19D-1985-1390-0C19-EC619D1BFB4E}"/>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Mass-Luminosity Relation</a:t>
            </a:r>
          </a:p>
        </p:txBody>
      </p:sp>
      <p:sp>
        <p:nvSpPr>
          <p:cNvPr id="179202" name="TextBox 2">
            <a:extLst>
              <a:ext uri="{FF2B5EF4-FFF2-40B4-BE49-F238E27FC236}">
                <a16:creationId xmlns:a16="http://schemas.microsoft.com/office/drawing/2014/main" id="{2F47169A-6020-1914-2446-17B04BC72B2E}"/>
              </a:ext>
            </a:extLst>
          </p:cNvPr>
          <p:cNvSpPr txBox="1">
            <a:spLocks noChangeArrowheads="1"/>
          </p:cNvSpPr>
          <p:nvPr/>
        </p:nvSpPr>
        <p:spPr bwMode="auto">
          <a:xfrm>
            <a:off x="7391400" y="6400800"/>
            <a:ext cx="1627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a:solidFill>
                  <a:srgbClr val="0000FF"/>
                </a:solidFill>
                <a:latin typeface="Times New Roman" panose="02020603050405020304" pitchFamily="18" charset="0"/>
              </a:rPr>
              <a:t>Benedict+ (2016)</a:t>
            </a:r>
          </a:p>
        </p:txBody>
      </p:sp>
      <p:pic>
        <p:nvPicPr>
          <p:cNvPr id="179203" name="Picture 5" descr="Screen Shot 2020-02-11 at 11.03.22 AM.png">
            <a:extLst>
              <a:ext uri="{FF2B5EF4-FFF2-40B4-BE49-F238E27FC236}">
                <a16:creationId xmlns:a16="http://schemas.microsoft.com/office/drawing/2014/main" id="{0709D330-0AFA-1BB6-E466-E483563305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0"/>
            <a:ext cx="6400800" cy="591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FF389447-C44A-0115-4E51-0374576CC7B7}"/>
              </a:ext>
            </a:extLst>
          </p:cNvPr>
          <p:cNvSpPr>
            <a:spLocks noChangeArrowheads="1"/>
          </p:cNvSpPr>
          <p:nvPr/>
        </p:nvSpPr>
        <p:spPr bwMode="auto">
          <a:xfrm>
            <a:off x="6324600" y="1828800"/>
            <a:ext cx="28067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400">
                <a:solidFill>
                  <a:srgbClr val="0000FF"/>
                </a:solidFill>
                <a:latin typeface="Times New Roman" panose="02020603050405020304" pitchFamily="18" charset="0"/>
              </a:rPr>
              <a:t>A: 0.111 ± 0.001 M</a:t>
            </a:r>
            <a:r>
              <a:rPr lang="en-US" altLang="en-US" sz="2400" baseline="-25000">
                <a:solidFill>
                  <a:srgbClr val="0000FF"/>
                </a:solidFill>
                <a:latin typeface="Times New Roman" panose="02020603050405020304" pitchFamily="18" charset="0"/>
                <a:sym typeface="Wingdings" pitchFamily="2" charset="2"/>
              </a:rPr>
              <a:t></a:t>
            </a:r>
            <a:endParaRPr lang="en-US" altLang="en-US" sz="2400">
              <a:solidFill>
                <a:srgbClr val="0000FF"/>
              </a:solidFill>
              <a:latin typeface="Times New Roman" panose="02020603050405020304" pitchFamily="18" charset="0"/>
            </a:endParaRPr>
          </a:p>
          <a:p>
            <a:pPr algn="ctr" eaLnBrk="1" hangingPunct="1">
              <a:spcBef>
                <a:spcPct val="0"/>
              </a:spcBef>
              <a:buFontTx/>
              <a:buNone/>
            </a:pPr>
            <a:r>
              <a:rPr lang="en-US" altLang="en-US" sz="2400">
                <a:solidFill>
                  <a:srgbClr val="0000FF"/>
                </a:solidFill>
                <a:latin typeface="Times New Roman" panose="02020603050405020304" pitchFamily="18" charset="0"/>
              </a:rPr>
              <a:t> </a:t>
            </a:r>
          </a:p>
          <a:p>
            <a:pPr algn="ctr" eaLnBrk="1" hangingPunct="1">
              <a:spcBef>
                <a:spcPct val="0"/>
              </a:spcBef>
              <a:buFontTx/>
              <a:buNone/>
            </a:pPr>
            <a:r>
              <a:rPr lang="en-US" altLang="en-US" sz="2400">
                <a:solidFill>
                  <a:srgbClr val="0000FF"/>
                </a:solidFill>
                <a:latin typeface="Times New Roman" panose="02020603050405020304" pitchFamily="18" charset="0"/>
              </a:rPr>
              <a:t>B: 0.076 ± 0.001 M</a:t>
            </a:r>
            <a:r>
              <a:rPr lang="en-US" altLang="en-US" sz="2400" baseline="-25000">
                <a:solidFill>
                  <a:srgbClr val="0000FF"/>
                </a:solidFill>
                <a:latin typeface="Times New Roman" panose="02020603050405020304" pitchFamily="18" charset="0"/>
                <a:sym typeface="Wingdings" pitchFamily="2" charset="2"/>
              </a:rPr>
              <a:t></a:t>
            </a:r>
          </a:p>
          <a:p>
            <a:pPr algn="ctr" eaLnBrk="1" hangingPunct="1">
              <a:spcBef>
                <a:spcPct val="0"/>
              </a:spcBef>
              <a:buFontTx/>
              <a:buNone/>
            </a:pPr>
            <a:endParaRPr lang="en-US" altLang="en-US" sz="2400" baseline="-25000">
              <a:solidFill>
                <a:srgbClr val="0000FF"/>
              </a:solidFill>
              <a:latin typeface="Times New Roman" panose="02020603050405020304" pitchFamily="18" charset="0"/>
              <a:sym typeface="Wingdings" pitchFamily="2" charset="2"/>
            </a:endParaRPr>
          </a:p>
          <a:p>
            <a:pPr algn="ctr" eaLnBrk="1" hangingPunct="1">
              <a:spcBef>
                <a:spcPct val="0"/>
              </a:spcBef>
              <a:buFontTx/>
              <a:buNone/>
            </a:pPr>
            <a:r>
              <a:rPr lang="en-US" altLang="en-US" sz="2400">
                <a:solidFill>
                  <a:srgbClr val="FF0000"/>
                </a:solidFill>
                <a:latin typeface="Times New Roman" panose="02020603050405020304" pitchFamily="18" charset="0"/>
                <a:sym typeface="Wingdings" pitchFamily="2" charset="2"/>
              </a:rPr>
              <a:t>not eclipsing</a:t>
            </a:r>
            <a:endParaRPr lang="en-US" altLang="en-US" sz="2400">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1249" name="Picture 1" descr="Screen Shot 2020-02-11 at 11.46.35 AM.png">
            <a:extLst>
              <a:ext uri="{FF2B5EF4-FFF2-40B4-BE49-F238E27FC236}">
                <a16:creationId xmlns:a16="http://schemas.microsoft.com/office/drawing/2014/main" id="{4CAAC5EC-52C3-37D9-8228-F02859B655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016000"/>
            <a:ext cx="6629400"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0" name="Rectangle 2">
            <a:extLst>
              <a:ext uri="{FF2B5EF4-FFF2-40B4-BE49-F238E27FC236}">
                <a16:creationId xmlns:a16="http://schemas.microsoft.com/office/drawing/2014/main" id="{B3896A26-BECF-C6EC-356D-66DDDD31D846}"/>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Mass-Luminosity Relation</a:t>
            </a:r>
          </a:p>
        </p:txBody>
      </p:sp>
      <p:sp>
        <p:nvSpPr>
          <p:cNvPr id="181251" name="TextBox 2">
            <a:extLst>
              <a:ext uri="{FF2B5EF4-FFF2-40B4-BE49-F238E27FC236}">
                <a16:creationId xmlns:a16="http://schemas.microsoft.com/office/drawing/2014/main" id="{2AF8A4AB-4266-F5C5-870F-ACE40A7735A1}"/>
              </a:ext>
            </a:extLst>
          </p:cNvPr>
          <p:cNvSpPr txBox="1">
            <a:spLocks noChangeArrowheads="1"/>
          </p:cNvSpPr>
          <p:nvPr/>
        </p:nvSpPr>
        <p:spPr bwMode="auto">
          <a:xfrm>
            <a:off x="7391400" y="6400800"/>
            <a:ext cx="1627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a:solidFill>
                  <a:srgbClr val="0000CC"/>
                </a:solidFill>
                <a:latin typeface="Times New Roman" panose="02020603050405020304" pitchFamily="18" charset="0"/>
              </a:rPr>
              <a:t>Benedict+ (2016)</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7" name="Rectangle 2">
            <a:extLst>
              <a:ext uri="{FF2B5EF4-FFF2-40B4-BE49-F238E27FC236}">
                <a16:creationId xmlns:a16="http://schemas.microsoft.com/office/drawing/2014/main" id="{7B2E91BF-480E-CFE7-B431-9F360719FB09}"/>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Mass-Luminosity Relation</a:t>
            </a:r>
          </a:p>
        </p:txBody>
      </p:sp>
      <p:pic>
        <p:nvPicPr>
          <p:cNvPr id="183298" name="Picture 1" descr="Screen Shot 2020-02-10 at 3.32.03 PM.png">
            <a:extLst>
              <a:ext uri="{FF2B5EF4-FFF2-40B4-BE49-F238E27FC236}">
                <a16:creationId xmlns:a16="http://schemas.microsoft.com/office/drawing/2014/main" id="{8FBAD5FF-A813-EC92-B2CE-4D4FA088C0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62000"/>
            <a:ext cx="81232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299" name="TextBox 2">
            <a:extLst>
              <a:ext uri="{FF2B5EF4-FFF2-40B4-BE49-F238E27FC236}">
                <a16:creationId xmlns:a16="http://schemas.microsoft.com/office/drawing/2014/main" id="{8B01CF1F-0FF2-ACD0-78F1-10C982D5EEBA}"/>
              </a:ext>
            </a:extLst>
          </p:cNvPr>
          <p:cNvSpPr txBox="1">
            <a:spLocks noChangeArrowheads="1"/>
          </p:cNvSpPr>
          <p:nvPr/>
        </p:nvSpPr>
        <p:spPr bwMode="auto">
          <a:xfrm>
            <a:off x="5715000" y="6400800"/>
            <a:ext cx="3262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a:solidFill>
                  <a:srgbClr val="0000CC"/>
                </a:solidFill>
                <a:latin typeface="Times New Roman" panose="02020603050405020304" pitchFamily="18" charset="0"/>
              </a:rPr>
              <a:t>Torres+ (2010) and Benedict+ (2016)</a:t>
            </a:r>
          </a:p>
        </p:txBody>
      </p:sp>
      <p:pic>
        <p:nvPicPr>
          <p:cNvPr id="12" name="Picture 1" descr="Screen Shot 2020-02-11 at 11.46.35 AM.png">
            <a:extLst>
              <a:ext uri="{FF2B5EF4-FFF2-40B4-BE49-F238E27FC236}">
                <a16:creationId xmlns:a16="http://schemas.microsoft.com/office/drawing/2014/main" id="{FAE0FE49-C26F-CF5C-1BC1-644E2AB681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43650" y="4800600"/>
            <a:ext cx="226695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5" name="Rectangle 2">
            <a:extLst>
              <a:ext uri="{FF2B5EF4-FFF2-40B4-BE49-F238E27FC236}">
                <a16:creationId xmlns:a16="http://schemas.microsoft.com/office/drawing/2014/main" id="{68A98E56-80F7-60B9-B955-CC83D92B4764}"/>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Luminosity Function (</a:t>
            </a:r>
            <a:r>
              <a:rPr lang="en-US" altLang="en-US" b="1">
                <a:solidFill>
                  <a:srgbClr val="00B050"/>
                </a:solidFill>
                <a:latin typeface="Times New Roman" panose="02020603050405020304" pitchFamily="18" charset="0"/>
                <a:ea typeface="ＭＳ Ｐゴシック" panose="020B0600070205080204" pitchFamily="34" charset="-128"/>
              </a:rPr>
              <a:t>LF</a:t>
            </a:r>
            <a:r>
              <a:rPr lang="en-US" altLang="en-US" b="1">
                <a:solidFill>
                  <a:srgbClr val="000000"/>
                </a:solidFill>
                <a:latin typeface="Times New Roman" panose="02020603050405020304" pitchFamily="18" charset="0"/>
                <a:ea typeface="ＭＳ Ｐゴシック" panose="020B0600070205080204" pitchFamily="34" charset="-128"/>
              </a:rPr>
              <a:t>)</a:t>
            </a:r>
          </a:p>
        </p:txBody>
      </p:sp>
      <p:pic>
        <p:nvPicPr>
          <p:cNvPr id="185346" name="Picture 1" descr="lfv.2009.0.jpg">
            <a:extLst>
              <a:ext uri="{FF2B5EF4-FFF2-40B4-BE49-F238E27FC236}">
                <a16:creationId xmlns:a16="http://schemas.microsoft.com/office/drawing/2014/main" id="{640176F0-3D58-C85E-8CA0-DCFED14B03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49325"/>
            <a:ext cx="7497763"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097036A3-F1A9-D163-AB50-0896B941DF1E}"/>
              </a:ext>
            </a:extLst>
          </p:cNvPr>
          <p:cNvSpPr/>
          <p:nvPr/>
        </p:nvSpPr>
        <p:spPr>
          <a:xfrm>
            <a:off x="6973888" y="4232275"/>
            <a:ext cx="609600" cy="1752600"/>
          </a:xfrm>
          <a:prstGeom prst="rect">
            <a:avLst/>
          </a:prstGeom>
          <a:solidFill>
            <a:schemeClr val="tx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3" name="Rectangle 2">
            <a:extLst>
              <a:ext uri="{FF2B5EF4-FFF2-40B4-BE49-F238E27FC236}">
                <a16:creationId xmlns:a16="http://schemas.microsoft.com/office/drawing/2014/main" id="{CB141863-6CA5-DD31-B8A9-CFE6FF64A66A}"/>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Mass Function (</a:t>
            </a:r>
            <a:r>
              <a:rPr lang="en-US" altLang="en-US" b="1">
                <a:solidFill>
                  <a:srgbClr val="00B050"/>
                </a:solidFill>
                <a:latin typeface="Times New Roman" panose="02020603050405020304" pitchFamily="18" charset="0"/>
                <a:ea typeface="ＭＳ Ｐゴシック" panose="020B0600070205080204" pitchFamily="34" charset="-128"/>
              </a:rPr>
              <a:t>MF</a:t>
            </a:r>
            <a:r>
              <a:rPr lang="en-US" altLang="en-US" b="1">
                <a:solidFill>
                  <a:srgbClr val="000000"/>
                </a:solidFill>
                <a:latin typeface="Times New Roman" panose="02020603050405020304" pitchFamily="18" charset="0"/>
                <a:ea typeface="ＭＳ Ｐゴシック" panose="020B0600070205080204" pitchFamily="34" charset="-128"/>
              </a:rPr>
              <a:t>)</a:t>
            </a:r>
          </a:p>
        </p:txBody>
      </p:sp>
      <p:pic>
        <p:nvPicPr>
          <p:cNvPr id="187394" name="Picture 2" descr="mf.2009.0.jpg">
            <a:extLst>
              <a:ext uri="{FF2B5EF4-FFF2-40B4-BE49-F238E27FC236}">
                <a16:creationId xmlns:a16="http://schemas.microsoft.com/office/drawing/2014/main" id="{D41B0EAE-CAB1-CE94-475F-A320C79BC0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6938" y="963613"/>
            <a:ext cx="7497762"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9441" name="Rectangle 2">
            <a:extLst>
              <a:ext uri="{FF2B5EF4-FFF2-40B4-BE49-F238E27FC236}">
                <a16:creationId xmlns:a16="http://schemas.microsoft.com/office/drawing/2014/main" id="{EF9CC8E1-1E61-6A04-3750-94E99C45C766}"/>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Red Dwarfs: Companions Matter</a:t>
            </a:r>
          </a:p>
        </p:txBody>
      </p:sp>
      <p:pic>
        <p:nvPicPr>
          <p:cNvPr id="189442" name="Picture 1" descr="Screen Shot 2020-02-12 at 3.29.32 PM.png">
            <a:extLst>
              <a:ext uri="{FF2B5EF4-FFF2-40B4-BE49-F238E27FC236}">
                <a16:creationId xmlns:a16="http://schemas.microsoft.com/office/drawing/2014/main" id="{890915AB-F0BF-83D5-4642-CE44137A4A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563" y="1301750"/>
            <a:ext cx="8047037"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3" name="TextBox 2">
            <a:extLst>
              <a:ext uri="{FF2B5EF4-FFF2-40B4-BE49-F238E27FC236}">
                <a16:creationId xmlns:a16="http://schemas.microsoft.com/office/drawing/2014/main" id="{F571D656-20FF-8586-02E4-4763D942358B}"/>
              </a:ext>
            </a:extLst>
          </p:cNvPr>
          <p:cNvSpPr txBox="1">
            <a:spLocks noChangeArrowheads="1"/>
          </p:cNvSpPr>
          <p:nvPr/>
        </p:nvSpPr>
        <p:spPr bwMode="auto">
          <a:xfrm>
            <a:off x="7391400" y="6400800"/>
            <a:ext cx="1539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a:solidFill>
                  <a:srgbClr val="0000FF"/>
                </a:solidFill>
                <a:latin typeface="Times New Roman" panose="02020603050405020304" pitchFamily="18" charset="0"/>
              </a:rPr>
              <a:t>Winters+ (2019)</a:t>
            </a:r>
          </a:p>
        </p:txBody>
      </p:sp>
      <p:sp>
        <p:nvSpPr>
          <p:cNvPr id="140292" name="TextBox 2">
            <a:extLst>
              <a:ext uri="{FF2B5EF4-FFF2-40B4-BE49-F238E27FC236}">
                <a16:creationId xmlns:a16="http://schemas.microsoft.com/office/drawing/2014/main" id="{FD68BF27-4B2C-C2CF-B02A-2F968A6E0AE0}"/>
              </a:ext>
            </a:extLst>
          </p:cNvPr>
          <p:cNvSpPr txBox="1">
            <a:spLocks noChangeArrowheads="1"/>
          </p:cNvSpPr>
          <p:nvPr/>
        </p:nvSpPr>
        <p:spPr bwMode="auto">
          <a:xfrm>
            <a:off x="3514725" y="6324600"/>
            <a:ext cx="2733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000">
                <a:solidFill>
                  <a:srgbClr val="FF0000"/>
                </a:solidFill>
                <a:latin typeface="Times New Roman" panose="02020603050405020304" pitchFamily="18" charset="0"/>
              </a:rPr>
              <a:t>primaries</a:t>
            </a:r>
            <a:r>
              <a:rPr lang="en-US" altLang="en-US" sz="2000">
                <a:solidFill>
                  <a:srgbClr val="0000CC"/>
                </a:solidFill>
                <a:latin typeface="Times New Roman" panose="02020603050405020304" pitchFamily="18" charset="0"/>
              </a:rPr>
              <a:t> </a:t>
            </a:r>
            <a:r>
              <a:rPr lang="en-US" altLang="en-US" sz="2000">
                <a:solidFill>
                  <a:srgbClr val="000000"/>
                </a:solidFill>
                <a:latin typeface="Times New Roman" panose="02020603050405020304" pitchFamily="18" charset="0"/>
              </a:rPr>
              <a:t>…</a:t>
            </a:r>
            <a:r>
              <a:rPr lang="en-US" altLang="en-US" sz="2000">
                <a:solidFill>
                  <a:srgbClr val="0000CC"/>
                </a:solidFill>
                <a:latin typeface="Times New Roman" panose="02020603050405020304" pitchFamily="18" charset="0"/>
              </a:rPr>
              <a:t> </a:t>
            </a:r>
            <a:r>
              <a:rPr lang="en-US" altLang="en-US" sz="2000">
                <a:solidFill>
                  <a:srgbClr val="0000FF"/>
                </a:solidFill>
                <a:latin typeface="Times New Roman" panose="02020603050405020304" pitchFamily="18" charset="0"/>
              </a:rPr>
              <a:t>secondaries</a:t>
            </a:r>
          </a:p>
        </p:txBody>
      </p:sp>
      <p:sp>
        <p:nvSpPr>
          <p:cNvPr id="6" name="Donut 5">
            <a:extLst>
              <a:ext uri="{FF2B5EF4-FFF2-40B4-BE49-F238E27FC236}">
                <a16:creationId xmlns:a16="http://schemas.microsoft.com/office/drawing/2014/main" id="{E7717DE9-21E3-6A48-742A-F29894FA093A}"/>
              </a:ext>
            </a:extLst>
          </p:cNvPr>
          <p:cNvSpPr>
            <a:spLocks/>
          </p:cNvSpPr>
          <p:nvPr/>
        </p:nvSpPr>
        <p:spPr bwMode="auto">
          <a:xfrm rot="5400000" flipV="1">
            <a:off x="5472906" y="3137694"/>
            <a:ext cx="5132388" cy="1295400"/>
          </a:xfrm>
          <a:custGeom>
            <a:avLst/>
            <a:gdLst>
              <a:gd name="T0" fmla="*/ 0 w 3124200"/>
              <a:gd name="T1" fmla="*/ 381000 h 762000"/>
              <a:gd name="T2" fmla="*/ 1562100 w 3124200"/>
              <a:gd name="T3" fmla="*/ 0 h 762000"/>
              <a:gd name="T4" fmla="*/ 3124200 w 3124200"/>
              <a:gd name="T5" fmla="*/ 381000 h 762000"/>
              <a:gd name="T6" fmla="*/ 1562100 w 3124200"/>
              <a:gd name="T7" fmla="*/ 762000 h 762000"/>
              <a:gd name="T8" fmla="*/ 0 w 3124200"/>
              <a:gd name="T9" fmla="*/ 381000 h 762000"/>
              <a:gd name="T10" fmla="*/ 75461 w 3124200"/>
              <a:gd name="T11" fmla="*/ 381000 h 762000"/>
              <a:gd name="T12" fmla="*/ 1562100 w 3124200"/>
              <a:gd name="T13" fmla="*/ 686539 h 762000"/>
              <a:gd name="T14" fmla="*/ 3048739 w 3124200"/>
              <a:gd name="T15" fmla="*/ 381000 h 762000"/>
              <a:gd name="T16" fmla="*/ 1562100 w 3124200"/>
              <a:gd name="T17" fmla="*/ 75461 h 762000"/>
              <a:gd name="T18" fmla="*/ 75461 w 3124200"/>
              <a:gd name="T19" fmla="*/ 381000 h 762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24200" h="762000">
                <a:moveTo>
                  <a:pt x="0" y="381000"/>
                </a:moveTo>
                <a:cubicBezTo>
                  <a:pt x="0" y="170580"/>
                  <a:pt x="699376" y="0"/>
                  <a:pt x="1562100" y="0"/>
                </a:cubicBezTo>
                <a:cubicBezTo>
                  <a:pt x="2424824" y="0"/>
                  <a:pt x="3124200" y="170580"/>
                  <a:pt x="3124200" y="381000"/>
                </a:cubicBezTo>
                <a:cubicBezTo>
                  <a:pt x="3124200" y="591420"/>
                  <a:pt x="2424824" y="762000"/>
                  <a:pt x="1562100" y="762000"/>
                </a:cubicBezTo>
                <a:cubicBezTo>
                  <a:pt x="699376" y="762000"/>
                  <a:pt x="0" y="591420"/>
                  <a:pt x="0" y="381000"/>
                </a:cubicBezTo>
                <a:close/>
                <a:moveTo>
                  <a:pt x="75461" y="381000"/>
                </a:moveTo>
                <a:cubicBezTo>
                  <a:pt x="75461" y="549745"/>
                  <a:pt x="741052" y="686539"/>
                  <a:pt x="1562100" y="686539"/>
                </a:cubicBezTo>
                <a:cubicBezTo>
                  <a:pt x="2383148" y="686539"/>
                  <a:pt x="3048739" y="549745"/>
                  <a:pt x="3048739" y="381000"/>
                </a:cubicBezTo>
                <a:cubicBezTo>
                  <a:pt x="3048739" y="212255"/>
                  <a:pt x="2383148" y="75461"/>
                  <a:pt x="1562100" y="75461"/>
                </a:cubicBezTo>
                <a:cubicBezTo>
                  <a:pt x="741052" y="75461"/>
                  <a:pt x="75461" y="212255"/>
                  <a:pt x="75461" y="381000"/>
                </a:cubicBezTo>
                <a:close/>
              </a:path>
            </a:pathLst>
          </a:custGeom>
          <a:solidFill>
            <a:srgbClr val="FFFF00"/>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pPr eaLnBrk="1" hangingPunct="1">
              <a:defRPr/>
            </a:pPr>
            <a:endParaRPr lang="en-US">
              <a:solidFill>
                <a:srgbClr val="FFFFFF"/>
              </a:solidFill>
            </a:endParaRPr>
          </a:p>
        </p:txBody>
      </p:sp>
      <p:sp>
        <p:nvSpPr>
          <p:cNvPr id="7" name="TextBox 2">
            <a:extLst>
              <a:ext uri="{FF2B5EF4-FFF2-40B4-BE49-F238E27FC236}">
                <a16:creationId xmlns:a16="http://schemas.microsoft.com/office/drawing/2014/main" id="{248B5A69-D26E-B084-5649-894D1F152E78}"/>
              </a:ext>
            </a:extLst>
          </p:cNvPr>
          <p:cNvSpPr txBox="1">
            <a:spLocks noChangeArrowheads="1"/>
          </p:cNvSpPr>
          <p:nvPr/>
        </p:nvSpPr>
        <p:spPr bwMode="auto">
          <a:xfrm>
            <a:off x="2408238" y="636588"/>
            <a:ext cx="5243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4000">
                <a:solidFill>
                  <a:srgbClr val="00B050"/>
                </a:solidFill>
                <a:latin typeface="Times New Roman" panose="02020603050405020304" pitchFamily="18" charset="0"/>
              </a:rPr>
              <a:t>LF                            MF</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0292"/>
                                        </p:tgtEl>
                                        <p:attrNameLst>
                                          <p:attrName>style.visibility</p:attrName>
                                        </p:attrNameLst>
                                      </p:cBhvr>
                                      <p:to>
                                        <p:strVal val="visible"/>
                                      </p:to>
                                    </p:set>
                                    <p:animEffect transition="in" filter="fade">
                                      <p:cBhvr>
                                        <p:cTn id="12" dur="2000"/>
                                        <p:tgtEl>
                                          <p:spTgt spid="1402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2"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A2A2A"/>
        </a:solidFill>
        <a:effectLst/>
      </p:bgPr>
    </p:bg>
    <p:spTree>
      <p:nvGrpSpPr>
        <p:cNvPr id="1" name=""/>
        <p:cNvGrpSpPr/>
        <p:nvPr/>
      </p:nvGrpSpPr>
      <p:grpSpPr>
        <a:xfrm>
          <a:off x="0" y="0"/>
          <a:ext cx="0" cy="0"/>
          <a:chOff x="0" y="0"/>
          <a:chExt cx="0" cy="0"/>
        </a:xfrm>
      </p:grpSpPr>
      <p:pic>
        <p:nvPicPr>
          <p:cNvPr id="429058" name="Picture 4" descr="press.pic.sizes.png">
            <a:extLst>
              <a:ext uri="{FF2B5EF4-FFF2-40B4-BE49-F238E27FC236}">
                <a16:creationId xmlns:a16="http://schemas.microsoft.com/office/drawing/2014/main" id="{01949F9B-66CB-B4B9-0498-68FEB25070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88963"/>
            <a:ext cx="7848600" cy="611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1" name="Rectangle 2">
            <a:extLst>
              <a:ext uri="{FF2B5EF4-FFF2-40B4-BE49-F238E27FC236}">
                <a16:creationId xmlns:a16="http://schemas.microsoft.com/office/drawing/2014/main" id="{2ACE56B3-8E40-8A35-F29F-D061E32183B1}"/>
              </a:ext>
            </a:extLst>
          </p:cNvPr>
          <p:cNvSpPr txBox="1">
            <a:spLocks noChangeArrowheads="1"/>
          </p:cNvSpPr>
          <p:nvPr/>
        </p:nvSpPr>
        <p:spPr bwMode="auto">
          <a:xfrm>
            <a:off x="152400" y="-152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4400" b="1">
                <a:solidFill>
                  <a:srgbClr val="FFFFFF"/>
                </a:solidFill>
              </a:rPr>
              <a:t>Smallest Stars</a:t>
            </a:r>
          </a:p>
        </p:txBody>
      </p:sp>
      <p:sp>
        <p:nvSpPr>
          <p:cNvPr id="191492" name="TextBox 3">
            <a:extLst>
              <a:ext uri="{FF2B5EF4-FFF2-40B4-BE49-F238E27FC236}">
                <a16:creationId xmlns:a16="http://schemas.microsoft.com/office/drawing/2014/main" id="{6CF3D95B-B372-7E98-F05A-C1A72262B557}"/>
              </a:ext>
            </a:extLst>
          </p:cNvPr>
          <p:cNvSpPr txBox="1">
            <a:spLocks noChangeArrowheads="1"/>
          </p:cNvSpPr>
          <p:nvPr/>
        </p:nvSpPr>
        <p:spPr bwMode="auto">
          <a:xfrm>
            <a:off x="7315200" y="6324600"/>
            <a:ext cx="177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3366FF"/>
                </a:solidFill>
              </a:rPr>
              <a:t>Dieterich/NOAO</a:t>
            </a:r>
          </a:p>
        </p:txBody>
      </p:sp>
      <p:sp>
        <p:nvSpPr>
          <p:cNvPr id="429061" name="TextBox 3">
            <a:extLst>
              <a:ext uri="{FF2B5EF4-FFF2-40B4-BE49-F238E27FC236}">
                <a16:creationId xmlns:a16="http://schemas.microsoft.com/office/drawing/2014/main" id="{5C196849-AEE3-631D-3CDC-A130AE57B86C}"/>
              </a:ext>
            </a:extLst>
          </p:cNvPr>
          <p:cNvSpPr txBox="1">
            <a:spLocks noChangeArrowheads="1"/>
          </p:cNvSpPr>
          <p:nvPr/>
        </p:nvSpPr>
        <p:spPr bwMode="auto">
          <a:xfrm>
            <a:off x="5610225" y="6248400"/>
            <a:ext cx="177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400" b="1" dirty="0">
                <a:solidFill>
                  <a:srgbClr val="FFFFFF"/>
                </a:solidFill>
                <a:latin typeface="Arial Black" panose="020B0604020202020204" pitchFamily="34" charset="0"/>
              </a:rPr>
              <a:t>… or Luminosity</a:t>
            </a:r>
          </a:p>
        </p:txBody>
      </p:sp>
      <p:sp>
        <p:nvSpPr>
          <p:cNvPr id="6" name="TextBox 11">
            <a:extLst>
              <a:ext uri="{FF2B5EF4-FFF2-40B4-BE49-F238E27FC236}">
                <a16:creationId xmlns:a16="http://schemas.microsoft.com/office/drawing/2014/main" id="{E291F34E-E8E9-AF05-3047-304131F4BDDF}"/>
              </a:ext>
            </a:extLst>
          </p:cNvPr>
          <p:cNvSpPr txBox="1">
            <a:spLocks noChangeArrowheads="1"/>
          </p:cNvSpPr>
          <p:nvPr/>
        </p:nvSpPr>
        <p:spPr bwMode="auto">
          <a:xfrm>
            <a:off x="3276600" y="2038350"/>
            <a:ext cx="411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000" b="1">
                <a:solidFill>
                  <a:srgbClr val="FFFF00"/>
                </a:solidFill>
              </a:rPr>
              <a:t>thermo equil            e</a:t>
            </a:r>
            <a:r>
              <a:rPr lang="en-US" altLang="en-US" sz="2000" b="1" baseline="30000">
                <a:solidFill>
                  <a:srgbClr val="FFFF00"/>
                </a:solidFill>
              </a:rPr>
              <a:t>−</a:t>
            </a:r>
            <a:r>
              <a:rPr lang="en-US" altLang="en-US" sz="2000" b="1">
                <a:solidFill>
                  <a:srgbClr val="FFFF00"/>
                </a:solidFill>
              </a:rPr>
              <a:t> degeneracy</a:t>
            </a:r>
          </a:p>
        </p:txBody>
      </p:sp>
      <p:sp>
        <p:nvSpPr>
          <p:cNvPr id="9" name="TextBox 11">
            <a:extLst>
              <a:ext uri="{FF2B5EF4-FFF2-40B4-BE49-F238E27FC236}">
                <a16:creationId xmlns:a16="http://schemas.microsoft.com/office/drawing/2014/main" id="{8D20A7A3-7EB0-B698-598C-9C60202CA29D}"/>
              </a:ext>
            </a:extLst>
          </p:cNvPr>
          <p:cNvSpPr txBox="1">
            <a:spLocks noChangeArrowheads="1"/>
          </p:cNvSpPr>
          <p:nvPr/>
        </p:nvSpPr>
        <p:spPr bwMode="auto">
          <a:xfrm>
            <a:off x="4343400" y="4267200"/>
            <a:ext cx="1752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000" b="1">
                <a:solidFill>
                  <a:srgbClr val="FFFF00"/>
                </a:solidFill>
              </a:rPr>
              <a:t>hydrogen</a:t>
            </a:r>
          </a:p>
          <a:p>
            <a:pPr algn="ctr" eaLnBrk="1" hangingPunct="1">
              <a:spcBef>
                <a:spcPct val="0"/>
              </a:spcBef>
              <a:buFontTx/>
              <a:buNone/>
            </a:pPr>
            <a:r>
              <a:rPr lang="en-US" altLang="en-US" sz="2000" b="1">
                <a:solidFill>
                  <a:srgbClr val="FFFF00"/>
                </a:solidFill>
              </a:rPr>
              <a:t>burning</a:t>
            </a:r>
          </a:p>
          <a:p>
            <a:pPr algn="ctr" eaLnBrk="1" hangingPunct="1">
              <a:spcBef>
                <a:spcPct val="0"/>
              </a:spcBef>
              <a:buFontTx/>
              <a:buNone/>
            </a:pPr>
            <a:r>
              <a:rPr lang="en-US" altLang="en-US" sz="2000" b="1">
                <a:solidFill>
                  <a:srgbClr val="FFFF00"/>
                </a:solidFill>
              </a:rPr>
              <a:t>limit</a:t>
            </a:r>
          </a:p>
        </p:txBody>
      </p:sp>
      <p:sp>
        <p:nvSpPr>
          <p:cNvPr id="10" name="Down Arrow 9">
            <a:extLst>
              <a:ext uri="{FF2B5EF4-FFF2-40B4-BE49-F238E27FC236}">
                <a16:creationId xmlns:a16="http://schemas.microsoft.com/office/drawing/2014/main" id="{8B50A0C7-CBDF-C1BB-A740-DB329556294C}"/>
              </a:ext>
            </a:extLst>
          </p:cNvPr>
          <p:cNvSpPr>
            <a:spLocks noChangeArrowheads="1"/>
          </p:cNvSpPr>
          <p:nvPr/>
        </p:nvSpPr>
        <p:spPr bwMode="auto">
          <a:xfrm>
            <a:off x="5029200" y="1828800"/>
            <a:ext cx="457200" cy="2438400"/>
          </a:xfrm>
          <a:prstGeom prst="downArrow">
            <a:avLst>
              <a:gd name="adj1" fmla="val 50000"/>
              <a:gd name="adj2" fmla="val 49975"/>
            </a:avLst>
          </a:prstGeom>
          <a:solidFill>
            <a:srgbClr val="FF0000"/>
          </a:solidFill>
          <a:ln w="9525">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3600" b="1">
              <a:solidFill>
                <a:srgbClr val="FFFFFF"/>
              </a:solidFill>
            </a:endParaRPr>
          </a:p>
        </p:txBody>
      </p:sp>
      <p:sp>
        <p:nvSpPr>
          <p:cNvPr id="11" name="Rectangle 10">
            <a:extLst>
              <a:ext uri="{FF2B5EF4-FFF2-40B4-BE49-F238E27FC236}">
                <a16:creationId xmlns:a16="http://schemas.microsoft.com/office/drawing/2014/main" id="{58D19169-FE5F-B596-9A6D-3A1B1014FD7E}"/>
              </a:ext>
            </a:extLst>
          </p:cNvPr>
          <p:cNvSpPr>
            <a:spLocks noRot="1" noChangeAspect="1" noMove="1" noResize="1" noEditPoints="1" noAdjustHandles="1" noChangeArrowheads="1" noChangeShapeType="1" noTextEdit="1"/>
          </p:cNvSpPr>
          <p:nvPr/>
        </p:nvSpPr>
        <p:spPr bwMode="auto">
          <a:xfrm>
            <a:off x="5610225" y="1015425"/>
            <a:ext cx="2438400" cy="584775"/>
          </a:xfrm>
          <a:prstGeom prst="rect">
            <a:avLst/>
          </a:prstGeom>
          <a:blipFill>
            <a:blip r:embed="rId4"/>
            <a:stretch>
              <a:fillRect l="-5181" t="-14894" r="-2073" b="-29787"/>
            </a:stretch>
          </a:blipFill>
          <a:ln>
            <a:noFill/>
          </a:ln>
        </p:spPr>
        <p:txBody>
          <a:bodyPr/>
          <a:lstStyle/>
          <a:p>
            <a:pPr>
              <a:defRPr/>
            </a:pPr>
            <a:r>
              <a:rPr lang="en-US">
                <a:noFill/>
              </a:rPr>
              <a:t> </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29058"/>
                                        </p:tgtEl>
                                        <p:attrNameLst>
                                          <p:attrName>style.visibility</p:attrName>
                                        </p:attrNameLst>
                                      </p:cBhvr>
                                      <p:to>
                                        <p:strVal val="visible"/>
                                      </p:to>
                                    </p:set>
                                    <p:animEffect transition="in" filter="fade">
                                      <p:cBhvr>
                                        <p:cTn id="7" dur="2000"/>
                                        <p:tgtEl>
                                          <p:spTgt spid="429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ppt_x</p:attrName>
                                        </p:attrNameLst>
                                      </p:cBhvr>
                                      <p:tavLst>
                                        <p:tav tm="0">
                                          <p:val>
                                            <p:strVal val="#ppt_x"/>
                                          </p:val>
                                        </p:tav>
                                        <p:tav tm="100000">
                                          <p:val>
                                            <p:strVal val="#ppt_x"/>
                                          </p:val>
                                        </p:tav>
                                      </p:tavLst>
                                    </p:anim>
                                    <p:anim calcmode="lin" valueType="num">
                                      <p:cBhvr>
                                        <p:cTn id="19"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429061"/>
                                        </p:tgtEl>
                                        <p:attrNameLst>
                                          <p:attrName>style.visibility</p:attrName>
                                        </p:attrNameLst>
                                      </p:cBhvr>
                                      <p:to>
                                        <p:strVal val="visible"/>
                                      </p:to>
                                    </p:set>
                                    <p:animEffect transition="in" filter="fade">
                                      <p:cBhvr>
                                        <p:cTn id="29" dur="2000"/>
                                        <p:tgtEl>
                                          <p:spTgt spid="42906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61" grpId="0"/>
      <p:bldP spid="6" grpId="0"/>
      <p:bldP spid="9" grpId="0"/>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7" name="Rectangle 2">
            <a:extLst>
              <a:ext uri="{FF2B5EF4-FFF2-40B4-BE49-F238E27FC236}">
                <a16:creationId xmlns:a16="http://schemas.microsoft.com/office/drawing/2014/main" id="{D557E188-97CB-A9C5-A8A5-A4CEE0BC3FF9}"/>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Smallest Stars</a:t>
            </a:r>
          </a:p>
        </p:txBody>
      </p:sp>
      <p:pic>
        <p:nvPicPr>
          <p:cNvPr id="193538" name="Picture 1" descr="Screen Shot 2020-02-04 at 10.23.36 AM.png">
            <a:extLst>
              <a:ext uri="{FF2B5EF4-FFF2-40B4-BE49-F238E27FC236}">
                <a16:creationId xmlns:a16="http://schemas.microsoft.com/office/drawing/2014/main" id="{8B3ADE85-A18D-880C-5492-D52065C7F868}"/>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838200" y="9144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39" name="TextBox 2">
            <a:extLst>
              <a:ext uri="{FF2B5EF4-FFF2-40B4-BE49-F238E27FC236}">
                <a16:creationId xmlns:a16="http://schemas.microsoft.com/office/drawing/2014/main" id="{3B2AE9BD-0546-85C5-CE85-F2672BF3D1A2}"/>
              </a:ext>
            </a:extLst>
          </p:cNvPr>
          <p:cNvSpPr txBox="1">
            <a:spLocks noChangeArrowheads="1"/>
          </p:cNvSpPr>
          <p:nvPr/>
        </p:nvSpPr>
        <p:spPr bwMode="auto">
          <a:xfrm>
            <a:off x="7391400" y="6400800"/>
            <a:ext cx="1662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a:solidFill>
                  <a:srgbClr val="0000CC"/>
                </a:solidFill>
                <a:latin typeface="Times New Roman" panose="02020603050405020304" pitchFamily="18" charset="0"/>
              </a:rPr>
              <a:t>Dieterich+ (2014)</a:t>
            </a:r>
          </a:p>
        </p:txBody>
      </p:sp>
      <p:sp>
        <p:nvSpPr>
          <p:cNvPr id="5" name="Down Arrow 4">
            <a:extLst>
              <a:ext uri="{FF2B5EF4-FFF2-40B4-BE49-F238E27FC236}">
                <a16:creationId xmlns:a16="http://schemas.microsoft.com/office/drawing/2014/main" id="{CC97D493-1C48-426E-5BB4-5A58765A315B}"/>
              </a:ext>
            </a:extLst>
          </p:cNvPr>
          <p:cNvSpPr>
            <a:spLocks noChangeArrowheads="1"/>
          </p:cNvSpPr>
          <p:nvPr/>
        </p:nvSpPr>
        <p:spPr bwMode="auto">
          <a:xfrm>
            <a:off x="5715000" y="2514600"/>
            <a:ext cx="457200" cy="2438400"/>
          </a:xfrm>
          <a:prstGeom prst="downArrow">
            <a:avLst>
              <a:gd name="adj1" fmla="val 50000"/>
              <a:gd name="adj2" fmla="val 49975"/>
            </a:avLst>
          </a:prstGeom>
          <a:solidFill>
            <a:srgbClr val="FF0000"/>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3600" b="1">
              <a:solidFill>
                <a:srgbClr val="FFFFFF"/>
              </a:solidFill>
              <a:latin typeface="Times New Roman" panose="02020603050405020304" pitchFamily="18" charset="0"/>
            </a:endParaRPr>
          </a:p>
        </p:txBody>
      </p:sp>
      <p:sp>
        <p:nvSpPr>
          <p:cNvPr id="6" name="TextBox 11">
            <a:extLst>
              <a:ext uri="{FF2B5EF4-FFF2-40B4-BE49-F238E27FC236}">
                <a16:creationId xmlns:a16="http://schemas.microsoft.com/office/drawing/2014/main" id="{6A77D9FF-537C-74DC-D5AF-439805E6E993}"/>
              </a:ext>
            </a:extLst>
          </p:cNvPr>
          <p:cNvSpPr txBox="1">
            <a:spLocks noChangeArrowheads="1"/>
          </p:cNvSpPr>
          <p:nvPr/>
        </p:nvSpPr>
        <p:spPr bwMode="auto">
          <a:xfrm>
            <a:off x="3886200" y="2057400"/>
            <a:ext cx="411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000" b="1">
                <a:solidFill>
                  <a:srgbClr val="FF0000"/>
                </a:solidFill>
                <a:latin typeface="Times New Roman" panose="02020603050405020304" pitchFamily="18" charset="0"/>
              </a:rPr>
              <a:t>thermo equil         e</a:t>
            </a:r>
            <a:r>
              <a:rPr lang="en-US" altLang="en-US" sz="2000" b="1" baseline="30000">
                <a:solidFill>
                  <a:srgbClr val="FF0000"/>
                </a:solidFill>
                <a:latin typeface="Times New Roman" panose="02020603050405020304" pitchFamily="18" charset="0"/>
              </a:rPr>
              <a:t>−</a:t>
            </a:r>
            <a:r>
              <a:rPr lang="en-US" altLang="en-US" sz="2000" b="1">
                <a:solidFill>
                  <a:srgbClr val="FF0000"/>
                </a:solidFill>
                <a:latin typeface="Times New Roman" panose="02020603050405020304" pitchFamily="18" charset="0"/>
              </a:rPr>
              <a:t> degeneracy</a:t>
            </a:r>
          </a:p>
        </p:txBody>
      </p:sp>
      <p:sp>
        <p:nvSpPr>
          <p:cNvPr id="7" name="Rectangle 6">
            <a:extLst>
              <a:ext uri="{FF2B5EF4-FFF2-40B4-BE49-F238E27FC236}">
                <a16:creationId xmlns:a16="http://schemas.microsoft.com/office/drawing/2014/main" id="{87B7CD7F-4559-0B51-567C-FB9A55B608A7}"/>
              </a:ext>
            </a:extLst>
          </p:cNvPr>
          <p:cNvSpPr>
            <a:spLocks noRot="1" noChangeAspect="1" noMove="1" noResize="1" noEditPoints="1" noAdjustHandles="1" noChangeArrowheads="1" noChangeShapeType="1" noTextEdit="1"/>
          </p:cNvSpPr>
          <p:nvPr/>
        </p:nvSpPr>
        <p:spPr bwMode="auto">
          <a:xfrm>
            <a:off x="6553200" y="177225"/>
            <a:ext cx="2438400" cy="584775"/>
          </a:xfrm>
          <a:prstGeom prst="rect">
            <a:avLst/>
          </a:prstGeom>
          <a:blipFill>
            <a:blip r:embed="rId4"/>
            <a:stretch>
              <a:fillRect l="-5729" t="-12500" r="-2604" b="-29167"/>
            </a:stretch>
          </a:blipFill>
          <a:ln>
            <a:noFill/>
          </a:ln>
        </p:spPr>
        <p:txBody>
          <a:bodyPr/>
          <a:lstStyle/>
          <a:p>
            <a:pPr>
              <a:defRPr/>
            </a:pPr>
            <a:r>
              <a:rPr lang="en-US">
                <a:noFill/>
              </a:rPr>
              <a:t> </a:t>
            </a:r>
          </a:p>
        </p:txBody>
      </p:sp>
      <p:sp>
        <p:nvSpPr>
          <p:cNvPr id="8" name="Rectangle 7">
            <a:extLst>
              <a:ext uri="{FF2B5EF4-FFF2-40B4-BE49-F238E27FC236}">
                <a16:creationId xmlns:a16="http://schemas.microsoft.com/office/drawing/2014/main" id="{46005AFF-1126-F44D-2AB5-00BB882BDCE4}"/>
              </a:ext>
            </a:extLst>
          </p:cNvPr>
          <p:cNvSpPr>
            <a:spLocks noChangeArrowheads="1"/>
          </p:cNvSpPr>
          <p:nvPr/>
        </p:nvSpPr>
        <p:spPr bwMode="auto">
          <a:xfrm>
            <a:off x="6324600" y="2819400"/>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000" i="1">
                <a:solidFill>
                  <a:srgbClr val="008000"/>
                </a:solidFill>
                <a:latin typeface="Times New Roman" panose="02020603050405020304" pitchFamily="18" charset="0"/>
              </a:rPr>
              <a:t>T ~ 2000 K</a:t>
            </a:r>
            <a:endParaRPr lang="en-US" altLang="en-US" sz="2000" i="1" baseline="30000">
              <a:solidFill>
                <a:srgbClr val="008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ppt_x</p:attrName>
                                        </p:attrNameLst>
                                      </p:cBhvr>
                                      <p:tavLst>
                                        <p:tav tm="0">
                                          <p:val>
                                            <p:strVal val="#ppt_x"/>
                                          </p:val>
                                        </p:tav>
                                        <p:tav tm="100000">
                                          <p:val>
                                            <p:strVal val="#ppt_x"/>
                                          </p:val>
                                        </p:tav>
                                      </p:tavLst>
                                    </p:anim>
                                    <p:anim calcmode="lin" valueType="num">
                                      <p:cBhvr>
                                        <p:cTn id="1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5" name="Rectangle 2">
            <a:extLst>
              <a:ext uri="{FF2B5EF4-FFF2-40B4-BE49-F238E27FC236}">
                <a16:creationId xmlns:a16="http://schemas.microsoft.com/office/drawing/2014/main" id="{B19D3271-9F4C-6446-7481-8287F9A63488}"/>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Smallest Stars</a:t>
            </a:r>
          </a:p>
        </p:txBody>
      </p:sp>
      <p:pic>
        <p:nvPicPr>
          <p:cNvPr id="195586" name="Picture 1" descr="Screen Shot 2020-02-04 at 10.23.22 AM.png">
            <a:extLst>
              <a:ext uri="{FF2B5EF4-FFF2-40B4-BE49-F238E27FC236}">
                <a16:creationId xmlns:a16="http://schemas.microsoft.com/office/drawing/2014/main" id="{5FF1DC33-7D22-E789-9109-C3333F70322F}"/>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838200" y="9144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87" name="TextBox 2">
            <a:extLst>
              <a:ext uri="{FF2B5EF4-FFF2-40B4-BE49-F238E27FC236}">
                <a16:creationId xmlns:a16="http://schemas.microsoft.com/office/drawing/2014/main" id="{3A45B492-03A9-FF37-8403-F3CB0E0B7B7F}"/>
              </a:ext>
            </a:extLst>
          </p:cNvPr>
          <p:cNvSpPr txBox="1">
            <a:spLocks noChangeArrowheads="1"/>
          </p:cNvSpPr>
          <p:nvPr/>
        </p:nvSpPr>
        <p:spPr bwMode="auto">
          <a:xfrm>
            <a:off x="7391400" y="6400800"/>
            <a:ext cx="1662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a:solidFill>
                  <a:srgbClr val="0000CC"/>
                </a:solidFill>
                <a:latin typeface="Times New Roman" panose="02020603050405020304" pitchFamily="18" charset="0"/>
              </a:rPr>
              <a:t>Dieterich+ (2014)</a:t>
            </a:r>
          </a:p>
        </p:txBody>
      </p:sp>
      <p:sp>
        <p:nvSpPr>
          <p:cNvPr id="5" name="TextBox 11">
            <a:extLst>
              <a:ext uri="{FF2B5EF4-FFF2-40B4-BE49-F238E27FC236}">
                <a16:creationId xmlns:a16="http://schemas.microsoft.com/office/drawing/2014/main" id="{6A6AC465-8239-5B8F-8F1D-D90F440D1D6F}"/>
              </a:ext>
            </a:extLst>
          </p:cNvPr>
          <p:cNvSpPr txBox="1">
            <a:spLocks noChangeArrowheads="1"/>
          </p:cNvSpPr>
          <p:nvPr/>
        </p:nvSpPr>
        <p:spPr bwMode="auto">
          <a:xfrm>
            <a:off x="4038600" y="2057400"/>
            <a:ext cx="411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000" b="1">
                <a:solidFill>
                  <a:srgbClr val="FF0000"/>
                </a:solidFill>
                <a:latin typeface="Times New Roman" panose="02020603050405020304" pitchFamily="18" charset="0"/>
              </a:rPr>
              <a:t>thermo equil         e</a:t>
            </a:r>
            <a:r>
              <a:rPr lang="en-US" altLang="en-US" sz="2000" b="1" baseline="30000">
                <a:solidFill>
                  <a:srgbClr val="FF0000"/>
                </a:solidFill>
                <a:latin typeface="Times New Roman" panose="02020603050405020304" pitchFamily="18" charset="0"/>
              </a:rPr>
              <a:t>−</a:t>
            </a:r>
            <a:r>
              <a:rPr lang="en-US" altLang="en-US" sz="2000" b="1">
                <a:solidFill>
                  <a:srgbClr val="FF0000"/>
                </a:solidFill>
                <a:latin typeface="Times New Roman" panose="02020603050405020304" pitchFamily="18" charset="0"/>
              </a:rPr>
              <a:t> degeneracy</a:t>
            </a:r>
          </a:p>
        </p:txBody>
      </p:sp>
      <p:sp>
        <p:nvSpPr>
          <p:cNvPr id="6" name="Down Arrow 5">
            <a:extLst>
              <a:ext uri="{FF2B5EF4-FFF2-40B4-BE49-F238E27FC236}">
                <a16:creationId xmlns:a16="http://schemas.microsoft.com/office/drawing/2014/main" id="{777E363B-9A64-0DC4-5990-3D25E5CE3FBE}"/>
              </a:ext>
            </a:extLst>
          </p:cNvPr>
          <p:cNvSpPr>
            <a:spLocks noChangeArrowheads="1"/>
          </p:cNvSpPr>
          <p:nvPr/>
        </p:nvSpPr>
        <p:spPr bwMode="auto">
          <a:xfrm>
            <a:off x="5867400" y="2514600"/>
            <a:ext cx="457200" cy="2438400"/>
          </a:xfrm>
          <a:prstGeom prst="downArrow">
            <a:avLst>
              <a:gd name="adj1" fmla="val 50000"/>
              <a:gd name="adj2" fmla="val 49975"/>
            </a:avLst>
          </a:prstGeom>
          <a:solidFill>
            <a:srgbClr val="FF0000"/>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3600" b="1">
              <a:solidFill>
                <a:srgbClr val="FFFFFF"/>
              </a:solidFill>
              <a:latin typeface="Times New Roman" panose="02020603050405020304" pitchFamily="18" charset="0"/>
            </a:endParaRPr>
          </a:p>
        </p:txBody>
      </p:sp>
      <p:sp>
        <p:nvSpPr>
          <p:cNvPr id="8" name="Rectangle 7">
            <a:extLst>
              <a:ext uri="{FF2B5EF4-FFF2-40B4-BE49-F238E27FC236}">
                <a16:creationId xmlns:a16="http://schemas.microsoft.com/office/drawing/2014/main" id="{83609C23-6D3B-25FC-5266-34DC4BF67AE4}"/>
              </a:ext>
            </a:extLst>
          </p:cNvPr>
          <p:cNvSpPr>
            <a:spLocks noRot="1" noChangeAspect="1" noMove="1" noResize="1" noEditPoints="1" noAdjustHandles="1" noChangeArrowheads="1" noChangeShapeType="1" noTextEdit="1"/>
          </p:cNvSpPr>
          <p:nvPr/>
        </p:nvSpPr>
        <p:spPr bwMode="auto">
          <a:xfrm>
            <a:off x="6553200" y="177225"/>
            <a:ext cx="2438400" cy="584775"/>
          </a:xfrm>
          <a:prstGeom prst="rect">
            <a:avLst/>
          </a:prstGeom>
          <a:blipFill>
            <a:blip r:embed="rId4"/>
            <a:stretch>
              <a:fillRect l="-5729" t="-12500" r="-2604" b="-29167"/>
            </a:stretch>
          </a:blipFill>
          <a:ln>
            <a:noFill/>
          </a:ln>
        </p:spPr>
        <p:txBody>
          <a:bodyPr/>
          <a:lstStyle/>
          <a:p>
            <a:pPr>
              <a:defRPr/>
            </a:pPr>
            <a:r>
              <a:rPr lang="en-US">
                <a:noFill/>
              </a:rPr>
              <a:t> </a:t>
            </a:r>
          </a:p>
        </p:txBody>
      </p:sp>
      <p:sp>
        <p:nvSpPr>
          <p:cNvPr id="9" name="Rectangle 8">
            <a:extLst>
              <a:ext uri="{FF2B5EF4-FFF2-40B4-BE49-F238E27FC236}">
                <a16:creationId xmlns:a16="http://schemas.microsoft.com/office/drawing/2014/main" id="{478A9559-7007-C669-05E3-DAB08239B394}"/>
              </a:ext>
            </a:extLst>
          </p:cNvPr>
          <p:cNvSpPr>
            <a:spLocks noChangeArrowheads="1"/>
          </p:cNvSpPr>
          <p:nvPr/>
        </p:nvSpPr>
        <p:spPr bwMode="auto">
          <a:xfrm>
            <a:off x="6324600" y="2819400"/>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000" i="1">
                <a:solidFill>
                  <a:srgbClr val="008000"/>
                </a:solidFill>
                <a:latin typeface="Times New Roman" panose="02020603050405020304" pitchFamily="18" charset="0"/>
              </a:rPr>
              <a:t>L ~ 10</a:t>
            </a:r>
            <a:r>
              <a:rPr lang="en-US" altLang="en-US" sz="2000" i="1" baseline="30000">
                <a:solidFill>
                  <a:srgbClr val="008000"/>
                </a:solidFill>
                <a:latin typeface="Times New Roman" panose="02020603050405020304" pitchFamily="18" charset="0"/>
              </a:rPr>
              <a:t>-4 </a:t>
            </a:r>
            <a:r>
              <a:rPr lang="en-US" altLang="en-US" sz="2000" i="1">
                <a:solidFill>
                  <a:srgbClr val="008000"/>
                </a:solidFill>
                <a:latin typeface="Times New Roman" panose="02020603050405020304" pitchFamily="18" charset="0"/>
              </a:rPr>
              <a:t>L</a:t>
            </a:r>
            <a:r>
              <a:rPr lang="en-US" altLang="en-US" sz="2000" baseline="-25000">
                <a:solidFill>
                  <a:srgbClr val="006E34"/>
                </a:solidFill>
                <a:latin typeface="Times New Roman" panose="02020603050405020304" pitchFamily="18" charset="0"/>
                <a:sym typeface="Wingdings" pitchFamily="2" charset="2"/>
              </a:rPr>
              <a:t></a:t>
            </a:r>
            <a:endParaRPr lang="en-US" altLang="en-US" sz="2000" i="1" baseline="30000">
              <a:solidFill>
                <a:srgbClr val="006E34"/>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ppt_x</p:attrName>
                                        </p:attrNameLst>
                                      </p:cBhvr>
                                      <p:tavLst>
                                        <p:tav tm="0">
                                          <p:val>
                                            <p:strVal val="#ppt_x"/>
                                          </p:val>
                                        </p:tav>
                                        <p:tav tm="100000">
                                          <p:val>
                                            <p:strVal val="#ppt_x"/>
                                          </p:val>
                                        </p:tav>
                                      </p:tavLst>
                                    </p:anim>
                                    <p:anim calcmode="lin" valueType="num">
                                      <p:cBhvr>
                                        <p:cTn id="19"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4385" name="Picture 4" descr="Screen Shot 2020-02-05 at 3.38.25 PM.png">
            <a:extLst>
              <a:ext uri="{FF2B5EF4-FFF2-40B4-BE49-F238E27FC236}">
                <a16:creationId xmlns:a16="http://schemas.microsoft.com/office/drawing/2014/main" id="{911695F1-2B1B-43AC-4656-C4764C14AE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 y="774700"/>
            <a:ext cx="8851900" cy="600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6" name="Rectangle 2">
            <a:extLst>
              <a:ext uri="{FF2B5EF4-FFF2-40B4-BE49-F238E27FC236}">
                <a16:creationId xmlns:a16="http://schemas.microsoft.com/office/drawing/2014/main" id="{56C043F4-808F-178F-EDA0-6B6EA1124C87}"/>
              </a:ext>
            </a:extLst>
          </p:cNvPr>
          <p:cNvSpPr>
            <a:spLocks noGrp="1" noChangeArrowheads="1"/>
          </p:cNvSpPr>
          <p:nvPr>
            <p:ph type="title"/>
          </p:nvPr>
        </p:nvSpPr>
        <p:spPr>
          <a:xfrm>
            <a:off x="0" y="-228600"/>
            <a:ext cx="9144000" cy="1143000"/>
          </a:xfrm>
        </p:spPr>
        <p:txBody>
          <a:bodyPr/>
          <a:lstStyle/>
          <a:p>
            <a:pPr eaLnBrk="1" hangingPunct="1"/>
            <a:r>
              <a:rPr lang="en-US" altLang="en-US" b="1">
                <a:ea typeface="ＭＳ Ｐゴシック" panose="020B0600070205080204" pitchFamily="34" charset="-128"/>
              </a:rPr>
              <a:t>#9.</a:t>
            </a:r>
          </a:p>
        </p:txBody>
      </p:sp>
      <p:sp>
        <p:nvSpPr>
          <p:cNvPr id="6" name="Donut 5">
            <a:extLst>
              <a:ext uri="{FF2B5EF4-FFF2-40B4-BE49-F238E27FC236}">
                <a16:creationId xmlns:a16="http://schemas.microsoft.com/office/drawing/2014/main" id="{4AF38955-FE14-54E2-89FF-EE19D5782EC3}"/>
              </a:ext>
            </a:extLst>
          </p:cNvPr>
          <p:cNvSpPr>
            <a:spLocks/>
          </p:cNvSpPr>
          <p:nvPr/>
        </p:nvSpPr>
        <p:spPr bwMode="auto">
          <a:xfrm rot="12014316" flipV="1">
            <a:off x="4803775" y="4562475"/>
            <a:ext cx="3063875" cy="1128713"/>
          </a:xfrm>
          <a:custGeom>
            <a:avLst/>
            <a:gdLst>
              <a:gd name="T0" fmla="*/ 0 w 3063875"/>
              <a:gd name="T1" fmla="*/ 564357 h 1128713"/>
              <a:gd name="T2" fmla="*/ 1531938 w 3063875"/>
              <a:gd name="T3" fmla="*/ 0 h 1128713"/>
              <a:gd name="T4" fmla="*/ 3063876 w 3063875"/>
              <a:gd name="T5" fmla="*/ 564357 h 1128713"/>
              <a:gd name="T6" fmla="*/ 1531938 w 3063875"/>
              <a:gd name="T7" fmla="*/ 1128714 h 1128713"/>
              <a:gd name="T8" fmla="*/ 0 w 3063875"/>
              <a:gd name="T9" fmla="*/ 564357 h 1128713"/>
              <a:gd name="T10" fmla="*/ 47767 w 3063875"/>
              <a:gd name="T11" fmla="*/ 564357 h 1128713"/>
              <a:gd name="T12" fmla="*/ 1531937 w 3063875"/>
              <a:gd name="T13" fmla="*/ 1080946 h 1128713"/>
              <a:gd name="T14" fmla="*/ 3016107 w 3063875"/>
              <a:gd name="T15" fmla="*/ 564357 h 1128713"/>
              <a:gd name="T16" fmla="*/ 1531937 w 3063875"/>
              <a:gd name="T17" fmla="*/ 47768 h 1128713"/>
              <a:gd name="T18" fmla="*/ 47767 w 3063875"/>
              <a:gd name="T19" fmla="*/ 564357 h 11287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63875" h="1128713">
                <a:moveTo>
                  <a:pt x="0" y="564357"/>
                </a:moveTo>
                <a:cubicBezTo>
                  <a:pt x="0" y="252671"/>
                  <a:pt x="685872" y="0"/>
                  <a:pt x="1531938" y="0"/>
                </a:cubicBezTo>
                <a:cubicBezTo>
                  <a:pt x="2378004" y="0"/>
                  <a:pt x="3063876" y="252671"/>
                  <a:pt x="3063876" y="564357"/>
                </a:cubicBezTo>
                <a:cubicBezTo>
                  <a:pt x="3063876" y="876043"/>
                  <a:pt x="2378004" y="1128714"/>
                  <a:pt x="1531938" y="1128714"/>
                </a:cubicBezTo>
                <a:cubicBezTo>
                  <a:pt x="685872" y="1128714"/>
                  <a:pt x="0" y="876043"/>
                  <a:pt x="0" y="564357"/>
                </a:cubicBezTo>
                <a:close/>
                <a:moveTo>
                  <a:pt x="47767" y="564357"/>
                </a:moveTo>
                <a:cubicBezTo>
                  <a:pt x="47767" y="849661"/>
                  <a:pt x="712253" y="1080946"/>
                  <a:pt x="1531937" y="1080946"/>
                </a:cubicBezTo>
                <a:cubicBezTo>
                  <a:pt x="2351621" y="1080946"/>
                  <a:pt x="3016107" y="849661"/>
                  <a:pt x="3016107" y="564357"/>
                </a:cubicBezTo>
                <a:cubicBezTo>
                  <a:pt x="3016107" y="279053"/>
                  <a:pt x="2351621" y="47768"/>
                  <a:pt x="1531937" y="47768"/>
                </a:cubicBezTo>
                <a:cubicBezTo>
                  <a:pt x="712253" y="47768"/>
                  <a:pt x="47767" y="279053"/>
                  <a:pt x="47767" y="564357"/>
                </a:cubicBezTo>
                <a:close/>
              </a:path>
            </a:pathLst>
          </a:custGeom>
          <a:solidFill>
            <a:srgbClr val="FF0000"/>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pPr eaLnBrk="1" hangingPunct="1">
              <a:defRPr/>
            </a:pPr>
            <a:endParaRPr lang="en-US">
              <a:solidFill>
                <a:srgbClr val="000000"/>
              </a:solidFill>
            </a:endParaRPr>
          </a:p>
        </p:txBody>
      </p:sp>
      <p:sp>
        <p:nvSpPr>
          <p:cNvPr id="3" name="TextBox 2">
            <a:extLst>
              <a:ext uri="{FF2B5EF4-FFF2-40B4-BE49-F238E27FC236}">
                <a16:creationId xmlns:a16="http://schemas.microsoft.com/office/drawing/2014/main" id="{9BB0B70C-61E4-2393-D5AB-3211D3FE83B3}"/>
              </a:ext>
            </a:extLst>
          </p:cNvPr>
          <p:cNvSpPr txBox="1">
            <a:spLocks noChangeArrowheads="1"/>
          </p:cNvSpPr>
          <p:nvPr/>
        </p:nvSpPr>
        <p:spPr bwMode="auto">
          <a:xfrm>
            <a:off x="4770438" y="2073275"/>
            <a:ext cx="309562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000">
                <a:solidFill>
                  <a:srgbClr val="000000"/>
                </a:solidFill>
              </a:rPr>
              <a:t>Why don’t these parts of the </a:t>
            </a:r>
          </a:p>
          <a:p>
            <a:pPr algn="ctr" eaLnBrk="1" hangingPunct="1">
              <a:spcBef>
                <a:spcPct val="0"/>
              </a:spcBef>
              <a:buFontTx/>
              <a:buNone/>
            </a:pPr>
            <a:r>
              <a:rPr lang="en-US" altLang="en-US" sz="2000">
                <a:solidFill>
                  <a:srgbClr val="000000"/>
                </a:solidFill>
              </a:rPr>
              <a:t>main sequences overlap?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3" name="Rectangle 2">
            <a:extLst>
              <a:ext uri="{FF2B5EF4-FFF2-40B4-BE49-F238E27FC236}">
                <a16:creationId xmlns:a16="http://schemas.microsoft.com/office/drawing/2014/main" id="{62B3BD7F-6A0B-717F-4711-82561D5C66DD}"/>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Smallest Stars</a:t>
            </a:r>
          </a:p>
        </p:txBody>
      </p:sp>
      <p:pic>
        <p:nvPicPr>
          <p:cNvPr id="197634" name="Picture 1" descr="Screen Shot 2020-02-04 at 10.22.43 AM.png">
            <a:extLst>
              <a:ext uri="{FF2B5EF4-FFF2-40B4-BE49-F238E27FC236}">
                <a16:creationId xmlns:a16="http://schemas.microsoft.com/office/drawing/2014/main" id="{CD3849EA-41EA-14D6-9602-154460A1EFBA}"/>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838200" y="9144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35" name="TextBox 2">
            <a:extLst>
              <a:ext uri="{FF2B5EF4-FFF2-40B4-BE49-F238E27FC236}">
                <a16:creationId xmlns:a16="http://schemas.microsoft.com/office/drawing/2014/main" id="{CC615078-A1DB-1C03-8B36-68A828237F3D}"/>
              </a:ext>
            </a:extLst>
          </p:cNvPr>
          <p:cNvSpPr txBox="1">
            <a:spLocks noChangeArrowheads="1"/>
          </p:cNvSpPr>
          <p:nvPr/>
        </p:nvSpPr>
        <p:spPr bwMode="auto">
          <a:xfrm>
            <a:off x="7391400" y="6400800"/>
            <a:ext cx="1662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a:solidFill>
                  <a:srgbClr val="0000CC"/>
                </a:solidFill>
                <a:latin typeface="Times New Roman" panose="02020603050405020304" pitchFamily="18" charset="0"/>
              </a:rPr>
              <a:t>Dieterich+ (2014)</a:t>
            </a:r>
          </a:p>
        </p:txBody>
      </p:sp>
      <p:sp>
        <p:nvSpPr>
          <p:cNvPr id="5" name="Down Arrow 4">
            <a:extLst>
              <a:ext uri="{FF2B5EF4-FFF2-40B4-BE49-F238E27FC236}">
                <a16:creationId xmlns:a16="http://schemas.microsoft.com/office/drawing/2014/main" id="{97DAACF9-B10E-44C2-B4BA-E0C6AADCE9C6}"/>
              </a:ext>
            </a:extLst>
          </p:cNvPr>
          <p:cNvSpPr>
            <a:spLocks noChangeArrowheads="1"/>
          </p:cNvSpPr>
          <p:nvPr/>
        </p:nvSpPr>
        <p:spPr bwMode="auto">
          <a:xfrm rot="2691881">
            <a:off x="6445250" y="2327275"/>
            <a:ext cx="457200" cy="2438400"/>
          </a:xfrm>
          <a:prstGeom prst="downArrow">
            <a:avLst>
              <a:gd name="adj1" fmla="val 50000"/>
              <a:gd name="adj2" fmla="val 49975"/>
            </a:avLst>
          </a:prstGeom>
          <a:solidFill>
            <a:srgbClr val="FF0000"/>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3600" b="1">
              <a:solidFill>
                <a:srgbClr val="FFFFFF"/>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664A698E-47E2-7DA5-24F6-8066276D3F6E}"/>
            </a:ext>
          </a:extLst>
        </p:cNvPr>
        <p:cNvGrpSpPr/>
        <p:nvPr/>
      </p:nvGrpSpPr>
      <p:grpSpPr>
        <a:xfrm>
          <a:off x="0" y="0"/>
          <a:ext cx="0" cy="0"/>
          <a:chOff x="0" y="0"/>
          <a:chExt cx="0" cy="0"/>
        </a:xfrm>
      </p:grpSpPr>
      <p:sp>
        <p:nvSpPr>
          <p:cNvPr id="168961" name="Rectangle 2">
            <a:extLst>
              <a:ext uri="{FF2B5EF4-FFF2-40B4-BE49-F238E27FC236}">
                <a16:creationId xmlns:a16="http://schemas.microsoft.com/office/drawing/2014/main" id="{7FE47E14-9C62-9640-6092-72DD52457DC6}"/>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Stellar Limits Large and Small</a:t>
            </a:r>
          </a:p>
        </p:txBody>
      </p:sp>
      <p:sp>
        <p:nvSpPr>
          <p:cNvPr id="168962" name="TextBox 3">
            <a:extLst>
              <a:ext uri="{FF2B5EF4-FFF2-40B4-BE49-F238E27FC236}">
                <a16:creationId xmlns:a16="http://schemas.microsoft.com/office/drawing/2014/main" id="{C5CF1178-3C84-1A72-55B2-0C87B7006CE2}"/>
              </a:ext>
            </a:extLst>
          </p:cNvPr>
          <p:cNvSpPr txBox="1">
            <a:spLocks noChangeArrowheads="1"/>
          </p:cNvSpPr>
          <p:nvPr/>
        </p:nvSpPr>
        <p:spPr bwMode="auto">
          <a:xfrm>
            <a:off x="990600" y="1676400"/>
            <a:ext cx="1905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Luminosity</a:t>
            </a:r>
            <a:endParaRPr kumimoji="0" lang="en-US" altLang="en-US" sz="2000" b="0" i="0" u="none" strike="noStrike" kern="1200" cap="none" spc="0" normalizeH="0" baseline="30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Temperature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(Spectral Type)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Mass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Radius</a:t>
            </a:r>
          </a:p>
        </p:txBody>
      </p:sp>
      <p:sp>
        <p:nvSpPr>
          <p:cNvPr id="5" name="TextBox 3">
            <a:extLst>
              <a:ext uri="{FF2B5EF4-FFF2-40B4-BE49-F238E27FC236}">
                <a16:creationId xmlns:a16="http://schemas.microsoft.com/office/drawing/2014/main" id="{C05D6A59-00D0-23AA-3E85-EB3DCD581141}"/>
              </a:ext>
            </a:extLst>
          </p:cNvPr>
          <p:cNvSpPr txBox="1">
            <a:spLocks noChangeArrowheads="1"/>
          </p:cNvSpPr>
          <p:nvPr/>
        </p:nvSpPr>
        <p:spPr bwMode="auto">
          <a:xfrm>
            <a:off x="5257800" y="1061612"/>
            <a:ext cx="2057400" cy="4401205"/>
          </a:xfrm>
          <a:prstGeom prst="rect">
            <a:avLst/>
          </a:prstGeom>
          <a:noFill/>
          <a:ln>
            <a:noFill/>
          </a:ln>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charset="0"/>
                <a:ea typeface="ＭＳ Ｐゴシック" charset="0"/>
                <a:cs typeface="Times New Roman" charset="0"/>
              </a:rPr>
              <a:t>Smallest MS Star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Times New Roman" charset="0"/>
              <a:ea typeface="ＭＳ Ｐゴシック" charset="0"/>
              <a:cs typeface="Times New Roman" charset="0"/>
              <a:sym typeface="Wingdings"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sym typeface="Wingdings" charset="0"/>
              </a:rPr>
              <a:t>10</a:t>
            </a:r>
            <a:r>
              <a:rPr kumimoji="0" lang="en-US" sz="2000" b="0" i="0" u="none" strike="noStrike" kern="1200" cap="none" spc="0" normalizeH="0" baseline="30000" noProof="0" dirty="0">
                <a:ln>
                  <a:noFill/>
                </a:ln>
                <a:solidFill>
                  <a:srgbClr val="000000"/>
                </a:solidFill>
                <a:effectLst/>
                <a:uLnTx/>
                <a:uFillTx/>
                <a:latin typeface="Times New Roman" charset="0"/>
                <a:ea typeface="ＭＳ Ｐゴシック" charset="0"/>
                <a:cs typeface="Times New Roman" charset="0"/>
                <a:sym typeface="Wingdings" charset="0"/>
              </a:rPr>
              <a:t>−4  </a:t>
            </a: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L</a:t>
            </a:r>
            <a:r>
              <a:rPr kumimoji="0" lang="en-US" sz="2000" b="0" i="0" u="none" strike="noStrike" kern="1200" cap="none" spc="0" normalizeH="0" baseline="-25000" noProof="0" dirty="0">
                <a:ln>
                  <a:noFill/>
                </a:ln>
                <a:solidFill>
                  <a:srgbClr val="000000"/>
                </a:solidFill>
                <a:effectLst/>
                <a:uLnTx/>
                <a:uFillTx/>
                <a:latin typeface="Times New Roman" charset="0"/>
                <a:ea typeface="ＭＳ Ｐゴシック" charset="0"/>
                <a:cs typeface="Times New Roman" charset="0"/>
                <a:sym typeface="Wingdings" charset="0"/>
              </a:rPr>
              <a:t></a:t>
            </a:r>
            <a:r>
              <a:rPr kumimoji="0" lang="en-US" sz="2000" b="0" i="0" u="none" strike="noStrike" kern="1200" cap="none" spc="0" normalizeH="0" baseline="30000" noProof="0" dirty="0">
                <a:ln>
                  <a:noFill/>
                </a:ln>
                <a:solidFill>
                  <a:srgbClr val="000000"/>
                </a:solidFill>
                <a:effectLst/>
                <a:uLnTx/>
                <a:uFillTx/>
                <a:latin typeface="Times New Roman" charset="0"/>
                <a:ea typeface="ＭＳ Ｐゴシック" charset="0"/>
                <a:cs typeface="Times New Roman" charset="0"/>
                <a:sym typeface="Wingdings" charset="0"/>
              </a:rPr>
              <a:t> </a:t>
            </a:r>
            <a:endParaRPr kumimoji="0" lang="en-US" sz="2000" b="0" i="0" u="none" strike="noStrike" kern="1200" cap="none" spc="0" normalizeH="0" baseline="30000" noProof="0" dirty="0">
              <a:ln>
                <a:noFill/>
              </a:ln>
              <a:solidFill>
                <a:srgbClr val="000000"/>
              </a:solidFill>
              <a:effectLst/>
              <a:uLnTx/>
              <a:uFillTx/>
              <a:latin typeface="Times New Roman"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2000 K</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sngStrike" kern="1200" cap="none" spc="0" normalizeH="0" baseline="0" noProof="0" dirty="0">
                <a:ln>
                  <a:noFill/>
                </a:ln>
                <a:solidFill>
                  <a:srgbClr val="000000"/>
                </a:solidFill>
                <a:effectLst/>
                <a:uLnTx/>
                <a:uFillTx/>
                <a:latin typeface="Times New Roman" charset="0"/>
                <a:ea typeface="ＭＳ Ｐゴシック" charset="0"/>
                <a:cs typeface="Times New Roman" charset="0"/>
              </a:rPr>
              <a:t>M9.5V</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L2.5V</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sym typeface="Wingdings"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sym typeface="Wingdings"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sym typeface="Wingdings"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sym typeface="Wingdings" charset="0"/>
              </a:rPr>
              <a:t>0.075 </a:t>
            </a: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M</a:t>
            </a:r>
            <a:r>
              <a:rPr kumimoji="0" lang="en-US" sz="2000" b="0" i="0" u="none" strike="noStrike" kern="1200" cap="none" spc="0" normalizeH="0" baseline="-25000" noProof="0" dirty="0">
                <a:ln>
                  <a:noFill/>
                </a:ln>
                <a:solidFill>
                  <a:srgbClr val="000000"/>
                </a:solidFill>
                <a:effectLst/>
                <a:uLnTx/>
                <a:uFillTx/>
                <a:latin typeface="Times New Roman" charset="0"/>
                <a:ea typeface="ＭＳ Ｐゴシック" charset="0"/>
                <a:cs typeface="Times New Roman" charset="0"/>
                <a:sym typeface="Wingdings" charset="0"/>
              </a:rPr>
              <a:t></a:t>
            </a:r>
            <a:endPar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0.085 R</a:t>
            </a:r>
            <a:r>
              <a:rPr kumimoji="0" lang="en-US" sz="2000" b="0" i="0" u="none" strike="noStrike" kern="1200" cap="none" spc="0" normalizeH="0" baseline="-25000" noProof="0" dirty="0">
                <a:ln>
                  <a:noFill/>
                </a:ln>
                <a:solidFill>
                  <a:srgbClr val="000000"/>
                </a:solidFill>
                <a:effectLst/>
                <a:uLnTx/>
                <a:uFillTx/>
                <a:latin typeface="Times New Roman" charset="0"/>
                <a:ea typeface="ＭＳ Ｐゴシック" charset="0"/>
                <a:cs typeface="Times New Roman" charset="0"/>
                <a:sym typeface="Wingdings" charset="0"/>
              </a:rPr>
              <a:t></a:t>
            </a:r>
            <a:endPar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endParaRPr>
          </a:p>
        </p:txBody>
      </p:sp>
      <p:sp>
        <p:nvSpPr>
          <p:cNvPr id="6" name="TextBox 3">
            <a:extLst>
              <a:ext uri="{FF2B5EF4-FFF2-40B4-BE49-F238E27FC236}">
                <a16:creationId xmlns:a16="http://schemas.microsoft.com/office/drawing/2014/main" id="{3E781EF5-E2DB-4A58-6037-D4C20764EE20}"/>
              </a:ext>
            </a:extLst>
          </p:cNvPr>
          <p:cNvSpPr txBox="1">
            <a:spLocks noChangeArrowheads="1"/>
          </p:cNvSpPr>
          <p:nvPr/>
        </p:nvSpPr>
        <p:spPr bwMode="auto">
          <a:xfrm>
            <a:off x="3048000" y="1066800"/>
            <a:ext cx="2057400" cy="4401205"/>
          </a:xfrm>
          <a:prstGeom prst="rect">
            <a:avLst/>
          </a:prstGeom>
          <a:noFill/>
          <a:ln>
            <a:noFill/>
          </a:ln>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CC"/>
                </a:solidFill>
                <a:effectLst/>
                <a:uLnTx/>
                <a:uFillTx/>
                <a:latin typeface="Times New Roman" charset="0"/>
                <a:ea typeface="ＭＳ Ｐゴシック" charset="0"/>
                <a:cs typeface="Times New Roman" charset="0"/>
              </a:rPr>
              <a:t>Largest MS Star	</a:t>
            </a: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10</a:t>
            </a:r>
            <a:r>
              <a:rPr kumimoji="0" lang="en-US" sz="2000" b="0" i="0" u="none" strike="noStrike" kern="1200" cap="none" spc="0" normalizeH="0" baseline="30000" noProof="0" dirty="0">
                <a:ln>
                  <a:noFill/>
                </a:ln>
                <a:solidFill>
                  <a:srgbClr val="000000"/>
                </a:solidFill>
                <a:effectLst/>
                <a:uLnTx/>
                <a:uFillTx/>
                <a:latin typeface="Times New Roman" charset="0"/>
                <a:ea typeface="ＭＳ Ｐゴシック" charset="0"/>
                <a:cs typeface="Times New Roman" charset="0"/>
              </a:rPr>
              <a:t>7  </a:t>
            </a: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L</a:t>
            </a:r>
            <a:r>
              <a:rPr kumimoji="0" lang="en-US" sz="2000" b="0" i="0" u="none" strike="noStrike" kern="1200" cap="none" spc="0" normalizeH="0" baseline="-25000" noProof="0" dirty="0">
                <a:ln>
                  <a:noFill/>
                </a:ln>
                <a:solidFill>
                  <a:srgbClr val="000000"/>
                </a:solidFill>
                <a:effectLst/>
                <a:uLnTx/>
                <a:uFillTx/>
                <a:latin typeface="Times New Roman" charset="0"/>
                <a:ea typeface="ＭＳ Ｐゴシック" charset="0"/>
                <a:cs typeface="Times New Roman" charset="0"/>
                <a:sym typeface="Wingdings" charset="0"/>
              </a:rPr>
              <a:t></a:t>
            </a:r>
            <a:r>
              <a:rPr kumimoji="0" lang="en-US" sz="2000" b="0" i="0" u="none" strike="noStrike" kern="1200" cap="none" spc="0" normalizeH="0" baseline="30000" noProof="0" dirty="0">
                <a:ln>
                  <a:noFill/>
                </a:ln>
                <a:solidFill>
                  <a:srgbClr val="000000"/>
                </a:solidFill>
                <a:effectLst/>
                <a:uLnTx/>
                <a:uFillTx/>
                <a:latin typeface="Times New Roman" charset="0"/>
                <a:ea typeface="ＭＳ Ｐゴシック" charset="0"/>
                <a:cs typeface="Times New Roman" charset="0"/>
                <a:sym typeface="Wingdings" charset="0"/>
              </a:rPr>
              <a:t> </a:t>
            </a:r>
            <a:endParaRPr kumimoji="0" lang="en-US" sz="2000" b="0" i="0" u="none" strike="noStrike" kern="1200" cap="none" spc="0" normalizeH="0" baseline="30000" noProof="0" dirty="0">
              <a:ln>
                <a:noFill/>
              </a:ln>
              <a:solidFill>
                <a:srgbClr val="000000"/>
              </a:solidFill>
              <a:effectLst/>
              <a:uLnTx/>
              <a:uFillTx/>
              <a:latin typeface="Times New Roman"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53000 K</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sngStrike" kern="1200" cap="none" spc="0" normalizeH="0" baseline="0" noProof="0" dirty="0">
                <a:ln>
                  <a:noFill/>
                </a:ln>
                <a:solidFill>
                  <a:srgbClr val="000000"/>
                </a:solidFill>
                <a:effectLst/>
                <a:uLnTx/>
                <a:uFillTx/>
                <a:latin typeface="Times New Roman" charset="0"/>
                <a:ea typeface="ＭＳ Ｐゴシック" charset="0"/>
                <a:cs typeface="Times New Roman" charset="0"/>
              </a:rPr>
              <a:t>O2-3V</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WN5h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Wolf-</a:t>
            </a:r>
            <a:r>
              <a:rPr kumimoji="0" lang="en-US" sz="2000" b="0" i="0" u="none" strike="noStrike" kern="1200" cap="none" spc="0" normalizeH="0" baseline="0" noProof="0" dirty="0" err="1">
                <a:ln>
                  <a:noFill/>
                </a:ln>
                <a:solidFill>
                  <a:srgbClr val="000000"/>
                </a:solidFill>
                <a:effectLst/>
                <a:uLnTx/>
                <a:uFillTx/>
                <a:latin typeface="Times New Roman" charset="0"/>
                <a:ea typeface="ＭＳ Ｐゴシック" charset="0"/>
                <a:cs typeface="Times New Roman" charset="0"/>
              </a:rPr>
              <a:t>Rayet</a:t>
            </a:r>
            <a:endPar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     N+H emission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315 M</a:t>
            </a:r>
            <a:r>
              <a:rPr kumimoji="0" lang="en-US" sz="2000" b="0" i="0" u="none" strike="noStrike" kern="1200" cap="none" spc="0" normalizeH="0" baseline="-25000" noProof="0" dirty="0">
                <a:ln>
                  <a:noFill/>
                </a:ln>
                <a:solidFill>
                  <a:srgbClr val="000000"/>
                </a:solidFill>
                <a:effectLst/>
                <a:uLnTx/>
                <a:uFillTx/>
                <a:latin typeface="Times New Roman" charset="0"/>
                <a:ea typeface="ＭＳ Ｐゴシック" charset="0"/>
                <a:cs typeface="Times New Roman" charset="0"/>
                <a:sym typeface="Wingdings" charset="0"/>
              </a:rPr>
              <a:t></a:t>
            </a:r>
            <a:endPar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BBE0E3">
                    <a:lumMod val="10000"/>
                  </a:srgbClr>
                </a:solidFill>
                <a:effectLst/>
                <a:uLnTx/>
                <a:uFillTx/>
                <a:latin typeface="Times New Roman" panose="02020603050405020304" pitchFamily="18" charset="0"/>
                <a:ea typeface="ＭＳ Ｐゴシック" charset="0"/>
              </a:rPr>
              <a:t>40 R</a:t>
            </a:r>
            <a:r>
              <a:rPr kumimoji="0" lang="en-US" altLang="en-US" sz="2000" b="0" i="0" u="none" strike="noStrike" kern="1200" cap="none" spc="0" normalizeH="0" baseline="-25000" noProof="0" dirty="0">
                <a:ln>
                  <a:noFill/>
                </a:ln>
                <a:solidFill>
                  <a:srgbClr val="BBE0E3">
                    <a:lumMod val="10000"/>
                  </a:srgbClr>
                </a:solidFill>
                <a:effectLst/>
                <a:uLnTx/>
                <a:uFillTx/>
                <a:latin typeface="Times New Roman" panose="02020603050405020304" pitchFamily="18" charset="0"/>
                <a:ea typeface="ＭＳ Ｐゴシック" charset="0"/>
                <a:sym typeface="Wingdings" pitchFamily="2" charset="2"/>
              </a:rPr>
              <a:t></a:t>
            </a:r>
            <a:endParaRPr kumimoji="0" lang="en-US" sz="2000" b="0" i="0" u="none" strike="noStrike" kern="1200" cap="none" spc="0" normalizeH="0" baseline="0" noProof="0" dirty="0">
              <a:ln>
                <a:noFill/>
              </a:ln>
              <a:solidFill>
                <a:srgbClr val="BBE0E3">
                  <a:lumMod val="10000"/>
                </a:srgbClr>
              </a:solidFill>
              <a:effectLst/>
              <a:uLnTx/>
              <a:uFillTx/>
              <a:latin typeface="Times New Roman" charset="0"/>
              <a:ea typeface="ＭＳ Ｐゴシック" charset="0"/>
              <a:cs typeface="Times New Roman" charset="0"/>
            </a:endParaRPr>
          </a:p>
        </p:txBody>
      </p:sp>
    </p:spTree>
    <p:extLst>
      <p:ext uri="{BB962C8B-B14F-4D97-AF65-F5344CB8AC3E}">
        <p14:creationId xmlns:p14="http://schemas.microsoft.com/office/powerpoint/2010/main" val="23469654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D837AC42-8591-5450-1004-88F0E3369C2B}"/>
              </a:ext>
            </a:extLst>
          </p:cNvPr>
          <p:cNvSpPr>
            <a:spLocks noGrp="1" noChangeArrowheads="1"/>
          </p:cNvSpPr>
          <p:nvPr>
            <p:ph type="title"/>
          </p:nvPr>
        </p:nvSpPr>
        <p:spPr>
          <a:xfrm>
            <a:off x="0" y="0"/>
            <a:ext cx="9144000" cy="914400"/>
          </a:xfrm>
        </p:spPr>
        <p:txBody>
          <a:bodyPr/>
          <a:lstStyle/>
          <a:p>
            <a:pPr eaLnBrk="1" hangingPunct="1"/>
            <a:r>
              <a:rPr lang="en-US" altLang="en-US" b="1">
                <a:solidFill>
                  <a:srgbClr val="FFFFFF"/>
                </a:solidFill>
                <a:latin typeface="Times New Roman" panose="02020603050405020304" pitchFamily="18" charset="0"/>
                <a:ea typeface="ＭＳ Ｐゴシック" panose="020B0600070205080204" pitchFamily="34" charset="-128"/>
              </a:rPr>
              <a:t>Dwarfs</a:t>
            </a:r>
          </a:p>
        </p:txBody>
      </p:sp>
      <p:sp>
        <p:nvSpPr>
          <p:cNvPr id="7" name="Oval 6">
            <a:extLst>
              <a:ext uri="{FF2B5EF4-FFF2-40B4-BE49-F238E27FC236}">
                <a16:creationId xmlns:a16="http://schemas.microsoft.com/office/drawing/2014/main" id="{B1634BDE-169F-2B22-CF10-F38082931A25}"/>
              </a:ext>
            </a:extLst>
          </p:cNvPr>
          <p:cNvSpPr>
            <a:spLocks noChangeArrowheads="1"/>
          </p:cNvSpPr>
          <p:nvPr/>
        </p:nvSpPr>
        <p:spPr bwMode="auto">
          <a:xfrm>
            <a:off x="7162800" y="3367088"/>
            <a:ext cx="304800" cy="304800"/>
          </a:xfrm>
          <a:prstGeom prst="ellipse">
            <a:avLst/>
          </a:prstGeom>
          <a:solidFill>
            <a:srgbClr val="B40000"/>
          </a:soli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rgbClr val="FFFFFF"/>
              </a:solidFill>
              <a:latin typeface="Arial" charset="0"/>
              <a:ea typeface="ＭＳ Ｐゴシック" charset="0"/>
              <a:cs typeface="ＭＳ Ｐゴシック" charset="0"/>
            </a:endParaRPr>
          </a:p>
        </p:txBody>
      </p:sp>
      <p:sp>
        <p:nvSpPr>
          <p:cNvPr id="10" name="Oval 9">
            <a:extLst>
              <a:ext uri="{FF2B5EF4-FFF2-40B4-BE49-F238E27FC236}">
                <a16:creationId xmlns:a16="http://schemas.microsoft.com/office/drawing/2014/main" id="{F275A27D-7583-732E-CDB7-FD746B72CF4B}"/>
              </a:ext>
            </a:extLst>
          </p:cNvPr>
          <p:cNvSpPr>
            <a:spLocks noChangeArrowheads="1"/>
          </p:cNvSpPr>
          <p:nvPr/>
        </p:nvSpPr>
        <p:spPr bwMode="auto">
          <a:xfrm>
            <a:off x="304800" y="838200"/>
            <a:ext cx="5334000" cy="5410200"/>
          </a:xfrm>
          <a:prstGeom prst="ellipse">
            <a:avLst/>
          </a:prstGeom>
          <a:solidFill>
            <a:srgbClr val="DBE0FF"/>
          </a:solidFill>
          <a:ln w="9525">
            <a:solidFill>
              <a:srgbClr val="B6DCDF"/>
            </a:solidFill>
            <a:round/>
            <a:headEnd/>
            <a:tailEnd/>
          </a:ln>
          <a:effectLst>
            <a:outerShdw blurRad="40000" dist="23000" dir="5400000" rotWithShape="0">
              <a:srgbClr val="808080">
                <a:alpha val="34999"/>
              </a:srgbClr>
            </a:outerShdw>
          </a:effectLst>
        </p:spPr>
        <p:txBody>
          <a:bodyPr/>
          <a:lstStyle/>
          <a:p>
            <a:pPr eaLnBrk="1" hangingPunct="1">
              <a:defRPr/>
            </a:pPr>
            <a:endParaRPr lang="en-US">
              <a:solidFill>
                <a:srgbClr val="FFFFFF"/>
              </a:solidFill>
            </a:endParaRPr>
          </a:p>
        </p:txBody>
      </p:sp>
      <p:sp>
        <p:nvSpPr>
          <p:cNvPr id="201733" name="TextBox 11">
            <a:extLst>
              <a:ext uri="{FF2B5EF4-FFF2-40B4-BE49-F238E27FC236}">
                <a16:creationId xmlns:a16="http://schemas.microsoft.com/office/drawing/2014/main" id="{C083E355-2BB1-04D3-4168-7F20610CFC6B}"/>
              </a:ext>
            </a:extLst>
          </p:cNvPr>
          <p:cNvSpPr txBox="1">
            <a:spLocks noChangeArrowheads="1"/>
          </p:cNvSpPr>
          <p:nvPr/>
        </p:nvSpPr>
        <p:spPr bwMode="auto">
          <a:xfrm>
            <a:off x="2590800" y="2946400"/>
            <a:ext cx="68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a:solidFill>
                  <a:srgbClr val="000000"/>
                </a:solidFill>
                <a:latin typeface="Times New Roman" panose="02020603050405020304" pitchFamily="18" charset="0"/>
              </a:rPr>
              <a:t>O</a:t>
            </a:r>
          </a:p>
        </p:txBody>
      </p:sp>
      <p:sp>
        <p:nvSpPr>
          <p:cNvPr id="201734" name="TextBox 17">
            <a:extLst>
              <a:ext uri="{FF2B5EF4-FFF2-40B4-BE49-F238E27FC236}">
                <a16:creationId xmlns:a16="http://schemas.microsoft.com/office/drawing/2014/main" id="{668F5BC3-3886-D4D5-A070-1996D5BD0D72}"/>
              </a:ext>
            </a:extLst>
          </p:cNvPr>
          <p:cNvSpPr txBox="1">
            <a:spLocks noChangeArrowheads="1"/>
          </p:cNvSpPr>
          <p:nvPr/>
        </p:nvSpPr>
        <p:spPr bwMode="auto">
          <a:xfrm>
            <a:off x="7696200" y="2946400"/>
            <a:ext cx="68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a:solidFill>
                  <a:srgbClr val="FFFFFF"/>
                </a:solidFill>
                <a:latin typeface="Times New Roman" panose="02020603050405020304" pitchFamily="18" charset="0"/>
              </a:rPr>
              <a:t>M</a:t>
            </a:r>
          </a:p>
        </p:txBody>
      </p:sp>
      <p:sp>
        <p:nvSpPr>
          <p:cNvPr id="2" name="TextBox 1">
            <a:extLst>
              <a:ext uri="{FF2B5EF4-FFF2-40B4-BE49-F238E27FC236}">
                <a16:creationId xmlns:a16="http://schemas.microsoft.com/office/drawing/2014/main" id="{39797D7C-96C1-8A2B-B771-090F56EC3A79}"/>
              </a:ext>
            </a:extLst>
          </p:cNvPr>
          <p:cNvSpPr txBox="1">
            <a:spLocks noChangeArrowheads="1"/>
          </p:cNvSpPr>
          <p:nvPr/>
        </p:nvSpPr>
        <p:spPr bwMode="auto">
          <a:xfrm>
            <a:off x="1890713" y="3773488"/>
            <a:ext cx="208121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a:solidFill>
                  <a:srgbClr val="3366FF"/>
                </a:solidFill>
                <a:latin typeface="Times New Roman" panose="02020603050405020304" pitchFamily="18" charset="0"/>
              </a:rPr>
              <a:t>27 ± 0.6 M</a:t>
            </a:r>
            <a:r>
              <a:rPr lang="en-US" altLang="en-US" sz="2800" baseline="-25000">
                <a:solidFill>
                  <a:srgbClr val="3366FF"/>
                </a:solidFill>
                <a:latin typeface="Times New Roman" panose="02020603050405020304" pitchFamily="18" charset="0"/>
                <a:sym typeface="Wingdings" pitchFamily="2" charset="2"/>
              </a:rPr>
              <a:t></a:t>
            </a:r>
            <a:endParaRPr lang="en-US" altLang="en-US" sz="2800">
              <a:solidFill>
                <a:srgbClr val="3366FF"/>
              </a:solidFill>
              <a:latin typeface="Times New Roman" panose="02020603050405020304" pitchFamily="18" charset="0"/>
            </a:endParaRPr>
          </a:p>
          <a:p>
            <a:pPr algn="ctr" eaLnBrk="1" hangingPunct="1">
              <a:spcBef>
                <a:spcPct val="0"/>
              </a:spcBef>
              <a:buFontTx/>
              <a:buNone/>
            </a:pPr>
            <a:r>
              <a:rPr lang="en-US" altLang="en-US" sz="2800">
                <a:solidFill>
                  <a:srgbClr val="3366FF"/>
                </a:solidFill>
                <a:latin typeface="Times New Roman" panose="02020603050405020304" pitchFamily="18" charset="0"/>
              </a:rPr>
              <a:t>or</a:t>
            </a:r>
          </a:p>
          <a:p>
            <a:pPr algn="ctr" eaLnBrk="1" hangingPunct="1">
              <a:spcBef>
                <a:spcPct val="0"/>
              </a:spcBef>
              <a:buFontTx/>
              <a:buNone/>
            </a:pPr>
            <a:r>
              <a:rPr lang="en-US" altLang="en-US" sz="2800">
                <a:solidFill>
                  <a:srgbClr val="3366FF"/>
                </a:solidFill>
                <a:latin typeface="Times New Roman" panose="02020603050405020304" pitchFamily="18" charset="0"/>
              </a:rPr>
              <a:t>116 ± 31 M</a:t>
            </a:r>
            <a:r>
              <a:rPr lang="en-US" altLang="en-US" sz="2800" baseline="-25000">
                <a:solidFill>
                  <a:srgbClr val="3366FF"/>
                </a:solidFill>
                <a:latin typeface="Times New Roman" panose="02020603050405020304" pitchFamily="18" charset="0"/>
                <a:sym typeface="Wingdings" pitchFamily="2" charset="2"/>
              </a:rPr>
              <a:t></a:t>
            </a:r>
            <a:endParaRPr lang="en-US" altLang="en-US" sz="2800">
              <a:solidFill>
                <a:srgbClr val="3366FF"/>
              </a:solidFill>
              <a:latin typeface="Times New Roman" panose="02020603050405020304" pitchFamily="18" charset="0"/>
            </a:endParaRPr>
          </a:p>
          <a:p>
            <a:pPr algn="ctr" eaLnBrk="1" hangingPunct="1">
              <a:spcBef>
                <a:spcPct val="0"/>
              </a:spcBef>
              <a:buFontTx/>
              <a:buNone/>
            </a:pPr>
            <a:r>
              <a:rPr lang="en-US" altLang="en-US" sz="2800">
                <a:solidFill>
                  <a:srgbClr val="3366FF"/>
                </a:solidFill>
                <a:latin typeface="Times New Roman" panose="02020603050405020304" pitchFamily="18" charset="0"/>
              </a:rPr>
              <a:t>or</a:t>
            </a:r>
          </a:p>
          <a:p>
            <a:pPr algn="ctr" eaLnBrk="1" hangingPunct="1">
              <a:spcBef>
                <a:spcPct val="0"/>
              </a:spcBef>
              <a:buFontTx/>
              <a:buNone/>
            </a:pPr>
            <a:r>
              <a:rPr lang="en-US" altLang="en-US" sz="2800">
                <a:solidFill>
                  <a:srgbClr val="3366FF"/>
                </a:solidFill>
                <a:latin typeface="Times New Roman" panose="02020603050405020304" pitchFamily="18" charset="0"/>
              </a:rPr>
              <a:t>315 ± 60 M</a:t>
            </a:r>
            <a:r>
              <a:rPr lang="en-US" altLang="en-US" sz="2800" baseline="-25000">
                <a:solidFill>
                  <a:srgbClr val="3366FF"/>
                </a:solidFill>
                <a:latin typeface="Times New Roman" panose="02020603050405020304" pitchFamily="18" charset="0"/>
                <a:sym typeface="Wingdings" pitchFamily="2" charset="2"/>
              </a:rPr>
              <a:t></a:t>
            </a:r>
            <a:endParaRPr lang="en-US" altLang="en-US" sz="2800">
              <a:solidFill>
                <a:srgbClr val="3366FF"/>
              </a:solidFill>
              <a:latin typeface="Times New Roman" panose="02020603050405020304" pitchFamily="18" charset="0"/>
            </a:endParaRPr>
          </a:p>
        </p:txBody>
      </p:sp>
      <p:sp>
        <p:nvSpPr>
          <p:cNvPr id="19" name="TextBox 18">
            <a:extLst>
              <a:ext uri="{FF2B5EF4-FFF2-40B4-BE49-F238E27FC236}">
                <a16:creationId xmlns:a16="http://schemas.microsoft.com/office/drawing/2014/main" id="{979846C2-D06C-CD47-6977-0B2720823EDD}"/>
              </a:ext>
            </a:extLst>
          </p:cNvPr>
          <p:cNvSpPr txBox="1">
            <a:spLocks noChangeArrowheads="1"/>
          </p:cNvSpPr>
          <p:nvPr/>
        </p:nvSpPr>
        <p:spPr bwMode="auto">
          <a:xfrm>
            <a:off x="7048500" y="4083050"/>
            <a:ext cx="1614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a:solidFill>
                  <a:srgbClr val="FF0000"/>
                </a:solidFill>
                <a:latin typeface="Times New Roman" panose="02020603050405020304" pitchFamily="18" charset="0"/>
              </a:rPr>
              <a:t>0.075 M</a:t>
            </a:r>
            <a:r>
              <a:rPr lang="en-US" altLang="en-US" sz="2800" baseline="-25000">
                <a:solidFill>
                  <a:srgbClr val="FF0000"/>
                </a:solidFill>
                <a:latin typeface="Times New Roman" panose="02020603050405020304" pitchFamily="18" charset="0"/>
                <a:sym typeface="Wingdings" pitchFamily="2" charset="2"/>
              </a:rPr>
              <a:t></a:t>
            </a:r>
            <a:endParaRPr lang="en-US" altLang="en-US" sz="2800">
              <a:solidFill>
                <a:srgbClr val="FF0000"/>
              </a:solidFill>
              <a:latin typeface="Times New Roman" panose="02020603050405020304" pitchFamily="18" charset="0"/>
            </a:endParaRPr>
          </a:p>
        </p:txBody>
      </p:sp>
      <p:sp>
        <p:nvSpPr>
          <p:cNvPr id="150537" name="TextBox 5">
            <a:extLst>
              <a:ext uri="{FF2B5EF4-FFF2-40B4-BE49-F238E27FC236}">
                <a16:creationId xmlns:a16="http://schemas.microsoft.com/office/drawing/2014/main" id="{D5AA69DE-93CD-82AC-5634-2727DD6ACFE2}"/>
              </a:ext>
            </a:extLst>
          </p:cNvPr>
          <p:cNvSpPr txBox="1">
            <a:spLocks noChangeArrowheads="1"/>
          </p:cNvSpPr>
          <p:nvPr/>
        </p:nvSpPr>
        <p:spPr bwMode="auto">
          <a:xfrm>
            <a:off x="5181600" y="5772150"/>
            <a:ext cx="3609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000">
                <a:solidFill>
                  <a:srgbClr val="FFFF00"/>
                </a:solidFill>
                <a:latin typeface="Times New Roman" panose="02020603050405020304" pitchFamily="18" charset="0"/>
              </a:rPr>
              <a:t>What about other characteristics?</a:t>
            </a:r>
          </a:p>
        </p:txBody>
      </p:sp>
      <p:sp>
        <p:nvSpPr>
          <p:cNvPr id="11" name="TextBox 11">
            <a:extLst>
              <a:ext uri="{FF2B5EF4-FFF2-40B4-BE49-F238E27FC236}">
                <a16:creationId xmlns:a16="http://schemas.microsoft.com/office/drawing/2014/main" id="{DE06E816-A7CD-CBA1-6243-389DFA61C54A}"/>
              </a:ext>
            </a:extLst>
          </p:cNvPr>
          <p:cNvSpPr txBox="1">
            <a:spLocks noChangeArrowheads="1"/>
          </p:cNvSpPr>
          <p:nvPr/>
        </p:nvSpPr>
        <p:spPr bwMode="auto">
          <a:xfrm>
            <a:off x="2209800" y="2057400"/>
            <a:ext cx="1752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a:solidFill>
                  <a:srgbClr val="000000"/>
                </a:solidFill>
                <a:latin typeface="Times New Roman" panose="02020603050405020304" pitchFamily="18" charset="0"/>
              </a:rPr>
              <a:t>WN</a:t>
            </a:r>
          </a:p>
        </p:txBody>
      </p:sp>
      <p:sp>
        <p:nvSpPr>
          <p:cNvPr id="12" name="TextBox 11">
            <a:extLst>
              <a:ext uri="{FF2B5EF4-FFF2-40B4-BE49-F238E27FC236}">
                <a16:creationId xmlns:a16="http://schemas.microsoft.com/office/drawing/2014/main" id="{449C5D65-5EB4-12AB-4284-89B44654D4EB}"/>
              </a:ext>
            </a:extLst>
          </p:cNvPr>
          <p:cNvSpPr txBox="1">
            <a:spLocks noChangeArrowheads="1"/>
          </p:cNvSpPr>
          <p:nvPr/>
        </p:nvSpPr>
        <p:spPr bwMode="auto">
          <a:xfrm>
            <a:off x="2590800" y="2955925"/>
            <a:ext cx="68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a:solidFill>
                  <a:srgbClr val="FF0000"/>
                </a:solidFill>
                <a:latin typeface="Times New Roman" panose="02020603050405020304" pitchFamily="18" charset="0"/>
              </a:rPr>
              <a:t>X</a:t>
            </a:r>
          </a:p>
        </p:txBody>
      </p:sp>
      <p:sp>
        <p:nvSpPr>
          <p:cNvPr id="13" name="TextBox 12">
            <a:extLst>
              <a:ext uri="{FF2B5EF4-FFF2-40B4-BE49-F238E27FC236}">
                <a16:creationId xmlns:a16="http://schemas.microsoft.com/office/drawing/2014/main" id="{1CEE47F5-1463-D83D-8246-0B230AE22A07}"/>
              </a:ext>
            </a:extLst>
          </p:cNvPr>
          <p:cNvSpPr txBox="1">
            <a:spLocks noChangeArrowheads="1"/>
          </p:cNvSpPr>
          <p:nvPr/>
        </p:nvSpPr>
        <p:spPr bwMode="auto">
          <a:xfrm>
            <a:off x="7772400" y="2955925"/>
            <a:ext cx="68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a:solidFill>
                  <a:srgbClr val="FF0000"/>
                </a:solidFill>
                <a:latin typeface="Times New Roman" panose="02020603050405020304" pitchFamily="18" charset="0"/>
              </a:rPr>
              <a:t>X</a:t>
            </a:r>
          </a:p>
        </p:txBody>
      </p:sp>
      <p:sp>
        <p:nvSpPr>
          <p:cNvPr id="14" name="TextBox 13">
            <a:extLst>
              <a:ext uri="{FF2B5EF4-FFF2-40B4-BE49-F238E27FC236}">
                <a16:creationId xmlns:a16="http://schemas.microsoft.com/office/drawing/2014/main" id="{98A534C1-C198-393A-415D-EB2985E02361}"/>
              </a:ext>
            </a:extLst>
          </p:cNvPr>
          <p:cNvSpPr txBox="1">
            <a:spLocks noChangeArrowheads="1"/>
          </p:cNvSpPr>
          <p:nvPr/>
        </p:nvSpPr>
        <p:spPr bwMode="auto">
          <a:xfrm>
            <a:off x="7772400" y="2057400"/>
            <a:ext cx="68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a:solidFill>
                  <a:srgbClr val="FFFFFF"/>
                </a:solidFill>
                <a:latin typeface="Times New Roman" panose="02020603050405020304" pitchFamily="18" charset="0"/>
              </a:rPr>
              <a:t>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2000"/>
                                        <p:tgtEl>
                                          <p:spTgt spid="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50537"/>
                                        </p:tgtEl>
                                        <p:attrNameLst>
                                          <p:attrName>style.visibility</p:attrName>
                                        </p:attrNameLst>
                                      </p:cBhvr>
                                      <p:to>
                                        <p:strVal val="visible"/>
                                      </p:to>
                                    </p:set>
                                    <p:animEffect transition="in" filter="fade">
                                      <p:cBhvr>
                                        <p:cTn id="37" dur="500"/>
                                        <p:tgtEl>
                                          <p:spTgt spid="150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150537" grpId="0"/>
      <p:bldP spid="11" grpId="0"/>
      <p:bldP spid="12"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sp>
        <p:nvSpPr>
          <p:cNvPr id="214019" name="Rectangle 2">
            <a:extLst>
              <a:ext uri="{FF2B5EF4-FFF2-40B4-BE49-F238E27FC236}">
                <a16:creationId xmlns:a16="http://schemas.microsoft.com/office/drawing/2014/main" id="{FCDF433A-733C-CE0B-0727-239C6233B52A}"/>
              </a:ext>
            </a:extLst>
          </p:cNvPr>
          <p:cNvSpPr>
            <a:spLocks noGrp="1" noChangeArrowheads="1"/>
          </p:cNvSpPr>
          <p:nvPr>
            <p:ph type="title"/>
          </p:nvPr>
        </p:nvSpPr>
        <p:spPr>
          <a:xfrm>
            <a:off x="0" y="0"/>
            <a:ext cx="9144000" cy="838200"/>
          </a:xfrm>
        </p:spPr>
        <p:txBody>
          <a:bodyPr/>
          <a:lstStyle/>
          <a:p>
            <a:pPr eaLnBrk="1" hangingPunct="1"/>
            <a:r>
              <a:rPr lang="en-US" altLang="en-US" b="1">
                <a:solidFill>
                  <a:schemeClr val="tx1"/>
                </a:solidFill>
                <a:latin typeface="Times New Roman" panose="02020603050405020304" pitchFamily="18" charset="0"/>
                <a:ea typeface="ＭＳ Ｐゴシック" panose="020B0600070205080204" pitchFamily="34" charset="-128"/>
              </a:rPr>
              <a:t>Stellar Populations</a:t>
            </a:r>
          </a:p>
        </p:txBody>
      </p:sp>
      <p:sp>
        <p:nvSpPr>
          <p:cNvPr id="162820" name="TextBox 1">
            <a:extLst>
              <a:ext uri="{FF2B5EF4-FFF2-40B4-BE49-F238E27FC236}">
                <a16:creationId xmlns:a16="http://schemas.microsoft.com/office/drawing/2014/main" id="{3091B3FE-A720-76C6-1299-9881575F5D8A}"/>
              </a:ext>
            </a:extLst>
          </p:cNvPr>
          <p:cNvSpPr txBox="1">
            <a:spLocks noChangeArrowheads="1"/>
          </p:cNvSpPr>
          <p:nvPr/>
        </p:nvSpPr>
        <p:spPr bwMode="auto">
          <a:xfrm>
            <a:off x="6507162" y="990600"/>
            <a:ext cx="2179638"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mn-cs"/>
              </a:rPr>
              <a:t>5 Characteristics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mass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composition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magnetism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rotation/convection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temperature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luminosity class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evolutionary state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(multiplicity)</a:t>
            </a:r>
          </a:p>
        </p:txBody>
      </p:sp>
      <p:pic>
        <p:nvPicPr>
          <p:cNvPr id="3" name="Picture 2" descr="A colorful circle with white circle in center&#10;&#10;Description automatically generated">
            <a:extLst>
              <a:ext uri="{FF2B5EF4-FFF2-40B4-BE49-F238E27FC236}">
                <a16:creationId xmlns:a16="http://schemas.microsoft.com/office/drawing/2014/main" id="{DDBE7344-3F25-CE5A-F699-62335D9CB314}"/>
              </a:ext>
            </a:extLst>
          </p:cNvPr>
          <p:cNvPicPr>
            <a:picLocks noChangeAspect="1"/>
          </p:cNvPicPr>
          <p:nvPr/>
        </p:nvPicPr>
        <p:blipFill>
          <a:blip r:embed="rId3"/>
          <a:stretch>
            <a:fillRect/>
          </a:stretch>
        </p:blipFill>
        <p:spPr>
          <a:xfrm>
            <a:off x="63094" y="757842"/>
            <a:ext cx="6490106" cy="594775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2820">
                                            <p:txEl>
                                              <p:pRg st="2" end="2"/>
                                            </p:txEl>
                                          </p:spTgt>
                                        </p:tgtEl>
                                        <p:attrNameLst>
                                          <p:attrName>style.visibility</p:attrName>
                                        </p:attrNameLst>
                                      </p:cBhvr>
                                      <p:to>
                                        <p:strVal val="visible"/>
                                      </p:to>
                                    </p:set>
                                    <p:animEffect transition="in" filter="fade">
                                      <p:cBhvr>
                                        <p:cTn id="7" dur="500"/>
                                        <p:tgtEl>
                                          <p:spTgt spid="162820">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2820">
                                            <p:txEl>
                                              <p:pRg st="3" end="3"/>
                                            </p:txEl>
                                          </p:spTgt>
                                        </p:tgtEl>
                                        <p:attrNameLst>
                                          <p:attrName>style.visibility</p:attrName>
                                        </p:attrNameLst>
                                      </p:cBhvr>
                                      <p:to>
                                        <p:strVal val="visible"/>
                                      </p:to>
                                    </p:set>
                                    <p:animEffect transition="in" filter="fade">
                                      <p:cBhvr>
                                        <p:cTn id="12" dur="500"/>
                                        <p:tgtEl>
                                          <p:spTgt spid="162820">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62820">
                                            <p:txEl>
                                              <p:pRg st="4" end="4"/>
                                            </p:txEl>
                                          </p:spTgt>
                                        </p:tgtEl>
                                        <p:attrNameLst>
                                          <p:attrName>style.visibility</p:attrName>
                                        </p:attrNameLst>
                                      </p:cBhvr>
                                      <p:to>
                                        <p:strVal val="visible"/>
                                      </p:to>
                                    </p:set>
                                    <p:animEffect transition="in" filter="fade">
                                      <p:cBhvr>
                                        <p:cTn id="17" dur="500"/>
                                        <p:tgtEl>
                                          <p:spTgt spid="162820">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62820">
                                            <p:txEl>
                                              <p:pRg st="5" end="5"/>
                                            </p:txEl>
                                          </p:spTgt>
                                        </p:tgtEl>
                                        <p:attrNameLst>
                                          <p:attrName>style.visibility</p:attrName>
                                        </p:attrNameLst>
                                      </p:cBhvr>
                                      <p:to>
                                        <p:strVal val="visible"/>
                                      </p:to>
                                    </p:set>
                                    <p:animEffect transition="in" filter="fade">
                                      <p:cBhvr>
                                        <p:cTn id="22" dur="500"/>
                                        <p:tgtEl>
                                          <p:spTgt spid="162820">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62820">
                                            <p:txEl>
                                              <p:pRg st="6" end="6"/>
                                            </p:txEl>
                                          </p:spTgt>
                                        </p:tgtEl>
                                        <p:attrNameLst>
                                          <p:attrName>style.visibility</p:attrName>
                                        </p:attrNameLst>
                                      </p:cBhvr>
                                      <p:to>
                                        <p:strVal val="visible"/>
                                      </p:to>
                                    </p:set>
                                    <p:animEffect transition="in" filter="fade">
                                      <p:cBhvr>
                                        <p:cTn id="27" dur="500"/>
                                        <p:tgtEl>
                                          <p:spTgt spid="162820">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62820">
                                            <p:txEl>
                                              <p:pRg st="8" end="8"/>
                                            </p:txEl>
                                          </p:spTgt>
                                        </p:tgtEl>
                                        <p:attrNameLst>
                                          <p:attrName>style.visibility</p:attrName>
                                        </p:attrNameLst>
                                      </p:cBhvr>
                                      <p:to>
                                        <p:strVal val="visible"/>
                                      </p:to>
                                    </p:set>
                                    <p:animEffect transition="in" filter="fade">
                                      <p:cBhvr>
                                        <p:cTn id="30" dur="500"/>
                                        <p:tgtEl>
                                          <p:spTgt spid="162820">
                                            <p:txEl>
                                              <p:pRg st="8" end="8"/>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162820">
                                            <p:txEl>
                                              <p:pRg st="10" end="10"/>
                                            </p:txEl>
                                          </p:spTgt>
                                        </p:tgtEl>
                                        <p:attrNameLst>
                                          <p:attrName>style.visibility</p:attrName>
                                        </p:attrNameLst>
                                      </p:cBhvr>
                                      <p:to>
                                        <p:strVal val="visible"/>
                                      </p:to>
                                    </p:set>
                                    <p:animEffect transition="in" filter="fade">
                                      <p:cBhvr>
                                        <p:cTn id="35" dur="500"/>
                                        <p:tgtEl>
                                          <p:spTgt spid="162820">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62820">
                                            <p:txEl>
                                              <p:pRg st="11" end="11"/>
                                            </p:txEl>
                                          </p:spTgt>
                                        </p:tgtEl>
                                        <p:attrNameLst>
                                          <p:attrName>style.visibility</p:attrName>
                                        </p:attrNameLst>
                                      </p:cBhvr>
                                      <p:to>
                                        <p:strVal val="visible"/>
                                      </p:to>
                                    </p:set>
                                    <p:animEffect transition="in" filter="fade">
                                      <p:cBhvr>
                                        <p:cTn id="38" dur="500"/>
                                        <p:tgtEl>
                                          <p:spTgt spid="162820">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62820">
                                            <p:txEl>
                                              <p:pRg st="12" end="12"/>
                                            </p:txEl>
                                          </p:spTgt>
                                        </p:tgtEl>
                                        <p:attrNameLst>
                                          <p:attrName>style.visibility</p:attrName>
                                        </p:attrNameLst>
                                      </p:cBhvr>
                                      <p:to>
                                        <p:strVal val="visible"/>
                                      </p:to>
                                    </p:set>
                                    <p:animEffect transition="in" filter="fade">
                                      <p:cBhvr>
                                        <p:cTn id="41" dur="500"/>
                                        <p:tgtEl>
                                          <p:spTgt spid="162820">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62820">
                                            <p:txEl>
                                              <p:pRg st="14" end="14"/>
                                            </p:txEl>
                                          </p:spTgt>
                                        </p:tgtEl>
                                        <p:attrNameLst>
                                          <p:attrName>style.visibility</p:attrName>
                                        </p:attrNameLst>
                                      </p:cBhvr>
                                      <p:to>
                                        <p:strVal val="visible"/>
                                      </p:to>
                                    </p:set>
                                    <p:animEffect transition="in" filter="fade">
                                      <p:cBhvr>
                                        <p:cTn id="44" dur="500"/>
                                        <p:tgtEl>
                                          <p:spTgt spid="162820">
                                            <p:txEl>
                                              <p:pRg st="14" end="14"/>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162820">
                                            <p:txEl>
                                              <p:pRg st="16" end="16"/>
                                            </p:txEl>
                                          </p:spTgt>
                                        </p:tgtEl>
                                        <p:attrNameLst>
                                          <p:attrName>style.visibility</p:attrName>
                                        </p:attrNameLst>
                                      </p:cBhvr>
                                      <p:to>
                                        <p:strVal val="visible"/>
                                      </p:to>
                                    </p:set>
                                    <p:animEffect transition="in" filter="fade">
                                      <p:cBhvr>
                                        <p:cTn id="49" dur="500"/>
                                        <p:tgtEl>
                                          <p:spTgt spid="162820">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6433" name="Picture 1" descr="Screen Shot 2020-02-05 at 4.16.30 PM.png">
            <a:extLst>
              <a:ext uri="{FF2B5EF4-FFF2-40B4-BE49-F238E27FC236}">
                <a16:creationId xmlns:a16="http://schemas.microsoft.com/office/drawing/2014/main" id="{2BB4B582-2E91-950C-DA6F-94BB81209A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85800"/>
            <a:ext cx="8697913"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4" name="Rectangle 2">
            <a:extLst>
              <a:ext uri="{FF2B5EF4-FFF2-40B4-BE49-F238E27FC236}">
                <a16:creationId xmlns:a16="http://schemas.microsoft.com/office/drawing/2014/main" id="{0CDB5735-4645-FAA6-A095-0C660FE048B4}"/>
              </a:ext>
            </a:extLst>
          </p:cNvPr>
          <p:cNvSpPr>
            <a:spLocks noGrp="1" noChangeArrowheads="1"/>
          </p:cNvSpPr>
          <p:nvPr>
            <p:ph type="title"/>
          </p:nvPr>
        </p:nvSpPr>
        <p:spPr>
          <a:xfrm>
            <a:off x="0" y="-228600"/>
            <a:ext cx="9144000" cy="1143000"/>
          </a:xfrm>
        </p:spPr>
        <p:txBody>
          <a:bodyPr/>
          <a:lstStyle/>
          <a:p>
            <a:pPr eaLnBrk="1" hangingPunct="1"/>
            <a:r>
              <a:rPr lang="en-US" altLang="en-US" b="1">
                <a:ea typeface="ＭＳ Ｐゴシック" panose="020B0600070205080204" pitchFamily="34" charset="-128"/>
              </a:rPr>
              <a:t>#10.</a:t>
            </a:r>
          </a:p>
        </p:txBody>
      </p:sp>
      <p:sp>
        <p:nvSpPr>
          <p:cNvPr id="6" name="Donut 5">
            <a:extLst>
              <a:ext uri="{FF2B5EF4-FFF2-40B4-BE49-F238E27FC236}">
                <a16:creationId xmlns:a16="http://schemas.microsoft.com/office/drawing/2014/main" id="{41A50134-0107-6302-4655-1B4DE1B4182A}"/>
              </a:ext>
            </a:extLst>
          </p:cNvPr>
          <p:cNvSpPr>
            <a:spLocks/>
          </p:cNvSpPr>
          <p:nvPr/>
        </p:nvSpPr>
        <p:spPr bwMode="auto">
          <a:xfrm rot="12137960" flipV="1">
            <a:off x="4489450" y="3967163"/>
            <a:ext cx="2703513" cy="427037"/>
          </a:xfrm>
          <a:custGeom>
            <a:avLst/>
            <a:gdLst>
              <a:gd name="T0" fmla="*/ 0 w 2703513"/>
              <a:gd name="T1" fmla="*/ 213519 h 427037"/>
              <a:gd name="T2" fmla="*/ 1351757 w 2703513"/>
              <a:gd name="T3" fmla="*/ 0 h 427037"/>
              <a:gd name="T4" fmla="*/ 2703514 w 2703513"/>
              <a:gd name="T5" fmla="*/ 213519 h 427037"/>
              <a:gd name="T6" fmla="*/ 1351757 w 2703513"/>
              <a:gd name="T7" fmla="*/ 427038 h 427037"/>
              <a:gd name="T8" fmla="*/ 0 w 2703513"/>
              <a:gd name="T9" fmla="*/ 213519 h 427037"/>
              <a:gd name="T10" fmla="*/ 18072 w 2703513"/>
              <a:gd name="T11" fmla="*/ 213519 h 427037"/>
              <a:gd name="T12" fmla="*/ 1351756 w 2703513"/>
              <a:gd name="T13" fmla="*/ 408965 h 427037"/>
              <a:gd name="T14" fmla="*/ 2685440 w 2703513"/>
              <a:gd name="T15" fmla="*/ 213519 h 427037"/>
              <a:gd name="T16" fmla="*/ 1351756 w 2703513"/>
              <a:gd name="T17" fmla="*/ 18073 h 427037"/>
              <a:gd name="T18" fmla="*/ 18072 w 2703513"/>
              <a:gd name="T19" fmla="*/ 213519 h 4270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3513" h="427037">
                <a:moveTo>
                  <a:pt x="0" y="213519"/>
                </a:moveTo>
                <a:cubicBezTo>
                  <a:pt x="0" y="95596"/>
                  <a:pt x="605202" y="0"/>
                  <a:pt x="1351757" y="0"/>
                </a:cubicBezTo>
                <a:cubicBezTo>
                  <a:pt x="2098312" y="0"/>
                  <a:pt x="2703514" y="95596"/>
                  <a:pt x="2703514" y="213519"/>
                </a:cubicBezTo>
                <a:cubicBezTo>
                  <a:pt x="2703514" y="331442"/>
                  <a:pt x="2098312" y="427038"/>
                  <a:pt x="1351757" y="427038"/>
                </a:cubicBezTo>
                <a:cubicBezTo>
                  <a:pt x="605202" y="427038"/>
                  <a:pt x="0" y="331442"/>
                  <a:pt x="0" y="213519"/>
                </a:cubicBezTo>
                <a:close/>
                <a:moveTo>
                  <a:pt x="18072" y="213519"/>
                </a:moveTo>
                <a:cubicBezTo>
                  <a:pt x="18072" y="321461"/>
                  <a:pt x="615183" y="408965"/>
                  <a:pt x="1351756" y="408965"/>
                </a:cubicBezTo>
                <a:cubicBezTo>
                  <a:pt x="2088329" y="408965"/>
                  <a:pt x="2685440" y="321461"/>
                  <a:pt x="2685440" y="213519"/>
                </a:cubicBezTo>
                <a:cubicBezTo>
                  <a:pt x="2685440" y="105577"/>
                  <a:pt x="2088329" y="18073"/>
                  <a:pt x="1351756" y="18073"/>
                </a:cubicBezTo>
                <a:cubicBezTo>
                  <a:pt x="615183" y="18073"/>
                  <a:pt x="18072" y="105577"/>
                  <a:pt x="18072" y="213519"/>
                </a:cubicBezTo>
                <a:close/>
              </a:path>
            </a:pathLst>
          </a:custGeom>
          <a:solidFill>
            <a:srgbClr val="FF0000"/>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pPr eaLnBrk="1" hangingPunct="1">
              <a:defRPr/>
            </a:pPr>
            <a:endParaRPr lang="en-US">
              <a:solidFill>
                <a:srgbClr val="000000"/>
              </a:solidFill>
            </a:endParaRPr>
          </a:p>
        </p:txBody>
      </p:sp>
      <p:sp>
        <p:nvSpPr>
          <p:cNvPr id="3" name="TextBox 2">
            <a:extLst>
              <a:ext uri="{FF2B5EF4-FFF2-40B4-BE49-F238E27FC236}">
                <a16:creationId xmlns:a16="http://schemas.microsoft.com/office/drawing/2014/main" id="{F189D183-6651-FA27-1D62-52810DDB6193}"/>
              </a:ext>
            </a:extLst>
          </p:cNvPr>
          <p:cNvSpPr txBox="1">
            <a:spLocks noChangeArrowheads="1"/>
          </p:cNvSpPr>
          <p:nvPr/>
        </p:nvSpPr>
        <p:spPr bwMode="auto">
          <a:xfrm>
            <a:off x="5486400" y="2489200"/>
            <a:ext cx="2998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a:solidFill>
                  <a:srgbClr val="000000"/>
                </a:solidFill>
              </a:rPr>
              <a:t>What is this group of stars?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1" name="Rectangle 2">
            <a:extLst>
              <a:ext uri="{FF2B5EF4-FFF2-40B4-BE49-F238E27FC236}">
                <a16:creationId xmlns:a16="http://schemas.microsoft.com/office/drawing/2014/main" id="{73FEEFC4-A7E9-2CCA-4D34-27E66A4D80BE}"/>
              </a:ext>
            </a:extLst>
          </p:cNvPr>
          <p:cNvSpPr>
            <a:spLocks noGrp="1" noChangeArrowheads="1"/>
          </p:cNvSpPr>
          <p:nvPr>
            <p:ph type="title"/>
          </p:nvPr>
        </p:nvSpPr>
        <p:spPr>
          <a:xfrm>
            <a:off x="0" y="-228600"/>
            <a:ext cx="9144000" cy="1143000"/>
          </a:xfrm>
        </p:spPr>
        <p:txBody>
          <a:bodyPr/>
          <a:lstStyle/>
          <a:p>
            <a:pPr eaLnBrk="1" hangingPunct="1"/>
            <a:r>
              <a:rPr lang="en-US" altLang="en-US" b="1">
                <a:ea typeface="ＭＳ Ｐゴシック" panose="020B0600070205080204" pitchFamily="34" charset="-128"/>
              </a:rPr>
              <a:t>BONUS #1 and #2</a:t>
            </a:r>
          </a:p>
        </p:txBody>
      </p:sp>
      <p:pic>
        <p:nvPicPr>
          <p:cNvPr id="148482" name="Picture 1" descr="Screen Shot 2020-02-05 at 3.10.01 PM.png">
            <a:extLst>
              <a:ext uri="{FF2B5EF4-FFF2-40B4-BE49-F238E27FC236}">
                <a16:creationId xmlns:a16="http://schemas.microsoft.com/office/drawing/2014/main" id="{47D904BD-CA34-ACF3-2C3D-86F7EB413A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175" y="685800"/>
            <a:ext cx="500062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onut 5">
            <a:extLst>
              <a:ext uri="{FF2B5EF4-FFF2-40B4-BE49-F238E27FC236}">
                <a16:creationId xmlns:a16="http://schemas.microsoft.com/office/drawing/2014/main" id="{C7AF21D4-6709-9F47-B79D-D714E030F87D}"/>
              </a:ext>
            </a:extLst>
          </p:cNvPr>
          <p:cNvSpPr>
            <a:spLocks/>
          </p:cNvSpPr>
          <p:nvPr/>
        </p:nvSpPr>
        <p:spPr bwMode="auto">
          <a:xfrm flipV="1">
            <a:off x="1879600" y="2057400"/>
            <a:ext cx="609600" cy="609600"/>
          </a:xfrm>
          <a:custGeom>
            <a:avLst/>
            <a:gdLst>
              <a:gd name="T0" fmla="*/ 0 w 609600"/>
              <a:gd name="T1" fmla="*/ 304800 h 609600"/>
              <a:gd name="T2" fmla="*/ 304800 w 609600"/>
              <a:gd name="T3" fmla="*/ 0 h 609600"/>
              <a:gd name="T4" fmla="*/ 609600 w 609600"/>
              <a:gd name="T5" fmla="*/ 304800 h 609600"/>
              <a:gd name="T6" fmla="*/ 304800 w 609600"/>
              <a:gd name="T7" fmla="*/ 609600 h 609600"/>
              <a:gd name="T8" fmla="*/ 0 w 609600"/>
              <a:gd name="T9" fmla="*/ 304800 h 609600"/>
              <a:gd name="T10" fmla="*/ 30450 w 609600"/>
              <a:gd name="T11" fmla="*/ 304800 h 609600"/>
              <a:gd name="T12" fmla="*/ 304800 w 609600"/>
              <a:gd name="T13" fmla="*/ 579150 h 609600"/>
              <a:gd name="T14" fmla="*/ 579150 w 609600"/>
              <a:gd name="T15" fmla="*/ 304800 h 609600"/>
              <a:gd name="T16" fmla="*/ 304800 w 609600"/>
              <a:gd name="T17" fmla="*/ 30450 h 609600"/>
              <a:gd name="T18" fmla="*/ 30450 w 609600"/>
              <a:gd name="T19" fmla="*/ 304800 h 609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9600" h="609600">
                <a:moveTo>
                  <a:pt x="0" y="304800"/>
                </a:moveTo>
                <a:cubicBezTo>
                  <a:pt x="0" y="136464"/>
                  <a:pt x="136464" y="0"/>
                  <a:pt x="304800" y="0"/>
                </a:cubicBezTo>
                <a:cubicBezTo>
                  <a:pt x="473136" y="0"/>
                  <a:pt x="609600" y="136464"/>
                  <a:pt x="609600" y="304800"/>
                </a:cubicBezTo>
                <a:cubicBezTo>
                  <a:pt x="609600" y="473136"/>
                  <a:pt x="473136" y="609600"/>
                  <a:pt x="304800" y="609600"/>
                </a:cubicBezTo>
                <a:cubicBezTo>
                  <a:pt x="136464" y="609600"/>
                  <a:pt x="0" y="473136"/>
                  <a:pt x="0" y="304800"/>
                </a:cubicBezTo>
                <a:close/>
                <a:moveTo>
                  <a:pt x="30450" y="304800"/>
                </a:moveTo>
                <a:cubicBezTo>
                  <a:pt x="30450" y="456319"/>
                  <a:pt x="153281" y="579150"/>
                  <a:pt x="304800" y="579150"/>
                </a:cubicBezTo>
                <a:cubicBezTo>
                  <a:pt x="456319" y="579150"/>
                  <a:pt x="579150" y="456319"/>
                  <a:pt x="579150" y="304800"/>
                </a:cubicBezTo>
                <a:cubicBezTo>
                  <a:pt x="579150" y="153281"/>
                  <a:pt x="456319" y="30450"/>
                  <a:pt x="304800" y="30450"/>
                </a:cubicBezTo>
                <a:cubicBezTo>
                  <a:pt x="153281" y="30450"/>
                  <a:pt x="30450" y="153281"/>
                  <a:pt x="30450" y="304800"/>
                </a:cubicBezTo>
                <a:close/>
              </a:path>
            </a:pathLst>
          </a:custGeom>
          <a:solidFill>
            <a:srgbClr val="FFFF00"/>
          </a:solidFill>
          <a:ln w="9525" cap="flat" cmpd="sng">
            <a:solidFill>
              <a:srgbClr val="FFFF00"/>
            </a:solidFill>
            <a:prstDash val="solid"/>
            <a:round/>
            <a:headEnd/>
            <a:tailEnd/>
          </a:ln>
          <a:effectLst>
            <a:outerShdw blurRad="40000" dist="23000" dir="5400000" rotWithShape="0">
              <a:srgbClr val="000000">
                <a:alpha val="34999"/>
              </a:srgbClr>
            </a:outerShdw>
          </a:effectLst>
        </p:spPr>
        <p:txBody>
          <a:bodyPr anchor="ctr"/>
          <a:lstStyle/>
          <a:p>
            <a:pPr eaLnBrk="1" hangingPunct="1">
              <a:defRPr/>
            </a:pPr>
            <a:endParaRPr lang="en-US">
              <a:solidFill>
                <a:srgbClr val="000000"/>
              </a:solidFill>
            </a:endParaRPr>
          </a:p>
        </p:txBody>
      </p:sp>
      <p:sp>
        <p:nvSpPr>
          <p:cNvPr id="3" name="TextBox 2">
            <a:extLst>
              <a:ext uri="{FF2B5EF4-FFF2-40B4-BE49-F238E27FC236}">
                <a16:creationId xmlns:a16="http://schemas.microsoft.com/office/drawing/2014/main" id="{C686390B-DB03-D65C-2A4C-00DCE4BD797A}"/>
              </a:ext>
            </a:extLst>
          </p:cNvPr>
          <p:cNvSpPr txBox="1">
            <a:spLocks noChangeArrowheads="1"/>
          </p:cNvSpPr>
          <p:nvPr/>
        </p:nvSpPr>
        <p:spPr bwMode="auto">
          <a:xfrm>
            <a:off x="5334000" y="1828800"/>
            <a:ext cx="346233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a:solidFill>
                  <a:srgbClr val="000000"/>
                </a:solidFill>
              </a:rPr>
              <a:t>B1: What are these stars called?</a:t>
            </a:r>
          </a:p>
          <a:p>
            <a:pPr eaLnBrk="1" hangingPunct="1">
              <a:spcBef>
                <a:spcPct val="0"/>
              </a:spcBef>
              <a:buFontTx/>
              <a:buNone/>
            </a:pPr>
            <a:endParaRPr lang="en-US" altLang="en-US" sz="2000">
              <a:solidFill>
                <a:srgbClr val="000000"/>
              </a:solidFill>
            </a:endParaRPr>
          </a:p>
          <a:p>
            <a:pPr eaLnBrk="1" hangingPunct="1">
              <a:spcBef>
                <a:spcPct val="0"/>
              </a:spcBef>
              <a:buFontTx/>
              <a:buNone/>
            </a:pPr>
            <a:r>
              <a:rPr lang="en-US" altLang="en-US" sz="2000">
                <a:solidFill>
                  <a:srgbClr val="FF0000"/>
                </a:solidFill>
              </a:rPr>
              <a:t>     </a:t>
            </a:r>
          </a:p>
          <a:p>
            <a:pPr eaLnBrk="1" hangingPunct="1">
              <a:spcBef>
                <a:spcPct val="0"/>
              </a:spcBef>
              <a:buFontTx/>
              <a:buNone/>
            </a:pPr>
            <a:endParaRPr lang="en-US" altLang="en-US" sz="2000">
              <a:solidFill>
                <a:srgbClr val="000000"/>
              </a:solidFill>
            </a:endParaRPr>
          </a:p>
          <a:p>
            <a:pPr eaLnBrk="1" hangingPunct="1">
              <a:spcBef>
                <a:spcPct val="0"/>
              </a:spcBef>
              <a:buFontTx/>
              <a:buNone/>
            </a:pPr>
            <a:r>
              <a:rPr lang="en-US" altLang="en-US" sz="2000">
                <a:solidFill>
                  <a:srgbClr val="000000"/>
                </a:solidFill>
              </a:rPr>
              <a:t>B2: What ARE they?</a:t>
            </a:r>
          </a:p>
          <a:p>
            <a:pPr eaLnBrk="1" hangingPunct="1">
              <a:spcBef>
                <a:spcPct val="0"/>
              </a:spcBef>
              <a:buFontTx/>
              <a:buNone/>
            </a:pPr>
            <a:endParaRPr lang="en-US" altLang="en-US" sz="2000">
              <a:solidFill>
                <a:srgbClr val="000000"/>
              </a:solidFill>
            </a:endParaRPr>
          </a:p>
          <a:p>
            <a:pPr eaLnBrk="1" hangingPunct="1">
              <a:spcBef>
                <a:spcPct val="0"/>
              </a:spcBef>
              <a:buFontTx/>
              <a:buNone/>
            </a:pPr>
            <a:r>
              <a:rPr lang="en-US" altLang="en-US" sz="2000">
                <a:solidFill>
                  <a:srgbClr val="FF0000"/>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29" name="Rectangle 2">
            <a:extLst>
              <a:ext uri="{FF2B5EF4-FFF2-40B4-BE49-F238E27FC236}">
                <a16:creationId xmlns:a16="http://schemas.microsoft.com/office/drawing/2014/main" id="{0C5D68E4-4D25-EF97-01BA-D503FA75E18D}"/>
              </a:ext>
            </a:extLst>
          </p:cNvPr>
          <p:cNvSpPr>
            <a:spLocks noGrp="1" noChangeArrowheads="1"/>
          </p:cNvSpPr>
          <p:nvPr>
            <p:ph type="title"/>
          </p:nvPr>
        </p:nvSpPr>
        <p:spPr>
          <a:xfrm>
            <a:off x="0" y="-228600"/>
            <a:ext cx="9144000" cy="1143000"/>
          </a:xfrm>
        </p:spPr>
        <p:txBody>
          <a:bodyPr/>
          <a:lstStyle/>
          <a:p>
            <a:pPr eaLnBrk="1" hangingPunct="1"/>
            <a:r>
              <a:rPr lang="en-US" altLang="en-US" b="1">
                <a:ea typeface="ＭＳ Ｐゴシック" panose="020B0600070205080204" pitchFamily="34" charset="-128"/>
              </a:rPr>
              <a:t>Galactic Explorers 2</a:t>
            </a:r>
          </a:p>
        </p:txBody>
      </p:sp>
      <p:pic>
        <p:nvPicPr>
          <p:cNvPr id="150530" name="Picture 2" descr="Navigate-Questions-and-Answers.jpg">
            <a:extLst>
              <a:ext uri="{FF2B5EF4-FFF2-40B4-BE49-F238E27FC236}">
                <a16:creationId xmlns:a16="http://schemas.microsoft.com/office/drawing/2014/main" id="{B6E8037E-BA5D-9AE6-41A8-FD5E10E3D9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109663"/>
            <a:ext cx="6305550" cy="559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7" name="Rectangle 2">
            <a:extLst>
              <a:ext uri="{FF2B5EF4-FFF2-40B4-BE49-F238E27FC236}">
                <a16:creationId xmlns:a16="http://schemas.microsoft.com/office/drawing/2014/main" id="{6DBFAF58-41A4-1164-9B4E-AAF3563A39D3}"/>
              </a:ext>
            </a:extLst>
          </p:cNvPr>
          <p:cNvSpPr>
            <a:spLocks noGrp="1" noChangeArrowheads="1"/>
          </p:cNvSpPr>
          <p:nvPr>
            <p:ph type="title"/>
          </p:nvPr>
        </p:nvSpPr>
        <p:spPr>
          <a:xfrm>
            <a:off x="0" y="-228600"/>
            <a:ext cx="9144000" cy="1143000"/>
          </a:xfrm>
        </p:spPr>
        <p:txBody>
          <a:bodyPr/>
          <a:lstStyle/>
          <a:p>
            <a:pPr eaLnBrk="1" hangingPunct="1"/>
            <a:r>
              <a:rPr lang="en-US" altLang="en-US" b="1">
                <a:ea typeface="ＭＳ Ｐゴシック" panose="020B0600070205080204" pitchFamily="34" charset="-128"/>
              </a:rPr>
              <a:t>Galactic Explorers 2</a:t>
            </a:r>
          </a:p>
        </p:txBody>
      </p:sp>
      <p:sp>
        <p:nvSpPr>
          <p:cNvPr id="108547" name="Rectangle 3">
            <a:extLst>
              <a:ext uri="{FF2B5EF4-FFF2-40B4-BE49-F238E27FC236}">
                <a16:creationId xmlns:a16="http://schemas.microsoft.com/office/drawing/2014/main" id="{6139610D-6E49-45E0-3C2A-D5F0D607B236}"/>
              </a:ext>
            </a:extLst>
          </p:cNvPr>
          <p:cNvSpPr>
            <a:spLocks noGrp="1" noChangeArrowheads="1"/>
          </p:cNvSpPr>
          <p:nvPr>
            <p:ph type="body" sz="half" idx="1"/>
          </p:nvPr>
        </p:nvSpPr>
        <p:spPr>
          <a:xfrm>
            <a:off x="457200" y="685800"/>
            <a:ext cx="8382000" cy="6096000"/>
          </a:xfrm>
        </p:spPr>
        <p:txBody>
          <a:bodyPr/>
          <a:lstStyle/>
          <a:p>
            <a:pPr eaLnBrk="1" hangingPunct="1">
              <a:buFontTx/>
              <a:buNone/>
            </a:pPr>
            <a:r>
              <a:rPr lang="en-US" altLang="en-US" sz="1400" dirty="0">
                <a:ea typeface="ＭＳ Ｐゴシック" panose="020B0600070205080204" pitchFamily="34" charset="-128"/>
              </a:rPr>
              <a:t>1. Positions on the HR diagram are set primarily by mass, composition, and age, all discussed via HR diagrams in the paper.  Name ONE other characteristic of stars that may shift their positions.</a:t>
            </a:r>
          </a:p>
          <a:p>
            <a:pPr eaLnBrk="1" hangingPunct="1">
              <a:buFontTx/>
              <a:buNone/>
            </a:pPr>
            <a:r>
              <a:rPr lang="en-US" altLang="en-US" sz="1400" dirty="0">
                <a:ea typeface="ＭＳ Ｐゴシック" panose="020B0600070205080204" pitchFamily="34" charset="-128"/>
              </a:rPr>
              <a:t>	</a:t>
            </a:r>
            <a:r>
              <a:rPr lang="en-US" altLang="en-US" sz="1400" b="1" dirty="0">
                <a:solidFill>
                  <a:srgbClr val="FF0000"/>
                </a:solidFill>
                <a:ea typeface="ＭＳ Ｐゴシック" panose="020B0600070205080204" pitchFamily="34" charset="-128"/>
              </a:rPr>
              <a:t>youth, magnetic field, rotation, winds/mass loss, convection/overshooting, unresolved multiplicity</a:t>
            </a:r>
          </a:p>
          <a:p>
            <a:pPr eaLnBrk="1" hangingPunct="1">
              <a:buFontTx/>
              <a:buNone/>
            </a:pPr>
            <a:r>
              <a:rPr lang="en-US" altLang="en-US" sz="1400" dirty="0">
                <a:ea typeface="ＭＳ Ｐゴシック" panose="020B0600070205080204" pitchFamily="34" charset="-128"/>
              </a:rPr>
              <a:t>2.  Several categories of objects NOT on the main sequence are discussed.  Other than white dwarfs, name TWO.</a:t>
            </a:r>
          </a:p>
          <a:p>
            <a:pPr eaLnBrk="1" hangingPunct="1">
              <a:buFontTx/>
              <a:buNone/>
            </a:pPr>
            <a:r>
              <a:rPr lang="en-US" altLang="en-US" sz="1400" b="1" dirty="0">
                <a:solidFill>
                  <a:srgbClr val="FF0000"/>
                </a:solidFill>
                <a:ea typeface="ＭＳ Ｐゴシック" panose="020B0600070205080204" pitchFamily="34" charset="-128"/>
              </a:rPr>
              <a:t>	hot subdwarfs, post-AGB stars, planetary nebulae stars, cool subdwarfs, brown dwarfs</a:t>
            </a:r>
            <a:endParaRPr lang="en-US" altLang="en-US" sz="1400" b="1" dirty="0">
              <a:solidFill>
                <a:srgbClr val="00CC00"/>
              </a:solidFill>
              <a:ea typeface="ＭＳ Ｐゴシック" panose="020B0600070205080204" pitchFamily="34" charset="-128"/>
            </a:endParaRPr>
          </a:p>
          <a:p>
            <a:pPr eaLnBrk="1" hangingPunct="1">
              <a:buFontTx/>
              <a:buNone/>
            </a:pPr>
            <a:r>
              <a:rPr lang="en-US" altLang="en-US" sz="1400" dirty="0">
                <a:ea typeface="ＭＳ Ｐゴシック" panose="020B0600070205080204" pitchFamily="34" charset="-128"/>
              </a:rPr>
              <a:t>3.  At worst, what is the uncertainty on parallax adopted by the authors for acceptable stars for the HR diagrams?</a:t>
            </a:r>
            <a:endParaRPr lang="en-US" altLang="ja-JP" sz="1400" dirty="0">
              <a:ea typeface="ＭＳ Ｐゴシック" panose="020B0600070205080204" pitchFamily="34" charset="-128"/>
            </a:endParaRPr>
          </a:p>
          <a:p>
            <a:pPr eaLnBrk="1" hangingPunct="1">
              <a:buFontTx/>
              <a:buNone/>
            </a:pPr>
            <a:r>
              <a:rPr lang="en-US" altLang="en-US" sz="1400" b="1" dirty="0">
                <a:solidFill>
                  <a:srgbClr val="FF0000"/>
                </a:solidFill>
                <a:ea typeface="ＭＳ Ｐゴシック" panose="020B0600070205080204" pitchFamily="34" charset="-128"/>
              </a:rPr>
              <a:t>	</a:t>
            </a:r>
            <a:r>
              <a:rPr lang="en-US" altLang="en-US" sz="1400" b="1" dirty="0">
                <a:solidFill>
                  <a:srgbClr val="000000"/>
                </a:solidFill>
                <a:ea typeface="ＭＳ Ｐゴシック" panose="020B0600070205080204" pitchFamily="34" charset="-128"/>
              </a:rPr>
              <a:t>0.1%, 1%, 5%, 10%</a:t>
            </a:r>
          </a:p>
          <a:p>
            <a:pPr eaLnBrk="1" hangingPunct="1">
              <a:buFontTx/>
              <a:buNone/>
            </a:pPr>
            <a:r>
              <a:rPr lang="en-US" altLang="en-US" sz="1400" dirty="0">
                <a:solidFill>
                  <a:srgbClr val="000000"/>
                </a:solidFill>
                <a:ea typeface="ＭＳ Ｐゴシック" panose="020B0600070205080204" pitchFamily="34" charset="-128"/>
              </a:rPr>
              <a:t>4.  To what distance within the local bubble is extinction stated to be “almost negligible” (</a:t>
            </a:r>
            <a:r>
              <a:rPr lang="en-US" altLang="en-US" sz="1400" dirty="0" err="1">
                <a:solidFill>
                  <a:srgbClr val="000000"/>
                </a:solidFill>
                <a:ea typeface="ＭＳ Ｐゴシック" panose="020B0600070205080204" pitchFamily="34" charset="-128"/>
              </a:rPr>
              <a:t>Lallement</a:t>
            </a:r>
            <a:r>
              <a:rPr lang="en-US" altLang="en-US" sz="1400" dirty="0">
                <a:solidFill>
                  <a:srgbClr val="000000"/>
                </a:solidFill>
                <a:ea typeface="ＭＳ Ｐゴシック" panose="020B0600070205080204" pitchFamily="34" charset="-128"/>
              </a:rPr>
              <a:t>+ 2003)?</a:t>
            </a:r>
          </a:p>
          <a:p>
            <a:pPr eaLnBrk="1" hangingPunct="1">
              <a:buFontTx/>
              <a:buNone/>
            </a:pPr>
            <a:r>
              <a:rPr lang="en-US" altLang="en-US" sz="1400" b="1" dirty="0">
                <a:solidFill>
                  <a:srgbClr val="FF0000"/>
                </a:solidFill>
                <a:ea typeface="ＭＳ Ｐゴシック" panose="020B0600070205080204" pitchFamily="34" charset="-128"/>
              </a:rPr>
              <a:t>	</a:t>
            </a:r>
            <a:r>
              <a:rPr lang="en-US" altLang="en-US" sz="1400" b="1" dirty="0">
                <a:solidFill>
                  <a:srgbClr val="000000"/>
                </a:solidFill>
                <a:ea typeface="ＭＳ Ｐゴシック" panose="020B0600070205080204" pitchFamily="34" charset="-128"/>
              </a:rPr>
              <a:t>10 pc, 60 pc, 100 pc, 300 pc</a:t>
            </a:r>
          </a:p>
          <a:p>
            <a:pPr eaLnBrk="1" hangingPunct="1">
              <a:buFontTx/>
              <a:buNone/>
            </a:pPr>
            <a:r>
              <a:rPr lang="en-US" altLang="en-US" sz="1400" dirty="0">
                <a:ea typeface="ＭＳ Ｐゴシック" panose="020B0600070205080204" pitchFamily="34" charset="-128"/>
              </a:rPr>
              <a:t>5.  What are the red stars ~1 magnitude below the main sequence called?</a:t>
            </a:r>
          </a:p>
          <a:p>
            <a:pPr eaLnBrk="1" hangingPunct="1">
              <a:buFontTx/>
              <a:buNone/>
            </a:pPr>
            <a:r>
              <a:rPr lang="en-US" altLang="en-US" sz="1400" b="1" dirty="0">
                <a:solidFill>
                  <a:srgbClr val="FF0000"/>
                </a:solidFill>
                <a:ea typeface="ＭＳ Ｐゴシック" panose="020B0600070205080204" pitchFamily="34" charset="-128"/>
              </a:rPr>
              <a:t>	cool subdwarfs</a:t>
            </a:r>
          </a:p>
          <a:p>
            <a:pPr eaLnBrk="1" hangingPunct="1">
              <a:buFontTx/>
              <a:buNone/>
            </a:pPr>
            <a:r>
              <a:rPr lang="en-US" altLang="en-US" sz="1400" dirty="0">
                <a:ea typeface="ＭＳ Ｐゴシック" panose="020B0600070205080204" pitchFamily="34" charset="-128"/>
              </a:rPr>
              <a:t>6.  About how many brown dwarfs are there in Gaia DR2 with parallaxes better than 10% (and shown in plots)?</a:t>
            </a:r>
          </a:p>
          <a:p>
            <a:pPr eaLnBrk="1" hangingPunct="1">
              <a:buFontTx/>
              <a:buNone/>
            </a:pPr>
            <a:r>
              <a:rPr lang="en-US" altLang="en-US" sz="1400" b="1" dirty="0">
                <a:solidFill>
                  <a:srgbClr val="FF0000"/>
                </a:solidFill>
                <a:ea typeface="ＭＳ Ｐゴシック" panose="020B0600070205080204" pitchFamily="34" charset="-128"/>
              </a:rPr>
              <a:t>	</a:t>
            </a:r>
            <a:r>
              <a:rPr lang="en-US" altLang="en-US" sz="1400" b="1" dirty="0">
                <a:solidFill>
                  <a:srgbClr val="000000"/>
                </a:solidFill>
                <a:ea typeface="ＭＳ Ｐゴシック" panose="020B0600070205080204" pitchFamily="34" charset="-128"/>
              </a:rPr>
              <a:t>50, 500, 5000, 50000</a:t>
            </a:r>
          </a:p>
          <a:p>
            <a:pPr eaLnBrk="1" hangingPunct="1">
              <a:buFontTx/>
              <a:buNone/>
            </a:pPr>
            <a:r>
              <a:rPr lang="en-US" altLang="en-US" sz="1400" dirty="0">
                <a:ea typeface="ＭＳ Ｐゴシック" panose="020B0600070205080204" pitchFamily="34" charset="-128"/>
              </a:rPr>
              <a:t>7.  What is the explanation given for the two white dwarf sequences?</a:t>
            </a:r>
          </a:p>
          <a:p>
            <a:pPr eaLnBrk="1" hangingPunct="1">
              <a:buFontTx/>
              <a:buNone/>
            </a:pPr>
            <a:r>
              <a:rPr lang="en-US" altLang="en-US" sz="1400" b="1" dirty="0">
                <a:solidFill>
                  <a:srgbClr val="FF0000"/>
                </a:solidFill>
                <a:ea typeface="ＭＳ Ｐゴシック" panose="020B0600070205080204" pitchFamily="34" charset="-128"/>
              </a:rPr>
              <a:t>	hydrogen vs. helium white dwarfs</a:t>
            </a:r>
          </a:p>
          <a:p>
            <a:pPr eaLnBrk="1" hangingPunct="1">
              <a:buFontTx/>
              <a:buNone/>
            </a:pPr>
            <a:r>
              <a:rPr lang="en-US" altLang="en-US" sz="1400" dirty="0">
                <a:ea typeface="ＭＳ Ｐゴシック" panose="020B0600070205080204" pitchFamily="34" charset="-128"/>
              </a:rPr>
              <a:t>8.  What is the explanation given for the two main sequences in the halo star sample?</a:t>
            </a:r>
          </a:p>
          <a:p>
            <a:pPr eaLnBrk="1" hangingPunct="1">
              <a:buFontTx/>
              <a:buNone/>
            </a:pPr>
            <a:r>
              <a:rPr lang="en-US" altLang="en-US" sz="1400" b="1" dirty="0">
                <a:solidFill>
                  <a:srgbClr val="FF0000"/>
                </a:solidFill>
                <a:ea typeface="ＭＳ Ｐゴシック" panose="020B0600070205080204" pitchFamily="34" charset="-128"/>
              </a:rPr>
              <a:t>	different metallicities of -0.5 and -1.3</a:t>
            </a:r>
          </a:p>
          <a:p>
            <a:pPr eaLnBrk="1" hangingPunct="1">
              <a:buFontTx/>
              <a:buNone/>
            </a:pPr>
            <a:r>
              <a:rPr lang="en-US" altLang="en-US" sz="1400" dirty="0">
                <a:ea typeface="ＭＳ Ｐゴシック" panose="020B0600070205080204" pitchFamily="34" charset="-128"/>
              </a:rPr>
              <a:t>9.  (see Figure)</a:t>
            </a:r>
          </a:p>
          <a:p>
            <a:pPr eaLnBrk="1" hangingPunct="1">
              <a:buFontTx/>
              <a:buAutoNum type="arabicPeriod" startAt="9"/>
            </a:pPr>
            <a:endParaRPr lang="en-US" altLang="en-US" sz="1400" dirty="0">
              <a:ea typeface="ＭＳ Ｐゴシック" panose="020B0600070205080204" pitchFamily="34" charset="-128"/>
            </a:endParaRPr>
          </a:p>
          <a:p>
            <a:pPr eaLnBrk="1" hangingPunct="1">
              <a:buFontTx/>
              <a:buNone/>
            </a:pPr>
            <a:r>
              <a:rPr lang="en-US" altLang="en-US" sz="1400" dirty="0">
                <a:ea typeface="ＭＳ Ｐゴシック" panose="020B0600070205080204" pitchFamily="34" charset="-128"/>
              </a:rPr>
              <a:t>10.  (see Figure)</a:t>
            </a:r>
          </a:p>
          <a:p>
            <a:pPr eaLnBrk="1" hangingPunct="1">
              <a:buFontTx/>
              <a:buNone/>
            </a:pPr>
            <a:r>
              <a:rPr lang="en-US" altLang="en-US" sz="1400" dirty="0">
                <a:ea typeface="ＭＳ Ｐゴシック" panose="020B0600070205080204" pitchFamily="34" charset="-128"/>
              </a:rPr>
              <a:t>	</a:t>
            </a:r>
            <a:endParaRPr lang="en-US" altLang="en-US" sz="1400" b="1" dirty="0">
              <a:solidFill>
                <a:srgbClr val="FF0000"/>
              </a:solidFill>
              <a:ea typeface="ＭＳ Ｐゴシック" panose="020B0600070205080204" pitchFamily="34" charset="-128"/>
            </a:endParaRPr>
          </a:p>
          <a:p>
            <a:pPr eaLnBrk="1" hangingPunct="1">
              <a:buFontTx/>
              <a:buNone/>
            </a:pPr>
            <a:r>
              <a:rPr lang="en-US" altLang="en-US" sz="1400" dirty="0">
                <a:ea typeface="ＭＳ Ｐゴシック" panose="020B0600070205080204" pitchFamily="34" charset="-128"/>
              </a:rPr>
              <a:t>BONUS …</a:t>
            </a:r>
          </a:p>
        </p:txBody>
      </p:sp>
      <p:sp>
        <p:nvSpPr>
          <p:cNvPr id="4" name="Donut 3">
            <a:extLst>
              <a:ext uri="{FF2B5EF4-FFF2-40B4-BE49-F238E27FC236}">
                <a16:creationId xmlns:a16="http://schemas.microsoft.com/office/drawing/2014/main" id="{EEFB7CA7-768D-B445-1223-0B62C7600EFF}"/>
              </a:ext>
            </a:extLst>
          </p:cNvPr>
          <p:cNvSpPr>
            <a:spLocks/>
          </p:cNvSpPr>
          <p:nvPr/>
        </p:nvSpPr>
        <p:spPr bwMode="auto">
          <a:xfrm rot="10800000" flipV="1">
            <a:off x="1981200" y="2081213"/>
            <a:ext cx="477838" cy="509587"/>
          </a:xfrm>
          <a:custGeom>
            <a:avLst/>
            <a:gdLst>
              <a:gd name="T0" fmla="*/ 0 w 858837"/>
              <a:gd name="T1" fmla="*/ 254794 h 509588"/>
              <a:gd name="T2" fmla="*/ 429419 w 858837"/>
              <a:gd name="T3" fmla="*/ 0 h 509588"/>
              <a:gd name="T4" fmla="*/ 858838 w 858837"/>
              <a:gd name="T5" fmla="*/ 254794 h 509588"/>
              <a:gd name="T6" fmla="*/ 429419 w 858837"/>
              <a:gd name="T7" fmla="*/ 509588 h 509588"/>
              <a:gd name="T8" fmla="*/ 0 w 858837"/>
              <a:gd name="T9" fmla="*/ 254794 h 509588"/>
              <a:gd name="T10" fmla="*/ 21566 w 858837"/>
              <a:gd name="T11" fmla="*/ 254794 h 509588"/>
              <a:gd name="T12" fmla="*/ 429419 w 858837"/>
              <a:gd name="T13" fmla="*/ 488022 h 509588"/>
              <a:gd name="T14" fmla="*/ 837272 w 858837"/>
              <a:gd name="T15" fmla="*/ 254794 h 509588"/>
              <a:gd name="T16" fmla="*/ 429419 w 858837"/>
              <a:gd name="T17" fmla="*/ 21566 h 509588"/>
              <a:gd name="T18" fmla="*/ 21566 w 858837"/>
              <a:gd name="T19" fmla="*/ 254794 h 5095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58837" h="509588">
                <a:moveTo>
                  <a:pt x="0" y="254794"/>
                </a:moveTo>
                <a:cubicBezTo>
                  <a:pt x="0" y="114075"/>
                  <a:pt x="192257" y="0"/>
                  <a:pt x="429419" y="0"/>
                </a:cubicBezTo>
                <a:cubicBezTo>
                  <a:pt x="666581" y="0"/>
                  <a:pt x="858838" y="114075"/>
                  <a:pt x="858838" y="254794"/>
                </a:cubicBezTo>
                <a:cubicBezTo>
                  <a:pt x="858838" y="395513"/>
                  <a:pt x="666581" y="509588"/>
                  <a:pt x="429419" y="509588"/>
                </a:cubicBezTo>
                <a:cubicBezTo>
                  <a:pt x="192257" y="509588"/>
                  <a:pt x="0" y="395513"/>
                  <a:pt x="0" y="254794"/>
                </a:cubicBezTo>
                <a:close/>
                <a:moveTo>
                  <a:pt x="21566" y="254794"/>
                </a:moveTo>
                <a:cubicBezTo>
                  <a:pt x="21566" y="383602"/>
                  <a:pt x="204168" y="488022"/>
                  <a:pt x="429419" y="488022"/>
                </a:cubicBezTo>
                <a:cubicBezTo>
                  <a:pt x="654670" y="488022"/>
                  <a:pt x="837272" y="383602"/>
                  <a:pt x="837272" y="254794"/>
                </a:cubicBezTo>
                <a:cubicBezTo>
                  <a:pt x="837272" y="125986"/>
                  <a:pt x="654670" y="21566"/>
                  <a:pt x="429419" y="21566"/>
                </a:cubicBezTo>
                <a:cubicBezTo>
                  <a:pt x="204168" y="21566"/>
                  <a:pt x="21566" y="125986"/>
                  <a:pt x="21566" y="254794"/>
                </a:cubicBezTo>
                <a:close/>
              </a:path>
            </a:pathLst>
          </a:custGeom>
          <a:solidFill>
            <a:srgbClr val="FF0000"/>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pPr eaLnBrk="1" hangingPunct="1">
              <a:defRPr/>
            </a:pPr>
            <a:endParaRPr lang="en-US">
              <a:solidFill>
                <a:srgbClr val="000000"/>
              </a:solidFill>
            </a:endParaRPr>
          </a:p>
        </p:txBody>
      </p:sp>
      <p:sp>
        <p:nvSpPr>
          <p:cNvPr id="7" name="Donut 6">
            <a:extLst>
              <a:ext uri="{FF2B5EF4-FFF2-40B4-BE49-F238E27FC236}">
                <a16:creationId xmlns:a16="http://schemas.microsoft.com/office/drawing/2014/main" id="{258670C0-E95A-89FA-F4B0-DC02653DDB4E}"/>
              </a:ext>
            </a:extLst>
          </p:cNvPr>
          <p:cNvSpPr>
            <a:spLocks/>
          </p:cNvSpPr>
          <p:nvPr/>
        </p:nvSpPr>
        <p:spPr bwMode="auto">
          <a:xfrm rot="10800000" flipV="1">
            <a:off x="1276350" y="2600325"/>
            <a:ext cx="628650" cy="509588"/>
          </a:xfrm>
          <a:custGeom>
            <a:avLst/>
            <a:gdLst>
              <a:gd name="T0" fmla="*/ 0 w 857250"/>
              <a:gd name="T1" fmla="*/ 254794 h 509588"/>
              <a:gd name="T2" fmla="*/ 428625 w 857250"/>
              <a:gd name="T3" fmla="*/ 0 h 509588"/>
              <a:gd name="T4" fmla="*/ 857250 w 857250"/>
              <a:gd name="T5" fmla="*/ 254794 h 509588"/>
              <a:gd name="T6" fmla="*/ 428625 w 857250"/>
              <a:gd name="T7" fmla="*/ 509588 h 509588"/>
              <a:gd name="T8" fmla="*/ 0 w 857250"/>
              <a:gd name="T9" fmla="*/ 254794 h 509588"/>
              <a:gd name="T10" fmla="*/ 21566 w 857250"/>
              <a:gd name="T11" fmla="*/ 254794 h 509588"/>
              <a:gd name="T12" fmla="*/ 428625 w 857250"/>
              <a:gd name="T13" fmla="*/ 488022 h 509588"/>
              <a:gd name="T14" fmla="*/ 835684 w 857250"/>
              <a:gd name="T15" fmla="*/ 254794 h 509588"/>
              <a:gd name="T16" fmla="*/ 428625 w 857250"/>
              <a:gd name="T17" fmla="*/ 21566 h 509588"/>
              <a:gd name="T18" fmla="*/ 21566 w 857250"/>
              <a:gd name="T19" fmla="*/ 254794 h 5095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57250" h="509588">
                <a:moveTo>
                  <a:pt x="0" y="254794"/>
                </a:moveTo>
                <a:cubicBezTo>
                  <a:pt x="0" y="114075"/>
                  <a:pt x="191902" y="0"/>
                  <a:pt x="428625" y="0"/>
                </a:cubicBezTo>
                <a:cubicBezTo>
                  <a:pt x="665348" y="0"/>
                  <a:pt x="857250" y="114075"/>
                  <a:pt x="857250" y="254794"/>
                </a:cubicBezTo>
                <a:cubicBezTo>
                  <a:pt x="857250" y="395513"/>
                  <a:pt x="665348" y="509588"/>
                  <a:pt x="428625" y="509588"/>
                </a:cubicBezTo>
                <a:cubicBezTo>
                  <a:pt x="191902" y="509588"/>
                  <a:pt x="0" y="395513"/>
                  <a:pt x="0" y="254794"/>
                </a:cubicBezTo>
                <a:close/>
                <a:moveTo>
                  <a:pt x="21566" y="254794"/>
                </a:moveTo>
                <a:cubicBezTo>
                  <a:pt x="21566" y="383602"/>
                  <a:pt x="203813" y="488022"/>
                  <a:pt x="428625" y="488022"/>
                </a:cubicBezTo>
                <a:cubicBezTo>
                  <a:pt x="653437" y="488022"/>
                  <a:pt x="835684" y="383602"/>
                  <a:pt x="835684" y="254794"/>
                </a:cubicBezTo>
                <a:cubicBezTo>
                  <a:pt x="835684" y="125986"/>
                  <a:pt x="653437" y="21566"/>
                  <a:pt x="428625" y="21566"/>
                </a:cubicBezTo>
                <a:cubicBezTo>
                  <a:pt x="203813" y="21566"/>
                  <a:pt x="21566" y="125986"/>
                  <a:pt x="21566" y="254794"/>
                </a:cubicBezTo>
                <a:close/>
              </a:path>
            </a:pathLst>
          </a:custGeom>
          <a:solidFill>
            <a:srgbClr val="FF0000"/>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pPr eaLnBrk="1" hangingPunct="1">
              <a:defRPr/>
            </a:pPr>
            <a:endParaRPr lang="en-US">
              <a:solidFill>
                <a:srgbClr val="000000"/>
              </a:solidFill>
            </a:endParaRPr>
          </a:p>
        </p:txBody>
      </p:sp>
      <p:sp>
        <p:nvSpPr>
          <p:cNvPr id="8" name="Donut 7">
            <a:extLst>
              <a:ext uri="{FF2B5EF4-FFF2-40B4-BE49-F238E27FC236}">
                <a16:creationId xmlns:a16="http://schemas.microsoft.com/office/drawing/2014/main" id="{ACAB5BB5-3B90-810B-14EB-A81827A19711}"/>
              </a:ext>
            </a:extLst>
          </p:cNvPr>
          <p:cNvSpPr>
            <a:spLocks/>
          </p:cNvSpPr>
          <p:nvPr/>
        </p:nvSpPr>
        <p:spPr bwMode="auto">
          <a:xfrm rot="10800000" flipV="1">
            <a:off x="1047750" y="3605213"/>
            <a:ext cx="476250" cy="509587"/>
          </a:xfrm>
          <a:custGeom>
            <a:avLst/>
            <a:gdLst>
              <a:gd name="T0" fmla="*/ 0 w 857250"/>
              <a:gd name="T1" fmla="*/ 254794 h 509587"/>
              <a:gd name="T2" fmla="*/ 428625 w 857250"/>
              <a:gd name="T3" fmla="*/ 0 h 509587"/>
              <a:gd name="T4" fmla="*/ 857250 w 857250"/>
              <a:gd name="T5" fmla="*/ 254794 h 509587"/>
              <a:gd name="T6" fmla="*/ 428625 w 857250"/>
              <a:gd name="T7" fmla="*/ 509588 h 509587"/>
              <a:gd name="T8" fmla="*/ 0 w 857250"/>
              <a:gd name="T9" fmla="*/ 254794 h 509587"/>
              <a:gd name="T10" fmla="*/ 21566 w 857250"/>
              <a:gd name="T11" fmla="*/ 254794 h 509587"/>
              <a:gd name="T12" fmla="*/ 428625 w 857250"/>
              <a:gd name="T13" fmla="*/ 488022 h 509587"/>
              <a:gd name="T14" fmla="*/ 835684 w 857250"/>
              <a:gd name="T15" fmla="*/ 254794 h 509587"/>
              <a:gd name="T16" fmla="*/ 428625 w 857250"/>
              <a:gd name="T17" fmla="*/ 21566 h 509587"/>
              <a:gd name="T18" fmla="*/ 21566 w 857250"/>
              <a:gd name="T19" fmla="*/ 254794 h 5095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57250" h="509587">
                <a:moveTo>
                  <a:pt x="0" y="254794"/>
                </a:moveTo>
                <a:cubicBezTo>
                  <a:pt x="0" y="114075"/>
                  <a:pt x="191902" y="0"/>
                  <a:pt x="428625" y="0"/>
                </a:cubicBezTo>
                <a:cubicBezTo>
                  <a:pt x="665348" y="0"/>
                  <a:pt x="857250" y="114075"/>
                  <a:pt x="857250" y="254794"/>
                </a:cubicBezTo>
                <a:cubicBezTo>
                  <a:pt x="857250" y="395513"/>
                  <a:pt x="665348" y="509588"/>
                  <a:pt x="428625" y="509588"/>
                </a:cubicBezTo>
                <a:cubicBezTo>
                  <a:pt x="191902" y="509588"/>
                  <a:pt x="0" y="395513"/>
                  <a:pt x="0" y="254794"/>
                </a:cubicBezTo>
                <a:close/>
                <a:moveTo>
                  <a:pt x="21566" y="254794"/>
                </a:moveTo>
                <a:cubicBezTo>
                  <a:pt x="21566" y="383602"/>
                  <a:pt x="203813" y="488022"/>
                  <a:pt x="428625" y="488022"/>
                </a:cubicBezTo>
                <a:cubicBezTo>
                  <a:pt x="653437" y="488022"/>
                  <a:pt x="835684" y="383602"/>
                  <a:pt x="835684" y="254794"/>
                </a:cubicBezTo>
                <a:cubicBezTo>
                  <a:pt x="835684" y="125986"/>
                  <a:pt x="653437" y="21566"/>
                  <a:pt x="428625" y="21566"/>
                </a:cubicBezTo>
                <a:cubicBezTo>
                  <a:pt x="203813" y="21566"/>
                  <a:pt x="21566" y="125986"/>
                  <a:pt x="21566" y="254794"/>
                </a:cubicBezTo>
                <a:close/>
              </a:path>
            </a:pathLst>
          </a:custGeom>
          <a:solidFill>
            <a:srgbClr val="FF0000"/>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pPr eaLnBrk="1" hangingPunct="1">
              <a:defRPr/>
            </a:pPr>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8547">
                                            <p:txEl>
                                              <p:pRg st="1" end="1"/>
                                            </p:txEl>
                                          </p:spTgt>
                                        </p:tgtEl>
                                        <p:attrNameLst>
                                          <p:attrName>style.visibility</p:attrName>
                                        </p:attrNameLst>
                                      </p:cBhvr>
                                      <p:to>
                                        <p:strVal val="visible"/>
                                      </p:to>
                                    </p:set>
                                    <p:animEffect transition="in" filter="fade">
                                      <p:cBhvr>
                                        <p:cTn id="7" dur="500"/>
                                        <p:tgtEl>
                                          <p:spTgt spid="1085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8547">
                                            <p:txEl>
                                              <p:pRg st="3" end="3"/>
                                            </p:txEl>
                                          </p:spTgt>
                                        </p:tgtEl>
                                        <p:attrNameLst>
                                          <p:attrName>style.visibility</p:attrName>
                                        </p:attrNameLst>
                                      </p:cBhvr>
                                      <p:to>
                                        <p:strVal val="visible"/>
                                      </p:to>
                                    </p:set>
                                    <p:animEffect transition="in" filter="fade">
                                      <p:cBhvr>
                                        <p:cTn id="12" dur="500"/>
                                        <p:tgtEl>
                                          <p:spTgt spid="10854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08547">
                                            <p:txEl>
                                              <p:pRg st="9" end="9"/>
                                            </p:txEl>
                                          </p:spTgt>
                                        </p:tgtEl>
                                        <p:attrNameLst>
                                          <p:attrName>style.visibility</p:attrName>
                                        </p:attrNameLst>
                                      </p:cBhvr>
                                      <p:to>
                                        <p:strVal val="visible"/>
                                      </p:to>
                                    </p:set>
                                    <p:animEffect transition="in" filter="fade">
                                      <p:cBhvr>
                                        <p:cTn id="27" dur="500"/>
                                        <p:tgtEl>
                                          <p:spTgt spid="108547">
                                            <p:txEl>
                                              <p:pRg st="9" end="9"/>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08547">
                                            <p:txEl>
                                              <p:pRg st="13" end="13"/>
                                            </p:txEl>
                                          </p:spTgt>
                                        </p:tgtEl>
                                        <p:attrNameLst>
                                          <p:attrName>style.visibility</p:attrName>
                                        </p:attrNameLst>
                                      </p:cBhvr>
                                      <p:to>
                                        <p:strVal val="visible"/>
                                      </p:to>
                                    </p:set>
                                    <p:animEffect transition="in" filter="fade">
                                      <p:cBhvr>
                                        <p:cTn id="37" dur="500"/>
                                        <p:tgtEl>
                                          <p:spTgt spid="108547">
                                            <p:txEl>
                                              <p:pRg st="13" end="1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08547">
                                            <p:txEl>
                                              <p:pRg st="15" end="15"/>
                                            </p:txEl>
                                          </p:spTgt>
                                        </p:tgtEl>
                                        <p:attrNameLst>
                                          <p:attrName>style.visibility</p:attrName>
                                        </p:attrNameLst>
                                      </p:cBhvr>
                                      <p:to>
                                        <p:strVal val="visible"/>
                                      </p:to>
                                    </p:set>
                                    <p:animEffect transition="in" filter="fade">
                                      <p:cBhvr>
                                        <p:cTn id="42" dur="500"/>
                                        <p:tgtEl>
                                          <p:spTgt spid="108547">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4625" name="Picture 4" descr="Screen Shot 2020-02-05 at 3.38.25 PM.png">
            <a:extLst>
              <a:ext uri="{FF2B5EF4-FFF2-40B4-BE49-F238E27FC236}">
                <a16:creationId xmlns:a16="http://schemas.microsoft.com/office/drawing/2014/main" id="{28B1A807-46BE-BB11-BA82-6491859807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 y="774700"/>
            <a:ext cx="8851900" cy="600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6" name="Rectangle 2">
            <a:extLst>
              <a:ext uri="{FF2B5EF4-FFF2-40B4-BE49-F238E27FC236}">
                <a16:creationId xmlns:a16="http://schemas.microsoft.com/office/drawing/2014/main" id="{8EC13BD1-5E58-1E18-E2A2-E7616FE89D07}"/>
              </a:ext>
            </a:extLst>
          </p:cNvPr>
          <p:cNvSpPr>
            <a:spLocks noGrp="1" noChangeArrowheads="1"/>
          </p:cNvSpPr>
          <p:nvPr>
            <p:ph type="title"/>
          </p:nvPr>
        </p:nvSpPr>
        <p:spPr>
          <a:xfrm>
            <a:off x="0" y="-228600"/>
            <a:ext cx="9144000" cy="1143000"/>
          </a:xfrm>
        </p:spPr>
        <p:txBody>
          <a:bodyPr/>
          <a:lstStyle/>
          <a:p>
            <a:pPr eaLnBrk="1" hangingPunct="1"/>
            <a:r>
              <a:rPr lang="en-US" altLang="en-US" b="1">
                <a:ea typeface="ＭＳ Ｐゴシック" panose="020B0600070205080204" pitchFamily="34" charset="-128"/>
              </a:rPr>
              <a:t>#9.</a:t>
            </a:r>
          </a:p>
        </p:txBody>
      </p:sp>
      <p:sp>
        <p:nvSpPr>
          <p:cNvPr id="6" name="Donut 5">
            <a:extLst>
              <a:ext uri="{FF2B5EF4-FFF2-40B4-BE49-F238E27FC236}">
                <a16:creationId xmlns:a16="http://schemas.microsoft.com/office/drawing/2014/main" id="{CA39EF93-1924-F464-2F40-29B24F2C19F5}"/>
              </a:ext>
            </a:extLst>
          </p:cNvPr>
          <p:cNvSpPr>
            <a:spLocks/>
          </p:cNvSpPr>
          <p:nvPr/>
        </p:nvSpPr>
        <p:spPr bwMode="auto">
          <a:xfrm rot="12014316" flipV="1">
            <a:off x="4803775" y="4562475"/>
            <a:ext cx="3063875" cy="1128713"/>
          </a:xfrm>
          <a:custGeom>
            <a:avLst/>
            <a:gdLst>
              <a:gd name="T0" fmla="*/ 0 w 3063875"/>
              <a:gd name="T1" fmla="*/ 564357 h 1128713"/>
              <a:gd name="T2" fmla="*/ 1531938 w 3063875"/>
              <a:gd name="T3" fmla="*/ 0 h 1128713"/>
              <a:gd name="T4" fmla="*/ 3063876 w 3063875"/>
              <a:gd name="T5" fmla="*/ 564357 h 1128713"/>
              <a:gd name="T6" fmla="*/ 1531938 w 3063875"/>
              <a:gd name="T7" fmla="*/ 1128714 h 1128713"/>
              <a:gd name="T8" fmla="*/ 0 w 3063875"/>
              <a:gd name="T9" fmla="*/ 564357 h 1128713"/>
              <a:gd name="T10" fmla="*/ 47767 w 3063875"/>
              <a:gd name="T11" fmla="*/ 564357 h 1128713"/>
              <a:gd name="T12" fmla="*/ 1531937 w 3063875"/>
              <a:gd name="T13" fmla="*/ 1080946 h 1128713"/>
              <a:gd name="T14" fmla="*/ 3016107 w 3063875"/>
              <a:gd name="T15" fmla="*/ 564357 h 1128713"/>
              <a:gd name="T16" fmla="*/ 1531937 w 3063875"/>
              <a:gd name="T17" fmla="*/ 47768 h 1128713"/>
              <a:gd name="T18" fmla="*/ 47767 w 3063875"/>
              <a:gd name="T19" fmla="*/ 564357 h 11287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63875" h="1128713">
                <a:moveTo>
                  <a:pt x="0" y="564357"/>
                </a:moveTo>
                <a:cubicBezTo>
                  <a:pt x="0" y="252671"/>
                  <a:pt x="685872" y="0"/>
                  <a:pt x="1531938" y="0"/>
                </a:cubicBezTo>
                <a:cubicBezTo>
                  <a:pt x="2378004" y="0"/>
                  <a:pt x="3063876" y="252671"/>
                  <a:pt x="3063876" y="564357"/>
                </a:cubicBezTo>
                <a:cubicBezTo>
                  <a:pt x="3063876" y="876043"/>
                  <a:pt x="2378004" y="1128714"/>
                  <a:pt x="1531938" y="1128714"/>
                </a:cubicBezTo>
                <a:cubicBezTo>
                  <a:pt x="685872" y="1128714"/>
                  <a:pt x="0" y="876043"/>
                  <a:pt x="0" y="564357"/>
                </a:cubicBezTo>
                <a:close/>
                <a:moveTo>
                  <a:pt x="47767" y="564357"/>
                </a:moveTo>
                <a:cubicBezTo>
                  <a:pt x="47767" y="849661"/>
                  <a:pt x="712253" y="1080946"/>
                  <a:pt x="1531937" y="1080946"/>
                </a:cubicBezTo>
                <a:cubicBezTo>
                  <a:pt x="2351621" y="1080946"/>
                  <a:pt x="3016107" y="849661"/>
                  <a:pt x="3016107" y="564357"/>
                </a:cubicBezTo>
                <a:cubicBezTo>
                  <a:pt x="3016107" y="279053"/>
                  <a:pt x="2351621" y="47768"/>
                  <a:pt x="1531937" y="47768"/>
                </a:cubicBezTo>
                <a:cubicBezTo>
                  <a:pt x="712253" y="47768"/>
                  <a:pt x="47767" y="279053"/>
                  <a:pt x="47767" y="564357"/>
                </a:cubicBezTo>
                <a:close/>
              </a:path>
            </a:pathLst>
          </a:custGeom>
          <a:solidFill>
            <a:srgbClr val="FF0000"/>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pPr eaLnBrk="1" hangingPunct="1">
              <a:defRPr/>
            </a:pPr>
            <a:endParaRPr lang="en-US">
              <a:solidFill>
                <a:srgbClr val="000000"/>
              </a:solidFill>
            </a:endParaRPr>
          </a:p>
        </p:txBody>
      </p:sp>
      <p:sp>
        <p:nvSpPr>
          <p:cNvPr id="3" name="TextBox 2">
            <a:extLst>
              <a:ext uri="{FF2B5EF4-FFF2-40B4-BE49-F238E27FC236}">
                <a16:creationId xmlns:a16="http://schemas.microsoft.com/office/drawing/2014/main" id="{3A4B7E2C-4CEC-C0D1-258F-3DB374FDE31C}"/>
              </a:ext>
            </a:extLst>
          </p:cNvPr>
          <p:cNvSpPr txBox="1">
            <a:spLocks noChangeArrowheads="1"/>
          </p:cNvSpPr>
          <p:nvPr/>
        </p:nvSpPr>
        <p:spPr bwMode="auto">
          <a:xfrm>
            <a:off x="4770438" y="2073275"/>
            <a:ext cx="3140075"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000">
                <a:solidFill>
                  <a:srgbClr val="000000"/>
                </a:solidFill>
              </a:rPr>
              <a:t>Why don’t these parts of the </a:t>
            </a:r>
          </a:p>
          <a:p>
            <a:pPr algn="ctr" eaLnBrk="1" hangingPunct="1">
              <a:spcBef>
                <a:spcPct val="0"/>
              </a:spcBef>
              <a:buFontTx/>
              <a:buNone/>
            </a:pPr>
            <a:r>
              <a:rPr lang="en-US" altLang="en-US" sz="2000">
                <a:solidFill>
                  <a:srgbClr val="000000"/>
                </a:solidFill>
              </a:rPr>
              <a:t>main sequences overlap?</a:t>
            </a:r>
          </a:p>
          <a:p>
            <a:pPr algn="ctr" eaLnBrk="1" hangingPunct="1">
              <a:spcBef>
                <a:spcPct val="0"/>
              </a:spcBef>
              <a:buFontTx/>
              <a:buNone/>
            </a:pPr>
            <a:endParaRPr lang="en-US" altLang="en-US" sz="2000">
              <a:solidFill>
                <a:srgbClr val="000000"/>
              </a:solidFill>
            </a:endParaRPr>
          </a:p>
          <a:p>
            <a:pPr algn="ctr" eaLnBrk="1" hangingPunct="1">
              <a:spcBef>
                <a:spcPct val="0"/>
              </a:spcBef>
              <a:buFontTx/>
              <a:buNone/>
            </a:pPr>
            <a:r>
              <a:rPr lang="en-US" altLang="en-US" sz="2000">
                <a:solidFill>
                  <a:srgbClr val="FF0000"/>
                </a:solidFill>
              </a:rPr>
              <a:t>red dwarfs not yet on main </a:t>
            </a:r>
          </a:p>
          <a:p>
            <a:pPr algn="ctr" eaLnBrk="1" hangingPunct="1">
              <a:spcBef>
                <a:spcPct val="0"/>
              </a:spcBef>
              <a:buFontTx/>
              <a:buNone/>
            </a:pPr>
            <a:r>
              <a:rPr lang="en-US" altLang="en-US" sz="2000">
                <a:solidFill>
                  <a:srgbClr val="FF0000"/>
                </a:solidFill>
              </a:rPr>
              <a:t>sequence in younger clusters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6673" name="Picture 1" descr="Screen Shot 2020-02-05 at 4.16.30 PM.png">
            <a:extLst>
              <a:ext uri="{FF2B5EF4-FFF2-40B4-BE49-F238E27FC236}">
                <a16:creationId xmlns:a16="http://schemas.microsoft.com/office/drawing/2014/main" id="{195AA523-0F50-F435-02C6-0785963C93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85800"/>
            <a:ext cx="8697913"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4" name="Rectangle 2">
            <a:extLst>
              <a:ext uri="{FF2B5EF4-FFF2-40B4-BE49-F238E27FC236}">
                <a16:creationId xmlns:a16="http://schemas.microsoft.com/office/drawing/2014/main" id="{6DB8EFB5-EC31-1F8F-8BC7-4C661A725DE3}"/>
              </a:ext>
            </a:extLst>
          </p:cNvPr>
          <p:cNvSpPr>
            <a:spLocks noGrp="1" noChangeArrowheads="1"/>
          </p:cNvSpPr>
          <p:nvPr>
            <p:ph type="title"/>
          </p:nvPr>
        </p:nvSpPr>
        <p:spPr>
          <a:xfrm>
            <a:off x="0" y="-228600"/>
            <a:ext cx="9144000" cy="1143000"/>
          </a:xfrm>
        </p:spPr>
        <p:txBody>
          <a:bodyPr/>
          <a:lstStyle/>
          <a:p>
            <a:pPr eaLnBrk="1" hangingPunct="1"/>
            <a:r>
              <a:rPr lang="en-US" altLang="en-US" b="1">
                <a:ea typeface="ＭＳ Ｐゴシック" panose="020B0600070205080204" pitchFamily="34" charset="-128"/>
              </a:rPr>
              <a:t>#10.</a:t>
            </a:r>
          </a:p>
        </p:txBody>
      </p:sp>
      <p:sp>
        <p:nvSpPr>
          <p:cNvPr id="6" name="Donut 5">
            <a:extLst>
              <a:ext uri="{FF2B5EF4-FFF2-40B4-BE49-F238E27FC236}">
                <a16:creationId xmlns:a16="http://schemas.microsoft.com/office/drawing/2014/main" id="{B2C39E59-6F71-9433-D6B0-ABD00EB2A03E}"/>
              </a:ext>
            </a:extLst>
          </p:cNvPr>
          <p:cNvSpPr>
            <a:spLocks/>
          </p:cNvSpPr>
          <p:nvPr/>
        </p:nvSpPr>
        <p:spPr bwMode="auto">
          <a:xfrm rot="12137960" flipV="1">
            <a:off x="4489450" y="3967163"/>
            <a:ext cx="2703513" cy="427037"/>
          </a:xfrm>
          <a:custGeom>
            <a:avLst/>
            <a:gdLst>
              <a:gd name="T0" fmla="*/ 0 w 2703513"/>
              <a:gd name="T1" fmla="*/ 213519 h 427037"/>
              <a:gd name="T2" fmla="*/ 1351757 w 2703513"/>
              <a:gd name="T3" fmla="*/ 0 h 427037"/>
              <a:gd name="T4" fmla="*/ 2703514 w 2703513"/>
              <a:gd name="T5" fmla="*/ 213519 h 427037"/>
              <a:gd name="T6" fmla="*/ 1351757 w 2703513"/>
              <a:gd name="T7" fmla="*/ 427038 h 427037"/>
              <a:gd name="T8" fmla="*/ 0 w 2703513"/>
              <a:gd name="T9" fmla="*/ 213519 h 427037"/>
              <a:gd name="T10" fmla="*/ 18072 w 2703513"/>
              <a:gd name="T11" fmla="*/ 213519 h 427037"/>
              <a:gd name="T12" fmla="*/ 1351756 w 2703513"/>
              <a:gd name="T13" fmla="*/ 408965 h 427037"/>
              <a:gd name="T14" fmla="*/ 2685440 w 2703513"/>
              <a:gd name="T15" fmla="*/ 213519 h 427037"/>
              <a:gd name="T16" fmla="*/ 1351756 w 2703513"/>
              <a:gd name="T17" fmla="*/ 18073 h 427037"/>
              <a:gd name="T18" fmla="*/ 18072 w 2703513"/>
              <a:gd name="T19" fmla="*/ 213519 h 4270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3513" h="427037">
                <a:moveTo>
                  <a:pt x="0" y="213519"/>
                </a:moveTo>
                <a:cubicBezTo>
                  <a:pt x="0" y="95596"/>
                  <a:pt x="605202" y="0"/>
                  <a:pt x="1351757" y="0"/>
                </a:cubicBezTo>
                <a:cubicBezTo>
                  <a:pt x="2098312" y="0"/>
                  <a:pt x="2703514" y="95596"/>
                  <a:pt x="2703514" y="213519"/>
                </a:cubicBezTo>
                <a:cubicBezTo>
                  <a:pt x="2703514" y="331442"/>
                  <a:pt x="2098312" y="427038"/>
                  <a:pt x="1351757" y="427038"/>
                </a:cubicBezTo>
                <a:cubicBezTo>
                  <a:pt x="605202" y="427038"/>
                  <a:pt x="0" y="331442"/>
                  <a:pt x="0" y="213519"/>
                </a:cubicBezTo>
                <a:close/>
                <a:moveTo>
                  <a:pt x="18072" y="213519"/>
                </a:moveTo>
                <a:cubicBezTo>
                  <a:pt x="18072" y="321461"/>
                  <a:pt x="615183" y="408965"/>
                  <a:pt x="1351756" y="408965"/>
                </a:cubicBezTo>
                <a:cubicBezTo>
                  <a:pt x="2088329" y="408965"/>
                  <a:pt x="2685440" y="321461"/>
                  <a:pt x="2685440" y="213519"/>
                </a:cubicBezTo>
                <a:cubicBezTo>
                  <a:pt x="2685440" y="105577"/>
                  <a:pt x="2088329" y="18073"/>
                  <a:pt x="1351756" y="18073"/>
                </a:cubicBezTo>
                <a:cubicBezTo>
                  <a:pt x="615183" y="18073"/>
                  <a:pt x="18072" y="105577"/>
                  <a:pt x="18072" y="213519"/>
                </a:cubicBezTo>
                <a:close/>
              </a:path>
            </a:pathLst>
          </a:custGeom>
          <a:solidFill>
            <a:srgbClr val="FF0000"/>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pPr eaLnBrk="1" hangingPunct="1">
              <a:defRPr/>
            </a:pPr>
            <a:endParaRPr lang="en-US">
              <a:solidFill>
                <a:srgbClr val="000000"/>
              </a:solidFill>
            </a:endParaRPr>
          </a:p>
        </p:txBody>
      </p:sp>
      <p:sp>
        <p:nvSpPr>
          <p:cNvPr id="3" name="TextBox 2">
            <a:extLst>
              <a:ext uri="{FF2B5EF4-FFF2-40B4-BE49-F238E27FC236}">
                <a16:creationId xmlns:a16="http://schemas.microsoft.com/office/drawing/2014/main" id="{DEB359B6-4B04-A606-FAFC-6CFAFBF81EDE}"/>
              </a:ext>
            </a:extLst>
          </p:cNvPr>
          <p:cNvSpPr txBox="1">
            <a:spLocks noChangeArrowheads="1"/>
          </p:cNvSpPr>
          <p:nvPr/>
        </p:nvSpPr>
        <p:spPr bwMode="auto">
          <a:xfrm>
            <a:off x="5486400" y="2489200"/>
            <a:ext cx="29987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dirty="0">
                <a:solidFill>
                  <a:srgbClr val="000000"/>
                </a:solidFill>
              </a:rPr>
              <a:t>What is this group of stars?</a:t>
            </a:r>
          </a:p>
          <a:p>
            <a:pPr eaLnBrk="1" hangingPunct="1">
              <a:spcBef>
                <a:spcPct val="0"/>
              </a:spcBef>
              <a:buFontTx/>
              <a:buNone/>
            </a:pPr>
            <a:endParaRPr lang="en-US" altLang="en-US" sz="2000" dirty="0">
              <a:solidFill>
                <a:srgbClr val="FF0000"/>
              </a:solidFill>
            </a:endParaRPr>
          </a:p>
          <a:p>
            <a:pPr eaLnBrk="1" hangingPunct="1">
              <a:spcBef>
                <a:spcPct val="0"/>
              </a:spcBef>
              <a:buFontTx/>
              <a:buNone/>
            </a:pPr>
            <a:r>
              <a:rPr lang="en-US" altLang="en-US" sz="2000" dirty="0">
                <a:solidFill>
                  <a:srgbClr val="FF0000"/>
                </a:solidFill>
              </a:rPr>
              <a:t>     sequence of multiples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Default Design">
  <a:themeElements>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4_Default Design">
  <a:themeElements>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a:ln>
              <a:noFill/>
            </a:ln>
            <a:solidFill>
              <a:schemeClr val="bg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a:ln>
              <a:noFill/>
            </a:ln>
            <a:solidFill>
              <a:schemeClr val="bg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Default Design">
  <a:themeElements>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Default Design">
  <a:themeElements>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2_Default Design">
  <a:themeElements>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a:ln>
              <a:noFill/>
            </a:ln>
            <a:solidFill>
              <a:schemeClr val="bg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a:ln>
              <a:noFill/>
            </a:ln>
            <a:solidFill>
              <a:schemeClr val="bg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3_Default Design">
  <a:themeElements>
    <a:clrScheme name="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13518</TotalTime>
  <Words>1645</Words>
  <Application>Microsoft Macintosh PowerPoint</Application>
  <PresentationFormat>On-screen Show (4:3)</PresentationFormat>
  <Paragraphs>337</Paragraphs>
  <Slides>34</Slides>
  <Notes>34</Notes>
  <HiddenSlides>0</HiddenSlides>
  <MMClips>0</MMClips>
  <ScaleCrop>false</ScaleCrop>
  <HeadingPairs>
    <vt:vector size="6" baseType="variant">
      <vt:variant>
        <vt:lpstr>Fonts Used</vt:lpstr>
      </vt:variant>
      <vt:variant>
        <vt:i4>4</vt:i4>
      </vt:variant>
      <vt:variant>
        <vt:lpstr>Theme</vt:lpstr>
      </vt:variant>
      <vt:variant>
        <vt:i4>12</vt:i4>
      </vt:variant>
      <vt:variant>
        <vt:lpstr>Slide Titles</vt:lpstr>
      </vt:variant>
      <vt:variant>
        <vt:i4>34</vt:i4>
      </vt:variant>
    </vt:vector>
  </HeadingPairs>
  <TitlesOfParts>
    <vt:vector size="50" baseType="lpstr">
      <vt:lpstr>ＭＳ Ｐゴシック</vt:lpstr>
      <vt:lpstr>Arial</vt:lpstr>
      <vt:lpstr>Arial Black</vt:lpstr>
      <vt:lpstr>Times New Roman</vt:lpstr>
      <vt:lpstr>2_Default Design</vt:lpstr>
      <vt:lpstr>4_Default Design</vt:lpstr>
      <vt:lpstr>3_Default Design</vt:lpstr>
      <vt:lpstr>9_Default Design</vt:lpstr>
      <vt:lpstr>6_Default Design</vt:lpstr>
      <vt:lpstr>7_Default Design</vt:lpstr>
      <vt:lpstr>12_Default Design</vt:lpstr>
      <vt:lpstr>8_Default Design</vt:lpstr>
      <vt:lpstr>13_Default Design</vt:lpstr>
      <vt:lpstr>14_Default Design</vt:lpstr>
      <vt:lpstr>Default Design</vt:lpstr>
      <vt:lpstr>10_Default Design</vt:lpstr>
      <vt:lpstr>PowerPoint Presentation</vt:lpstr>
      <vt:lpstr>Galactic Explorers 2</vt:lpstr>
      <vt:lpstr>#9.</vt:lpstr>
      <vt:lpstr>#10.</vt:lpstr>
      <vt:lpstr>BONUS #1 and #2</vt:lpstr>
      <vt:lpstr>Galactic Explorers 2</vt:lpstr>
      <vt:lpstr>Galactic Explorers 2</vt:lpstr>
      <vt:lpstr>#9.</vt:lpstr>
      <vt:lpstr>#10.</vt:lpstr>
      <vt:lpstr>BONUS #1 and #2</vt:lpstr>
      <vt:lpstr>Assignments</vt:lpstr>
      <vt:lpstr>Assignments</vt:lpstr>
      <vt:lpstr>Proposal Pieces</vt:lpstr>
      <vt:lpstr>PowerPoint Presentation</vt:lpstr>
      <vt:lpstr>Stellar Limits Large and Small</vt:lpstr>
      <vt:lpstr>Mass-Luminosity Relation</vt:lpstr>
      <vt:lpstr>High Resolution Techniques</vt:lpstr>
      <vt:lpstr>High Resolution Sensitivities</vt:lpstr>
      <vt:lpstr>High Resolution Sensitivities</vt:lpstr>
      <vt:lpstr>Mass-Luminosity Relation</vt:lpstr>
      <vt:lpstr>Mass-Luminosity Relation</vt:lpstr>
      <vt:lpstr>Mass-Luminosity Relation</vt:lpstr>
      <vt:lpstr>Mass-Luminosity Relation</vt:lpstr>
      <vt:lpstr>Luminosity Function (LF)</vt:lpstr>
      <vt:lpstr>Mass Function (MF)</vt:lpstr>
      <vt:lpstr>Red Dwarfs: Companions Matter</vt:lpstr>
      <vt:lpstr>PowerPoint Presentation</vt:lpstr>
      <vt:lpstr>Smallest Stars</vt:lpstr>
      <vt:lpstr>Smallest Stars</vt:lpstr>
      <vt:lpstr>Smallest Stars</vt:lpstr>
      <vt:lpstr>Stellar Limits Large and Small</vt:lpstr>
      <vt:lpstr>Dwarfs</vt:lpstr>
      <vt:lpstr>Stellar Populations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Henry</dc:creator>
  <cp:lastModifiedBy>Manzano Pisco</cp:lastModifiedBy>
  <cp:revision>1076</cp:revision>
  <cp:lastPrinted>2020-02-11T04:43:19Z</cp:lastPrinted>
  <dcterms:created xsi:type="dcterms:W3CDTF">2013-03-14T16:04:26Z</dcterms:created>
  <dcterms:modified xsi:type="dcterms:W3CDTF">2024-02-14T16:11:03Z</dcterms:modified>
</cp:coreProperties>
</file>