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4379" r:id="rId2"/>
    <p:sldMasterId id="2147485550" r:id="rId3"/>
    <p:sldMasterId id="2147485562" r:id="rId4"/>
    <p:sldMasterId id="2147486748" r:id="rId5"/>
    <p:sldMasterId id="2147486760" r:id="rId6"/>
    <p:sldMasterId id="2147486772" r:id="rId7"/>
    <p:sldMasterId id="2147486784" r:id="rId8"/>
    <p:sldMasterId id="2147486797" r:id="rId9"/>
  </p:sldMasterIdLst>
  <p:notesMasterIdLst>
    <p:notesMasterId r:id="rId37"/>
  </p:notesMasterIdLst>
  <p:sldIdLst>
    <p:sldId id="944" r:id="rId10"/>
    <p:sldId id="1018" r:id="rId11"/>
    <p:sldId id="959" r:id="rId12"/>
    <p:sldId id="1017" r:id="rId13"/>
    <p:sldId id="960" r:id="rId14"/>
    <p:sldId id="961" r:id="rId15"/>
    <p:sldId id="962" r:id="rId16"/>
    <p:sldId id="1016" r:id="rId17"/>
    <p:sldId id="964" r:id="rId18"/>
    <p:sldId id="1019" r:id="rId19"/>
    <p:sldId id="1021" r:id="rId20"/>
    <p:sldId id="1020" r:id="rId21"/>
    <p:sldId id="1022" r:id="rId22"/>
    <p:sldId id="1014" r:id="rId23"/>
    <p:sldId id="997" r:id="rId24"/>
    <p:sldId id="971" r:id="rId25"/>
    <p:sldId id="996" r:id="rId26"/>
    <p:sldId id="1000" r:id="rId27"/>
    <p:sldId id="1002" r:id="rId28"/>
    <p:sldId id="1001" r:id="rId29"/>
    <p:sldId id="972" r:id="rId30"/>
    <p:sldId id="970" r:id="rId31"/>
    <p:sldId id="968" r:id="rId32"/>
    <p:sldId id="983" r:id="rId33"/>
    <p:sldId id="1023" r:id="rId34"/>
    <p:sldId id="1024" r:id="rId35"/>
    <p:sldId id="947" r:id="rId3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6"/>
    <p:restoredTop sz="89703"/>
  </p:normalViewPr>
  <p:slideViewPr>
    <p:cSldViewPr>
      <p:cViewPr varScale="1">
        <p:scale>
          <a:sx n="165" d="100"/>
          <a:sy n="165" d="100"/>
        </p:scale>
        <p:origin x="200" y="576"/>
      </p:cViewPr>
      <p:guideLst>
        <p:guide orient="horz" pos="2160"/>
        <p:guide pos="2880"/>
      </p:guideLst>
    </p:cSldViewPr>
  </p:slideViewPr>
  <p:outlineViewPr>
    <p:cViewPr>
      <p:scale>
        <a:sx n="25" d="100"/>
        <a:sy n="25" d="100"/>
      </p:scale>
      <p:origin x="0" y="696"/>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1F29FA9-07AB-0949-9130-50A0883152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C915B325-211B-6842-B691-FEC02CB5AA6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202756" name="Rectangle 4">
            <a:extLst>
              <a:ext uri="{FF2B5EF4-FFF2-40B4-BE49-F238E27FC236}">
                <a16:creationId xmlns:a16="http://schemas.microsoft.com/office/drawing/2014/main" id="{8385DD01-6596-A341-92BC-4B6BCBA9C24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8B116851-346A-EC40-9929-72119912546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41ADBCE0-9115-1F49-AF08-8978FBDE65C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028CEA02-B8B2-434A-89A8-4B51C01F884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064D30-B671-914B-A900-70FF5F4AF2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a:extLst>
              <a:ext uri="{FF2B5EF4-FFF2-40B4-BE49-F238E27FC236}">
                <a16:creationId xmlns:a16="http://schemas.microsoft.com/office/drawing/2014/main" id="{DFFBE1E5-7473-6949-A356-F360A875E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7B8EB9D-1C4E-724F-996D-8DBF13CB064F}" type="slidenum">
              <a:rPr lang="en-US" altLang="en-US" smtClean="0">
                <a:solidFill>
                  <a:srgbClr val="000000"/>
                </a:solidFill>
              </a:rPr>
              <a:pPr>
                <a:spcBef>
                  <a:spcPct val="0"/>
                </a:spcBef>
              </a:pPr>
              <a:t>1</a:t>
            </a:fld>
            <a:endParaRPr lang="en-US" altLang="en-US">
              <a:solidFill>
                <a:srgbClr val="000000"/>
              </a:solidFill>
            </a:endParaRPr>
          </a:p>
        </p:txBody>
      </p:sp>
      <p:sp>
        <p:nvSpPr>
          <p:cNvPr id="204802" name="Rectangle 2">
            <a:extLst>
              <a:ext uri="{FF2B5EF4-FFF2-40B4-BE49-F238E27FC236}">
                <a16:creationId xmlns:a16="http://schemas.microsoft.com/office/drawing/2014/main" id="{EF84812A-4E08-7C4C-85AA-ED8AD3AEF337}"/>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0251017C-AE47-D64C-B213-E0796EC08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Aldebaran at 20 pc, Hyades at 47 pc </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699A-F2C5-1804-7852-728BCED7784E}"/>
            </a:ext>
          </a:extLst>
        </p:cNvPr>
        <p:cNvGrpSpPr/>
        <p:nvPr/>
      </p:nvGrpSpPr>
      <p:grpSpPr>
        <a:xfrm>
          <a:off x="0" y="0"/>
          <a:ext cx="0" cy="0"/>
          <a:chOff x="0" y="0"/>
          <a:chExt cx="0" cy="0"/>
        </a:xfrm>
      </p:grpSpPr>
      <p:sp>
        <p:nvSpPr>
          <p:cNvPr id="212993" name="Rectangle 7">
            <a:extLst>
              <a:ext uri="{FF2B5EF4-FFF2-40B4-BE49-F238E27FC236}">
                <a16:creationId xmlns:a16="http://schemas.microsoft.com/office/drawing/2014/main" id="{227CBDDE-9754-4665-B12F-DCAF3527F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F7A01-C08B-3042-B8F6-718291C87D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25ECC47D-5B64-B736-E7AD-033655A58D9E}"/>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40D7437F-9BE1-1031-92C4-BF5CF9A69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6135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BB3F6-51E7-F800-E1F6-42B0359E949B}"/>
            </a:ext>
          </a:extLst>
        </p:cNvPr>
        <p:cNvGrpSpPr/>
        <p:nvPr/>
      </p:nvGrpSpPr>
      <p:grpSpPr>
        <a:xfrm>
          <a:off x="0" y="0"/>
          <a:ext cx="0" cy="0"/>
          <a:chOff x="0" y="0"/>
          <a:chExt cx="0" cy="0"/>
        </a:xfrm>
      </p:grpSpPr>
      <p:sp>
        <p:nvSpPr>
          <p:cNvPr id="212993" name="Rectangle 7">
            <a:extLst>
              <a:ext uri="{FF2B5EF4-FFF2-40B4-BE49-F238E27FC236}">
                <a16:creationId xmlns:a16="http://schemas.microsoft.com/office/drawing/2014/main" id="{BED2F381-8B43-C332-8817-8E2D37EE5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F7A01-C08B-3042-B8F6-718291C87D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94ED90F1-91B9-5B5A-F8B7-BA5A4FA8D221}"/>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4145AA1A-DC0E-F5A9-C8B4-01CEE0296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893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5FBD1-CD40-10BB-0AE5-ACEDE461F7B5}"/>
            </a:ext>
          </a:extLst>
        </p:cNvPr>
        <p:cNvGrpSpPr/>
        <p:nvPr/>
      </p:nvGrpSpPr>
      <p:grpSpPr>
        <a:xfrm>
          <a:off x="0" y="0"/>
          <a:ext cx="0" cy="0"/>
          <a:chOff x="0" y="0"/>
          <a:chExt cx="0" cy="0"/>
        </a:xfrm>
      </p:grpSpPr>
      <p:sp>
        <p:nvSpPr>
          <p:cNvPr id="212993" name="Rectangle 7">
            <a:extLst>
              <a:ext uri="{FF2B5EF4-FFF2-40B4-BE49-F238E27FC236}">
                <a16:creationId xmlns:a16="http://schemas.microsoft.com/office/drawing/2014/main" id="{AC2BBE25-9D12-6A7A-9C9F-B63D98AE2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F7A01-C08B-3042-B8F6-718291C87D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7A5394DF-71E4-D1D8-3270-A3AA00276A46}"/>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CA0FAB96-7069-A4C4-FF9D-E8C3B45A4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309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5BF0-9C0F-9B38-EEBA-2BB3239903D7}"/>
            </a:ext>
          </a:extLst>
        </p:cNvPr>
        <p:cNvGrpSpPr/>
        <p:nvPr/>
      </p:nvGrpSpPr>
      <p:grpSpPr>
        <a:xfrm>
          <a:off x="0" y="0"/>
          <a:ext cx="0" cy="0"/>
          <a:chOff x="0" y="0"/>
          <a:chExt cx="0" cy="0"/>
        </a:xfrm>
      </p:grpSpPr>
      <p:sp>
        <p:nvSpPr>
          <p:cNvPr id="212993" name="Rectangle 7">
            <a:extLst>
              <a:ext uri="{FF2B5EF4-FFF2-40B4-BE49-F238E27FC236}">
                <a16:creationId xmlns:a16="http://schemas.microsoft.com/office/drawing/2014/main" id="{36ACF83E-72BE-0D15-35CF-BA990FDF0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F7A01-C08B-3042-B8F6-718291C87D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D719AE3C-2662-2100-FFCE-B189E302EAFB}"/>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BDCC0FC6-70C0-454D-0B2A-86BE77B23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125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a:extLst>
              <a:ext uri="{FF2B5EF4-FFF2-40B4-BE49-F238E27FC236}">
                <a16:creationId xmlns:a16="http://schemas.microsoft.com/office/drawing/2014/main" id="{61BE6B6D-D696-2A41-B9BD-6A8661C5D8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5537E9-1A7D-1A4F-BA38-FC1A68EC311C}" type="slidenum">
              <a:rPr lang="en-US" altLang="en-US" smtClean="0">
                <a:solidFill>
                  <a:srgbClr val="000000"/>
                </a:solidFill>
              </a:rPr>
              <a:pPr>
                <a:spcBef>
                  <a:spcPct val="0"/>
                </a:spcBef>
              </a:pPr>
              <a:t>14</a:t>
            </a:fld>
            <a:endParaRPr lang="en-US" altLang="en-US">
              <a:solidFill>
                <a:srgbClr val="000000"/>
              </a:solidFill>
            </a:endParaRPr>
          </a:p>
        </p:txBody>
      </p:sp>
      <p:sp>
        <p:nvSpPr>
          <p:cNvPr id="235522" name="Rectangle 2">
            <a:extLst>
              <a:ext uri="{FF2B5EF4-FFF2-40B4-BE49-F238E27FC236}">
                <a16:creationId xmlns:a16="http://schemas.microsoft.com/office/drawing/2014/main" id="{888D63F5-C5B9-AB43-B4FB-309A83A34D68}"/>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59B9C940-9039-0441-9FA3-601E7BBD0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Aldebaran K5III at 20 pc (1 of 24 giants within 25 pc), Hyades at 47 pc </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a:extLst>
              <a:ext uri="{FF2B5EF4-FFF2-40B4-BE49-F238E27FC236}">
                <a16:creationId xmlns:a16="http://schemas.microsoft.com/office/drawing/2014/main" id="{24153AD8-6F60-F84A-9B2C-E9365F54A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5C1355-7FBE-194E-B8AF-3E7361DE73AB}" type="slidenum">
              <a:rPr lang="en-US" altLang="en-US" smtClean="0">
                <a:solidFill>
                  <a:srgbClr val="000000"/>
                </a:solidFill>
              </a:rPr>
              <a:pPr>
                <a:spcBef>
                  <a:spcPct val="0"/>
                </a:spcBef>
              </a:pPr>
              <a:t>15</a:t>
            </a:fld>
            <a:endParaRPr lang="en-US" altLang="en-US">
              <a:solidFill>
                <a:srgbClr val="000000"/>
              </a:solidFill>
            </a:endParaRPr>
          </a:p>
        </p:txBody>
      </p:sp>
      <p:sp>
        <p:nvSpPr>
          <p:cNvPr id="237570" name="Rectangle 2">
            <a:extLst>
              <a:ext uri="{FF2B5EF4-FFF2-40B4-BE49-F238E27FC236}">
                <a16:creationId xmlns:a16="http://schemas.microsoft.com/office/drawing/2014/main" id="{6365D9F2-62B3-4C43-A884-BF57EA5D0666}"/>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13DBF252-FF99-764D-8215-43CF597D0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a:extLst>
              <a:ext uri="{FF2B5EF4-FFF2-40B4-BE49-F238E27FC236}">
                <a16:creationId xmlns:a16="http://schemas.microsoft.com/office/drawing/2014/main" id="{EC98C409-755F-7741-8D84-CEC5DA45E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DD13A7-BE3A-2541-A2F5-D14046A04D38}" type="slidenum">
              <a:rPr lang="en-US" altLang="en-US" smtClean="0">
                <a:solidFill>
                  <a:srgbClr val="000000"/>
                </a:solidFill>
              </a:rPr>
              <a:pPr>
                <a:spcBef>
                  <a:spcPct val="0"/>
                </a:spcBef>
              </a:pPr>
              <a:t>16</a:t>
            </a:fld>
            <a:endParaRPr lang="en-US" altLang="en-US">
              <a:solidFill>
                <a:srgbClr val="000000"/>
              </a:solidFill>
            </a:endParaRPr>
          </a:p>
        </p:txBody>
      </p:sp>
      <p:sp>
        <p:nvSpPr>
          <p:cNvPr id="239618" name="Rectangle 2">
            <a:extLst>
              <a:ext uri="{FF2B5EF4-FFF2-40B4-BE49-F238E27FC236}">
                <a16:creationId xmlns:a16="http://schemas.microsoft.com/office/drawing/2014/main" id="{7DCE174E-2689-1444-B02D-E00F5E538171}"/>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DA21AF83-0528-E143-B9BF-A14D8722F8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Hyades dot too far, but Trifid about right at 1.3 kpc in Scutum arm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a:extLst>
              <a:ext uri="{FF2B5EF4-FFF2-40B4-BE49-F238E27FC236}">
                <a16:creationId xmlns:a16="http://schemas.microsoft.com/office/drawing/2014/main" id="{30144155-54C8-EA47-9924-00CA8D2B8A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AF85C8-51E5-1643-A087-A589EB60FC21}" type="slidenum">
              <a:rPr lang="en-US" altLang="en-US" smtClean="0">
                <a:solidFill>
                  <a:srgbClr val="000000"/>
                </a:solidFill>
              </a:rPr>
              <a:pPr>
                <a:spcBef>
                  <a:spcPct val="0"/>
                </a:spcBef>
              </a:pPr>
              <a:t>17</a:t>
            </a:fld>
            <a:endParaRPr lang="en-US" altLang="en-US">
              <a:solidFill>
                <a:srgbClr val="000000"/>
              </a:solidFill>
            </a:endParaRPr>
          </a:p>
        </p:txBody>
      </p:sp>
      <p:sp>
        <p:nvSpPr>
          <p:cNvPr id="241666" name="Rectangle 2">
            <a:extLst>
              <a:ext uri="{FF2B5EF4-FFF2-40B4-BE49-F238E27FC236}">
                <a16:creationId xmlns:a16="http://schemas.microsoft.com/office/drawing/2014/main" id="{901CDAE2-492F-3946-9E94-4626A5E2B1E3}"/>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252A546E-CB5E-6C49-969D-6140BAE4E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Aldebaran K5 III at 20.0 pc, not in Hyades … 14</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nearest giant … Pollux K0 III is nearest at 10.4 pc … Arcturus K1.5 III is 2</a:t>
            </a:r>
            <a:r>
              <a:rPr lang="en-US" altLang="en-US" baseline="30000" dirty="0">
                <a:latin typeface="Arial" panose="020B0604020202020204" pitchFamily="34" charset="0"/>
                <a:ea typeface="ＭＳ Ｐゴシック" panose="020B0600070205080204" pitchFamily="34" charset="-128"/>
              </a:rPr>
              <a:t>nd</a:t>
            </a:r>
            <a:r>
              <a:rPr lang="en-US" altLang="en-US" dirty="0">
                <a:latin typeface="Arial" panose="020B0604020202020204" pitchFamily="34" charset="0"/>
                <a:ea typeface="ＭＳ Ｐゴシック" panose="020B0600070205080204" pitchFamily="34" charset="-128"/>
              </a:rPr>
              <a:t> at 11.3 pc</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Hyades in a box: note mass segregation</a:t>
            </a:r>
          </a:p>
          <a:p>
            <a:pPr eaLnBrk="1" hangingPunct="1"/>
            <a:r>
              <a:rPr lang="en-US" altLang="en-US" dirty="0">
                <a:latin typeface="Arial" panose="020B0604020202020204" pitchFamily="34" charset="0"/>
                <a:ea typeface="ＭＳ Ｐゴシック" panose="020B0600070205080204" pitchFamily="34" charset="-128"/>
              </a:rPr>
              <a:t>   green = white dwarfs</a:t>
            </a:r>
          </a:p>
          <a:p>
            <a:pPr eaLnBrk="1" hangingPunct="1"/>
            <a:r>
              <a:rPr lang="en-US" altLang="en-US" dirty="0">
                <a:latin typeface="Arial" panose="020B0604020202020204" pitchFamily="34" charset="0"/>
                <a:ea typeface="ＭＳ Ｐゴシック" panose="020B0600070205080204" pitchFamily="34" charset="-128"/>
              </a:rPr>
              <a:t>   red = brown dwarfs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a:extLst>
              <a:ext uri="{FF2B5EF4-FFF2-40B4-BE49-F238E27FC236}">
                <a16:creationId xmlns:a16="http://schemas.microsoft.com/office/drawing/2014/main" id="{B80495FC-6D06-1042-943A-9847B1A18C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6E1D24-5B43-CA4F-BD74-50ACEFDE007B}" type="slidenum">
              <a:rPr lang="en-US" altLang="en-US" smtClean="0">
                <a:solidFill>
                  <a:srgbClr val="000000"/>
                </a:solidFill>
              </a:rPr>
              <a:pPr>
                <a:spcBef>
                  <a:spcPct val="0"/>
                </a:spcBef>
              </a:pPr>
              <a:t>18</a:t>
            </a:fld>
            <a:endParaRPr lang="en-US" altLang="en-US">
              <a:solidFill>
                <a:srgbClr val="000000"/>
              </a:solidFill>
            </a:endParaRPr>
          </a:p>
        </p:txBody>
      </p:sp>
      <p:sp>
        <p:nvSpPr>
          <p:cNvPr id="245762" name="Rectangle 2">
            <a:extLst>
              <a:ext uri="{FF2B5EF4-FFF2-40B4-BE49-F238E27FC236}">
                <a16:creationId xmlns:a16="http://schemas.microsoft.com/office/drawing/2014/main" id="{637AF878-7ACB-F249-B7F3-135E4853A984}"/>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C2F45B79-7160-0F40-82F0-42E8875FC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a:extLst>
              <a:ext uri="{FF2B5EF4-FFF2-40B4-BE49-F238E27FC236}">
                <a16:creationId xmlns:a16="http://schemas.microsoft.com/office/drawing/2014/main" id="{31D1FF28-6191-724B-BD25-EE582959C5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C6D2AB4-8C69-D946-ABFE-583C0056E225}" type="slidenum">
              <a:rPr lang="en-US" altLang="en-US" smtClean="0">
                <a:solidFill>
                  <a:srgbClr val="000000"/>
                </a:solidFill>
              </a:rPr>
              <a:pPr>
                <a:spcBef>
                  <a:spcPct val="0"/>
                </a:spcBef>
              </a:pPr>
              <a:t>19</a:t>
            </a:fld>
            <a:endParaRPr lang="en-US" altLang="en-US">
              <a:solidFill>
                <a:srgbClr val="000000"/>
              </a:solidFill>
            </a:endParaRPr>
          </a:p>
        </p:txBody>
      </p:sp>
      <p:sp>
        <p:nvSpPr>
          <p:cNvPr id="247810" name="Rectangle 2">
            <a:extLst>
              <a:ext uri="{FF2B5EF4-FFF2-40B4-BE49-F238E27FC236}">
                <a16:creationId xmlns:a16="http://schemas.microsoft.com/office/drawing/2014/main" id="{993F885B-6117-F24E-8B71-4389E1E9B47F}"/>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56CF288C-D0A5-3744-A65E-0CB88EEBF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red blips are brown dwarfs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4EABBE3D-E053-A821-1351-EF5D3142AA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B786BB-7528-BA40-8762-FAEA664437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3BADBD75-B733-873F-84D8-34ED5583CE1B}"/>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94603061-DB34-1B3B-3F77-9B7A434816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a:extLst>
              <a:ext uri="{FF2B5EF4-FFF2-40B4-BE49-F238E27FC236}">
                <a16:creationId xmlns:a16="http://schemas.microsoft.com/office/drawing/2014/main" id="{FC245720-690E-0C48-9C10-4C73C2EB30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82386E-64A2-1646-8086-65FE0DBD45EB}" type="slidenum">
              <a:rPr lang="en-US" altLang="en-US" smtClean="0">
                <a:solidFill>
                  <a:srgbClr val="000000"/>
                </a:solidFill>
              </a:rPr>
              <a:pPr>
                <a:spcBef>
                  <a:spcPct val="0"/>
                </a:spcBef>
              </a:pPr>
              <a:t>20</a:t>
            </a:fld>
            <a:endParaRPr lang="en-US" altLang="en-US">
              <a:solidFill>
                <a:srgbClr val="000000"/>
              </a:solidFill>
            </a:endParaRPr>
          </a:p>
        </p:txBody>
      </p:sp>
      <p:sp>
        <p:nvSpPr>
          <p:cNvPr id="249858" name="Rectangle 2">
            <a:extLst>
              <a:ext uri="{FF2B5EF4-FFF2-40B4-BE49-F238E27FC236}">
                <a16:creationId xmlns:a16="http://schemas.microsoft.com/office/drawing/2014/main" id="{3282DBC3-5D08-9C47-9595-78CEC5F83A5C}"/>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9778A9C2-0800-AE4A-86E8-D9632D884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4.5 pc should be 3.1 pc … Fig from preprint, so erroneous?</a:t>
            </a:r>
          </a:p>
          <a:p>
            <a:pPr eaLnBrk="1" hangingPunct="1"/>
            <a:r>
              <a:rPr lang="en-US" altLang="en-US">
                <a:latin typeface="Arial" panose="020B0604020202020204" pitchFamily="34" charset="0"/>
                <a:ea typeface="ＭＳ Ｐゴシック" panose="020B0600070205080204" pitchFamily="34" charset="-128"/>
              </a:rPr>
              <a:t>red blips are brown dwarfs</a:t>
            </a:r>
          </a:p>
          <a:p>
            <a:pPr eaLnBrk="1" hangingPunct="1"/>
            <a:r>
              <a:rPr lang="en-US" altLang="en-US">
                <a:latin typeface="Arial" panose="020B0604020202020204" pitchFamily="34" charset="0"/>
                <a:ea typeface="ＭＳ Ｐゴシック" panose="020B0600070205080204" pitchFamily="34" charset="-128"/>
              </a:rPr>
              <a:t>blue numbers are masses/dot … not corrected for multiples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a:extLst>
              <a:ext uri="{FF2B5EF4-FFF2-40B4-BE49-F238E27FC236}">
                <a16:creationId xmlns:a16="http://schemas.microsoft.com/office/drawing/2014/main" id="{EF9D08F0-A4DA-D84C-9DA7-F1E0B700F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F2B870-E206-5044-B8C0-567382BFB6F8}" type="slidenum">
              <a:rPr lang="en-US" altLang="en-US" smtClean="0">
                <a:solidFill>
                  <a:srgbClr val="000000"/>
                </a:solidFill>
              </a:rPr>
              <a:pPr>
                <a:spcBef>
                  <a:spcPct val="0"/>
                </a:spcBef>
              </a:pPr>
              <a:t>21</a:t>
            </a:fld>
            <a:endParaRPr lang="en-US" altLang="en-US">
              <a:solidFill>
                <a:srgbClr val="000000"/>
              </a:solidFill>
            </a:endParaRPr>
          </a:p>
        </p:txBody>
      </p:sp>
      <p:sp>
        <p:nvSpPr>
          <p:cNvPr id="243714" name="Rectangle 2">
            <a:extLst>
              <a:ext uri="{FF2B5EF4-FFF2-40B4-BE49-F238E27FC236}">
                <a16:creationId xmlns:a16="http://schemas.microsoft.com/office/drawing/2014/main" id="{ED680887-4F5D-924E-97D8-5DE9AC178BF8}"/>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23C53167-4462-FD42-B671-282DF3B53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F837022C-3562-0848-9824-8D7F46B24F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C561BA-E8D0-0A49-9D5D-549BEB46B1ED}" type="slidenum">
              <a:rPr lang="en-US" altLang="en-US" smtClean="0">
                <a:solidFill>
                  <a:srgbClr val="000000"/>
                </a:solidFill>
              </a:rPr>
              <a:pPr>
                <a:spcBef>
                  <a:spcPct val="0"/>
                </a:spcBef>
              </a:pPr>
              <a:t>22</a:t>
            </a:fld>
            <a:endParaRPr lang="en-US" altLang="en-US">
              <a:solidFill>
                <a:srgbClr val="000000"/>
              </a:solidFill>
            </a:endParaRPr>
          </a:p>
        </p:txBody>
      </p:sp>
      <p:sp>
        <p:nvSpPr>
          <p:cNvPr id="251906" name="Rectangle 2">
            <a:extLst>
              <a:ext uri="{FF2B5EF4-FFF2-40B4-BE49-F238E27FC236}">
                <a16:creationId xmlns:a16="http://schemas.microsoft.com/office/drawing/2014/main" id="{6609BBAE-F02B-6746-B66A-9973F272EC6E}"/>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B7B582B6-E5B9-3241-AE86-E34F6AF3C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B stars</a:t>
            </a:r>
          </a:p>
          <a:p>
            <a:pPr eaLnBrk="1" hangingPunct="1"/>
            <a:r>
              <a:rPr lang="en-US" altLang="en-US">
                <a:latin typeface="Arial" panose="020B0604020202020204" pitchFamily="34" charset="0"/>
                <a:ea typeface="ＭＳ Ｐゴシック" panose="020B0600070205080204" pitchFamily="34" charset="-128"/>
              </a:rPr>
              <a:t>stars passing through ISM, not leftover material</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a:extLst>
              <a:ext uri="{FF2B5EF4-FFF2-40B4-BE49-F238E27FC236}">
                <a16:creationId xmlns:a16="http://schemas.microsoft.com/office/drawing/2014/main" id="{ADC7BAD4-062A-AE42-87E9-E4E3B3D6B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120F0C-85E4-DF47-9D0D-C111A4626F89}" type="slidenum">
              <a:rPr lang="en-US" altLang="en-US" smtClean="0">
                <a:solidFill>
                  <a:srgbClr val="000000"/>
                </a:solidFill>
              </a:rPr>
              <a:pPr>
                <a:spcBef>
                  <a:spcPct val="0"/>
                </a:spcBef>
              </a:pPr>
              <a:t>23</a:t>
            </a:fld>
            <a:endParaRPr lang="en-US" altLang="en-US">
              <a:solidFill>
                <a:srgbClr val="000000"/>
              </a:solidFill>
            </a:endParaRPr>
          </a:p>
        </p:txBody>
      </p:sp>
      <p:sp>
        <p:nvSpPr>
          <p:cNvPr id="253954" name="Rectangle 2">
            <a:extLst>
              <a:ext uri="{FF2B5EF4-FFF2-40B4-BE49-F238E27FC236}">
                <a16:creationId xmlns:a16="http://schemas.microsoft.com/office/drawing/2014/main" id="{B287FCB2-2350-0046-95AE-33D6E0443938}"/>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8E03968C-747D-1F4E-9D32-7917646EC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a:extLst>
              <a:ext uri="{FF2B5EF4-FFF2-40B4-BE49-F238E27FC236}">
                <a16:creationId xmlns:a16="http://schemas.microsoft.com/office/drawing/2014/main" id="{94B33B2E-842D-3F4D-ADC6-C9444EF639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F9DEFC-E564-B746-BFA7-D6CD85E1DB6A}" type="slidenum">
              <a:rPr lang="en-US" altLang="en-US" smtClean="0">
                <a:solidFill>
                  <a:srgbClr val="000000"/>
                </a:solidFill>
              </a:rPr>
              <a:pPr>
                <a:spcBef>
                  <a:spcPct val="0"/>
                </a:spcBef>
              </a:pPr>
              <a:t>24</a:t>
            </a:fld>
            <a:endParaRPr lang="en-US" altLang="en-US">
              <a:solidFill>
                <a:srgbClr val="000000"/>
              </a:solidFill>
            </a:endParaRPr>
          </a:p>
        </p:txBody>
      </p:sp>
      <p:sp>
        <p:nvSpPr>
          <p:cNvPr id="256002" name="Rectangle 2">
            <a:extLst>
              <a:ext uri="{FF2B5EF4-FFF2-40B4-BE49-F238E27FC236}">
                <a16:creationId xmlns:a16="http://schemas.microsoft.com/office/drawing/2014/main" id="{B91F87DC-DC79-AD4A-BF6E-A584E363F7C6}"/>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A859F691-7BFF-BB4E-BB30-66A7AE0FC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first published Hertzsprung–Russell (H–R) diagrams of the Pleiades and Hyades clusters (left and middle; Hertzsprung 1911).  Plotted on the vertical axis are the magnitudes (e.g., more luminous stars are at the top) and on the horizontal axis are the peak wavelengths or spectral types of the stars (e.g., hotter, bluer stars towards the left).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a:extLst>
              <a:ext uri="{FF2B5EF4-FFF2-40B4-BE49-F238E27FC236}">
                <a16:creationId xmlns:a16="http://schemas.microsoft.com/office/drawing/2014/main" id="{ADC7BAD4-062A-AE42-87E9-E4E3B3D6B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120F0C-85E4-DF47-9D0D-C111A4626F8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3954" name="Rectangle 2">
            <a:extLst>
              <a:ext uri="{FF2B5EF4-FFF2-40B4-BE49-F238E27FC236}">
                <a16:creationId xmlns:a16="http://schemas.microsoft.com/office/drawing/2014/main" id="{B287FCB2-2350-0046-95AE-33D6E0443938}"/>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8E03968C-747D-1F4E-9D32-7917646EC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6">
            <a:extLst>
              <a:ext uri="{FF2B5EF4-FFF2-40B4-BE49-F238E27FC236}">
                <a16:creationId xmlns:a16="http://schemas.microsoft.com/office/drawing/2014/main" id="{EE26EE63-5C89-E94A-BA66-D3B58167031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274434" name="Rectangle 7">
            <a:extLst>
              <a:ext uri="{FF2B5EF4-FFF2-40B4-BE49-F238E27FC236}">
                <a16:creationId xmlns:a16="http://schemas.microsoft.com/office/drawing/2014/main" id="{3CD69028-B080-EE4E-BDDA-BE0E8436C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9D2465-1562-FD4A-A5EF-70C07B5F3A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4435" name="Rectangle 2">
            <a:extLst>
              <a:ext uri="{FF2B5EF4-FFF2-40B4-BE49-F238E27FC236}">
                <a16:creationId xmlns:a16="http://schemas.microsoft.com/office/drawing/2014/main" id="{37E4275F-731A-1A49-AB38-1D65E3D0493C}"/>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320E7319-2853-1F47-A146-6D9C8EAEC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652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a:extLst>
              <a:ext uri="{FF2B5EF4-FFF2-40B4-BE49-F238E27FC236}">
                <a16:creationId xmlns:a16="http://schemas.microsoft.com/office/drawing/2014/main" id="{BDF1BFDA-9BCF-924A-995E-9E11E579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8D2812B-9C58-B842-BB92-15F45633BD34}" type="slidenum">
              <a:rPr lang="en-US" altLang="en-US" smtClean="0">
                <a:solidFill>
                  <a:srgbClr val="000000"/>
                </a:solidFill>
              </a:rPr>
              <a:pPr>
                <a:spcBef>
                  <a:spcPct val="0"/>
                </a:spcBef>
              </a:pPr>
              <a:t>27</a:t>
            </a:fld>
            <a:endParaRPr lang="en-US" altLang="en-US">
              <a:solidFill>
                <a:srgbClr val="000000"/>
              </a:solidFill>
            </a:endParaRPr>
          </a:p>
        </p:txBody>
      </p:sp>
      <p:sp>
        <p:nvSpPr>
          <p:cNvPr id="313346" name="Rectangle 2">
            <a:extLst>
              <a:ext uri="{FF2B5EF4-FFF2-40B4-BE49-F238E27FC236}">
                <a16:creationId xmlns:a16="http://schemas.microsoft.com/office/drawing/2014/main" id="{78C5AE6C-A82E-EB4A-9A1B-51248B798443}"/>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2D09158C-3E84-6A48-9315-1281348AE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E74BD4B8-DB7F-4ADF-1FAB-597C1DBE4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B7919E-81A7-3147-A5E0-0D0D7084545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754" name="Rectangle 2">
            <a:extLst>
              <a:ext uri="{FF2B5EF4-FFF2-40B4-BE49-F238E27FC236}">
                <a16:creationId xmlns:a16="http://schemas.microsoft.com/office/drawing/2014/main" id="{EE2349B4-8D35-8E16-4B4B-586BBE1508C4}"/>
              </a:ext>
            </a:extLst>
          </p:cNvPr>
          <p:cNvSpPr>
            <a:spLocks noGrp="1" noRot="1" noChangeAspect="1" noChangeArrowheads="1" noTextEdit="1"/>
          </p:cNvSpPr>
          <p:nvPr>
            <p:ph type="sldImg"/>
          </p:nvPr>
        </p:nvSpPr>
        <p:spPr>
          <a:xfrm>
            <a:off x="1144588" y="685800"/>
            <a:ext cx="4570412" cy="3429000"/>
          </a:xfrm>
          <a:ln/>
        </p:spPr>
      </p:sp>
      <p:sp>
        <p:nvSpPr>
          <p:cNvPr id="202755" name="Rectangle 3">
            <a:extLst>
              <a:ext uri="{FF2B5EF4-FFF2-40B4-BE49-F238E27FC236}">
                <a16:creationId xmlns:a16="http://schemas.microsoft.com/office/drawing/2014/main" id="{F0BE4BBE-1F72-8296-C76E-F0C51320B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B0726DA1-3895-B38F-FAA0-77CA7A68B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99ECF5-8709-554F-81CA-61F58199BD5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5042" name="Rectangle 2">
            <a:extLst>
              <a:ext uri="{FF2B5EF4-FFF2-40B4-BE49-F238E27FC236}">
                <a16:creationId xmlns:a16="http://schemas.microsoft.com/office/drawing/2014/main" id="{359ED3C3-804D-A55E-9103-8D73A989965C}"/>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492B2A79-D552-4CD8-9EAA-C9CA962EE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a:extLst>
              <a:ext uri="{FF2B5EF4-FFF2-40B4-BE49-F238E27FC236}">
                <a16:creationId xmlns:a16="http://schemas.microsoft.com/office/drawing/2014/main" id="{FFD85A37-35BD-FA71-C3F6-62496957D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5B40E5-C6A5-2F4F-ABC9-2A3C8123C1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4802" name="Rectangle 2">
            <a:extLst>
              <a:ext uri="{FF2B5EF4-FFF2-40B4-BE49-F238E27FC236}">
                <a16:creationId xmlns:a16="http://schemas.microsoft.com/office/drawing/2014/main" id="{64ACB5A1-D79B-81F4-05A0-6269EDF33315}"/>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6D214F00-EA85-CEE9-F4B1-37CA7E44B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CDF501E0-4D06-CE26-DE74-1DC8FE8F7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438F49-1324-254B-B652-9F4519CEE0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D4943470-457C-79BF-5467-EF7824AF16AD}"/>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0D47E7C2-53A4-B86F-04C5-43B11986B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Ha, Hb … TiO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a:extLst>
              <a:ext uri="{FF2B5EF4-FFF2-40B4-BE49-F238E27FC236}">
                <a16:creationId xmlns:a16="http://schemas.microsoft.com/office/drawing/2014/main" id="{A078B456-2CAB-521E-B011-837939C3D9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D40852-AD4E-5041-89D0-97B1D3033F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8898" name="Rectangle 2">
            <a:extLst>
              <a:ext uri="{FF2B5EF4-FFF2-40B4-BE49-F238E27FC236}">
                <a16:creationId xmlns:a16="http://schemas.microsoft.com/office/drawing/2014/main" id="{FEADAD44-89AD-222D-519C-2DB75BBE4224}"/>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0F544E8E-2E75-2EC9-09AD-FBFBC3174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a:extLst>
              <a:ext uri="{FF2B5EF4-FFF2-40B4-BE49-F238E27FC236}">
                <a16:creationId xmlns:a16="http://schemas.microsoft.com/office/drawing/2014/main" id="{8680463D-F390-9F6E-9DA9-61A4783D3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C1DA36-0DE1-714F-A6A8-A3EB04E5CB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0946" name="Rectangle 2">
            <a:extLst>
              <a:ext uri="{FF2B5EF4-FFF2-40B4-BE49-F238E27FC236}">
                <a16:creationId xmlns:a16="http://schemas.microsoft.com/office/drawing/2014/main" id="{B59CEDB2-0A43-3C15-DFD5-CBDA215A802E}"/>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1A6877F2-F3A5-FFAE-B87E-8F252D79DA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68872876-FF31-F6D2-1414-44995EB9B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F7A01-C08B-3042-B8F6-718291C87D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C4382CE5-46DE-AF48-E867-27A904E0A2B5}"/>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6AA68074-E3EC-17C2-1A24-2B01BA837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A44FA0-D4A7-6641-A6CC-8D56F880A4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E22A74-843E-024E-94A3-F11C9026FA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B628BA-0A23-C642-94C3-381B030A6956}"/>
              </a:ext>
            </a:extLst>
          </p:cNvPr>
          <p:cNvSpPr>
            <a:spLocks noGrp="1" noChangeArrowheads="1"/>
          </p:cNvSpPr>
          <p:nvPr>
            <p:ph type="sldNum" sz="quarter" idx="12"/>
          </p:nvPr>
        </p:nvSpPr>
        <p:spPr>
          <a:ln/>
        </p:spPr>
        <p:txBody>
          <a:bodyPr/>
          <a:lstStyle>
            <a:lvl1pPr>
              <a:defRPr/>
            </a:lvl1pPr>
          </a:lstStyle>
          <a:p>
            <a:pPr>
              <a:defRPr/>
            </a:pPr>
            <a:fld id="{C9BD7282-D4EF-664C-A1A4-4F4EC09D0268}" type="slidenum">
              <a:rPr lang="en-US" altLang="en-US"/>
              <a:pPr>
                <a:defRPr/>
              </a:pPr>
              <a:t>‹#›</a:t>
            </a:fld>
            <a:endParaRPr lang="en-US" altLang="en-US"/>
          </a:p>
        </p:txBody>
      </p:sp>
    </p:spTree>
    <p:extLst>
      <p:ext uri="{BB962C8B-B14F-4D97-AF65-F5344CB8AC3E}">
        <p14:creationId xmlns:p14="http://schemas.microsoft.com/office/powerpoint/2010/main" val="138207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D37CFA-D2DC-334E-A65F-BDAB2B298F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789E01-3030-D642-B45C-4CB703DB4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B94D84-E107-1F42-B132-EF861813222C}"/>
              </a:ext>
            </a:extLst>
          </p:cNvPr>
          <p:cNvSpPr>
            <a:spLocks noGrp="1" noChangeArrowheads="1"/>
          </p:cNvSpPr>
          <p:nvPr>
            <p:ph type="sldNum" sz="quarter" idx="12"/>
          </p:nvPr>
        </p:nvSpPr>
        <p:spPr>
          <a:ln/>
        </p:spPr>
        <p:txBody>
          <a:bodyPr/>
          <a:lstStyle>
            <a:lvl1pPr>
              <a:defRPr/>
            </a:lvl1pPr>
          </a:lstStyle>
          <a:p>
            <a:pPr>
              <a:defRPr/>
            </a:pPr>
            <a:fld id="{D4E57925-59E6-8F41-B454-5837181813C2}" type="slidenum">
              <a:rPr lang="en-US" altLang="en-US"/>
              <a:pPr>
                <a:defRPr/>
              </a:pPr>
              <a:t>‹#›</a:t>
            </a:fld>
            <a:endParaRPr lang="en-US" altLang="en-US"/>
          </a:p>
        </p:txBody>
      </p:sp>
    </p:spTree>
    <p:extLst>
      <p:ext uri="{BB962C8B-B14F-4D97-AF65-F5344CB8AC3E}">
        <p14:creationId xmlns:p14="http://schemas.microsoft.com/office/powerpoint/2010/main" val="33560872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F85D44-F331-8F48-A6D4-171976F56A77}"/>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F14F576B-6146-884B-BCF6-C2C87A7F9835}"/>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426FB36A-389A-0147-A702-90AD921CFF26}"/>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A833BCDD-06B5-FF42-8FD2-EE78A8F57ACD}" type="slidenum">
              <a:rPr lang="en-US" altLang="en-US"/>
              <a:pPr>
                <a:defRPr/>
              </a:pPr>
              <a:t>‹#›</a:t>
            </a:fld>
            <a:endParaRPr lang="en-US" altLang="en-US"/>
          </a:p>
        </p:txBody>
      </p:sp>
    </p:spTree>
    <p:extLst>
      <p:ext uri="{BB962C8B-B14F-4D97-AF65-F5344CB8AC3E}">
        <p14:creationId xmlns:p14="http://schemas.microsoft.com/office/powerpoint/2010/main" val="411837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DA9E21-669D-6C40-9431-69C8488AE6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D9AAA0-8298-4746-8C0A-69BDF2077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A42231-DDEE-614E-ACAC-B1A377EB9354}"/>
              </a:ext>
            </a:extLst>
          </p:cNvPr>
          <p:cNvSpPr>
            <a:spLocks noGrp="1" noChangeArrowheads="1"/>
          </p:cNvSpPr>
          <p:nvPr>
            <p:ph type="sldNum" sz="quarter" idx="12"/>
          </p:nvPr>
        </p:nvSpPr>
        <p:spPr>
          <a:ln/>
        </p:spPr>
        <p:txBody>
          <a:bodyPr/>
          <a:lstStyle>
            <a:lvl1pPr>
              <a:defRPr/>
            </a:lvl1pPr>
          </a:lstStyle>
          <a:p>
            <a:pPr>
              <a:defRPr/>
            </a:pPr>
            <a:fld id="{93AADD19-EF0E-D347-B087-BC1E82BA056C}" type="slidenum">
              <a:rPr lang="en-US" altLang="en-US"/>
              <a:pPr>
                <a:defRPr/>
              </a:pPr>
              <a:t>‹#›</a:t>
            </a:fld>
            <a:endParaRPr lang="en-US" altLang="en-US"/>
          </a:p>
        </p:txBody>
      </p:sp>
    </p:spTree>
    <p:extLst>
      <p:ext uri="{BB962C8B-B14F-4D97-AF65-F5344CB8AC3E}">
        <p14:creationId xmlns:p14="http://schemas.microsoft.com/office/powerpoint/2010/main" val="8621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7A7C90F-7984-1B46-9EE0-E14292B617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04FB38-9057-314C-96F0-B2BB25CC13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84E0D7-CBE8-D448-9983-E66F8E8D2FF7}"/>
              </a:ext>
            </a:extLst>
          </p:cNvPr>
          <p:cNvSpPr>
            <a:spLocks noGrp="1" noChangeArrowheads="1"/>
          </p:cNvSpPr>
          <p:nvPr>
            <p:ph type="sldNum" sz="quarter" idx="12"/>
          </p:nvPr>
        </p:nvSpPr>
        <p:spPr>
          <a:ln/>
        </p:spPr>
        <p:txBody>
          <a:bodyPr/>
          <a:lstStyle>
            <a:lvl1pPr>
              <a:defRPr/>
            </a:lvl1pPr>
          </a:lstStyle>
          <a:p>
            <a:pPr>
              <a:defRPr/>
            </a:pPr>
            <a:fld id="{5D7448EA-9467-7241-A8F8-DEDDA76428BB}" type="slidenum">
              <a:rPr lang="en-US" altLang="en-US"/>
              <a:pPr>
                <a:defRPr/>
              </a:pPr>
              <a:t>‹#›</a:t>
            </a:fld>
            <a:endParaRPr lang="en-US" altLang="en-US"/>
          </a:p>
        </p:txBody>
      </p:sp>
    </p:spTree>
    <p:extLst>
      <p:ext uri="{BB962C8B-B14F-4D97-AF65-F5344CB8AC3E}">
        <p14:creationId xmlns:p14="http://schemas.microsoft.com/office/powerpoint/2010/main" val="2025553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0BC31D-696B-E349-8292-E437960561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53F95A-1008-3744-A8B7-79824F4E88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F29787-5A23-C84C-8DF5-6D642FB03018}"/>
              </a:ext>
            </a:extLst>
          </p:cNvPr>
          <p:cNvSpPr>
            <a:spLocks noGrp="1" noChangeArrowheads="1"/>
          </p:cNvSpPr>
          <p:nvPr>
            <p:ph type="sldNum" sz="quarter" idx="12"/>
          </p:nvPr>
        </p:nvSpPr>
        <p:spPr>
          <a:ln/>
        </p:spPr>
        <p:txBody>
          <a:bodyPr/>
          <a:lstStyle>
            <a:lvl1pPr>
              <a:defRPr/>
            </a:lvl1pPr>
          </a:lstStyle>
          <a:p>
            <a:pPr>
              <a:defRPr/>
            </a:pPr>
            <a:fld id="{3C390086-7A1A-FE43-847C-B096D5FB13E3}" type="slidenum">
              <a:rPr lang="en-US" altLang="en-US"/>
              <a:pPr>
                <a:defRPr/>
              </a:pPr>
              <a:t>‹#›</a:t>
            </a:fld>
            <a:endParaRPr lang="en-US" altLang="en-US"/>
          </a:p>
        </p:txBody>
      </p:sp>
    </p:spTree>
    <p:extLst>
      <p:ext uri="{BB962C8B-B14F-4D97-AF65-F5344CB8AC3E}">
        <p14:creationId xmlns:p14="http://schemas.microsoft.com/office/powerpoint/2010/main" val="301905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0D1042-5CD1-8A4A-BC56-1B54DAD48E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286353-99DB-6B40-A0AF-B8F5429FA4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7EF1E6-A062-9E40-BF16-2E986494F076}"/>
              </a:ext>
            </a:extLst>
          </p:cNvPr>
          <p:cNvSpPr>
            <a:spLocks noGrp="1" noChangeArrowheads="1"/>
          </p:cNvSpPr>
          <p:nvPr>
            <p:ph type="sldNum" sz="quarter" idx="12"/>
          </p:nvPr>
        </p:nvSpPr>
        <p:spPr>
          <a:ln/>
        </p:spPr>
        <p:txBody>
          <a:bodyPr/>
          <a:lstStyle>
            <a:lvl1pPr>
              <a:defRPr/>
            </a:lvl1pPr>
          </a:lstStyle>
          <a:p>
            <a:pPr>
              <a:defRPr/>
            </a:pPr>
            <a:fld id="{FB4ADB57-E2D7-854F-BA27-58FED4C23595}" type="slidenum">
              <a:rPr lang="en-US" altLang="en-US"/>
              <a:pPr>
                <a:defRPr/>
              </a:pPr>
              <a:t>‹#›</a:t>
            </a:fld>
            <a:endParaRPr lang="en-US" altLang="en-US"/>
          </a:p>
        </p:txBody>
      </p:sp>
    </p:spTree>
    <p:extLst>
      <p:ext uri="{BB962C8B-B14F-4D97-AF65-F5344CB8AC3E}">
        <p14:creationId xmlns:p14="http://schemas.microsoft.com/office/powerpoint/2010/main" val="265365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1B90B9-70B1-9345-80BF-48011A5A38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C02882-39A1-7D40-82C9-90A39D76E5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04C901-1A62-674D-888D-CE2035A56D89}"/>
              </a:ext>
            </a:extLst>
          </p:cNvPr>
          <p:cNvSpPr>
            <a:spLocks noGrp="1" noChangeArrowheads="1"/>
          </p:cNvSpPr>
          <p:nvPr>
            <p:ph type="sldNum" sz="quarter" idx="12"/>
          </p:nvPr>
        </p:nvSpPr>
        <p:spPr>
          <a:ln/>
        </p:spPr>
        <p:txBody>
          <a:bodyPr/>
          <a:lstStyle>
            <a:lvl1pPr>
              <a:defRPr/>
            </a:lvl1pPr>
          </a:lstStyle>
          <a:p>
            <a:pPr>
              <a:defRPr/>
            </a:pPr>
            <a:fld id="{30EF9C02-D600-6E4E-AEA8-A93C2B8E377B}" type="slidenum">
              <a:rPr lang="en-US" altLang="en-US"/>
              <a:pPr>
                <a:defRPr/>
              </a:pPr>
              <a:t>‹#›</a:t>
            </a:fld>
            <a:endParaRPr lang="en-US" altLang="en-US"/>
          </a:p>
        </p:txBody>
      </p:sp>
    </p:spTree>
    <p:extLst>
      <p:ext uri="{BB962C8B-B14F-4D97-AF65-F5344CB8AC3E}">
        <p14:creationId xmlns:p14="http://schemas.microsoft.com/office/powerpoint/2010/main" val="98906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FEB2E6-4E7E-F149-8CFF-02D0FD8C4D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9E81CE5-FC5A-9149-B74F-FD7AE842B0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96F0A81-DC94-B44F-8F27-A4ECD412650C}"/>
              </a:ext>
            </a:extLst>
          </p:cNvPr>
          <p:cNvSpPr>
            <a:spLocks noGrp="1" noChangeArrowheads="1"/>
          </p:cNvSpPr>
          <p:nvPr>
            <p:ph type="sldNum" sz="quarter" idx="12"/>
          </p:nvPr>
        </p:nvSpPr>
        <p:spPr>
          <a:ln/>
        </p:spPr>
        <p:txBody>
          <a:bodyPr/>
          <a:lstStyle>
            <a:lvl1pPr>
              <a:defRPr/>
            </a:lvl1pPr>
          </a:lstStyle>
          <a:p>
            <a:pPr>
              <a:defRPr/>
            </a:pPr>
            <a:fld id="{DE410DD5-1D60-F941-86EE-3159CF6C20E5}" type="slidenum">
              <a:rPr lang="en-US" altLang="en-US"/>
              <a:pPr>
                <a:defRPr/>
              </a:pPr>
              <a:t>‹#›</a:t>
            </a:fld>
            <a:endParaRPr lang="en-US" altLang="en-US"/>
          </a:p>
        </p:txBody>
      </p:sp>
    </p:spTree>
    <p:extLst>
      <p:ext uri="{BB962C8B-B14F-4D97-AF65-F5344CB8AC3E}">
        <p14:creationId xmlns:p14="http://schemas.microsoft.com/office/powerpoint/2010/main" val="28391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5D9F038-647E-A04F-A779-883F1C3EBD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4334399-746B-5942-8E70-FA2B2983FC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239C16-F654-B44A-9903-04F832FB43B2}"/>
              </a:ext>
            </a:extLst>
          </p:cNvPr>
          <p:cNvSpPr>
            <a:spLocks noGrp="1" noChangeArrowheads="1"/>
          </p:cNvSpPr>
          <p:nvPr>
            <p:ph type="sldNum" sz="quarter" idx="12"/>
          </p:nvPr>
        </p:nvSpPr>
        <p:spPr>
          <a:ln/>
        </p:spPr>
        <p:txBody>
          <a:bodyPr/>
          <a:lstStyle>
            <a:lvl1pPr>
              <a:defRPr/>
            </a:lvl1pPr>
          </a:lstStyle>
          <a:p>
            <a:pPr>
              <a:defRPr/>
            </a:pPr>
            <a:fld id="{8A7718F8-C78A-834C-86DA-68399031C72D}" type="slidenum">
              <a:rPr lang="en-US" altLang="en-US"/>
              <a:pPr>
                <a:defRPr/>
              </a:pPr>
              <a:t>‹#›</a:t>
            </a:fld>
            <a:endParaRPr lang="en-US" altLang="en-US"/>
          </a:p>
        </p:txBody>
      </p:sp>
    </p:spTree>
    <p:extLst>
      <p:ext uri="{BB962C8B-B14F-4D97-AF65-F5344CB8AC3E}">
        <p14:creationId xmlns:p14="http://schemas.microsoft.com/office/powerpoint/2010/main" val="135444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79E110-FDFD-D94D-AA96-CF55B702BDE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0192DA-B10A-0D4F-87E5-8FB7A3875F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C1518A3-CEEE-3C41-9F25-D5FAB75700C6}"/>
              </a:ext>
            </a:extLst>
          </p:cNvPr>
          <p:cNvSpPr>
            <a:spLocks noGrp="1" noChangeArrowheads="1"/>
          </p:cNvSpPr>
          <p:nvPr>
            <p:ph type="sldNum" sz="quarter" idx="12"/>
          </p:nvPr>
        </p:nvSpPr>
        <p:spPr>
          <a:ln/>
        </p:spPr>
        <p:txBody>
          <a:bodyPr/>
          <a:lstStyle>
            <a:lvl1pPr>
              <a:defRPr/>
            </a:lvl1pPr>
          </a:lstStyle>
          <a:p>
            <a:pPr>
              <a:defRPr/>
            </a:pPr>
            <a:fld id="{45F6A48B-0E5C-E04A-8FB4-E0ABD01C38E3}" type="slidenum">
              <a:rPr lang="en-US" altLang="en-US"/>
              <a:pPr>
                <a:defRPr/>
              </a:pPr>
              <a:t>‹#›</a:t>
            </a:fld>
            <a:endParaRPr lang="en-US" altLang="en-US"/>
          </a:p>
        </p:txBody>
      </p:sp>
    </p:spTree>
    <p:extLst>
      <p:ext uri="{BB962C8B-B14F-4D97-AF65-F5344CB8AC3E}">
        <p14:creationId xmlns:p14="http://schemas.microsoft.com/office/powerpoint/2010/main" val="83466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ADB306-D508-9D45-9752-C08A35A5DD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A9A3B6-CA3D-7446-B76D-3D6705203E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F29ED1-714F-2F4E-B91D-70473B170249}"/>
              </a:ext>
            </a:extLst>
          </p:cNvPr>
          <p:cNvSpPr>
            <a:spLocks noGrp="1" noChangeArrowheads="1"/>
          </p:cNvSpPr>
          <p:nvPr>
            <p:ph type="sldNum" sz="quarter" idx="12"/>
          </p:nvPr>
        </p:nvSpPr>
        <p:spPr>
          <a:ln/>
        </p:spPr>
        <p:txBody>
          <a:bodyPr/>
          <a:lstStyle>
            <a:lvl1pPr>
              <a:defRPr/>
            </a:lvl1pPr>
          </a:lstStyle>
          <a:p>
            <a:pPr>
              <a:defRPr/>
            </a:pPr>
            <a:fld id="{5ED21361-C715-D94B-B12C-31E595C16415}" type="slidenum">
              <a:rPr lang="en-US" altLang="en-US"/>
              <a:pPr>
                <a:defRPr/>
              </a:pPr>
              <a:t>‹#›</a:t>
            </a:fld>
            <a:endParaRPr lang="en-US" altLang="en-US"/>
          </a:p>
        </p:txBody>
      </p:sp>
    </p:spTree>
    <p:extLst>
      <p:ext uri="{BB962C8B-B14F-4D97-AF65-F5344CB8AC3E}">
        <p14:creationId xmlns:p14="http://schemas.microsoft.com/office/powerpoint/2010/main" val="16609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1FDE59-1264-1540-B842-6254C1704C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78B98E-82E3-4B49-AD7F-66092A1C09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E0399F-5943-494C-B154-AC02C42D4993}"/>
              </a:ext>
            </a:extLst>
          </p:cNvPr>
          <p:cNvSpPr>
            <a:spLocks noGrp="1" noChangeArrowheads="1"/>
          </p:cNvSpPr>
          <p:nvPr>
            <p:ph type="sldNum" sz="quarter" idx="12"/>
          </p:nvPr>
        </p:nvSpPr>
        <p:spPr>
          <a:ln/>
        </p:spPr>
        <p:txBody>
          <a:bodyPr/>
          <a:lstStyle>
            <a:lvl1pPr>
              <a:defRPr/>
            </a:lvl1pPr>
          </a:lstStyle>
          <a:p>
            <a:pPr>
              <a:defRPr/>
            </a:pPr>
            <a:fld id="{9518D01B-F521-944B-A84C-CC4FF927AFEE}" type="slidenum">
              <a:rPr lang="en-US" altLang="en-US"/>
              <a:pPr>
                <a:defRPr/>
              </a:pPr>
              <a:t>‹#›</a:t>
            </a:fld>
            <a:endParaRPr lang="en-US" altLang="en-US"/>
          </a:p>
        </p:txBody>
      </p:sp>
    </p:spTree>
    <p:extLst>
      <p:ext uri="{BB962C8B-B14F-4D97-AF65-F5344CB8AC3E}">
        <p14:creationId xmlns:p14="http://schemas.microsoft.com/office/powerpoint/2010/main" val="290095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A688CA-6358-C047-B34F-86251BC878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C6EE81-2FC7-024C-8EBD-9B72B9941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087092-FBCE-8747-9634-FADC2C788209}"/>
              </a:ext>
            </a:extLst>
          </p:cNvPr>
          <p:cNvSpPr>
            <a:spLocks noGrp="1" noChangeArrowheads="1"/>
          </p:cNvSpPr>
          <p:nvPr>
            <p:ph type="sldNum" sz="quarter" idx="12"/>
          </p:nvPr>
        </p:nvSpPr>
        <p:spPr>
          <a:ln/>
        </p:spPr>
        <p:txBody>
          <a:bodyPr/>
          <a:lstStyle>
            <a:lvl1pPr>
              <a:defRPr/>
            </a:lvl1pPr>
          </a:lstStyle>
          <a:p>
            <a:pPr>
              <a:defRPr/>
            </a:pPr>
            <a:fld id="{A729600A-BD81-6D48-A578-18DB4C06485E}" type="slidenum">
              <a:rPr lang="en-US" altLang="en-US"/>
              <a:pPr>
                <a:defRPr/>
              </a:pPr>
              <a:t>‹#›</a:t>
            </a:fld>
            <a:endParaRPr lang="en-US" altLang="en-US"/>
          </a:p>
        </p:txBody>
      </p:sp>
    </p:spTree>
    <p:extLst>
      <p:ext uri="{BB962C8B-B14F-4D97-AF65-F5344CB8AC3E}">
        <p14:creationId xmlns:p14="http://schemas.microsoft.com/office/powerpoint/2010/main" val="4088926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71D04A-CFD8-744A-9FF6-D0915C4954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A7CFC8-3D26-754A-A73B-53CE6BF9B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53E742-ECBF-C64E-9929-69D352AFD265}"/>
              </a:ext>
            </a:extLst>
          </p:cNvPr>
          <p:cNvSpPr>
            <a:spLocks noGrp="1" noChangeArrowheads="1"/>
          </p:cNvSpPr>
          <p:nvPr>
            <p:ph type="sldNum" sz="quarter" idx="12"/>
          </p:nvPr>
        </p:nvSpPr>
        <p:spPr>
          <a:ln/>
        </p:spPr>
        <p:txBody>
          <a:bodyPr/>
          <a:lstStyle>
            <a:lvl1pPr>
              <a:defRPr/>
            </a:lvl1pPr>
          </a:lstStyle>
          <a:p>
            <a:pPr>
              <a:defRPr/>
            </a:pPr>
            <a:fld id="{F06257EA-52F8-1441-8C72-3040FD931E78}" type="slidenum">
              <a:rPr lang="en-US" altLang="en-US"/>
              <a:pPr>
                <a:defRPr/>
              </a:pPr>
              <a:t>‹#›</a:t>
            </a:fld>
            <a:endParaRPr lang="en-US" altLang="en-US"/>
          </a:p>
        </p:txBody>
      </p:sp>
    </p:spTree>
    <p:extLst>
      <p:ext uri="{BB962C8B-B14F-4D97-AF65-F5344CB8AC3E}">
        <p14:creationId xmlns:p14="http://schemas.microsoft.com/office/powerpoint/2010/main" val="1298722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FB4DB6-455E-4A41-BFF7-DE412A7DEF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466676-A93D-5E4C-8449-C561D450A9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D88367-5ADB-9041-9045-21F6C5D84AEA}"/>
              </a:ext>
            </a:extLst>
          </p:cNvPr>
          <p:cNvSpPr>
            <a:spLocks noGrp="1" noChangeArrowheads="1"/>
          </p:cNvSpPr>
          <p:nvPr>
            <p:ph type="sldNum" sz="quarter" idx="12"/>
          </p:nvPr>
        </p:nvSpPr>
        <p:spPr>
          <a:ln/>
        </p:spPr>
        <p:txBody>
          <a:bodyPr/>
          <a:lstStyle>
            <a:lvl1pPr>
              <a:defRPr/>
            </a:lvl1pPr>
          </a:lstStyle>
          <a:p>
            <a:pPr>
              <a:defRPr/>
            </a:pPr>
            <a:fld id="{209D5322-16B2-134A-9B54-B4B27D89ACA4}" type="slidenum">
              <a:rPr lang="en-US" altLang="en-US"/>
              <a:pPr>
                <a:defRPr/>
              </a:pPr>
              <a:t>‹#›</a:t>
            </a:fld>
            <a:endParaRPr lang="en-US" altLang="en-US"/>
          </a:p>
        </p:txBody>
      </p:sp>
    </p:spTree>
    <p:extLst>
      <p:ext uri="{BB962C8B-B14F-4D97-AF65-F5344CB8AC3E}">
        <p14:creationId xmlns:p14="http://schemas.microsoft.com/office/powerpoint/2010/main" val="1803207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BD07DA5-3BAA-4B48-9AD0-D3B2D29375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1D61A4-5692-AE41-B23B-31C3051309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07036C-0343-294D-9F69-738A3766FA71}"/>
              </a:ext>
            </a:extLst>
          </p:cNvPr>
          <p:cNvSpPr>
            <a:spLocks noGrp="1" noChangeArrowheads="1"/>
          </p:cNvSpPr>
          <p:nvPr>
            <p:ph type="sldNum" sz="quarter" idx="12"/>
          </p:nvPr>
        </p:nvSpPr>
        <p:spPr>
          <a:ln/>
        </p:spPr>
        <p:txBody>
          <a:bodyPr/>
          <a:lstStyle>
            <a:lvl1pPr>
              <a:defRPr/>
            </a:lvl1pPr>
          </a:lstStyle>
          <a:p>
            <a:pPr>
              <a:defRPr/>
            </a:pPr>
            <a:fld id="{587B97C9-6C0D-2641-9D3E-6D6EA4451092}" type="slidenum">
              <a:rPr lang="en-US" altLang="en-US"/>
              <a:pPr>
                <a:defRPr/>
              </a:pPr>
              <a:t>‹#›</a:t>
            </a:fld>
            <a:endParaRPr lang="en-US" altLang="en-US"/>
          </a:p>
        </p:txBody>
      </p:sp>
    </p:spTree>
    <p:extLst>
      <p:ext uri="{BB962C8B-B14F-4D97-AF65-F5344CB8AC3E}">
        <p14:creationId xmlns:p14="http://schemas.microsoft.com/office/powerpoint/2010/main" val="4169856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35F274-0FB1-FF49-90C7-62048C176B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1A1505-FD5D-B147-A296-98A68A5F08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6A12C9-9E92-4B41-80BD-0B828DB2851F}"/>
              </a:ext>
            </a:extLst>
          </p:cNvPr>
          <p:cNvSpPr>
            <a:spLocks noGrp="1" noChangeArrowheads="1"/>
          </p:cNvSpPr>
          <p:nvPr>
            <p:ph type="sldNum" sz="quarter" idx="12"/>
          </p:nvPr>
        </p:nvSpPr>
        <p:spPr>
          <a:ln/>
        </p:spPr>
        <p:txBody>
          <a:bodyPr/>
          <a:lstStyle>
            <a:lvl1pPr>
              <a:defRPr/>
            </a:lvl1pPr>
          </a:lstStyle>
          <a:p>
            <a:pPr>
              <a:defRPr/>
            </a:pPr>
            <a:fld id="{7A3DFE0F-F92A-484C-B883-2AD1FDBCFD15}" type="slidenum">
              <a:rPr lang="en-US" altLang="en-US"/>
              <a:pPr>
                <a:defRPr/>
              </a:pPr>
              <a:t>‹#›</a:t>
            </a:fld>
            <a:endParaRPr lang="en-US" altLang="en-US"/>
          </a:p>
        </p:txBody>
      </p:sp>
    </p:spTree>
    <p:extLst>
      <p:ext uri="{BB962C8B-B14F-4D97-AF65-F5344CB8AC3E}">
        <p14:creationId xmlns:p14="http://schemas.microsoft.com/office/powerpoint/2010/main" val="113518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7C36BD-1EDE-9A42-BD2E-753DE27138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6B37F0-35AA-D74A-B347-1D81E45061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05EE93-33A2-494E-AFDC-0B97E2CF03C0}"/>
              </a:ext>
            </a:extLst>
          </p:cNvPr>
          <p:cNvSpPr>
            <a:spLocks noGrp="1" noChangeArrowheads="1"/>
          </p:cNvSpPr>
          <p:nvPr>
            <p:ph type="sldNum" sz="quarter" idx="12"/>
          </p:nvPr>
        </p:nvSpPr>
        <p:spPr>
          <a:ln/>
        </p:spPr>
        <p:txBody>
          <a:bodyPr/>
          <a:lstStyle>
            <a:lvl1pPr>
              <a:defRPr/>
            </a:lvl1pPr>
          </a:lstStyle>
          <a:p>
            <a:pPr>
              <a:defRPr/>
            </a:pPr>
            <a:fld id="{DEBE2936-2A18-A54B-9BC9-9E3C54F8772C}" type="slidenum">
              <a:rPr lang="en-US" altLang="en-US"/>
              <a:pPr>
                <a:defRPr/>
              </a:pPr>
              <a:t>‹#›</a:t>
            </a:fld>
            <a:endParaRPr lang="en-US" altLang="en-US"/>
          </a:p>
        </p:txBody>
      </p:sp>
    </p:spTree>
    <p:extLst>
      <p:ext uri="{BB962C8B-B14F-4D97-AF65-F5344CB8AC3E}">
        <p14:creationId xmlns:p14="http://schemas.microsoft.com/office/powerpoint/2010/main" val="196084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506FA3-A4EA-BD48-8C7D-00432DAEC0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31C620-BBEB-C140-89E9-850FEB763D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72FABE-CA1E-7C46-9362-3B308B88565B}"/>
              </a:ext>
            </a:extLst>
          </p:cNvPr>
          <p:cNvSpPr>
            <a:spLocks noGrp="1" noChangeArrowheads="1"/>
          </p:cNvSpPr>
          <p:nvPr>
            <p:ph type="sldNum" sz="quarter" idx="12"/>
          </p:nvPr>
        </p:nvSpPr>
        <p:spPr>
          <a:ln/>
        </p:spPr>
        <p:txBody>
          <a:bodyPr/>
          <a:lstStyle>
            <a:lvl1pPr>
              <a:defRPr/>
            </a:lvl1pPr>
          </a:lstStyle>
          <a:p>
            <a:pPr>
              <a:defRPr/>
            </a:pPr>
            <a:fld id="{CFE9796E-2BF1-064F-BF05-8A3CB65ACB57}" type="slidenum">
              <a:rPr lang="en-US" altLang="en-US"/>
              <a:pPr>
                <a:defRPr/>
              </a:pPr>
              <a:t>‹#›</a:t>
            </a:fld>
            <a:endParaRPr lang="en-US" altLang="en-US"/>
          </a:p>
        </p:txBody>
      </p:sp>
    </p:spTree>
    <p:extLst>
      <p:ext uri="{BB962C8B-B14F-4D97-AF65-F5344CB8AC3E}">
        <p14:creationId xmlns:p14="http://schemas.microsoft.com/office/powerpoint/2010/main" val="2357904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6DC27B-A467-3643-890A-97A561222D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FFC57A-5315-534E-9F1C-D2A760480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0B9D57-89FD-7F4F-87C1-FE8F142EE644}"/>
              </a:ext>
            </a:extLst>
          </p:cNvPr>
          <p:cNvSpPr>
            <a:spLocks noGrp="1" noChangeArrowheads="1"/>
          </p:cNvSpPr>
          <p:nvPr>
            <p:ph type="sldNum" sz="quarter" idx="12"/>
          </p:nvPr>
        </p:nvSpPr>
        <p:spPr>
          <a:ln/>
        </p:spPr>
        <p:txBody>
          <a:bodyPr/>
          <a:lstStyle>
            <a:lvl1pPr>
              <a:defRPr/>
            </a:lvl1pPr>
          </a:lstStyle>
          <a:p>
            <a:pPr>
              <a:defRPr/>
            </a:pPr>
            <a:fld id="{6A1E785A-7271-AA45-AE9A-B581FF3086C2}" type="slidenum">
              <a:rPr lang="en-US" altLang="en-US"/>
              <a:pPr>
                <a:defRPr/>
              </a:pPr>
              <a:t>‹#›</a:t>
            </a:fld>
            <a:endParaRPr lang="en-US" altLang="en-US"/>
          </a:p>
        </p:txBody>
      </p:sp>
    </p:spTree>
    <p:extLst>
      <p:ext uri="{BB962C8B-B14F-4D97-AF65-F5344CB8AC3E}">
        <p14:creationId xmlns:p14="http://schemas.microsoft.com/office/powerpoint/2010/main" val="257730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FD652AA-2562-5B4B-89AF-8E7D6287E92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EA0EB4-861C-954C-B51E-BE51E5261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8D09D4-4699-6C44-98D9-281059831E84}"/>
              </a:ext>
            </a:extLst>
          </p:cNvPr>
          <p:cNvSpPr>
            <a:spLocks noGrp="1" noChangeArrowheads="1"/>
          </p:cNvSpPr>
          <p:nvPr>
            <p:ph type="sldNum" sz="quarter" idx="12"/>
          </p:nvPr>
        </p:nvSpPr>
        <p:spPr>
          <a:ln/>
        </p:spPr>
        <p:txBody>
          <a:bodyPr/>
          <a:lstStyle>
            <a:lvl1pPr>
              <a:defRPr/>
            </a:lvl1pPr>
          </a:lstStyle>
          <a:p>
            <a:pPr>
              <a:defRPr/>
            </a:pPr>
            <a:fld id="{A9C207F8-CD7A-8041-88B0-42C12D86B209}" type="slidenum">
              <a:rPr lang="en-US" altLang="en-US"/>
              <a:pPr>
                <a:defRPr/>
              </a:pPr>
              <a:t>‹#›</a:t>
            </a:fld>
            <a:endParaRPr lang="en-US" altLang="en-US"/>
          </a:p>
        </p:txBody>
      </p:sp>
    </p:spTree>
    <p:extLst>
      <p:ext uri="{BB962C8B-B14F-4D97-AF65-F5344CB8AC3E}">
        <p14:creationId xmlns:p14="http://schemas.microsoft.com/office/powerpoint/2010/main" val="87121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3A48D7-9AEE-1A44-A34B-28D9263168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48A137-A9A5-AA42-A6E8-274ECCB0FB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6E196D-C265-3B4D-BB05-FB338D395DBF}"/>
              </a:ext>
            </a:extLst>
          </p:cNvPr>
          <p:cNvSpPr>
            <a:spLocks noGrp="1" noChangeArrowheads="1"/>
          </p:cNvSpPr>
          <p:nvPr>
            <p:ph type="sldNum" sz="quarter" idx="12"/>
          </p:nvPr>
        </p:nvSpPr>
        <p:spPr>
          <a:ln/>
        </p:spPr>
        <p:txBody>
          <a:bodyPr/>
          <a:lstStyle>
            <a:lvl1pPr>
              <a:defRPr/>
            </a:lvl1pPr>
          </a:lstStyle>
          <a:p>
            <a:pPr>
              <a:defRPr/>
            </a:pPr>
            <a:fld id="{D01E932E-0CA8-E343-BD14-461C5D4BE13F}" type="slidenum">
              <a:rPr lang="en-US" altLang="en-US"/>
              <a:pPr>
                <a:defRPr/>
              </a:pPr>
              <a:t>‹#›</a:t>
            </a:fld>
            <a:endParaRPr lang="en-US" altLang="en-US"/>
          </a:p>
        </p:txBody>
      </p:sp>
    </p:spTree>
    <p:extLst>
      <p:ext uri="{BB962C8B-B14F-4D97-AF65-F5344CB8AC3E}">
        <p14:creationId xmlns:p14="http://schemas.microsoft.com/office/powerpoint/2010/main" val="26326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12E3FB-9220-7D47-9D88-CD7392D4B4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FB6263-125C-8645-9C1B-A07AB9D17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FCC553-2D89-7D4C-8ED4-4E0F22C79E5F}"/>
              </a:ext>
            </a:extLst>
          </p:cNvPr>
          <p:cNvSpPr>
            <a:spLocks noGrp="1" noChangeArrowheads="1"/>
          </p:cNvSpPr>
          <p:nvPr>
            <p:ph type="sldNum" sz="quarter" idx="12"/>
          </p:nvPr>
        </p:nvSpPr>
        <p:spPr>
          <a:ln/>
        </p:spPr>
        <p:txBody>
          <a:bodyPr/>
          <a:lstStyle>
            <a:lvl1pPr>
              <a:defRPr/>
            </a:lvl1pPr>
          </a:lstStyle>
          <a:p>
            <a:pPr>
              <a:defRPr/>
            </a:pPr>
            <a:fld id="{F9BC86E6-4461-5A47-81E6-DBDAE668A620}" type="slidenum">
              <a:rPr lang="en-US" altLang="en-US"/>
              <a:pPr>
                <a:defRPr/>
              </a:pPr>
              <a:t>‹#›</a:t>
            </a:fld>
            <a:endParaRPr lang="en-US" altLang="en-US"/>
          </a:p>
        </p:txBody>
      </p:sp>
    </p:spTree>
    <p:extLst>
      <p:ext uri="{BB962C8B-B14F-4D97-AF65-F5344CB8AC3E}">
        <p14:creationId xmlns:p14="http://schemas.microsoft.com/office/powerpoint/2010/main" val="2672532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25D483-6297-1D4A-89AC-D53C805EB4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2A03F-72A6-794A-92F5-8FF1B49636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D532C8-3F7C-0344-B3A8-3F214DE938C0}"/>
              </a:ext>
            </a:extLst>
          </p:cNvPr>
          <p:cNvSpPr>
            <a:spLocks noGrp="1" noChangeArrowheads="1"/>
          </p:cNvSpPr>
          <p:nvPr>
            <p:ph type="sldNum" sz="quarter" idx="12"/>
          </p:nvPr>
        </p:nvSpPr>
        <p:spPr>
          <a:ln/>
        </p:spPr>
        <p:txBody>
          <a:bodyPr/>
          <a:lstStyle>
            <a:lvl1pPr>
              <a:defRPr/>
            </a:lvl1pPr>
          </a:lstStyle>
          <a:p>
            <a:pPr>
              <a:defRPr/>
            </a:pPr>
            <a:fld id="{87364424-27CE-0B41-931B-08EF5594770C}" type="slidenum">
              <a:rPr lang="en-US" altLang="en-US"/>
              <a:pPr>
                <a:defRPr/>
              </a:pPr>
              <a:t>‹#›</a:t>
            </a:fld>
            <a:endParaRPr lang="en-US" altLang="en-US"/>
          </a:p>
        </p:txBody>
      </p:sp>
    </p:spTree>
    <p:extLst>
      <p:ext uri="{BB962C8B-B14F-4D97-AF65-F5344CB8AC3E}">
        <p14:creationId xmlns:p14="http://schemas.microsoft.com/office/powerpoint/2010/main" val="3917169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EC4F88-8CFE-684F-96D3-482E3B715F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6A62AA-6CFF-384A-9A18-4305BF726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051600-27CA-1948-95BD-1374DAD13887}"/>
              </a:ext>
            </a:extLst>
          </p:cNvPr>
          <p:cNvSpPr>
            <a:spLocks noGrp="1" noChangeArrowheads="1"/>
          </p:cNvSpPr>
          <p:nvPr>
            <p:ph type="sldNum" sz="quarter" idx="12"/>
          </p:nvPr>
        </p:nvSpPr>
        <p:spPr>
          <a:ln/>
        </p:spPr>
        <p:txBody>
          <a:bodyPr/>
          <a:lstStyle>
            <a:lvl1pPr>
              <a:defRPr/>
            </a:lvl1pPr>
          </a:lstStyle>
          <a:p>
            <a:pPr>
              <a:defRPr/>
            </a:pPr>
            <a:fld id="{05234A0A-5763-4946-9F07-CF5647EB64E9}" type="slidenum">
              <a:rPr lang="en-US" altLang="en-US"/>
              <a:pPr>
                <a:defRPr/>
              </a:pPr>
              <a:t>‹#›</a:t>
            </a:fld>
            <a:endParaRPr lang="en-US" altLang="en-US"/>
          </a:p>
        </p:txBody>
      </p:sp>
    </p:spTree>
    <p:extLst>
      <p:ext uri="{BB962C8B-B14F-4D97-AF65-F5344CB8AC3E}">
        <p14:creationId xmlns:p14="http://schemas.microsoft.com/office/powerpoint/2010/main" val="2053809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DC9A39-64E7-0245-ACD6-000F2F7644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09C677-61A6-A442-89A0-1C1A947363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32B2EC-A1C1-AA47-9484-532DCA361047}"/>
              </a:ext>
            </a:extLst>
          </p:cNvPr>
          <p:cNvSpPr>
            <a:spLocks noGrp="1" noChangeArrowheads="1"/>
          </p:cNvSpPr>
          <p:nvPr>
            <p:ph type="sldNum" sz="quarter" idx="12"/>
          </p:nvPr>
        </p:nvSpPr>
        <p:spPr>
          <a:ln/>
        </p:spPr>
        <p:txBody>
          <a:bodyPr/>
          <a:lstStyle>
            <a:lvl1pPr>
              <a:defRPr/>
            </a:lvl1pPr>
          </a:lstStyle>
          <a:p>
            <a:pPr>
              <a:defRPr/>
            </a:pPr>
            <a:fld id="{1FB090BC-9B4A-F84E-AEBC-CCC32E4B61E5}" type="slidenum">
              <a:rPr lang="en-US" altLang="en-US"/>
              <a:pPr>
                <a:defRPr/>
              </a:pPr>
              <a:t>‹#›</a:t>
            </a:fld>
            <a:endParaRPr lang="en-US" altLang="en-US"/>
          </a:p>
        </p:txBody>
      </p:sp>
    </p:spTree>
    <p:extLst>
      <p:ext uri="{BB962C8B-B14F-4D97-AF65-F5344CB8AC3E}">
        <p14:creationId xmlns:p14="http://schemas.microsoft.com/office/powerpoint/2010/main" val="1458215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7E15D1-46ED-7A4C-8297-0D7F8A28C0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95BD9C-8AC2-C644-B25D-074B99C1A1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EFAC22-C022-EA48-AD46-B0D431F3C943}"/>
              </a:ext>
            </a:extLst>
          </p:cNvPr>
          <p:cNvSpPr>
            <a:spLocks noGrp="1" noChangeArrowheads="1"/>
          </p:cNvSpPr>
          <p:nvPr>
            <p:ph type="sldNum" sz="quarter" idx="12"/>
          </p:nvPr>
        </p:nvSpPr>
        <p:spPr>
          <a:ln/>
        </p:spPr>
        <p:txBody>
          <a:bodyPr/>
          <a:lstStyle>
            <a:lvl1pPr>
              <a:defRPr/>
            </a:lvl1pPr>
          </a:lstStyle>
          <a:p>
            <a:pPr>
              <a:defRPr/>
            </a:pPr>
            <a:fld id="{07A607FE-43F7-1D46-B4B8-4271B3C994D0}" type="slidenum">
              <a:rPr lang="en-US" altLang="en-US"/>
              <a:pPr>
                <a:defRPr/>
              </a:pPr>
              <a:t>‹#›</a:t>
            </a:fld>
            <a:endParaRPr lang="en-US" altLang="en-US"/>
          </a:p>
        </p:txBody>
      </p:sp>
    </p:spTree>
    <p:extLst>
      <p:ext uri="{BB962C8B-B14F-4D97-AF65-F5344CB8AC3E}">
        <p14:creationId xmlns:p14="http://schemas.microsoft.com/office/powerpoint/2010/main" val="12706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127B32A-D3FC-744C-B6F2-14EBE5AC62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BC90E1-505A-3546-B6C8-6A4ABC945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157A28-D166-F742-AB69-3330C5C5F618}"/>
              </a:ext>
            </a:extLst>
          </p:cNvPr>
          <p:cNvSpPr>
            <a:spLocks noGrp="1" noChangeArrowheads="1"/>
          </p:cNvSpPr>
          <p:nvPr>
            <p:ph type="sldNum" sz="quarter" idx="12"/>
          </p:nvPr>
        </p:nvSpPr>
        <p:spPr>
          <a:ln/>
        </p:spPr>
        <p:txBody>
          <a:bodyPr/>
          <a:lstStyle>
            <a:lvl1pPr>
              <a:defRPr/>
            </a:lvl1pPr>
          </a:lstStyle>
          <a:p>
            <a:pPr>
              <a:defRPr/>
            </a:pPr>
            <a:fld id="{CDB982BC-2E02-194F-AECB-56279A5D49D3}" type="slidenum">
              <a:rPr lang="en-US" altLang="en-US"/>
              <a:pPr>
                <a:defRPr/>
              </a:pPr>
              <a:t>‹#›</a:t>
            </a:fld>
            <a:endParaRPr lang="en-US" altLang="en-US"/>
          </a:p>
        </p:txBody>
      </p:sp>
    </p:spTree>
    <p:extLst>
      <p:ext uri="{BB962C8B-B14F-4D97-AF65-F5344CB8AC3E}">
        <p14:creationId xmlns:p14="http://schemas.microsoft.com/office/powerpoint/2010/main" val="813749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9B5737-6C04-F94B-8E39-F5D6250592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AA49EA-B837-9E42-9630-7701A4B44B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884411-FF96-1343-A9BD-DCCDF0B4C747}"/>
              </a:ext>
            </a:extLst>
          </p:cNvPr>
          <p:cNvSpPr>
            <a:spLocks noGrp="1" noChangeArrowheads="1"/>
          </p:cNvSpPr>
          <p:nvPr>
            <p:ph type="sldNum" sz="quarter" idx="12"/>
          </p:nvPr>
        </p:nvSpPr>
        <p:spPr>
          <a:ln/>
        </p:spPr>
        <p:txBody>
          <a:bodyPr/>
          <a:lstStyle>
            <a:lvl1pPr>
              <a:defRPr/>
            </a:lvl1pPr>
          </a:lstStyle>
          <a:p>
            <a:pPr>
              <a:defRPr/>
            </a:pPr>
            <a:fld id="{E4E2C832-7AA8-D145-8AA4-140BE6BA9DE0}" type="slidenum">
              <a:rPr lang="en-US" altLang="en-US"/>
              <a:pPr>
                <a:defRPr/>
              </a:pPr>
              <a:t>‹#›</a:t>
            </a:fld>
            <a:endParaRPr lang="en-US" altLang="en-US"/>
          </a:p>
        </p:txBody>
      </p:sp>
    </p:spTree>
    <p:extLst>
      <p:ext uri="{BB962C8B-B14F-4D97-AF65-F5344CB8AC3E}">
        <p14:creationId xmlns:p14="http://schemas.microsoft.com/office/powerpoint/2010/main" val="3135654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558B9D8-63A0-2344-9683-01E0EE1097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5368FE-ACA8-E642-9F05-CB9AE21841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FCF751-66EF-C44D-B62B-8F15850B6572}"/>
              </a:ext>
            </a:extLst>
          </p:cNvPr>
          <p:cNvSpPr>
            <a:spLocks noGrp="1" noChangeArrowheads="1"/>
          </p:cNvSpPr>
          <p:nvPr>
            <p:ph type="sldNum" sz="quarter" idx="12"/>
          </p:nvPr>
        </p:nvSpPr>
        <p:spPr>
          <a:ln/>
        </p:spPr>
        <p:txBody>
          <a:bodyPr/>
          <a:lstStyle>
            <a:lvl1pPr>
              <a:defRPr/>
            </a:lvl1pPr>
          </a:lstStyle>
          <a:p>
            <a:pPr>
              <a:defRPr/>
            </a:pPr>
            <a:fld id="{4A6015BF-5C83-FB41-9B2E-4DCF8BC7B3AB}" type="slidenum">
              <a:rPr lang="en-US" altLang="en-US"/>
              <a:pPr>
                <a:defRPr/>
              </a:pPr>
              <a:t>‹#›</a:t>
            </a:fld>
            <a:endParaRPr lang="en-US" altLang="en-US"/>
          </a:p>
        </p:txBody>
      </p:sp>
    </p:spTree>
    <p:extLst>
      <p:ext uri="{BB962C8B-B14F-4D97-AF65-F5344CB8AC3E}">
        <p14:creationId xmlns:p14="http://schemas.microsoft.com/office/powerpoint/2010/main" val="1808632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752CA3-6315-3F4C-8784-E2F78B2233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7ACB7B-11AE-BE4D-A4C8-B4B1BBACC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EE466A-9C54-FB4C-96B9-C940AC667F97}"/>
              </a:ext>
            </a:extLst>
          </p:cNvPr>
          <p:cNvSpPr>
            <a:spLocks noGrp="1" noChangeArrowheads="1"/>
          </p:cNvSpPr>
          <p:nvPr>
            <p:ph type="sldNum" sz="quarter" idx="12"/>
          </p:nvPr>
        </p:nvSpPr>
        <p:spPr>
          <a:ln/>
        </p:spPr>
        <p:txBody>
          <a:bodyPr/>
          <a:lstStyle>
            <a:lvl1pPr>
              <a:defRPr/>
            </a:lvl1pPr>
          </a:lstStyle>
          <a:p>
            <a:pPr>
              <a:defRPr/>
            </a:pPr>
            <a:fld id="{72DDDC80-E0CC-4C4D-A32D-225E43680E56}" type="slidenum">
              <a:rPr lang="en-US" altLang="en-US"/>
              <a:pPr>
                <a:defRPr/>
              </a:pPr>
              <a:t>‹#›</a:t>
            </a:fld>
            <a:endParaRPr lang="en-US" altLang="en-US"/>
          </a:p>
        </p:txBody>
      </p:sp>
    </p:spTree>
    <p:extLst>
      <p:ext uri="{BB962C8B-B14F-4D97-AF65-F5344CB8AC3E}">
        <p14:creationId xmlns:p14="http://schemas.microsoft.com/office/powerpoint/2010/main" val="4070798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80F1AA-9EAB-E244-AADF-0A66A32BB7D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FB2CB5-1FE7-644D-964A-B4E260474E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F6106C-6A6F-FE44-8870-9A156B05372B}"/>
              </a:ext>
            </a:extLst>
          </p:cNvPr>
          <p:cNvSpPr>
            <a:spLocks noGrp="1" noChangeArrowheads="1"/>
          </p:cNvSpPr>
          <p:nvPr>
            <p:ph type="sldNum" sz="quarter" idx="12"/>
          </p:nvPr>
        </p:nvSpPr>
        <p:spPr>
          <a:ln/>
        </p:spPr>
        <p:txBody>
          <a:bodyPr/>
          <a:lstStyle>
            <a:lvl1pPr>
              <a:defRPr/>
            </a:lvl1pPr>
          </a:lstStyle>
          <a:p>
            <a:pPr>
              <a:defRPr/>
            </a:pPr>
            <a:fld id="{13110DCC-0F53-F14E-9BCF-4F851F7031BB}" type="slidenum">
              <a:rPr lang="en-US" altLang="en-US"/>
              <a:pPr>
                <a:defRPr/>
              </a:pPr>
              <a:t>‹#›</a:t>
            </a:fld>
            <a:endParaRPr lang="en-US" altLang="en-US"/>
          </a:p>
        </p:txBody>
      </p:sp>
    </p:spTree>
    <p:extLst>
      <p:ext uri="{BB962C8B-B14F-4D97-AF65-F5344CB8AC3E}">
        <p14:creationId xmlns:p14="http://schemas.microsoft.com/office/powerpoint/2010/main" val="2625374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E48AD6-303B-A449-81AB-2CF553B0AD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3933E46-2CA8-1843-8C78-644469AF7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2EDCE9-B01A-934E-BE57-4B33FD1C450F}"/>
              </a:ext>
            </a:extLst>
          </p:cNvPr>
          <p:cNvSpPr>
            <a:spLocks noGrp="1" noChangeArrowheads="1"/>
          </p:cNvSpPr>
          <p:nvPr>
            <p:ph type="sldNum" sz="quarter" idx="12"/>
          </p:nvPr>
        </p:nvSpPr>
        <p:spPr>
          <a:ln/>
        </p:spPr>
        <p:txBody>
          <a:bodyPr/>
          <a:lstStyle>
            <a:lvl1pPr>
              <a:defRPr/>
            </a:lvl1pPr>
          </a:lstStyle>
          <a:p>
            <a:pPr>
              <a:defRPr/>
            </a:pPr>
            <a:fld id="{1DDDB031-17AB-1540-AACB-D77A6E9921E7}" type="slidenum">
              <a:rPr lang="en-US" altLang="en-US"/>
              <a:pPr>
                <a:defRPr/>
              </a:pPr>
              <a:t>‹#›</a:t>
            </a:fld>
            <a:endParaRPr lang="en-US" altLang="en-US"/>
          </a:p>
        </p:txBody>
      </p:sp>
    </p:spTree>
    <p:extLst>
      <p:ext uri="{BB962C8B-B14F-4D97-AF65-F5344CB8AC3E}">
        <p14:creationId xmlns:p14="http://schemas.microsoft.com/office/powerpoint/2010/main" val="216249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DB1B3DD-E79D-944B-99D4-EF034CCFEC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13E210-7CEE-AA40-9639-29DCB4A870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9129E2-665E-4741-86A0-F4778EE2BB8A}"/>
              </a:ext>
            </a:extLst>
          </p:cNvPr>
          <p:cNvSpPr>
            <a:spLocks noGrp="1" noChangeArrowheads="1"/>
          </p:cNvSpPr>
          <p:nvPr>
            <p:ph type="sldNum" sz="quarter" idx="12"/>
          </p:nvPr>
        </p:nvSpPr>
        <p:spPr>
          <a:ln/>
        </p:spPr>
        <p:txBody>
          <a:bodyPr/>
          <a:lstStyle>
            <a:lvl1pPr>
              <a:defRPr/>
            </a:lvl1pPr>
          </a:lstStyle>
          <a:p>
            <a:pPr>
              <a:defRPr/>
            </a:pPr>
            <a:fld id="{74CE9FA3-C1FB-FE46-8200-944D7A0745EC}" type="slidenum">
              <a:rPr lang="en-US" altLang="en-US"/>
              <a:pPr>
                <a:defRPr/>
              </a:pPr>
              <a:t>‹#›</a:t>
            </a:fld>
            <a:endParaRPr lang="en-US" altLang="en-US"/>
          </a:p>
        </p:txBody>
      </p:sp>
    </p:spTree>
    <p:extLst>
      <p:ext uri="{BB962C8B-B14F-4D97-AF65-F5344CB8AC3E}">
        <p14:creationId xmlns:p14="http://schemas.microsoft.com/office/powerpoint/2010/main" val="74204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FF1D9A-A871-024C-B109-29F15551A8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993849-F0FA-1748-9396-17CE66C53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1D50B92-DD51-BA4D-8F4D-50E091F4800A}"/>
              </a:ext>
            </a:extLst>
          </p:cNvPr>
          <p:cNvSpPr>
            <a:spLocks noGrp="1" noChangeArrowheads="1"/>
          </p:cNvSpPr>
          <p:nvPr>
            <p:ph type="sldNum" sz="quarter" idx="12"/>
          </p:nvPr>
        </p:nvSpPr>
        <p:spPr>
          <a:ln/>
        </p:spPr>
        <p:txBody>
          <a:bodyPr/>
          <a:lstStyle>
            <a:lvl1pPr>
              <a:defRPr/>
            </a:lvl1pPr>
          </a:lstStyle>
          <a:p>
            <a:pPr>
              <a:defRPr/>
            </a:pPr>
            <a:fld id="{F83EFF7E-E77B-A54F-9A9C-A7C92DBF1E37}" type="slidenum">
              <a:rPr lang="en-US" altLang="en-US"/>
              <a:pPr>
                <a:defRPr/>
              </a:pPr>
              <a:t>‹#›</a:t>
            </a:fld>
            <a:endParaRPr lang="en-US" altLang="en-US"/>
          </a:p>
        </p:txBody>
      </p:sp>
    </p:spTree>
    <p:extLst>
      <p:ext uri="{BB962C8B-B14F-4D97-AF65-F5344CB8AC3E}">
        <p14:creationId xmlns:p14="http://schemas.microsoft.com/office/powerpoint/2010/main" val="399934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C2BCFC-A41F-F144-8496-3FF22D372F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A3E40B-9F04-B044-82D1-7BFE3B75E7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48CA33-19AA-BD45-A450-81A7BE000978}"/>
              </a:ext>
            </a:extLst>
          </p:cNvPr>
          <p:cNvSpPr>
            <a:spLocks noGrp="1" noChangeArrowheads="1"/>
          </p:cNvSpPr>
          <p:nvPr>
            <p:ph type="sldNum" sz="quarter" idx="12"/>
          </p:nvPr>
        </p:nvSpPr>
        <p:spPr>
          <a:ln/>
        </p:spPr>
        <p:txBody>
          <a:bodyPr/>
          <a:lstStyle>
            <a:lvl1pPr>
              <a:defRPr/>
            </a:lvl1pPr>
          </a:lstStyle>
          <a:p>
            <a:pPr>
              <a:defRPr/>
            </a:pPr>
            <a:fld id="{41C2E9FB-1F8D-ED4E-BCC8-DBE91C7FCBB4}" type="slidenum">
              <a:rPr lang="en-US" altLang="en-US"/>
              <a:pPr>
                <a:defRPr/>
              </a:pPr>
              <a:t>‹#›</a:t>
            </a:fld>
            <a:endParaRPr lang="en-US" altLang="en-US"/>
          </a:p>
        </p:txBody>
      </p:sp>
    </p:spTree>
    <p:extLst>
      <p:ext uri="{BB962C8B-B14F-4D97-AF65-F5344CB8AC3E}">
        <p14:creationId xmlns:p14="http://schemas.microsoft.com/office/powerpoint/2010/main" val="2397984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C8F939-D174-6246-8341-227AA4279A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48B65F-5A47-FF43-AE57-23476EC419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AA7A22-CD71-BE4D-85DA-DCAC64F39428}"/>
              </a:ext>
            </a:extLst>
          </p:cNvPr>
          <p:cNvSpPr>
            <a:spLocks noGrp="1" noChangeArrowheads="1"/>
          </p:cNvSpPr>
          <p:nvPr>
            <p:ph type="sldNum" sz="quarter" idx="12"/>
          </p:nvPr>
        </p:nvSpPr>
        <p:spPr>
          <a:ln/>
        </p:spPr>
        <p:txBody>
          <a:bodyPr/>
          <a:lstStyle>
            <a:lvl1pPr>
              <a:defRPr/>
            </a:lvl1pPr>
          </a:lstStyle>
          <a:p>
            <a:pPr>
              <a:defRPr/>
            </a:pPr>
            <a:fld id="{E7EF7924-87F1-7F40-895E-F53A25282756}" type="slidenum">
              <a:rPr lang="en-US" altLang="en-US"/>
              <a:pPr>
                <a:defRPr/>
              </a:pPr>
              <a:t>‹#›</a:t>
            </a:fld>
            <a:endParaRPr lang="en-US" altLang="en-US"/>
          </a:p>
        </p:txBody>
      </p:sp>
    </p:spTree>
    <p:extLst>
      <p:ext uri="{BB962C8B-B14F-4D97-AF65-F5344CB8AC3E}">
        <p14:creationId xmlns:p14="http://schemas.microsoft.com/office/powerpoint/2010/main" val="3499255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BADAFA-9F24-8E4F-B7DF-3C60340F28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3587D6-02BA-0445-AD94-51A5CFD2A4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0679B1-25B9-9A4C-A814-58217E03466A}"/>
              </a:ext>
            </a:extLst>
          </p:cNvPr>
          <p:cNvSpPr>
            <a:spLocks noGrp="1" noChangeArrowheads="1"/>
          </p:cNvSpPr>
          <p:nvPr>
            <p:ph type="sldNum" sz="quarter" idx="12"/>
          </p:nvPr>
        </p:nvSpPr>
        <p:spPr>
          <a:ln/>
        </p:spPr>
        <p:txBody>
          <a:bodyPr/>
          <a:lstStyle>
            <a:lvl1pPr>
              <a:defRPr/>
            </a:lvl1pPr>
          </a:lstStyle>
          <a:p>
            <a:pPr>
              <a:defRPr/>
            </a:pPr>
            <a:fld id="{0BB6B384-BF8D-9643-AC72-FA85CB594A9F}" type="slidenum">
              <a:rPr lang="en-US" altLang="en-US"/>
              <a:pPr>
                <a:defRPr/>
              </a:pPr>
              <a:t>‹#›</a:t>
            </a:fld>
            <a:endParaRPr lang="en-US" altLang="en-US"/>
          </a:p>
        </p:txBody>
      </p:sp>
    </p:spTree>
    <p:extLst>
      <p:ext uri="{BB962C8B-B14F-4D97-AF65-F5344CB8AC3E}">
        <p14:creationId xmlns:p14="http://schemas.microsoft.com/office/powerpoint/2010/main" val="2587717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D30BFC-63AC-1249-987D-A67E388CBB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97FE5A-D258-E14D-80C0-83C09689AB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6CD8FB-5A2E-2A4B-B0F9-10FD8722C23C}"/>
              </a:ext>
            </a:extLst>
          </p:cNvPr>
          <p:cNvSpPr>
            <a:spLocks noGrp="1" noChangeArrowheads="1"/>
          </p:cNvSpPr>
          <p:nvPr>
            <p:ph type="sldNum" sz="quarter" idx="12"/>
          </p:nvPr>
        </p:nvSpPr>
        <p:spPr>
          <a:ln/>
        </p:spPr>
        <p:txBody>
          <a:bodyPr/>
          <a:lstStyle>
            <a:lvl1pPr>
              <a:defRPr/>
            </a:lvl1pPr>
          </a:lstStyle>
          <a:p>
            <a:pPr>
              <a:defRPr/>
            </a:pPr>
            <a:fld id="{B969B1AA-F157-7743-B36E-97D733C7BF21}" type="slidenum">
              <a:rPr lang="en-US" altLang="en-US"/>
              <a:pPr>
                <a:defRPr/>
              </a:pPr>
              <a:t>‹#›</a:t>
            </a:fld>
            <a:endParaRPr lang="en-US" altLang="en-US"/>
          </a:p>
        </p:txBody>
      </p:sp>
    </p:spTree>
    <p:extLst>
      <p:ext uri="{BB962C8B-B14F-4D97-AF65-F5344CB8AC3E}">
        <p14:creationId xmlns:p14="http://schemas.microsoft.com/office/powerpoint/2010/main" val="328984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04ABA1-87CA-3A12-B4F6-1287E4FBE6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438D3E-86EA-2D0A-18CD-B32A3918CC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23D60D-69BF-F435-47B9-5F37ADE5DBA2}"/>
              </a:ext>
            </a:extLst>
          </p:cNvPr>
          <p:cNvSpPr>
            <a:spLocks noGrp="1" noChangeArrowheads="1"/>
          </p:cNvSpPr>
          <p:nvPr>
            <p:ph type="sldNum" sz="quarter" idx="12"/>
          </p:nvPr>
        </p:nvSpPr>
        <p:spPr>
          <a:ln/>
        </p:spPr>
        <p:txBody>
          <a:bodyPr/>
          <a:lstStyle>
            <a:lvl1pPr>
              <a:defRPr/>
            </a:lvl1pPr>
          </a:lstStyle>
          <a:p>
            <a:pPr>
              <a:defRPr/>
            </a:pPr>
            <a:fld id="{7E342016-DDF1-7446-A594-0E81116A56CF}" type="slidenum">
              <a:rPr lang="en-US" altLang="en-US"/>
              <a:pPr>
                <a:defRPr/>
              </a:pPr>
              <a:t>‹#›</a:t>
            </a:fld>
            <a:endParaRPr lang="en-US" altLang="en-US"/>
          </a:p>
        </p:txBody>
      </p:sp>
    </p:spTree>
    <p:extLst>
      <p:ext uri="{BB962C8B-B14F-4D97-AF65-F5344CB8AC3E}">
        <p14:creationId xmlns:p14="http://schemas.microsoft.com/office/powerpoint/2010/main" val="419774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0D9481-2906-255B-69BB-3E2DA35600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05A719-F028-7D72-7E4C-F114485C2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C07B93-FCFC-668F-D68D-5C197DFC50E7}"/>
              </a:ext>
            </a:extLst>
          </p:cNvPr>
          <p:cNvSpPr>
            <a:spLocks noGrp="1" noChangeArrowheads="1"/>
          </p:cNvSpPr>
          <p:nvPr>
            <p:ph type="sldNum" sz="quarter" idx="12"/>
          </p:nvPr>
        </p:nvSpPr>
        <p:spPr>
          <a:ln/>
        </p:spPr>
        <p:txBody>
          <a:bodyPr/>
          <a:lstStyle>
            <a:lvl1pPr>
              <a:defRPr/>
            </a:lvl1pPr>
          </a:lstStyle>
          <a:p>
            <a:pPr>
              <a:defRPr/>
            </a:pPr>
            <a:fld id="{3AAF8EF2-7CE8-AE49-B94C-F24C805D4FEB}" type="slidenum">
              <a:rPr lang="en-US" altLang="en-US"/>
              <a:pPr>
                <a:defRPr/>
              </a:pPr>
              <a:t>‹#›</a:t>
            </a:fld>
            <a:endParaRPr lang="en-US" altLang="en-US"/>
          </a:p>
        </p:txBody>
      </p:sp>
    </p:spTree>
    <p:extLst>
      <p:ext uri="{BB962C8B-B14F-4D97-AF65-F5344CB8AC3E}">
        <p14:creationId xmlns:p14="http://schemas.microsoft.com/office/powerpoint/2010/main" val="854202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E3DABD-E7E3-7E3D-48EA-3CBBF2DD13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3C31AB-76A4-990C-8F18-5FAA88DC1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68659A-19F1-438B-94C1-3006F9B1E0DD}"/>
              </a:ext>
            </a:extLst>
          </p:cNvPr>
          <p:cNvSpPr>
            <a:spLocks noGrp="1" noChangeArrowheads="1"/>
          </p:cNvSpPr>
          <p:nvPr>
            <p:ph type="sldNum" sz="quarter" idx="12"/>
          </p:nvPr>
        </p:nvSpPr>
        <p:spPr>
          <a:ln/>
        </p:spPr>
        <p:txBody>
          <a:bodyPr/>
          <a:lstStyle>
            <a:lvl1pPr>
              <a:defRPr/>
            </a:lvl1pPr>
          </a:lstStyle>
          <a:p>
            <a:pPr>
              <a:defRPr/>
            </a:pPr>
            <a:fld id="{E96B9143-9510-FE4C-B821-22129E79B057}" type="slidenum">
              <a:rPr lang="en-US" altLang="en-US"/>
              <a:pPr>
                <a:defRPr/>
              </a:pPr>
              <a:t>‹#›</a:t>
            </a:fld>
            <a:endParaRPr lang="en-US" altLang="en-US"/>
          </a:p>
        </p:txBody>
      </p:sp>
    </p:spTree>
    <p:extLst>
      <p:ext uri="{BB962C8B-B14F-4D97-AF65-F5344CB8AC3E}">
        <p14:creationId xmlns:p14="http://schemas.microsoft.com/office/powerpoint/2010/main" val="288590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DC49FE-849F-CA90-C07E-C55D2F954E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9F3A36-BD86-3554-E205-AB4DB7B23F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E28129-8018-87E0-6CB0-25ACE565F753}"/>
              </a:ext>
            </a:extLst>
          </p:cNvPr>
          <p:cNvSpPr>
            <a:spLocks noGrp="1" noChangeArrowheads="1"/>
          </p:cNvSpPr>
          <p:nvPr>
            <p:ph type="sldNum" sz="quarter" idx="12"/>
          </p:nvPr>
        </p:nvSpPr>
        <p:spPr>
          <a:ln/>
        </p:spPr>
        <p:txBody>
          <a:bodyPr/>
          <a:lstStyle>
            <a:lvl1pPr>
              <a:defRPr/>
            </a:lvl1pPr>
          </a:lstStyle>
          <a:p>
            <a:pPr>
              <a:defRPr/>
            </a:pPr>
            <a:fld id="{7094E61A-DAB2-EC40-8EEB-0AAD72DF6AE2}" type="slidenum">
              <a:rPr lang="en-US" altLang="en-US"/>
              <a:pPr>
                <a:defRPr/>
              </a:pPr>
              <a:t>‹#›</a:t>
            </a:fld>
            <a:endParaRPr lang="en-US" altLang="en-US"/>
          </a:p>
        </p:txBody>
      </p:sp>
    </p:spTree>
    <p:extLst>
      <p:ext uri="{BB962C8B-B14F-4D97-AF65-F5344CB8AC3E}">
        <p14:creationId xmlns:p14="http://schemas.microsoft.com/office/powerpoint/2010/main" val="3916829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ECD4F1-CD08-0A5E-A2B9-F7422495A2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54E4D0-AC74-66B2-6D6C-36544F43E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B8FF2EF-4A39-1E4B-DE09-D9D9953F823A}"/>
              </a:ext>
            </a:extLst>
          </p:cNvPr>
          <p:cNvSpPr>
            <a:spLocks noGrp="1" noChangeArrowheads="1"/>
          </p:cNvSpPr>
          <p:nvPr>
            <p:ph type="sldNum" sz="quarter" idx="12"/>
          </p:nvPr>
        </p:nvSpPr>
        <p:spPr>
          <a:ln/>
        </p:spPr>
        <p:txBody>
          <a:bodyPr/>
          <a:lstStyle>
            <a:lvl1pPr>
              <a:defRPr/>
            </a:lvl1pPr>
          </a:lstStyle>
          <a:p>
            <a:pPr>
              <a:defRPr/>
            </a:pPr>
            <a:fld id="{A49AAC4C-31FC-C04B-A67A-D8BFC2BC64FA}" type="slidenum">
              <a:rPr lang="en-US" altLang="en-US"/>
              <a:pPr>
                <a:defRPr/>
              </a:pPr>
              <a:t>‹#›</a:t>
            </a:fld>
            <a:endParaRPr lang="en-US" altLang="en-US"/>
          </a:p>
        </p:txBody>
      </p:sp>
    </p:spTree>
    <p:extLst>
      <p:ext uri="{BB962C8B-B14F-4D97-AF65-F5344CB8AC3E}">
        <p14:creationId xmlns:p14="http://schemas.microsoft.com/office/powerpoint/2010/main" val="249935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22D900-FE7D-2C4C-8F92-9D19BC2557D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E50A6C-26E6-454C-A81C-679D7B0B4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44C713-3C03-364A-A32A-8532CCFFDF98}"/>
              </a:ext>
            </a:extLst>
          </p:cNvPr>
          <p:cNvSpPr>
            <a:spLocks noGrp="1" noChangeArrowheads="1"/>
          </p:cNvSpPr>
          <p:nvPr>
            <p:ph type="sldNum" sz="quarter" idx="12"/>
          </p:nvPr>
        </p:nvSpPr>
        <p:spPr>
          <a:ln/>
        </p:spPr>
        <p:txBody>
          <a:bodyPr/>
          <a:lstStyle>
            <a:lvl1pPr>
              <a:defRPr/>
            </a:lvl1pPr>
          </a:lstStyle>
          <a:p>
            <a:pPr>
              <a:defRPr/>
            </a:pPr>
            <a:fld id="{309EEFA4-CF9E-3E46-831D-6A30A06236A4}" type="slidenum">
              <a:rPr lang="en-US" altLang="en-US"/>
              <a:pPr>
                <a:defRPr/>
              </a:pPr>
              <a:t>‹#›</a:t>
            </a:fld>
            <a:endParaRPr lang="en-US" altLang="en-US"/>
          </a:p>
        </p:txBody>
      </p:sp>
    </p:spTree>
    <p:extLst>
      <p:ext uri="{BB962C8B-B14F-4D97-AF65-F5344CB8AC3E}">
        <p14:creationId xmlns:p14="http://schemas.microsoft.com/office/powerpoint/2010/main" val="378226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532AA0-9756-EC31-E788-BA6A03CCCA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0585B1-7E5C-1FFC-E07C-F438DC1D3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AEDCB0-31CC-4219-D3CF-E0F12F2D2726}"/>
              </a:ext>
            </a:extLst>
          </p:cNvPr>
          <p:cNvSpPr>
            <a:spLocks noGrp="1" noChangeArrowheads="1"/>
          </p:cNvSpPr>
          <p:nvPr>
            <p:ph type="sldNum" sz="quarter" idx="12"/>
          </p:nvPr>
        </p:nvSpPr>
        <p:spPr>
          <a:ln/>
        </p:spPr>
        <p:txBody>
          <a:bodyPr/>
          <a:lstStyle>
            <a:lvl1pPr>
              <a:defRPr/>
            </a:lvl1pPr>
          </a:lstStyle>
          <a:p>
            <a:pPr>
              <a:defRPr/>
            </a:pPr>
            <a:fld id="{E199CF04-34FD-DB4E-A1CB-8282A265E948}" type="slidenum">
              <a:rPr lang="en-US" altLang="en-US"/>
              <a:pPr>
                <a:defRPr/>
              </a:pPr>
              <a:t>‹#›</a:t>
            </a:fld>
            <a:endParaRPr lang="en-US" altLang="en-US"/>
          </a:p>
        </p:txBody>
      </p:sp>
    </p:spTree>
    <p:extLst>
      <p:ext uri="{BB962C8B-B14F-4D97-AF65-F5344CB8AC3E}">
        <p14:creationId xmlns:p14="http://schemas.microsoft.com/office/powerpoint/2010/main" val="2445895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E936AD-86BE-AC19-17FB-9E6E8C2137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B731575-14BB-B531-44E0-F80CE6849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87E178-B125-BCB0-32CC-F3B565A37D30}"/>
              </a:ext>
            </a:extLst>
          </p:cNvPr>
          <p:cNvSpPr>
            <a:spLocks noGrp="1" noChangeArrowheads="1"/>
          </p:cNvSpPr>
          <p:nvPr>
            <p:ph type="sldNum" sz="quarter" idx="12"/>
          </p:nvPr>
        </p:nvSpPr>
        <p:spPr>
          <a:ln/>
        </p:spPr>
        <p:txBody>
          <a:bodyPr/>
          <a:lstStyle>
            <a:lvl1pPr>
              <a:defRPr/>
            </a:lvl1pPr>
          </a:lstStyle>
          <a:p>
            <a:pPr>
              <a:defRPr/>
            </a:pPr>
            <a:fld id="{B2DA04F3-2D89-BD4D-A86A-BD7A9D623C7C}" type="slidenum">
              <a:rPr lang="en-US" altLang="en-US"/>
              <a:pPr>
                <a:defRPr/>
              </a:pPr>
              <a:t>‹#›</a:t>
            </a:fld>
            <a:endParaRPr lang="en-US" altLang="en-US"/>
          </a:p>
        </p:txBody>
      </p:sp>
    </p:spTree>
    <p:extLst>
      <p:ext uri="{BB962C8B-B14F-4D97-AF65-F5344CB8AC3E}">
        <p14:creationId xmlns:p14="http://schemas.microsoft.com/office/powerpoint/2010/main" val="2663847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1DA1E-481C-8DBC-AAE8-E00C0EB6FB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DF96EE-2026-8A66-253F-D61C9B0C3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DE6D8B-EDCE-E4EC-AA37-714EC7208D8A}"/>
              </a:ext>
            </a:extLst>
          </p:cNvPr>
          <p:cNvSpPr>
            <a:spLocks noGrp="1" noChangeArrowheads="1"/>
          </p:cNvSpPr>
          <p:nvPr>
            <p:ph type="sldNum" sz="quarter" idx="12"/>
          </p:nvPr>
        </p:nvSpPr>
        <p:spPr>
          <a:ln/>
        </p:spPr>
        <p:txBody>
          <a:bodyPr/>
          <a:lstStyle>
            <a:lvl1pPr>
              <a:defRPr/>
            </a:lvl1pPr>
          </a:lstStyle>
          <a:p>
            <a:pPr>
              <a:defRPr/>
            </a:pPr>
            <a:fld id="{A2AED197-BDC7-5E47-88AE-F19301B6B1A9}" type="slidenum">
              <a:rPr lang="en-US" altLang="en-US"/>
              <a:pPr>
                <a:defRPr/>
              </a:pPr>
              <a:t>‹#›</a:t>
            </a:fld>
            <a:endParaRPr lang="en-US" altLang="en-US"/>
          </a:p>
        </p:txBody>
      </p:sp>
    </p:spTree>
    <p:extLst>
      <p:ext uri="{BB962C8B-B14F-4D97-AF65-F5344CB8AC3E}">
        <p14:creationId xmlns:p14="http://schemas.microsoft.com/office/powerpoint/2010/main" val="1740113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7A8DEF-8E38-21B5-7ED3-14B41C7391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C87801-9984-DE3B-71C9-8F6E7404E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E4CE8C-024C-546A-E3AC-9A3315850923}"/>
              </a:ext>
            </a:extLst>
          </p:cNvPr>
          <p:cNvSpPr>
            <a:spLocks noGrp="1" noChangeArrowheads="1"/>
          </p:cNvSpPr>
          <p:nvPr>
            <p:ph type="sldNum" sz="quarter" idx="12"/>
          </p:nvPr>
        </p:nvSpPr>
        <p:spPr>
          <a:ln/>
        </p:spPr>
        <p:txBody>
          <a:bodyPr/>
          <a:lstStyle>
            <a:lvl1pPr>
              <a:defRPr/>
            </a:lvl1pPr>
          </a:lstStyle>
          <a:p>
            <a:pPr>
              <a:defRPr/>
            </a:pPr>
            <a:fld id="{93599DC2-EA19-F64B-8BC4-829227B42624}" type="slidenum">
              <a:rPr lang="en-US" altLang="en-US"/>
              <a:pPr>
                <a:defRPr/>
              </a:pPr>
              <a:t>‹#›</a:t>
            </a:fld>
            <a:endParaRPr lang="en-US" altLang="en-US"/>
          </a:p>
        </p:txBody>
      </p:sp>
    </p:spTree>
    <p:extLst>
      <p:ext uri="{BB962C8B-B14F-4D97-AF65-F5344CB8AC3E}">
        <p14:creationId xmlns:p14="http://schemas.microsoft.com/office/powerpoint/2010/main" val="374087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C57631-37B7-1CF3-796A-24A36FC31D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532EF7-4AA3-8E53-8256-3F9FB732C7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AC6409-0DEE-8508-13F6-AE3A80583E4C}"/>
              </a:ext>
            </a:extLst>
          </p:cNvPr>
          <p:cNvSpPr>
            <a:spLocks noGrp="1" noChangeArrowheads="1"/>
          </p:cNvSpPr>
          <p:nvPr>
            <p:ph type="sldNum" sz="quarter" idx="12"/>
          </p:nvPr>
        </p:nvSpPr>
        <p:spPr>
          <a:ln/>
        </p:spPr>
        <p:txBody>
          <a:bodyPr/>
          <a:lstStyle>
            <a:lvl1pPr>
              <a:defRPr/>
            </a:lvl1pPr>
          </a:lstStyle>
          <a:p>
            <a:pPr>
              <a:defRPr/>
            </a:pPr>
            <a:fld id="{8A94ED8C-ABFF-1043-9A4E-5D90B27A8075}" type="slidenum">
              <a:rPr lang="en-US" altLang="en-US"/>
              <a:pPr>
                <a:defRPr/>
              </a:pPr>
              <a:t>‹#›</a:t>
            </a:fld>
            <a:endParaRPr lang="en-US" altLang="en-US"/>
          </a:p>
        </p:txBody>
      </p:sp>
    </p:spTree>
    <p:extLst>
      <p:ext uri="{BB962C8B-B14F-4D97-AF65-F5344CB8AC3E}">
        <p14:creationId xmlns:p14="http://schemas.microsoft.com/office/powerpoint/2010/main" val="1296635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C83209-FB97-86F9-71DD-05798C144F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3E7115-8780-E373-DE71-A5A792CE8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586F8B-FBF8-771D-354A-23FB4B2BA1F9}"/>
              </a:ext>
            </a:extLst>
          </p:cNvPr>
          <p:cNvSpPr>
            <a:spLocks noGrp="1" noChangeArrowheads="1"/>
          </p:cNvSpPr>
          <p:nvPr>
            <p:ph type="sldNum" sz="quarter" idx="12"/>
          </p:nvPr>
        </p:nvSpPr>
        <p:spPr>
          <a:ln/>
        </p:spPr>
        <p:txBody>
          <a:bodyPr/>
          <a:lstStyle>
            <a:lvl1pPr>
              <a:defRPr/>
            </a:lvl1pPr>
          </a:lstStyle>
          <a:p>
            <a:pPr>
              <a:defRPr/>
            </a:pPr>
            <a:fld id="{B1DDE007-93CD-384C-AD06-E13780225B16}" type="slidenum">
              <a:rPr lang="en-US" altLang="en-US"/>
              <a:pPr>
                <a:defRPr/>
              </a:pPr>
              <a:t>‹#›</a:t>
            </a:fld>
            <a:endParaRPr lang="en-US" altLang="en-US"/>
          </a:p>
        </p:txBody>
      </p:sp>
    </p:spTree>
    <p:extLst>
      <p:ext uri="{BB962C8B-B14F-4D97-AF65-F5344CB8AC3E}">
        <p14:creationId xmlns:p14="http://schemas.microsoft.com/office/powerpoint/2010/main" val="987566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B94088-2F60-19D9-EB1E-A008F94D87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771471-F429-3C33-6609-47F1828BD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32D43C-CBED-156E-ED76-06A62D179F66}"/>
              </a:ext>
            </a:extLst>
          </p:cNvPr>
          <p:cNvSpPr>
            <a:spLocks noGrp="1" noChangeArrowheads="1"/>
          </p:cNvSpPr>
          <p:nvPr>
            <p:ph type="sldNum" sz="quarter" idx="12"/>
          </p:nvPr>
        </p:nvSpPr>
        <p:spPr>
          <a:ln/>
        </p:spPr>
        <p:txBody>
          <a:bodyPr/>
          <a:lstStyle>
            <a:lvl1pPr>
              <a:defRPr/>
            </a:lvl1pPr>
          </a:lstStyle>
          <a:p>
            <a:pPr>
              <a:defRPr/>
            </a:pPr>
            <a:fld id="{CD5C0A7A-5195-674A-8433-6E844EBCE668}" type="slidenum">
              <a:rPr lang="en-US" altLang="en-US"/>
              <a:pPr>
                <a:defRPr/>
              </a:pPr>
              <a:t>‹#›</a:t>
            </a:fld>
            <a:endParaRPr lang="en-US" altLang="en-US"/>
          </a:p>
        </p:txBody>
      </p:sp>
    </p:spTree>
    <p:extLst>
      <p:ext uri="{BB962C8B-B14F-4D97-AF65-F5344CB8AC3E}">
        <p14:creationId xmlns:p14="http://schemas.microsoft.com/office/powerpoint/2010/main" val="871705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578AE0-6D2E-10A3-483D-D91DE506CC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CF341-437A-53A0-5CAE-1D8A193ED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389075-67AD-E972-4FF0-3EEA2721CCCB}"/>
              </a:ext>
            </a:extLst>
          </p:cNvPr>
          <p:cNvSpPr>
            <a:spLocks noGrp="1" noChangeArrowheads="1"/>
          </p:cNvSpPr>
          <p:nvPr>
            <p:ph type="sldNum" sz="quarter" idx="12"/>
          </p:nvPr>
        </p:nvSpPr>
        <p:spPr>
          <a:ln/>
        </p:spPr>
        <p:txBody>
          <a:bodyPr/>
          <a:lstStyle>
            <a:lvl1pPr>
              <a:defRPr/>
            </a:lvl1pPr>
          </a:lstStyle>
          <a:p>
            <a:pPr>
              <a:defRPr/>
            </a:pPr>
            <a:fld id="{139FC4DD-2C7D-C84B-996E-0E9ABA1078BD}" type="slidenum">
              <a:rPr lang="en-US" altLang="en-US"/>
              <a:pPr>
                <a:defRPr/>
              </a:pPr>
              <a:t>‹#›</a:t>
            </a:fld>
            <a:endParaRPr lang="en-US" altLang="en-US"/>
          </a:p>
        </p:txBody>
      </p:sp>
    </p:spTree>
    <p:extLst>
      <p:ext uri="{BB962C8B-B14F-4D97-AF65-F5344CB8AC3E}">
        <p14:creationId xmlns:p14="http://schemas.microsoft.com/office/powerpoint/2010/main" val="1290380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4EB1B4D-8BAD-CB80-3A31-AA91393CC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C1E183-2074-DA7E-0DE1-ACD6B89E8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DB58AE-2480-5D61-3F2C-B468628B5140}"/>
              </a:ext>
            </a:extLst>
          </p:cNvPr>
          <p:cNvSpPr>
            <a:spLocks noGrp="1" noChangeArrowheads="1"/>
          </p:cNvSpPr>
          <p:nvPr>
            <p:ph type="sldNum" sz="quarter" idx="12"/>
          </p:nvPr>
        </p:nvSpPr>
        <p:spPr>
          <a:ln/>
        </p:spPr>
        <p:txBody>
          <a:bodyPr/>
          <a:lstStyle>
            <a:lvl1pPr>
              <a:defRPr/>
            </a:lvl1pPr>
          </a:lstStyle>
          <a:p>
            <a:pPr>
              <a:defRPr/>
            </a:pPr>
            <a:fld id="{85BE5250-91B7-DD4B-9EB9-20F710B93E1F}" type="slidenum">
              <a:rPr lang="en-US" altLang="en-US"/>
              <a:pPr>
                <a:defRPr/>
              </a:pPr>
              <a:t>‹#›</a:t>
            </a:fld>
            <a:endParaRPr lang="en-US" altLang="en-US"/>
          </a:p>
        </p:txBody>
      </p:sp>
    </p:spTree>
    <p:extLst>
      <p:ext uri="{BB962C8B-B14F-4D97-AF65-F5344CB8AC3E}">
        <p14:creationId xmlns:p14="http://schemas.microsoft.com/office/powerpoint/2010/main" val="1725578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9EA3AE-1CF4-949A-9945-A0448B076B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108A35-8255-9AC9-16E9-24B7B3905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D063E6-7835-8E39-D3CA-EA815476E61E}"/>
              </a:ext>
            </a:extLst>
          </p:cNvPr>
          <p:cNvSpPr>
            <a:spLocks noGrp="1" noChangeArrowheads="1"/>
          </p:cNvSpPr>
          <p:nvPr>
            <p:ph type="sldNum" sz="quarter" idx="12"/>
          </p:nvPr>
        </p:nvSpPr>
        <p:spPr>
          <a:ln/>
        </p:spPr>
        <p:txBody>
          <a:bodyPr/>
          <a:lstStyle>
            <a:lvl1pPr>
              <a:defRPr/>
            </a:lvl1pPr>
          </a:lstStyle>
          <a:p>
            <a:pPr>
              <a:defRPr/>
            </a:pPr>
            <a:fld id="{9B57F81C-07CB-0145-AE32-ACAB7A755893}" type="slidenum">
              <a:rPr lang="en-US" altLang="en-US"/>
              <a:pPr>
                <a:defRPr/>
              </a:pPr>
              <a:t>‹#›</a:t>
            </a:fld>
            <a:endParaRPr lang="en-US" altLang="en-US"/>
          </a:p>
        </p:txBody>
      </p:sp>
    </p:spTree>
    <p:extLst>
      <p:ext uri="{BB962C8B-B14F-4D97-AF65-F5344CB8AC3E}">
        <p14:creationId xmlns:p14="http://schemas.microsoft.com/office/powerpoint/2010/main" val="327852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A83C41-994A-9841-883E-D7C0B435D2D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3628D9A-CE9B-8C47-84B4-35047F6B22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85CA65-2A2B-0C40-8023-1D7D3F41C11E}"/>
              </a:ext>
            </a:extLst>
          </p:cNvPr>
          <p:cNvSpPr>
            <a:spLocks noGrp="1" noChangeArrowheads="1"/>
          </p:cNvSpPr>
          <p:nvPr>
            <p:ph type="sldNum" sz="quarter" idx="12"/>
          </p:nvPr>
        </p:nvSpPr>
        <p:spPr>
          <a:ln/>
        </p:spPr>
        <p:txBody>
          <a:bodyPr/>
          <a:lstStyle>
            <a:lvl1pPr>
              <a:defRPr/>
            </a:lvl1pPr>
          </a:lstStyle>
          <a:p>
            <a:pPr>
              <a:defRPr/>
            </a:pPr>
            <a:fld id="{6F51E8E3-2624-2742-A473-23CD6F1EDE18}" type="slidenum">
              <a:rPr lang="en-US" altLang="en-US"/>
              <a:pPr>
                <a:defRPr/>
              </a:pPr>
              <a:t>‹#›</a:t>
            </a:fld>
            <a:endParaRPr lang="en-US" altLang="en-US"/>
          </a:p>
        </p:txBody>
      </p:sp>
    </p:spTree>
    <p:extLst>
      <p:ext uri="{BB962C8B-B14F-4D97-AF65-F5344CB8AC3E}">
        <p14:creationId xmlns:p14="http://schemas.microsoft.com/office/powerpoint/2010/main" val="370053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081C89-7DB8-DC8D-2E96-29D5AAE495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DDEEE9A-D1D6-6F62-95A8-A40F4EF98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157027-1B05-C7B2-6366-26229AED16BC}"/>
              </a:ext>
            </a:extLst>
          </p:cNvPr>
          <p:cNvSpPr>
            <a:spLocks noGrp="1" noChangeArrowheads="1"/>
          </p:cNvSpPr>
          <p:nvPr>
            <p:ph type="sldNum" sz="quarter" idx="12"/>
          </p:nvPr>
        </p:nvSpPr>
        <p:spPr>
          <a:ln/>
        </p:spPr>
        <p:txBody>
          <a:bodyPr/>
          <a:lstStyle>
            <a:lvl1pPr>
              <a:defRPr/>
            </a:lvl1pPr>
          </a:lstStyle>
          <a:p>
            <a:pPr>
              <a:defRPr/>
            </a:pPr>
            <a:fld id="{9C258D7B-D26A-044B-A320-0E06276F9041}" type="slidenum">
              <a:rPr lang="en-US" altLang="en-US"/>
              <a:pPr>
                <a:defRPr/>
              </a:pPr>
              <a:t>‹#›</a:t>
            </a:fld>
            <a:endParaRPr lang="en-US" altLang="en-US"/>
          </a:p>
        </p:txBody>
      </p:sp>
    </p:spTree>
    <p:extLst>
      <p:ext uri="{BB962C8B-B14F-4D97-AF65-F5344CB8AC3E}">
        <p14:creationId xmlns:p14="http://schemas.microsoft.com/office/powerpoint/2010/main" val="2533438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BD89A4-632C-EE72-9579-483D2A7556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FF20B7-3682-D91E-6987-7DF05E5D74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F94A5BA-49E3-400D-F8DC-D53228A3CFDE}"/>
              </a:ext>
            </a:extLst>
          </p:cNvPr>
          <p:cNvSpPr>
            <a:spLocks noGrp="1" noChangeArrowheads="1"/>
          </p:cNvSpPr>
          <p:nvPr>
            <p:ph type="sldNum" sz="quarter" idx="12"/>
          </p:nvPr>
        </p:nvSpPr>
        <p:spPr>
          <a:ln/>
        </p:spPr>
        <p:txBody>
          <a:bodyPr/>
          <a:lstStyle>
            <a:lvl1pPr>
              <a:defRPr/>
            </a:lvl1pPr>
          </a:lstStyle>
          <a:p>
            <a:pPr>
              <a:defRPr/>
            </a:pPr>
            <a:fld id="{66CF01FE-5075-FA44-86A0-751BDE416D24}" type="slidenum">
              <a:rPr lang="en-US" altLang="en-US"/>
              <a:pPr>
                <a:defRPr/>
              </a:pPr>
              <a:t>‹#›</a:t>
            </a:fld>
            <a:endParaRPr lang="en-US" altLang="en-US"/>
          </a:p>
        </p:txBody>
      </p:sp>
    </p:spTree>
    <p:extLst>
      <p:ext uri="{BB962C8B-B14F-4D97-AF65-F5344CB8AC3E}">
        <p14:creationId xmlns:p14="http://schemas.microsoft.com/office/powerpoint/2010/main" val="3268831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603C68-A2EF-D932-666C-DACB409611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749477-FC97-13A4-68EB-8F4A11F25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59E1B4-79C0-A82E-7CCB-43C530017AC2}"/>
              </a:ext>
            </a:extLst>
          </p:cNvPr>
          <p:cNvSpPr>
            <a:spLocks noGrp="1" noChangeArrowheads="1"/>
          </p:cNvSpPr>
          <p:nvPr>
            <p:ph type="sldNum" sz="quarter" idx="12"/>
          </p:nvPr>
        </p:nvSpPr>
        <p:spPr>
          <a:ln/>
        </p:spPr>
        <p:txBody>
          <a:bodyPr/>
          <a:lstStyle>
            <a:lvl1pPr>
              <a:defRPr/>
            </a:lvl1pPr>
          </a:lstStyle>
          <a:p>
            <a:pPr>
              <a:defRPr/>
            </a:pPr>
            <a:fld id="{B9E1DF31-92DF-7F49-BBC2-21E0814C7835}" type="slidenum">
              <a:rPr lang="en-US" altLang="en-US"/>
              <a:pPr>
                <a:defRPr/>
              </a:pPr>
              <a:t>‹#›</a:t>
            </a:fld>
            <a:endParaRPr lang="en-US" altLang="en-US"/>
          </a:p>
        </p:txBody>
      </p:sp>
    </p:spTree>
    <p:extLst>
      <p:ext uri="{BB962C8B-B14F-4D97-AF65-F5344CB8AC3E}">
        <p14:creationId xmlns:p14="http://schemas.microsoft.com/office/powerpoint/2010/main" val="1004685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AC9C3B-F945-199D-CD66-2BD6A74FD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178AED-DA97-B507-F533-1CFB045EA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F19BAE-8A06-3CD3-2321-ABE14691E93C}"/>
              </a:ext>
            </a:extLst>
          </p:cNvPr>
          <p:cNvSpPr>
            <a:spLocks noGrp="1" noChangeArrowheads="1"/>
          </p:cNvSpPr>
          <p:nvPr>
            <p:ph type="sldNum" sz="quarter" idx="12"/>
          </p:nvPr>
        </p:nvSpPr>
        <p:spPr>
          <a:ln/>
        </p:spPr>
        <p:txBody>
          <a:bodyPr/>
          <a:lstStyle>
            <a:lvl1pPr>
              <a:defRPr/>
            </a:lvl1pPr>
          </a:lstStyle>
          <a:p>
            <a:pPr>
              <a:defRPr/>
            </a:pPr>
            <a:fld id="{9DE7C671-ECF1-9E42-85C9-E15BAD0B221B}" type="slidenum">
              <a:rPr lang="en-US" altLang="en-US"/>
              <a:pPr>
                <a:defRPr/>
              </a:pPr>
              <a:t>‹#›</a:t>
            </a:fld>
            <a:endParaRPr lang="en-US" altLang="en-US"/>
          </a:p>
        </p:txBody>
      </p:sp>
    </p:spTree>
    <p:extLst>
      <p:ext uri="{BB962C8B-B14F-4D97-AF65-F5344CB8AC3E}">
        <p14:creationId xmlns:p14="http://schemas.microsoft.com/office/powerpoint/2010/main" val="2883317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F55252-3059-31D3-5EA4-D872EEEFD0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B66AF9-0205-9540-0BE0-E2F7E20505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183AB1-CFBE-C695-1020-4D50C442024F}"/>
              </a:ext>
            </a:extLst>
          </p:cNvPr>
          <p:cNvSpPr>
            <a:spLocks noGrp="1" noChangeArrowheads="1"/>
          </p:cNvSpPr>
          <p:nvPr>
            <p:ph type="sldNum" sz="quarter" idx="12"/>
          </p:nvPr>
        </p:nvSpPr>
        <p:spPr>
          <a:ln/>
        </p:spPr>
        <p:txBody>
          <a:bodyPr/>
          <a:lstStyle>
            <a:lvl1pPr>
              <a:defRPr/>
            </a:lvl1pPr>
          </a:lstStyle>
          <a:p>
            <a:pPr>
              <a:defRPr/>
            </a:pPr>
            <a:fld id="{2B8D8D76-B80F-7C4F-B040-4D5B10695D2A}" type="slidenum">
              <a:rPr lang="en-US" altLang="en-US"/>
              <a:pPr>
                <a:defRPr/>
              </a:pPr>
              <a:t>‹#›</a:t>
            </a:fld>
            <a:endParaRPr lang="en-US" altLang="en-US"/>
          </a:p>
        </p:txBody>
      </p:sp>
    </p:spTree>
    <p:extLst>
      <p:ext uri="{BB962C8B-B14F-4D97-AF65-F5344CB8AC3E}">
        <p14:creationId xmlns:p14="http://schemas.microsoft.com/office/powerpoint/2010/main" val="3106674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2BC320-85DE-07AB-616D-DC7879893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7A8E7D-BA90-182E-CA43-D51CA3259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00D822-C1F4-CA92-9D39-DE587DAB3AAC}"/>
              </a:ext>
            </a:extLst>
          </p:cNvPr>
          <p:cNvSpPr>
            <a:spLocks noGrp="1" noChangeArrowheads="1"/>
          </p:cNvSpPr>
          <p:nvPr>
            <p:ph type="sldNum" sz="quarter" idx="12"/>
          </p:nvPr>
        </p:nvSpPr>
        <p:spPr>
          <a:ln/>
        </p:spPr>
        <p:txBody>
          <a:bodyPr/>
          <a:lstStyle>
            <a:lvl1pPr>
              <a:defRPr/>
            </a:lvl1pPr>
          </a:lstStyle>
          <a:p>
            <a:pPr>
              <a:defRPr/>
            </a:pPr>
            <a:fld id="{8D898F9B-A418-7C4E-83B6-1DC4D18F4638}" type="slidenum">
              <a:rPr lang="en-US" altLang="en-US"/>
              <a:pPr>
                <a:defRPr/>
              </a:pPr>
              <a:t>‹#›</a:t>
            </a:fld>
            <a:endParaRPr lang="en-US" altLang="en-US"/>
          </a:p>
        </p:txBody>
      </p:sp>
    </p:spTree>
    <p:extLst>
      <p:ext uri="{BB962C8B-B14F-4D97-AF65-F5344CB8AC3E}">
        <p14:creationId xmlns:p14="http://schemas.microsoft.com/office/powerpoint/2010/main" val="405264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7E0870-BAD8-72A7-2F15-CF5756B6A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E19BF-4201-6546-C5FE-4CBF19664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6C0B6-5A47-E2A1-6291-26422A0013B0}"/>
              </a:ext>
            </a:extLst>
          </p:cNvPr>
          <p:cNvSpPr>
            <a:spLocks noGrp="1" noChangeArrowheads="1"/>
          </p:cNvSpPr>
          <p:nvPr>
            <p:ph type="sldNum" sz="quarter" idx="12"/>
          </p:nvPr>
        </p:nvSpPr>
        <p:spPr>
          <a:ln/>
        </p:spPr>
        <p:txBody>
          <a:bodyPr/>
          <a:lstStyle>
            <a:lvl1pPr>
              <a:defRPr/>
            </a:lvl1pPr>
          </a:lstStyle>
          <a:p>
            <a:pPr>
              <a:defRPr/>
            </a:pPr>
            <a:fld id="{39F68B65-2D00-A145-A019-B223B12D2C4C}" type="slidenum">
              <a:rPr lang="en-US" altLang="en-US"/>
              <a:pPr>
                <a:defRPr/>
              </a:pPr>
              <a:t>‹#›</a:t>
            </a:fld>
            <a:endParaRPr lang="en-US" altLang="en-US"/>
          </a:p>
        </p:txBody>
      </p:sp>
    </p:spTree>
    <p:extLst>
      <p:ext uri="{BB962C8B-B14F-4D97-AF65-F5344CB8AC3E}">
        <p14:creationId xmlns:p14="http://schemas.microsoft.com/office/powerpoint/2010/main" val="2652235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482E2B-11C8-E2CA-9F94-AE11C86B7B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C48BA8-83D7-C97C-4A13-85DBA5C30D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D28103-EFD4-C98D-D158-87795514A58E}"/>
              </a:ext>
            </a:extLst>
          </p:cNvPr>
          <p:cNvSpPr>
            <a:spLocks noGrp="1" noChangeArrowheads="1"/>
          </p:cNvSpPr>
          <p:nvPr>
            <p:ph type="sldNum" sz="quarter" idx="12"/>
          </p:nvPr>
        </p:nvSpPr>
        <p:spPr>
          <a:ln/>
        </p:spPr>
        <p:txBody>
          <a:bodyPr/>
          <a:lstStyle>
            <a:lvl1pPr>
              <a:defRPr/>
            </a:lvl1pPr>
          </a:lstStyle>
          <a:p>
            <a:pPr>
              <a:defRPr/>
            </a:pPr>
            <a:fld id="{91442596-1AC4-FF46-8CE1-8EA23AFADAE9}" type="slidenum">
              <a:rPr lang="en-US" altLang="en-US"/>
              <a:pPr>
                <a:defRPr/>
              </a:pPr>
              <a:t>‹#›</a:t>
            </a:fld>
            <a:endParaRPr lang="en-US" altLang="en-US"/>
          </a:p>
        </p:txBody>
      </p:sp>
    </p:spTree>
    <p:extLst>
      <p:ext uri="{BB962C8B-B14F-4D97-AF65-F5344CB8AC3E}">
        <p14:creationId xmlns:p14="http://schemas.microsoft.com/office/powerpoint/2010/main" val="1611214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ADD745-B69F-0621-EDA2-595EF58F0A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488852-532C-F4A3-88DE-142E3314C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59DC9E-3BF8-EDBD-A248-BF5A55DC5F21}"/>
              </a:ext>
            </a:extLst>
          </p:cNvPr>
          <p:cNvSpPr>
            <a:spLocks noGrp="1" noChangeArrowheads="1"/>
          </p:cNvSpPr>
          <p:nvPr>
            <p:ph type="sldNum" sz="quarter" idx="12"/>
          </p:nvPr>
        </p:nvSpPr>
        <p:spPr>
          <a:ln/>
        </p:spPr>
        <p:txBody>
          <a:bodyPr/>
          <a:lstStyle>
            <a:lvl1pPr>
              <a:defRPr/>
            </a:lvl1pPr>
          </a:lstStyle>
          <a:p>
            <a:pPr>
              <a:defRPr/>
            </a:pPr>
            <a:fld id="{5AFC02B7-471A-0841-8C71-CB5DC2208DCF}" type="slidenum">
              <a:rPr lang="en-US" altLang="en-US"/>
              <a:pPr>
                <a:defRPr/>
              </a:pPr>
              <a:t>‹#›</a:t>
            </a:fld>
            <a:endParaRPr lang="en-US" altLang="en-US"/>
          </a:p>
        </p:txBody>
      </p:sp>
    </p:spTree>
    <p:extLst>
      <p:ext uri="{BB962C8B-B14F-4D97-AF65-F5344CB8AC3E}">
        <p14:creationId xmlns:p14="http://schemas.microsoft.com/office/powerpoint/2010/main" val="400687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E9026AC-4519-0CB2-66AD-E3AA07A121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BC85BE-8616-D04E-F537-90312C2555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4A9B76-5279-CB98-55FD-03E6508AC2B1}"/>
              </a:ext>
            </a:extLst>
          </p:cNvPr>
          <p:cNvSpPr>
            <a:spLocks noGrp="1" noChangeArrowheads="1"/>
          </p:cNvSpPr>
          <p:nvPr>
            <p:ph type="sldNum" sz="quarter" idx="12"/>
          </p:nvPr>
        </p:nvSpPr>
        <p:spPr>
          <a:ln/>
        </p:spPr>
        <p:txBody>
          <a:bodyPr/>
          <a:lstStyle>
            <a:lvl1pPr>
              <a:defRPr/>
            </a:lvl1pPr>
          </a:lstStyle>
          <a:p>
            <a:pPr>
              <a:defRPr/>
            </a:pPr>
            <a:fld id="{6A76A16B-170E-CD43-AA94-73E02E6E886B}" type="slidenum">
              <a:rPr lang="en-US" altLang="en-US"/>
              <a:pPr>
                <a:defRPr/>
              </a:pPr>
              <a:t>‹#›</a:t>
            </a:fld>
            <a:endParaRPr lang="en-US" altLang="en-US"/>
          </a:p>
        </p:txBody>
      </p:sp>
    </p:spTree>
    <p:extLst>
      <p:ext uri="{BB962C8B-B14F-4D97-AF65-F5344CB8AC3E}">
        <p14:creationId xmlns:p14="http://schemas.microsoft.com/office/powerpoint/2010/main" val="8779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81C8E1-0BB7-064A-B626-A4D5BBB9DB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BE735F-5AFF-7D49-895E-82DAF5F33E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5CF37B-8363-F04E-8E7F-4AE75BAD9608}"/>
              </a:ext>
            </a:extLst>
          </p:cNvPr>
          <p:cNvSpPr>
            <a:spLocks noGrp="1" noChangeArrowheads="1"/>
          </p:cNvSpPr>
          <p:nvPr>
            <p:ph type="sldNum" sz="quarter" idx="12"/>
          </p:nvPr>
        </p:nvSpPr>
        <p:spPr>
          <a:ln/>
        </p:spPr>
        <p:txBody>
          <a:bodyPr/>
          <a:lstStyle>
            <a:lvl1pPr>
              <a:defRPr/>
            </a:lvl1pPr>
          </a:lstStyle>
          <a:p>
            <a:pPr>
              <a:defRPr/>
            </a:pPr>
            <a:fld id="{88077A36-CBB9-384D-9741-8315ED2B927D}" type="slidenum">
              <a:rPr lang="en-US" altLang="en-US"/>
              <a:pPr>
                <a:defRPr/>
              </a:pPr>
              <a:t>‹#›</a:t>
            </a:fld>
            <a:endParaRPr lang="en-US" altLang="en-US"/>
          </a:p>
        </p:txBody>
      </p:sp>
    </p:spTree>
    <p:extLst>
      <p:ext uri="{BB962C8B-B14F-4D97-AF65-F5344CB8AC3E}">
        <p14:creationId xmlns:p14="http://schemas.microsoft.com/office/powerpoint/2010/main" val="405843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AF7253-A456-FADA-AA38-5AEA26F546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72ECB5-887C-56D3-559D-8C000F87B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2F2D8E-B6DA-1F60-0A9B-77A7470CFD27}"/>
              </a:ext>
            </a:extLst>
          </p:cNvPr>
          <p:cNvSpPr>
            <a:spLocks noGrp="1" noChangeArrowheads="1"/>
          </p:cNvSpPr>
          <p:nvPr>
            <p:ph type="sldNum" sz="quarter" idx="12"/>
          </p:nvPr>
        </p:nvSpPr>
        <p:spPr>
          <a:ln/>
        </p:spPr>
        <p:txBody>
          <a:bodyPr/>
          <a:lstStyle>
            <a:lvl1pPr>
              <a:defRPr/>
            </a:lvl1pPr>
          </a:lstStyle>
          <a:p>
            <a:pPr>
              <a:defRPr/>
            </a:pPr>
            <a:fld id="{1F9E2430-CF0F-4046-A1FD-91715D2DCBF3}" type="slidenum">
              <a:rPr lang="en-US" altLang="en-US"/>
              <a:pPr>
                <a:defRPr/>
              </a:pPr>
              <a:t>‹#›</a:t>
            </a:fld>
            <a:endParaRPr lang="en-US" altLang="en-US"/>
          </a:p>
        </p:txBody>
      </p:sp>
    </p:spTree>
    <p:extLst>
      <p:ext uri="{BB962C8B-B14F-4D97-AF65-F5344CB8AC3E}">
        <p14:creationId xmlns:p14="http://schemas.microsoft.com/office/powerpoint/2010/main" val="3568829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70284F-E844-C870-7F28-BE277B556A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722A91-0116-8E90-6D3B-346A6995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5F477A-251A-DABA-828B-BF8E2663CC2C}"/>
              </a:ext>
            </a:extLst>
          </p:cNvPr>
          <p:cNvSpPr>
            <a:spLocks noGrp="1" noChangeArrowheads="1"/>
          </p:cNvSpPr>
          <p:nvPr>
            <p:ph type="sldNum" sz="quarter" idx="12"/>
          </p:nvPr>
        </p:nvSpPr>
        <p:spPr>
          <a:ln/>
        </p:spPr>
        <p:txBody>
          <a:bodyPr/>
          <a:lstStyle>
            <a:lvl1pPr>
              <a:defRPr/>
            </a:lvl1pPr>
          </a:lstStyle>
          <a:p>
            <a:pPr>
              <a:defRPr/>
            </a:pPr>
            <a:fld id="{DBB21BED-DECF-D04C-836D-31AC9173E017}" type="slidenum">
              <a:rPr lang="en-US" altLang="en-US"/>
              <a:pPr>
                <a:defRPr/>
              </a:pPr>
              <a:t>‹#›</a:t>
            </a:fld>
            <a:endParaRPr lang="en-US" altLang="en-US"/>
          </a:p>
        </p:txBody>
      </p:sp>
    </p:spTree>
    <p:extLst>
      <p:ext uri="{BB962C8B-B14F-4D97-AF65-F5344CB8AC3E}">
        <p14:creationId xmlns:p14="http://schemas.microsoft.com/office/powerpoint/2010/main" val="2397443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0A5C0C-6216-A417-0A9A-2236A5802A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548706-A54D-966E-9DAE-345C118C2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E6F88BD-3339-75E1-7C59-BC6FBAF8C3B2}"/>
              </a:ext>
            </a:extLst>
          </p:cNvPr>
          <p:cNvSpPr>
            <a:spLocks noGrp="1" noChangeArrowheads="1"/>
          </p:cNvSpPr>
          <p:nvPr>
            <p:ph type="sldNum" sz="quarter" idx="12"/>
          </p:nvPr>
        </p:nvSpPr>
        <p:spPr>
          <a:ln/>
        </p:spPr>
        <p:txBody>
          <a:bodyPr/>
          <a:lstStyle>
            <a:lvl1pPr>
              <a:defRPr/>
            </a:lvl1pPr>
          </a:lstStyle>
          <a:p>
            <a:pPr>
              <a:defRPr/>
            </a:pPr>
            <a:fld id="{9BBA6EFF-A367-8142-88BA-8FE825866E39}" type="slidenum">
              <a:rPr lang="en-US" altLang="en-US"/>
              <a:pPr>
                <a:defRPr/>
              </a:pPr>
              <a:t>‹#›</a:t>
            </a:fld>
            <a:endParaRPr lang="en-US" altLang="en-US"/>
          </a:p>
        </p:txBody>
      </p:sp>
    </p:spTree>
    <p:extLst>
      <p:ext uri="{BB962C8B-B14F-4D97-AF65-F5344CB8AC3E}">
        <p14:creationId xmlns:p14="http://schemas.microsoft.com/office/powerpoint/2010/main" val="36685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AB6A7B-24B4-446E-9B85-4AF98C5061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093ED3-9B33-D461-D30E-6348D13ADC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33DF526-A77F-595B-F479-062DFCE619CA}"/>
              </a:ext>
            </a:extLst>
          </p:cNvPr>
          <p:cNvSpPr>
            <a:spLocks noGrp="1" noChangeArrowheads="1"/>
          </p:cNvSpPr>
          <p:nvPr>
            <p:ph type="sldNum" sz="quarter" idx="12"/>
          </p:nvPr>
        </p:nvSpPr>
        <p:spPr>
          <a:ln/>
        </p:spPr>
        <p:txBody>
          <a:bodyPr/>
          <a:lstStyle>
            <a:lvl1pPr>
              <a:defRPr/>
            </a:lvl1pPr>
          </a:lstStyle>
          <a:p>
            <a:pPr>
              <a:defRPr/>
            </a:pPr>
            <a:fld id="{9F5118AC-6309-D545-A6FC-41D5EF342BD1}" type="slidenum">
              <a:rPr lang="en-US" altLang="en-US"/>
              <a:pPr>
                <a:defRPr/>
              </a:pPr>
              <a:t>‹#›</a:t>
            </a:fld>
            <a:endParaRPr lang="en-US" altLang="en-US"/>
          </a:p>
        </p:txBody>
      </p:sp>
    </p:spTree>
    <p:extLst>
      <p:ext uri="{BB962C8B-B14F-4D97-AF65-F5344CB8AC3E}">
        <p14:creationId xmlns:p14="http://schemas.microsoft.com/office/powerpoint/2010/main" val="608325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AA6437-090A-3415-639A-2DAD69A7B8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278A9F-5D89-79B0-6FC1-F2D7E9036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91DBEA-44DD-884F-2C51-6E888BC6D587}"/>
              </a:ext>
            </a:extLst>
          </p:cNvPr>
          <p:cNvSpPr>
            <a:spLocks noGrp="1" noChangeArrowheads="1"/>
          </p:cNvSpPr>
          <p:nvPr>
            <p:ph type="sldNum" sz="quarter" idx="12"/>
          </p:nvPr>
        </p:nvSpPr>
        <p:spPr>
          <a:ln/>
        </p:spPr>
        <p:txBody>
          <a:bodyPr/>
          <a:lstStyle>
            <a:lvl1pPr>
              <a:defRPr/>
            </a:lvl1pPr>
          </a:lstStyle>
          <a:p>
            <a:pPr>
              <a:defRPr/>
            </a:pPr>
            <a:fld id="{3F8AA0D0-AA79-954C-8F7C-1DE67CEFCEDC}" type="slidenum">
              <a:rPr lang="en-US" altLang="en-US"/>
              <a:pPr>
                <a:defRPr/>
              </a:pPr>
              <a:t>‹#›</a:t>
            </a:fld>
            <a:endParaRPr lang="en-US" altLang="en-US"/>
          </a:p>
        </p:txBody>
      </p:sp>
    </p:spTree>
    <p:extLst>
      <p:ext uri="{BB962C8B-B14F-4D97-AF65-F5344CB8AC3E}">
        <p14:creationId xmlns:p14="http://schemas.microsoft.com/office/powerpoint/2010/main" val="20381435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BA3C6A-0D5E-E71F-FFF8-29F6CB38F9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AF134B-4033-F1CA-1572-C03B376FDB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66D133-A0D6-06FB-4184-F5D10D233066}"/>
              </a:ext>
            </a:extLst>
          </p:cNvPr>
          <p:cNvSpPr>
            <a:spLocks noGrp="1" noChangeArrowheads="1"/>
          </p:cNvSpPr>
          <p:nvPr>
            <p:ph type="sldNum" sz="quarter" idx="12"/>
          </p:nvPr>
        </p:nvSpPr>
        <p:spPr>
          <a:ln/>
        </p:spPr>
        <p:txBody>
          <a:bodyPr/>
          <a:lstStyle>
            <a:lvl1pPr>
              <a:defRPr/>
            </a:lvl1pPr>
          </a:lstStyle>
          <a:p>
            <a:pPr>
              <a:defRPr/>
            </a:pPr>
            <a:fld id="{D10B146F-ADBC-AF44-8C0B-1322DA0721F4}" type="slidenum">
              <a:rPr lang="en-US" altLang="en-US"/>
              <a:pPr>
                <a:defRPr/>
              </a:pPr>
              <a:t>‹#›</a:t>
            </a:fld>
            <a:endParaRPr lang="en-US" altLang="en-US"/>
          </a:p>
        </p:txBody>
      </p:sp>
    </p:spTree>
    <p:extLst>
      <p:ext uri="{BB962C8B-B14F-4D97-AF65-F5344CB8AC3E}">
        <p14:creationId xmlns:p14="http://schemas.microsoft.com/office/powerpoint/2010/main" val="31542652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242C96-A460-55B2-3A85-F7B5D2A0AC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BC5E8E-9261-B780-3105-8CCA9F7A3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EFC4A1-5F84-2F08-BDB2-0876EE08AE87}"/>
              </a:ext>
            </a:extLst>
          </p:cNvPr>
          <p:cNvSpPr>
            <a:spLocks noGrp="1" noChangeArrowheads="1"/>
          </p:cNvSpPr>
          <p:nvPr>
            <p:ph type="sldNum" sz="quarter" idx="12"/>
          </p:nvPr>
        </p:nvSpPr>
        <p:spPr>
          <a:ln/>
        </p:spPr>
        <p:txBody>
          <a:bodyPr/>
          <a:lstStyle>
            <a:lvl1pPr>
              <a:defRPr/>
            </a:lvl1pPr>
          </a:lstStyle>
          <a:p>
            <a:pPr>
              <a:defRPr/>
            </a:pPr>
            <a:fld id="{E367B887-67BF-9746-87CA-41DA8FDC0769}" type="slidenum">
              <a:rPr lang="en-US" altLang="en-US"/>
              <a:pPr>
                <a:defRPr/>
              </a:pPr>
              <a:t>‹#›</a:t>
            </a:fld>
            <a:endParaRPr lang="en-US" altLang="en-US"/>
          </a:p>
        </p:txBody>
      </p:sp>
    </p:spTree>
    <p:extLst>
      <p:ext uri="{BB962C8B-B14F-4D97-AF65-F5344CB8AC3E}">
        <p14:creationId xmlns:p14="http://schemas.microsoft.com/office/powerpoint/2010/main" val="1013963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A711ED-C4E8-EC17-F921-95F92E215C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E84EEE-373A-DF03-BCB8-128DCA07F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697A24-B909-27DD-54A3-246D5D758B8D}"/>
              </a:ext>
            </a:extLst>
          </p:cNvPr>
          <p:cNvSpPr>
            <a:spLocks noGrp="1" noChangeArrowheads="1"/>
          </p:cNvSpPr>
          <p:nvPr>
            <p:ph type="sldNum" sz="quarter" idx="12"/>
          </p:nvPr>
        </p:nvSpPr>
        <p:spPr>
          <a:ln/>
        </p:spPr>
        <p:txBody>
          <a:bodyPr/>
          <a:lstStyle>
            <a:lvl1pPr>
              <a:defRPr/>
            </a:lvl1pPr>
          </a:lstStyle>
          <a:p>
            <a:pPr>
              <a:defRPr/>
            </a:pPr>
            <a:fld id="{A16673D5-A398-9E4D-966F-49BE8C6A89CE}" type="slidenum">
              <a:rPr lang="en-US" altLang="en-US"/>
              <a:pPr>
                <a:defRPr/>
              </a:pPr>
              <a:t>‹#›</a:t>
            </a:fld>
            <a:endParaRPr lang="en-US" altLang="en-US"/>
          </a:p>
        </p:txBody>
      </p:sp>
    </p:spTree>
    <p:extLst>
      <p:ext uri="{BB962C8B-B14F-4D97-AF65-F5344CB8AC3E}">
        <p14:creationId xmlns:p14="http://schemas.microsoft.com/office/powerpoint/2010/main" val="4007999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F9425A-C985-A44B-9113-F7C0DBE981B9}"/>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A82648B-9141-8F28-BBC4-3621CE9DF7B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F84C23C6-8CAD-7E5D-4D07-9A686DAD76ED}"/>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F0419A88-BD2E-314C-9BA2-F1C4F4A0569E}" type="slidenum">
              <a:rPr lang="en-US" altLang="en-US"/>
              <a:pPr>
                <a:defRPr/>
              </a:pPr>
              <a:t>‹#›</a:t>
            </a:fld>
            <a:endParaRPr lang="en-US" altLang="en-US"/>
          </a:p>
        </p:txBody>
      </p:sp>
    </p:spTree>
    <p:extLst>
      <p:ext uri="{BB962C8B-B14F-4D97-AF65-F5344CB8AC3E}">
        <p14:creationId xmlns:p14="http://schemas.microsoft.com/office/powerpoint/2010/main" val="1664788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D3C1D8-A2C5-46B2-A194-D0356DF2C052}"/>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216815D9-D2D7-99C2-7A46-C0980DF8408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2D63A011-43A5-B4C9-D011-8A4AE0DB61FA}"/>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42647B1-9053-594C-95D9-0B4F4B001956}" type="slidenum">
              <a:rPr lang="en-US" altLang="en-US"/>
              <a:pPr>
                <a:defRPr/>
              </a:pPr>
              <a:t>‹#›</a:t>
            </a:fld>
            <a:endParaRPr lang="en-US" altLang="en-US"/>
          </a:p>
        </p:txBody>
      </p:sp>
    </p:spTree>
    <p:extLst>
      <p:ext uri="{BB962C8B-B14F-4D97-AF65-F5344CB8AC3E}">
        <p14:creationId xmlns:p14="http://schemas.microsoft.com/office/powerpoint/2010/main" val="38511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0391CC-FDBE-B543-9FFB-E1F52184AF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CFB82F-E716-4643-B407-C7B001F5F3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8717AB-2C03-4D41-BF77-CE25FF90D210}"/>
              </a:ext>
            </a:extLst>
          </p:cNvPr>
          <p:cNvSpPr>
            <a:spLocks noGrp="1" noChangeArrowheads="1"/>
          </p:cNvSpPr>
          <p:nvPr>
            <p:ph type="sldNum" sz="quarter" idx="12"/>
          </p:nvPr>
        </p:nvSpPr>
        <p:spPr>
          <a:ln/>
        </p:spPr>
        <p:txBody>
          <a:bodyPr/>
          <a:lstStyle>
            <a:lvl1pPr>
              <a:defRPr/>
            </a:lvl1pPr>
          </a:lstStyle>
          <a:p>
            <a:pPr>
              <a:defRPr/>
            </a:pPr>
            <a:fld id="{A165A7F6-1C41-1D4A-BCD4-65E3E9EA688D}" type="slidenum">
              <a:rPr lang="en-US" altLang="en-US"/>
              <a:pPr>
                <a:defRPr/>
              </a:pPr>
              <a:t>‹#›</a:t>
            </a:fld>
            <a:endParaRPr lang="en-US" altLang="en-US"/>
          </a:p>
        </p:txBody>
      </p:sp>
    </p:spTree>
    <p:extLst>
      <p:ext uri="{BB962C8B-B14F-4D97-AF65-F5344CB8AC3E}">
        <p14:creationId xmlns:p14="http://schemas.microsoft.com/office/powerpoint/2010/main" val="13870451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CC7B87-2CB3-F309-8BC8-CB65C63B28D5}"/>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CEF104C9-D40A-34AC-34F6-8E0E98F7CF9D}"/>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E11DB8F5-FF13-D19A-D503-AB433F734DDA}"/>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47008739-6076-874A-AD59-AAF89F23EEE0}" type="slidenum">
              <a:rPr lang="en-US" altLang="en-US"/>
              <a:pPr>
                <a:defRPr/>
              </a:pPr>
              <a:t>‹#›</a:t>
            </a:fld>
            <a:endParaRPr lang="en-US" altLang="en-US"/>
          </a:p>
        </p:txBody>
      </p:sp>
    </p:spTree>
    <p:extLst>
      <p:ext uri="{BB962C8B-B14F-4D97-AF65-F5344CB8AC3E}">
        <p14:creationId xmlns:p14="http://schemas.microsoft.com/office/powerpoint/2010/main" val="3109476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E7456-9577-D4D1-614B-7F0854661BF3}"/>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C992243D-B3FC-1F5D-FB61-3DBD9F60C86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A6A5C929-50B7-4650-FBF1-3E01FB472E24}"/>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7C002A8-641C-C540-A5F6-A90393C9C86F}" type="slidenum">
              <a:rPr lang="en-US" altLang="en-US"/>
              <a:pPr>
                <a:defRPr/>
              </a:pPr>
              <a:t>‹#›</a:t>
            </a:fld>
            <a:endParaRPr lang="en-US" altLang="en-US"/>
          </a:p>
        </p:txBody>
      </p:sp>
    </p:spTree>
    <p:extLst>
      <p:ext uri="{BB962C8B-B14F-4D97-AF65-F5344CB8AC3E}">
        <p14:creationId xmlns:p14="http://schemas.microsoft.com/office/powerpoint/2010/main" val="3574722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AE4B46-EE56-FCF9-0C52-01C3DCDB46BD}"/>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8" name="Rectangle 5">
            <a:extLst>
              <a:ext uri="{FF2B5EF4-FFF2-40B4-BE49-F238E27FC236}">
                <a16:creationId xmlns:a16="http://schemas.microsoft.com/office/drawing/2014/main" id="{6E906CD0-099C-7A7C-6075-42AF9C41FBFC}"/>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9" name="Rectangle 6">
            <a:extLst>
              <a:ext uri="{FF2B5EF4-FFF2-40B4-BE49-F238E27FC236}">
                <a16:creationId xmlns:a16="http://schemas.microsoft.com/office/drawing/2014/main" id="{1EA1FC93-5ADE-627E-C568-06BC7F4447C0}"/>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B7B832A-66EC-EF4E-A929-3AEC9848A950}" type="slidenum">
              <a:rPr lang="en-US" altLang="en-US"/>
              <a:pPr>
                <a:defRPr/>
              </a:pPr>
              <a:t>‹#›</a:t>
            </a:fld>
            <a:endParaRPr lang="en-US" altLang="en-US"/>
          </a:p>
        </p:txBody>
      </p:sp>
    </p:spTree>
    <p:extLst>
      <p:ext uri="{BB962C8B-B14F-4D97-AF65-F5344CB8AC3E}">
        <p14:creationId xmlns:p14="http://schemas.microsoft.com/office/powerpoint/2010/main" val="31471245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B1B3FD-53D6-17E8-F6F6-25B2930B8991}"/>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4" name="Rectangle 5">
            <a:extLst>
              <a:ext uri="{FF2B5EF4-FFF2-40B4-BE49-F238E27FC236}">
                <a16:creationId xmlns:a16="http://schemas.microsoft.com/office/drawing/2014/main" id="{61AEFFD5-41CE-D111-F749-F787A714B52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5" name="Rectangle 6">
            <a:extLst>
              <a:ext uri="{FF2B5EF4-FFF2-40B4-BE49-F238E27FC236}">
                <a16:creationId xmlns:a16="http://schemas.microsoft.com/office/drawing/2014/main" id="{DDAD0902-3F67-5F62-7D19-B9681127E716}"/>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F135B63-AFAC-7D47-92CB-189581D72F04}" type="slidenum">
              <a:rPr lang="en-US" altLang="en-US"/>
              <a:pPr>
                <a:defRPr/>
              </a:pPr>
              <a:t>‹#›</a:t>
            </a:fld>
            <a:endParaRPr lang="en-US" altLang="en-US"/>
          </a:p>
        </p:txBody>
      </p:sp>
    </p:spTree>
    <p:extLst>
      <p:ext uri="{BB962C8B-B14F-4D97-AF65-F5344CB8AC3E}">
        <p14:creationId xmlns:p14="http://schemas.microsoft.com/office/powerpoint/2010/main" val="134778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7DBCE3-6AF8-F25F-CD23-D1532FBB4BBB}"/>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3" name="Rectangle 5">
            <a:extLst>
              <a:ext uri="{FF2B5EF4-FFF2-40B4-BE49-F238E27FC236}">
                <a16:creationId xmlns:a16="http://schemas.microsoft.com/office/drawing/2014/main" id="{C0679675-AF8D-791D-FFF9-79523036DDCB}"/>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4" name="Rectangle 6">
            <a:extLst>
              <a:ext uri="{FF2B5EF4-FFF2-40B4-BE49-F238E27FC236}">
                <a16:creationId xmlns:a16="http://schemas.microsoft.com/office/drawing/2014/main" id="{DA85FC18-BC33-7A44-3FC1-B48732B85B26}"/>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E75AC71-8887-294C-A298-F6D5296AB857}" type="slidenum">
              <a:rPr lang="en-US" altLang="en-US"/>
              <a:pPr>
                <a:defRPr/>
              </a:pPr>
              <a:t>‹#›</a:t>
            </a:fld>
            <a:endParaRPr lang="en-US" altLang="en-US"/>
          </a:p>
        </p:txBody>
      </p:sp>
    </p:spTree>
    <p:extLst>
      <p:ext uri="{BB962C8B-B14F-4D97-AF65-F5344CB8AC3E}">
        <p14:creationId xmlns:p14="http://schemas.microsoft.com/office/powerpoint/2010/main" val="2324049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BA8C37E-F4AF-BAF1-D8FA-ED5106F2BDC6}"/>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5E8B7CDF-1DD0-606D-EFA9-1D9CD138468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6D19D167-180B-E331-BE9A-2159F25BA382}"/>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A55F4C1-2A63-5A42-9457-8F3479D43621}" type="slidenum">
              <a:rPr lang="en-US" altLang="en-US"/>
              <a:pPr>
                <a:defRPr/>
              </a:pPr>
              <a:t>‹#›</a:t>
            </a:fld>
            <a:endParaRPr lang="en-US" altLang="en-US"/>
          </a:p>
        </p:txBody>
      </p:sp>
    </p:spTree>
    <p:extLst>
      <p:ext uri="{BB962C8B-B14F-4D97-AF65-F5344CB8AC3E}">
        <p14:creationId xmlns:p14="http://schemas.microsoft.com/office/powerpoint/2010/main" val="30297578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25366F-9969-F4B8-A220-F40AE6C15FAD}"/>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2F1847C0-E33C-AC5E-A365-8A17423D64C8}"/>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02314235-CB8B-C5BA-A44F-35900651FE2E}"/>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48E133F0-C096-3745-A3B0-F059366BD6A0}" type="slidenum">
              <a:rPr lang="en-US" altLang="en-US"/>
              <a:pPr>
                <a:defRPr/>
              </a:pPr>
              <a:t>‹#›</a:t>
            </a:fld>
            <a:endParaRPr lang="en-US" altLang="en-US"/>
          </a:p>
        </p:txBody>
      </p:sp>
    </p:spTree>
    <p:extLst>
      <p:ext uri="{BB962C8B-B14F-4D97-AF65-F5344CB8AC3E}">
        <p14:creationId xmlns:p14="http://schemas.microsoft.com/office/powerpoint/2010/main" val="3917265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E845BC-987D-1035-132C-3793C847FE04}"/>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E64DB0B-C217-4C0E-A9E3-9B48FF381704}"/>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8F0B49E9-BE64-5541-04E0-C81A9B546E01}"/>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70E50DE-7007-C649-A83C-0A7E4873E184}" type="slidenum">
              <a:rPr lang="en-US" altLang="en-US"/>
              <a:pPr>
                <a:defRPr/>
              </a:pPr>
              <a:t>‹#›</a:t>
            </a:fld>
            <a:endParaRPr lang="en-US" altLang="en-US"/>
          </a:p>
        </p:txBody>
      </p:sp>
    </p:spTree>
    <p:extLst>
      <p:ext uri="{BB962C8B-B14F-4D97-AF65-F5344CB8AC3E}">
        <p14:creationId xmlns:p14="http://schemas.microsoft.com/office/powerpoint/2010/main" val="26260149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FD6EB0-DE8D-D1C7-DBD4-671E9B7D3B3B}"/>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811D14E-8AD7-18AD-6F6A-C4853EE3513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1DD06046-434A-78D9-5E93-DEF11D14978F}"/>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BD793446-EE64-184B-BAA0-79CF3B6D8A4F}" type="slidenum">
              <a:rPr lang="en-US" altLang="en-US"/>
              <a:pPr>
                <a:defRPr/>
              </a:pPr>
              <a:t>‹#›</a:t>
            </a:fld>
            <a:endParaRPr lang="en-US" altLang="en-US"/>
          </a:p>
        </p:txBody>
      </p:sp>
    </p:spTree>
    <p:extLst>
      <p:ext uri="{BB962C8B-B14F-4D97-AF65-F5344CB8AC3E}">
        <p14:creationId xmlns:p14="http://schemas.microsoft.com/office/powerpoint/2010/main" val="36850976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99745-0F2B-E5A5-88FC-BCD0008D2AD0}"/>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47A70655-BE23-276F-BDE7-8977EE8FE4D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9EF3A29D-D5DE-588A-1213-96A51F66D675}"/>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26C5FCC-A5E1-7C45-83AB-171B7B12B3DF}" type="slidenum">
              <a:rPr lang="en-US" altLang="en-US"/>
              <a:pPr>
                <a:defRPr/>
              </a:pPr>
              <a:t>‹#›</a:t>
            </a:fld>
            <a:endParaRPr lang="en-US" altLang="en-US"/>
          </a:p>
        </p:txBody>
      </p:sp>
    </p:spTree>
    <p:extLst>
      <p:ext uri="{BB962C8B-B14F-4D97-AF65-F5344CB8AC3E}">
        <p14:creationId xmlns:p14="http://schemas.microsoft.com/office/powerpoint/2010/main" val="369117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2CB87A-6889-6440-929C-945F9F6B46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D64889-3256-A44F-AB92-BCD2D49A7C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AAB3C9-B83E-7B46-A200-8421C390B4DC}"/>
              </a:ext>
            </a:extLst>
          </p:cNvPr>
          <p:cNvSpPr>
            <a:spLocks noGrp="1" noChangeArrowheads="1"/>
          </p:cNvSpPr>
          <p:nvPr>
            <p:ph type="sldNum" sz="quarter" idx="12"/>
          </p:nvPr>
        </p:nvSpPr>
        <p:spPr>
          <a:ln/>
        </p:spPr>
        <p:txBody>
          <a:bodyPr/>
          <a:lstStyle>
            <a:lvl1pPr>
              <a:defRPr/>
            </a:lvl1pPr>
          </a:lstStyle>
          <a:p>
            <a:pPr>
              <a:defRPr/>
            </a:pPr>
            <a:fld id="{486FA0A3-B709-AA4B-8929-C08C535F6352}" type="slidenum">
              <a:rPr lang="en-US" altLang="en-US"/>
              <a:pPr>
                <a:defRPr/>
              </a:pPr>
              <a:t>‹#›</a:t>
            </a:fld>
            <a:endParaRPr lang="en-US" altLang="en-US"/>
          </a:p>
        </p:txBody>
      </p:sp>
    </p:spTree>
    <p:extLst>
      <p:ext uri="{BB962C8B-B14F-4D97-AF65-F5344CB8AC3E}">
        <p14:creationId xmlns:p14="http://schemas.microsoft.com/office/powerpoint/2010/main" val="23592975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CBB06BD-1E7D-EA47-8D15-A82A9F58E2B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DB0EE5E8-4ECE-144A-8653-592A192D06B1}"/>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EB06A6DD-A9AB-1341-ACBB-27FEC2A2307E}"/>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4DE9276B-FD3F-124F-A787-3E1F536118B4}" type="slidenum">
              <a:rPr lang="en-US" altLang="en-US"/>
              <a:pPr>
                <a:defRPr/>
              </a:pPr>
              <a:t>‹#›</a:t>
            </a:fld>
            <a:endParaRPr lang="en-US" altLang="en-US"/>
          </a:p>
        </p:txBody>
      </p:sp>
    </p:spTree>
    <p:extLst>
      <p:ext uri="{BB962C8B-B14F-4D97-AF65-F5344CB8AC3E}">
        <p14:creationId xmlns:p14="http://schemas.microsoft.com/office/powerpoint/2010/main" val="3280123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3753A-815E-C545-8929-D79F91283F39}"/>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2D841968-8430-D442-AC88-34D2A86FAEB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EA72393E-F7F6-BE47-AA68-0E9CA7DBB181}"/>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DD7AB1C2-86CC-4B4F-B5D9-0132EDC85431}" type="slidenum">
              <a:rPr lang="en-US" altLang="en-US"/>
              <a:pPr>
                <a:defRPr/>
              </a:pPr>
              <a:t>‹#›</a:t>
            </a:fld>
            <a:endParaRPr lang="en-US" altLang="en-US"/>
          </a:p>
        </p:txBody>
      </p:sp>
    </p:spTree>
    <p:extLst>
      <p:ext uri="{BB962C8B-B14F-4D97-AF65-F5344CB8AC3E}">
        <p14:creationId xmlns:p14="http://schemas.microsoft.com/office/powerpoint/2010/main" val="588263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EBB2F3-2DB3-EF4F-A311-DC06866DE557}"/>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E42B8515-79DC-9C41-98E8-2BA76DE4633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D7465E09-57CA-CE47-BB0E-A8ADB4958ABD}"/>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0050013-CD54-0640-AAA1-CAAB46C45C8A}" type="slidenum">
              <a:rPr lang="en-US" altLang="en-US"/>
              <a:pPr>
                <a:defRPr/>
              </a:pPr>
              <a:t>‹#›</a:t>
            </a:fld>
            <a:endParaRPr lang="en-US" altLang="en-US"/>
          </a:p>
        </p:txBody>
      </p:sp>
    </p:spTree>
    <p:extLst>
      <p:ext uri="{BB962C8B-B14F-4D97-AF65-F5344CB8AC3E}">
        <p14:creationId xmlns:p14="http://schemas.microsoft.com/office/powerpoint/2010/main" val="10618324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A5F96F-C414-0147-ACB6-BC9CE4EE45F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D2B34DE-DB79-7C45-ACFC-0EA3F7D3821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241BE905-2D5C-8D43-9014-B44A2F03B2A9}"/>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CA3C2C64-BF1A-B749-8D0F-932317DB8238}" type="slidenum">
              <a:rPr lang="en-US" altLang="en-US"/>
              <a:pPr>
                <a:defRPr/>
              </a:pPr>
              <a:t>‹#›</a:t>
            </a:fld>
            <a:endParaRPr lang="en-US" altLang="en-US"/>
          </a:p>
        </p:txBody>
      </p:sp>
    </p:spTree>
    <p:extLst>
      <p:ext uri="{BB962C8B-B14F-4D97-AF65-F5344CB8AC3E}">
        <p14:creationId xmlns:p14="http://schemas.microsoft.com/office/powerpoint/2010/main" val="743532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2F9DC0-3D0F-2C4E-A60E-387A62D3F715}"/>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8" name="Rectangle 5">
            <a:extLst>
              <a:ext uri="{FF2B5EF4-FFF2-40B4-BE49-F238E27FC236}">
                <a16:creationId xmlns:a16="http://schemas.microsoft.com/office/drawing/2014/main" id="{2DAE4FDC-60CC-7748-8CD2-6634D3AD1155}"/>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9" name="Rectangle 6">
            <a:extLst>
              <a:ext uri="{FF2B5EF4-FFF2-40B4-BE49-F238E27FC236}">
                <a16:creationId xmlns:a16="http://schemas.microsoft.com/office/drawing/2014/main" id="{23836EF5-B973-6142-9BAB-085AF3785CCA}"/>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85A254D6-04E7-9C48-83E7-8AA659FB97CD}" type="slidenum">
              <a:rPr lang="en-US" altLang="en-US"/>
              <a:pPr>
                <a:defRPr/>
              </a:pPr>
              <a:t>‹#›</a:t>
            </a:fld>
            <a:endParaRPr lang="en-US" altLang="en-US"/>
          </a:p>
        </p:txBody>
      </p:sp>
    </p:spTree>
    <p:extLst>
      <p:ext uri="{BB962C8B-B14F-4D97-AF65-F5344CB8AC3E}">
        <p14:creationId xmlns:p14="http://schemas.microsoft.com/office/powerpoint/2010/main" val="3024627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1F9869-86CC-1249-9644-8FE1E8404108}"/>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4" name="Rectangle 5">
            <a:extLst>
              <a:ext uri="{FF2B5EF4-FFF2-40B4-BE49-F238E27FC236}">
                <a16:creationId xmlns:a16="http://schemas.microsoft.com/office/drawing/2014/main" id="{C714D6F6-DDE6-9A4F-AAFB-7FB3463B818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5" name="Rectangle 6">
            <a:extLst>
              <a:ext uri="{FF2B5EF4-FFF2-40B4-BE49-F238E27FC236}">
                <a16:creationId xmlns:a16="http://schemas.microsoft.com/office/drawing/2014/main" id="{837BCBB6-505B-C944-BEDC-7AF864B004C0}"/>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0B531301-68CA-6A4E-9C7D-53454742A8CF}" type="slidenum">
              <a:rPr lang="en-US" altLang="en-US"/>
              <a:pPr>
                <a:defRPr/>
              </a:pPr>
              <a:t>‹#›</a:t>
            </a:fld>
            <a:endParaRPr lang="en-US" altLang="en-US"/>
          </a:p>
        </p:txBody>
      </p:sp>
    </p:spTree>
    <p:extLst>
      <p:ext uri="{BB962C8B-B14F-4D97-AF65-F5344CB8AC3E}">
        <p14:creationId xmlns:p14="http://schemas.microsoft.com/office/powerpoint/2010/main" val="1431535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365A5E-9307-9943-9A8B-B78A2BE02BF6}"/>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3" name="Rectangle 5">
            <a:extLst>
              <a:ext uri="{FF2B5EF4-FFF2-40B4-BE49-F238E27FC236}">
                <a16:creationId xmlns:a16="http://schemas.microsoft.com/office/drawing/2014/main" id="{5B03AEEA-C3E9-5447-93E9-2FC1C7CE92D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4" name="Rectangle 6">
            <a:extLst>
              <a:ext uri="{FF2B5EF4-FFF2-40B4-BE49-F238E27FC236}">
                <a16:creationId xmlns:a16="http://schemas.microsoft.com/office/drawing/2014/main" id="{52CF27FD-EC8C-414A-B909-FABD1B451F33}"/>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933D43CA-0D4E-B84D-B853-BFC5CCC68909}" type="slidenum">
              <a:rPr lang="en-US" altLang="en-US"/>
              <a:pPr>
                <a:defRPr/>
              </a:pPr>
              <a:t>‹#›</a:t>
            </a:fld>
            <a:endParaRPr lang="en-US" altLang="en-US"/>
          </a:p>
        </p:txBody>
      </p:sp>
    </p:spTree>
    <p:extLst>
      <p:ext uri="{BB962C8B-B14F-4D97-AF65-F5344CB8AC3E}">
        <p14:creationId xmlns:p14="http://schemas.microsoft.com/office/powerpoint/2010/main" val="208610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EC331EB-C2A7-EC40-9DBF-807A207C2C8E}"/>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6187C092-B5D3-1A43-B489-282B4E1A1DA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593D530E-B096-DD4D-AF29-4972C90E39FB}"/>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335827A0-F891-AE4F-BE38-5E772B3410D1}" type="slidenum">
              <a:rPr lang="en-US" altLang="en-US"/>
              <a:pPr>
                <a:defRPr/>
              </a:pPr>
              <a:t>‹#›</a:t>
            </a:fld>
            <a:endParaRPr lang="en-US" altLang="en-US"/>
          </a:p>
        </p:txBody>
      </p:sp>
    </p:spTree>
    <p:extLst>
      <p:ext uri="{BB962C8B-B14F-4D97-AF65-F5344CB8AC3E}">
        <p14:creationId xmlns:p14="http://schemas.microsoft.com/office/powerpoint/2010/main" val="1789355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13986BE-25E5-EA48-837F-1BC15A42CB21}"/>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83D6673C-AA71-B646-B89B-BA481158FBB6}"/>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CE4D814F-73CC-444B-BE4A-C4DA77AD11E8}"/>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328C1A4F-0EEA-924F-8B75-823A01EAAACC}" type="slidenum">
              <a:rPr lang="en-US" altLang="en-US"/>
              <a:pPr>
                <a:defRPr/>
              </a:pPr>
              <a:t>‹#›</a:t>
            </a:fld>
            <a:endParaRPr lang="en-US" altLang="en-US"/>
          </a:p>
        </p:txBody>
      </p:sp>
    </p:spTree>
    <p:extLst>
      <p:ext uri="{BB962C8B-B14F-4D97-AF65-F5344CB8AC3E}">
        <p14:creationId xmlns:p14="http://schemas.microsoft.com/office/powerpoint/2010/main" val="1737838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EB93BF-60F8-414F-A5BC-38F61A015161}"/>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E4A0C1DD-894A-B440-9F72-0934373D024C}"/>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0624034A-F4D0-BD45-8C77-BEB44C6E55A7}"/>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E2A388FA-50A4-8147-A662-DF6CEC035DD3}" type="slidenum">
              <a:rPr lang="en-US" altLang="en-US"/>
              <a:pPr>
                <a:defRPr/>
              </a:pPr>
              <a:t>‹#›</a:t>
            </a:fld>
            <a:endParaRPr lang="en-US" altLang="en-US"/>
          </a:p>
        </p:txBody>
      </p:sp>
    </p:spTree>
    <p:extLst>
      <p:ext uri="{BB962C8B-B14F-4D97-AF65-F5344CB8AC3E}">
        <p14:creationId xmlns:p14="http://schemas.microsoft.com/office/powerpoint/2010/main" val="16958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02085-E21C-C642-9647-BDA8D71E26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DBC45C-77C4-A449-8367-F95194D5149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D45CEA54-63DC-924B-B780-6547DC176BA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CF5A288B-C78D-0E4C-940C-9A5B8B604E4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1E925FE3-B061-0843-A4BE-3DA725C38BC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8EAC2D7-AC78-3045-9C7E-21BE329A663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7D7E6EF-61B7-DD41-80BD-E8041F76ED4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044245E-7E14-7843-A6FA-25DC6C3CEA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1707F920-2D7C-F548-A689-A8A8FE6355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8C37B2D7-1CBB-1548-8773-34332ABB1E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B65F2F24-CCB8-4549-9898-56A471525C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321DE4CC-DE2D-6240-AB96-CF1741D8547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6614" r:id="rId1"/>
    <p:sldLayoutId id="2147486615" r:id="rId2"/>
    <p:sldLayoutId id="2147486616" r:id="rId3"/>
    <p:sldLayoutId id="2147486617" r:id="rId4"/>
    <p:sldLayoutId id="2147486618" r:id="rId5"/>
    <p:sldLayoutId id="2147486619" r:id="rId6"/>
    <p:sldLayoutId id="2147486620" r:id="rId7"/>
    <p:sldLayoutId id="2147486621" r:id="rId8"/>
    <p:sldLayoutId id="2147486622" r:id="rId9"/>
    <p:sldLayoutId id="2147486623" r:id="rId10"/>
    <p:sldLayoutId id="21474866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48D9BBC-D2B5-3E44-9F7D-786FFFE4CC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Rectangle 3">
            <a:extLst>
              <a:ext uri="{FF2B5EF4-FFF2-40B4-BE49-F238E27FC236}">
                <a16:creationId xmlns:a16="http://schemas.microsoft.com/office/drawing/2014/main" id="{817355A2-3C58-AA4D-BD64-6EB0DC980D3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6C5BDB91-1C71-7C44-B873-859C95EEDFE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09779BD9-7F05-6441-A377-C2283AD8AF9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100E952A-F99F-FB43-99D4-5F49418A36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1FE863B7-67E9-C14F-AD8E-6884FC605BE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6625" r:id="rId1"/>
    <p:sldLayoutId id="2147486626" r:id="rId2"/>
    <p:sldLayoutId id="2147486627" r:id="rId3"/>
    <p:sldLayoutId id="2147486628" r:id="rId4"/>
    <p:sldLayoutId id="2147486629" r:id="rId5"/>
    <p:sldLayoutId id="2147486630" r:id="rId6"/>
    <p:sldLayoutId id="2147486631" r:id="rId7"/>
    <p:sldLayoutId id="2147486632" r:id="rId8"/>
    <p:sldLayoutId id="2147486633" r:id="rId9"/>
    <p:sldLayoutId id="2147486634" r:id="rId10"/>
    <p:sldLayoutId id="214748663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4C4DA56-DF73-0D49-AE1F-C29D126CEA1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Rectangle 3">
            <a:extLst>
              <a:ext uri="{FF2B5EF4-FFF2-40B4-BE49-F238E27FC236}">
                <a16:creationId xmlns:a16="http://schemas.microsoft.com/office/drawing/2014/main" id="{B2F278F4-209A-E24B-ADC8-9E0204E77E2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30DD8E54-331C-7A48-9FAE-483C8C0C72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EFC8AE16-9DD9-2B4D-BE8E-0CA937BC61C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2867E65E-B7C1-174A-B4E7-0B00ACE15E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35ADB05C-339E-4E46-B982-9561F601CAC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6636" r:id="rId1"/>
    <p:sldLayoutId id="2147486637" r:id="rId2"/>
    <p:sldLayoutId id="2147486638" r:id="rId3"/>
    <p:sldLayoutId id="2147486639" r:id="rId4"/>
    <p:sldLayoutId id="2147486640" r:id="rId5"/>
    <p:sldLayoutId id="2147486641" r:id="rId6"/>
    <p:sldLayoutId id="2147486642" r:id="rId7"/>
    <p:sldLayoutId id="2147486643" r:id="rId8"/>
    <p:sldLayoutId id="2147486644" r:id="rId9"/>
    <p:sldLayoutId id="2147486645" r:id="rId10"/>
    <p:sldLayoutId id="214748664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D81D9C1-F7BA-7BC6-77AB-7D46A080B8C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C6920407-FC19-4F0D-EC94-27A17A017E9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FC33C652-9195-043C-6AD2-C18CF718FC6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B136B0A9-B1EC-0E65-DC57-5812755B88E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6D955A0D-9D0B-E4EA-A69E-8F2FCE218D0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086874E-01E5-3940-AB8A-F5D85FF28322}" type="slidenum">
              <a:rPr lang="en-US" altLang="en-US"/>
              <a:pPr>
                <a:defRPr/>
              </a:pPr>
              <a:t>‹#›</a:t>
            </a:fld>
            <a:endParaRPr lang="en-US" altLang="en-US"/>
          </a:p>
        </p:txBody>
      </p:sp>
    </p:spTree>
    <p:extLst>
      <p:ext uri="{BB962C8B-B14F-4D97-AF65-F5344CB8AC3E}">
        <p14:creationId xmlns:p14="http://schemas.microsoft.com/office/powerpoint/2010/main" val="3812576016"/>
      </p:ext>
    </p:extLst>
  </p:cSld>
  <p:clrMap bg1="dk2" tx1="lt1" bg2="dk1" tx2="lt2" accent1="accent1" accent2="accent2" accent3="accent3" accent4="accent4" accent5="accent5" accent6="accent6" hlink="hlink" folHlink="folHlink"/>
  <p:sldLayoutIdLst>
    <p:sldLayoutId id="2147486749" r:id="rId1"/>
    <p:sldLayoutId id="2147486750" r:id="rId2"/>
    <p:sldLayoutId id="2147486751" r:id="rId3"/>
    <p:sldLayoutId id="2147486752" r:id="rId4"/>
    <p:sldLayoutId id="2147486753" r:id="rId5"/>
    <p:sldLayoutId id="2147486754" r:id="rId6"/>
    <p:sldLayoutId id="2147486755" r:id="rId7"/>
    <p:sldLayoutId id="2147486756" r:id="rId8"/>
    <p:sldLayoutId id="2147486757" r:id="rId9"/>
    <p:sldLayoutId id="2147486758" r:id="rId10"/>
    <p:sldLayoutId id="21474867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86DEFB5-005B-C0A9-B80A-1C9698D57A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F68A7150-5172-5B71-E05B-656CA340D1A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148FE806-55CF-7C5E-04FC-9E2F4366B34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74ECCF54-207D-5C87-CD08-4415F135DC4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D72AE45-7851-F02F-34AA-E01C7399658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BABEC70-CD9C-A34B-91BD-486CD47D1342}" type="slidenum">
              <a:rPr lang="en-US" altLang="en-US"/>
              <a:pPr>
                <a:defRPr/>
              </a:pPr>
              <a:t>‹#›</a:t>
            </a:fld>
            <a:endParaRPr lang="en-US" altLang="en-US"/>
          </a:p>
        </p:txBody>
      </p:sp>
    </p:spTree>
    <p:extLst>
      <p:ext uri="{BB962C8B-B14F-4D97-AF65-F5344CB8AC3E}">
        <p14:creationId xmlns:p14="http://schemas.microsoft.com/office/powerpoint/2010/main" val="1289577876"/>
      </p:ext>
    </p:extLst>
  </p:cSld>
  <p:clrMap bg1="dk2" tx1="lt1" bg2="dk1" tx2="lt2" accent1="accent1" accent2="accent2" accent3="accent3" accent4="accent4" accent5="accent5" accent6="accent6" hlink="hlink" folHlink="folHlink"/>
  <p:sldLayoutIdLst>
    <p:sldLayoutId id="2147486761"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AD29757-5465-799D-7C28-D475CC775B7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6979" name="Rectangle 3">
            <a:extLst>
              <a:ext uri="{FF2B5EF4-FFF2-40B4-BE49-F238E27FC236}">
                <a16:creationId xmlns:a16="http://schemas.microsoft.com/office/drawing/2014/main" id="{08E0EA95-FD37-2D4A-7F95-ED4296FBA71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BB27912B-B93C-6A81-C0AC-F9C8DB48973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18FFDD77-FA46-FC6D-97E1-9F2F248F98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869A9B11-B373-2A5E-EF55-79AE1C65A02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EDDD902-34A4-124B-888C-E0374CC56591}" type="slidenum">
              <a:rPr lang="en-US" altLang="en-US"/>
              <a:pPr>
                <a:defRPr/>
              </a:pPr>
              <a:t>‹#›</a:t>
            </a:fld>
            <a:endParaRPr lang="en-US" altLang="en-US"/>
          </a:p>
        </p:txBody>
      </p:sp>
    </p:spTree>
    <p:extLst>
      <p:ext uri="{BB962C8B-B14F-4D97-AF65-F5344CB8AC3E}">
        <p14:creationId xmlns:p14="http://schemas.microsoft.com/office/powerpoint/2010/main" val="1361227012"/>
      </p:ext>
    </p:extLst>
  </p:cSld>
  <p:clrMap bg1="dk2" tx1="lt1" bg2="dk1" tx2="lt2" accent1="accent1" accent2="accent2" accent3="accent3" accent4="accent4" accent5="accent5" accent6="accent6" hlink="hlink" folHlink="folHlink"/>
  <p:sldLayoutIdLst>
    <p:sldLayoutId id="2147486773" r:id="rId1"/>
    <p:sldLayoutId id="2147486774" r:id="rId2"/>
    <p:sldLayoutId id="2147486775" r:id="rId3"/>
    <p:sldLayoutId id="2147486776" r:id="rId4"/>
    <p:sldLayoutId id="2147486777" r:id="rId5"/>
    <p:sldLayoutId id="2147486778" r:id="rId6"/>
    <p:sldLayoutId id="2147486779" r:id="rId7"/>
    <p:sldLayoutId id="2147486780" r:id="rId8"/>
    <p:sldLayoutId id="2147486781" r:id="rId9"/>
    <p:sldLayoutId id="2147486782" r:id="rId10"/>
    <p:sldLayoutId id="21474867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F38FB0A-25EB-14A9-592D-8CE74421A78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3667" name="Rectangle 3">
            <a:extLst>
              <a:ext uri="{FF2B5EF4-FFF2-40B4-BE49-F238E27FC236}">
                <a16:creationId xmlns:a16="http://schemas.microsoft.com/office/drawing/2014/main" id="{B06A4800-04AB-D0C5-71D0-8D6F396F3E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91AA1E-AFA1-38F3-35BB-A94E6301BF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5736EF2-23B0-66C5-813A-7AA31E6E4A8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F39C4E4A-045D-ACDE-A364-59BABC35FA1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15E30E98-AA41-3D41-8D8B-0FD43A2AFE1B}" type="slidenum">
              <a:rPr lang="en-US" altLang="en-US"/>
              <a:pPr>
                <a:defRPr/>
              </a:pPr>
              <a:t>‹#›</a:t>
            </a:fld>
            <a:endParaRPr lang="en-US" altLang="en-US"/>
          </a:p>
        </p:txBody>
      </p:sp>
    </p:spTree>
    <p:extLst>
      <p:ext uri="{BB962C8B-B14F-4D97-AF65-F5344CB8AC3E}">
        <p14:creationId xmlns:p14="http://schemas.microsoft.com/office/powerpoint/2010/main" val="331013081"/>
      </p:ext>
    </p:extLst>
  </p:cSld>
  <p:clrMap bg1="dk2" tx1="lt1" bg2="dk1" tx2="lt2" accent1="accent1" accent2="accent2" accent3="accent3" accent4="accent4" accent5="accent5" accent6="accent6" hlink="hlink" folHlink="folHlink"/>
  <p:sldLayoutIdLst>
    <p:sldLayoutId id="2147486785" r:id="rId1"/>
    <p:sldLayoutId id="2147486786" r:id="rId2"/>
    <p:sldLayoutId id="2147486787" r:id="rId3"/>
    <p:sldLayoutId id="2147486788" r:id="rId4"/>
    <p:sldLayoutId id="2147486789" r:id="rId5"/>
    <p:sldLayoutId id="2147486790" r:id="rId6"/>
    <p:sldLayoutId id="2147486791" r:id="rId7"/>
    <p:sldLayoutId id="2147486792" r:id="rId8"/>
    <p:sldLayoutId id="2147486793" r:id="rId9"/>
    <p:sldLayoutId id="2147486794" r:id="rId10"/>
    <p:sldLayoutId id="2147486795" r:id="rId11"/>
    <p:sldLayoutId id="214748679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F2724D5-DF94-F142-B138-1238EFF9B89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4515" name="Rectangle 3">
            <a:extLst>
              <a:ext uri="{FF2B5EF4-FFF2-40B4-BE49-F238E27FC236}">
                <a16:creationId xmlns:a16="http://schemas.microsoft.com/office/drawing/2014/main" id="{1BE57DE5-C24C-E34B-ACAD-48B9C7225F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9884945-F5F0-0C48-B2B2-7AF6C74F1B1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39984A7E-284D-4440-AFC1-5AC3AC06997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801DC68E-5D1B-FF41-9E0E-6DE24F0E0D3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9E3B44E2-7082-3C4D-833A-18A87CDDF250}" type="slidenum">
              <a:rPr lang="en-US" altLang="en-US"/>
              <a:pPr>
                <a:defRPr/>
              </a:pPr>
              <a:t>‹#›</a:t>
            </a:fld>
            <a:endParaRPr lang="en-US" altLang="en-US"/>
          </a:p>
        </p:txBody>
      </p:sp>
    </p:spTree>
    <p:extLst>
      <p:ext uri="{BB962C8B-B14F-4D97-AF65-F5344CB8AC3E}">
        <p14:creationId xmlns:p14="http://schemas.microsoft.com/office/powerpoint/2010/main" val="3742981888"/>
      </p:ext>
    </p:extLst>
  </p:cSld>
  <p:clrMap bg1="lt1" tx1="dk1" bg2="lt2" tx2="dk2" accent1="accent1" accent2="accent2" accent3="accent3" accent4="accent4" accent5="accent5" accent6="accent6" hlink="hlink" folHlink="folHlink"/>
  <p:sldLayoutIdLst>
    <p:sldLayoutId id="2147486798" r:id="rId1"/>
    <p:sldLayoutId id="2147486799" r:id="rId2"/>
    <p:sldLayoutId id="2147486800" r:id="rId3"/>
    <p:sldLayoutId id="2147486801" r:id="rId4"/>
    <p:sldLayoutId id="2147486802" r:id="rId5"/>
    <p:sldLayoutId id="2147486803" r:id="rId6"/>
    <p:sldLayoutId id="2147486804" r:id="rId7"/>
    <p:sldLayoutId id="2147486805" r:id="rId8"/>
    <p:sldLayoutId id="2147486806" r:id="rId9"/>
    <p:sldLayoutId id="2147486807" r:id="rId10"/>
    <p:sldLayoutId id="214748680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FS1mpR7jSEw&amp;feature=emb_log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dropbox.com/s/19m4q08eenkzq8z/animation_Hyades_30pc.mp4" TargetMode="External"/><Relationship Id="rId4" Type="http://schemas.openxmlformats.org/officeDocument/2006/relationships/hyperlink" Target="https://www.youtube.com/watch?v=Wqqj2T6ox70&amp;feature=emb_log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astro.gsu.edu/~thenry/GALACTI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203778" name="Picture 12" descr="PleiadesHyades_andreo600h.jpg">
            <a:extLst>
              <a:ext uri="{FF2B5EF4-FFF2-40B4-BE49-F238E27FC236}">
                <a16:creationId xmlns:a16="http://schemas.microsoft.com/office/drawing/2014/main" id="{6EC29C05-38E0-9D4F-B9F7-2901715E42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839788"/>
            <a:ext cx="91440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ectangle 2">
            <a:extLst>
              <a:ext uri="{FF2B5EF4-FFF2-40B4-BE49-F238E27FC236}">
                <a16:creationId xmlns:a16="http://schemas.microsoft.com/office/drawing/2014/main" id="{A186E73F-E92E-6E4A-902F-A4000FD134EA}"/>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Disk: Clusters I</a:t>
            </a:r>
          </a:p>
        </p:txBody>
      </p:sp>
      <p:sp>
        <p:nvSpPr>
          <p:cNvPr id="203780" name="TextBox 16">
            <a:extLst>
              <a:ext uri="{FF2B5EF4-FFF2-40B4-BE49-F238E27FC236}">
                <a16:creationId xmlns:a16="http://schemas.microsoft.com/office/drawing/2014/main" id="{BD6D8F5F-523B-9345-A5F9-D427AC7EE00B}"/>
              </a:ext>
            </a:extLst>
          </p:cNvPr>
          <p:cNvSpPr txBox="1">
            <a:spLocks noChangeArrowheads="1"/>
          </p:cNvSpPr>
          <p:nvPr/>
        </p:nvSpPr>
        <p:spPr bwMode="auto">
          <a:xfrm>
            <a:off x="3468688" y="5362575"/>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image: Rogelio Bernal Andreo</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DE5278B-6EF9-A559-6CFD-7D177890C6DD}"/>
            </a:ext>
          </a:extLst>
        </p:cNvPr>
        <p:cNvGrpSpPr/>
        <p:nvPr/>
      </p:nvGrpSpPr>
      <p:grpSpPr>
        <a:xfrm>
          <a:off x="0" y="0"/>
          <a:ext cx="0" cy="0"/>
          <a:chOff x="0" y="0"/>
          <a:chExt cx="0" cy="0"/>
        </a:xfrm>
      </p:grpSpPr>
      <p:sp>
        <p:nvSpPr>
          <p:cNvPr id="211970" name="Rectangle 2">
            <a:extLst>
              <a:ext uri="{FF2B5EF4-FFF2-40B4-BE49-F238E27FC236}">
                <a16:creationId xmlns:a16="http://schemas.microsoft.com/office/drawing/2014/main" id="{BE2CD5B1-1FA3-B0D7-3740-ED48EE8D69EA}"/>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Metallicity via GDR3</a:t>
            </a:r>
          </a:p>
        </p:txBody>
      </p:sp>
      <p:pic>
        <p:nvPicPr>
          <p:cNvPr id="6" name="Picture 5" descr="A graph of stars and stars&#10;&#10;Description automatically generated">
            <a:extLst>
              <a:ext uri="{FF2B5EF4-FFF2-40B4-BE49-F238E27FC236}">
                <a16:creationId xmlns:a16="http://schemas.microsoft.com/office/drawing/2014/main" id="{623CD596-468C-9AB2-5EFD-97AAB0AD1510}"/>
              </a:ext>
            </a:extLst>
          </p:cNvPr>
          <p:cNvPicPr>
            <a:picLocks noChangeAspect="1"/>
          </p:cNvPicPr>
          <p:nvPr/>
        </p:nvPicPr>
        <p:blipFill>
          <a:blip r:embed="rId3"/>
          <a:stretch>
            <a:fillRect/>
          </a:stretch>
        </p:blipFill>
        <p:spPr>
          <a:xfrm>
            <a:off x="533400" y="989080"/>
            <a:ext cx="7391400" cy="5640320"/>
          </a:xfrm>
          <a:prstGeom prst="rect">
            <a:avLst/>
          </a:prstGeom>
        </p:spPr>
      </p:pic>
      <p:sp>
        <p:nvSpPr>
          <p:cNvPr id="4" name="TextBox 1">
            <a:extLst>
              <a:ext uri="{FF2B5EF4-FFF2-40B4-BE49-F238E27FC236}">
                <a16:creationId xmlns:a16="http://schemas.microsoft.com/office/drawing/2014/main" id="{4E5F2411-FF08-9522-A7C2-ADA93BF42DDE}"/>
              </a:ext>
            </a:extLst>
          </p:cNvPr>
          <p:cNvSpPr txBox="1">
            <a:spLocks noChangeArrowheads="1"/>
          </p:cNvSpPr>
          <p:nvPr/>
        </p:nvSpPr>
        <p:spPr bwMode="auto">
          <a:xfrm>
            <a:off x="7086600" y="6248400"/>
            <a:ext cx="1891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err="1">
                <a:solidFill>
                  <a:srgbClr val="0000FF"/>
                </a:solidFill>
                <a:latin typeface="Times New Roman" panose="02020603050405020304" pitchFamily="18" charset="0"/>
              </a:rPr>
              <a:t>Recio</a:t>
            </a:r>
            <a:r>
              <a:rPr lang="en-US" altLang="en-US" sz="1600" dirty="0">
                <a:solidFill>
                  <a:srgbClr val="0000FF"/>
                </a:solidFill>
                <a:latin typeface="Times New Roman" panose="02020603050405020304" pitchFamily="18" charset="0"/>
              </a:rPr>
              <a:t>-Blanco+ 2022</a:t>
            </a:r>
          </a:p>
        </p:txBody>
      </p:sp>
    </p:spTree>
    <p:extLst>
      <p:ext uri="{BB962C8B-B14F-4D97-AF65-F5344CB8AC3E}">
        <p14:creationId xmlns:p14="http://schemas.microsoft.com/office/powerpoint/2010/main" val="32652841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1B2675E-11E7-23FF-12C0-C1C934072013}"/>
            </a:ext>
          </a:extLst>
        </p:cNvPr>
        <p:cNvGrpSpPr/>
        <p:nvPr/>
      </p:nvGrpSpPr>
      <p:grpSpPr>
        <a:xfrm>
          <a:off x="0" y="0"/>
          <a:ext cx="0" cy="0"/>
          <a:chOff x="0" y="0"/>
          <a:chExt cx="0" cy="0"/>
        </a:xfrm>
      </p:grpSpPr>
      <p:sp>
        <p:nvSpPr>
          <p:cNvPr id="211970" name="Rectangle 2">
            <a:extLst>
              <a:ext uri="{FF2B5EF4-FFF2-40B4-BE49-F238E27FC236}">
                <a16:creationId xmlns:a16="http://schemas.microsoft.com/office/drawing/2014/main" id="{0EB6A631-8F9E-E313-0C36-A4C59C3BEC84}"/>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Metallicity via GDR3</a:t>
            </a:r>
          </a:p>
        </p:txBody>
      </p:sp>
      <p:pic>
        <p:nvPicPr>
          <p:cNvPr id="3" name="Picture 2" descr="A diagram of a scientific experiment&#10;&#10;Description automatically generated with medium confidence">
            <a:extLst>
              <a:ext uri="{FF2B5EF4-FFF2-40B4-BE49-F238E27FC236}">
                <a16:creationId xmlns:a16="http://schemas.microsoft.com/office/drawing/2014/main" id="{504F1CD3-AE04-4687-C9EC-0D2E917FCA94}"/>
              </a:ext>
            </a:extLst>
          </p:cNvPr>
          <p:cNvPicPr>
            <a:picLocks noChangeAspect="1"/>
          </p:cNvPicPr>
          <p:nvPr/>
        </p:nvPicPr>
        <p:blipFill>
          <a:blip r:embed="rId3"/>
          <a:stretch>
            <a:fillRect/>
          </a:stretch>
        </p:blipFill>
        <p:spPr>
          <a:xfrm>
            <a:off x="812800" y="762000"/>
            <a:ext cx="7264400" cy="5720000"/>
          </a:xfrm>
          <a:prstGeom prst="rect">
            <a:avLst/>
          </a:prstGeom>
        </p:spPr>
      </p:pic>
      <p:sp>
        <p:nvSpPr>
          <p:cNvPr id="4" name="TextBox 1">
            <a:extLst>
              <a:ext uri="{FF2B5EF4-FFF2-40B4-BE49-F238E27FC236}">
                <a16:creationId xmlns:a16="http://schemas.microsoft.com/office/drawing/2014/main" id="{3ABBEBD4-7EF8-2995-197F-97FC7E5CBCE5}"/>
              </a:ext>
            </a:extLst>
          </p:cNvPr>
          <p:cNvSpPr txBox="1">
            <a:spLocks noChangeArrowheads="1"/>
          </p:cNvSpPr>
          <p:nvPr/>
        </p:nvSpPr>
        <p:spPr bwMode="auto">
          <a:xfrm>
            <a:off x="7086600" y="6248400"/>
            <a:ext cx="1891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err="1">
                <a:solidFill>
                  <a:srgbClr val="0000FF"/>
                </a:solidFill>
                <a:latin typeface="Times New Roman" panose="02020603050405020304" pitchFamily="18" charset="0"/>
              </a:rPr>
              <a:t>Recio</a:t>
            </a:r>
            <a:r>
              <a:rPr lang="en-US" altLang="en-US" sz="1600" dirty="0">
                <a:solidFill>
                  <a:srgbClr val="0000FF"/>
                </a:solidFill>
                <a:latin typeface="Times New Roman" panose="02020603050405020304" pitchFamily="18" charset="0"/>
              </a:rPr>
              <a:t>-Blanco+ 2022</a:t>
            </a:r>
          </a:p>
        </p:txBody>
      </p:sp>
    </p:spTree>
    <p:extLst>
      <p:ext uri="{BB962C8B-B14F-4D97-AF65-F5344CB8AC3E}">
        <p14:creationId xmlns:p14="http://schemas.microsoft.com/office/powerpoint/2010/main" val="28681069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8C4CECA-D335-887A-81A0-639A8DD13EFE}"/>
            </a:ext>
          </a:extLst>
        </p:cNvPr>
        <p:cNvGrpSpPr/>
        <p:nvPr/>
      </p:nvGrpSpPr>
      <p:grpSpPr>
        <a:xfrm>
          <a:off x="0" y="0"/>
          <a:ext cx="0" cy="0"/>
          <a:chOff x="0" y="0"/>
          <a:chExt cx="0" cy="0"/>
        </a:xfrm>
      </p:grpSpPr>
      <p:pic>
        <p:nvPicPr>
          <p:cNvPr id="3" name="Picture 2" descr="A colorful oval with a red line&#10;&#10;Description automatically generated with medium confidence">
            <a:extLst>
              <a:ext uri="{FF2B5EF4-FFF2-40B4-BE49-F238E27FC236}">
                <a16:creationId xmlns:a16="http://schemas.microsoft.com/office/drawing/2014/main" id="{1B8D1597-32F7-E002-2C53-D8A0F5B4AF17}"/>
              </a:ext>
            </a:extLst>
          </p:cNvPr>
          <p:cNvPicPr>
            <a:picLocks noChangeAspect="1"/>
          </p:cNvPicPr>
          <p:nvPr/>
        </p:nvPicPr>
        <p:blipFill>
          <a:blip r:embed="rId3"/>
          <a:stretch>
            <a:fillRect/>
          </a:stretch>
        </p:blipFill>
        <p:spPr>
          <a:xfrm>
            <a:off x="609600" y="846137"/>
            <a:ext cx="7772400" cy="4065351"/>
          </a:xfrm>
          <a:prstGeom prst="rect">
            <a:avLst/>
          </a:prstGeom>
        </p:spPr>
      </p:pic>
      <p:sp>
        <p:nvSpPr>
          <p:cNvPr id="211970" name="Rectangle 2">
            <a:extLst>
              <a:ext uri="{FF2B5EF4-FFF2-40B4-BE49-F238E27FC236}">
                <a16:creationId xmlns:a16="http://schemas.microsoft.com/office/drawing/2014/main" id="{B089FDFF-5357-A9A1-8893-63DDFFBF2536}"/>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Metallicity via GDR3</a:t>
            </a:r>
          </a:p>
        </p:txBody>
      </p:sp>
      <p:sp>
        <p:nvSpPr>
          <p:cNvPr id="12" name="TextBox 11">
            <a:extLst>
              <a:ext uri="{FF2B5EF4-FFF2-40B4-BE49-F238E27FC236}">
                <a16:creationId xmlns:a16="http://schemas.microsoft.com/office/drawing/2014/main" id="{67EAFE4F-50BC-F733-2723-A0505EDC1FF7}"/>
              </a:ext>
            </a:extLst>
          </p:cNvPr>
          <p:cNvSpPr txBox="1">
            <a:spLocks noChangeArrowheads="1"/>
          </p:cNvSpPr>
          <p:nvPr/>
        </p:nvSpPr>
        <p:spPr bwMode="auto">
          <a:xfrm>
            <a:off x="2312439" y="5368509"/>
            <a:ext cx="41841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5.6 million stars with RVS spectra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red = high metals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99">
                    <a:lumMod val="60000"/>
                    <a:lumOff val="40000"/>
                  </a:srgbClr>
                </a:solidFill>
                <a:effectLst/>
                <a:uLnTx/>
                <a:uFillTx/>
                <a:latin typeface="Times New Roman" panose="02020603050405020304" pitchFamily="18" charset="0"/>
                <a:ea typeface="ＭＳ Ｐゴシック" panose="020B0600070205080204" pitchFamily="34" charset="-128"/>
                <a:cs typeface="+mn-cs"/>
              </a:rPr>
              <a:t>blue = low metals</a:t>
            </a:r>
          </a:p>
        </p:txBody>
      </p:sp>
      <p:sp>
        <p:nvSpPr>
          <p:cNvPr id="14" name="Donut 13">
            <a:extLst>
              <a:ext uri="{FF2B5EF4-FFF2-40B4-BE49-F238E27FC236}">
                <a16:creationId xmlns:a16="http://schemas.microsoft.com/office/drawing/2014/main" id="{E423D0DA-C1BC-69D7-F381-BC36878F794E}"/>
              </a:ext>
            </a:extLst>
          </p:cNvPr>
          <p:cNvSpPr>
            <a:spLocks noChangeAspect="1"/>
          </p:cNvSpPr>
          <p:nvPr/>
        </p:nvSpPr>
        <p:spPr bwMode="auto">
          <a:xfrm rot="10800000" flipV="1">
            <a:off x="4068762" y="2276474"/>
            <a:ext cx="731838" cy="1152525"/>
          </a:xfrm>
          <a:custGeom>
            <a:avLst/>
            <a:gdLst>
              <a:gd name="T0" fmla="*/ 0 w 731838"/>
              <a:gd name="T1" fmla="*/ 365919 h 731838"/>
              <a:gd name="T2" fmla="*/ 365919 w 731838"/>
              <a:gd name="T3" fmla="*/ 0 h 731838"/>
              <a:gd name="T4" fmla="*/ 731838 w 731838"/>
              <a:gd name="T5" fmla="*/ 365919 h 731838"/>
              <a:gd name="T6" fmla="*/ 365919 w 731838"/>
              <a:gd name="T7" fmla="*/ 731838 h 731838"/>
              <a:gd name="T8" fmla="*/ 0 w 731838"/>
              <a:gd name="T9" fmla="*/ 365919 h 731838"/>
              <a:gd name="T10" fmla="*/ 15742 w 731838"/>
              <a:gd name="T11" fmla="*/ 365919 h 731838"/>
              <a:gd name="T12" fmla="*/ 365919 w 731838"/>
              <a:gd name="T13" fmla="*/ 716096 h 731838"/>
              <a:gd name="T14" fmla="*/ 716096 w 731838"/>
              <a:gd name="T15" fmla="*/ 365919 h 731838"/>
              <a:gd name="T16" fmla="*/ 365919 w 731838"/>
              <a:gd name="T17" fmla="*/ 15742 h 731838"/>
              <a:gd name="T18" fmla="*/ 15742 w 731838"/>
              <a:gd name="T19" fmla="*/ 365919 h 73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838" h="731838">
                <a:moveTo>
                  <a:pt x="0" y="365919"/>
                </a:moveTo>
                <a:cubicBezTo>
                  <a:pt x="0" y="163828"/>
                  <a:pt x="163828" y="0"/>
                  <a:pt x="365919" y="0"/>
                </a:cubicBezTo>
                <a:cubicBezTo>
                  <a:pt x="568010" y="0"/>
                  <a:pt x="731838" y="163828"/>
                  <a:pt x="731838" y="365919"/>
                </a:cubicBezTo>
                <a:cubicBezTo>
                  <a:pt x="731838" y="568010"/>
                  <a:pt x="568010" y="731838"/>
                  <a:pt x="365919" y="731838"/>
                </a:cubicBezTo>
                <a:cubicBezTo>
                  <a:pt x="163828" y="731838"/>
                  <a:pt x="0" y="568010"/>
                  <a:pt x="0" y="365919"/>
                </a:cubicBezTo>
                <a:close/>
                <a:moveTo>
                  <a:pt x="15742" y="365919"/>
                </a:moveTo>
                <a:cubicBezTo>
                  <a:pt x="15742" y="559316"/>
                  <a:pt x="172522" y="716096"/>
                  <a:pt x="365919" y="716096"/>
                </a:cubicBezTo>
                <a:cubicBezTo>
                  <a:pt x="559316" y="716096"/>
                  <a:pt x="716096" y="559316"/>
                  <a:pt x="716096" y="365919"/>
                </a:cubicBezTo>
                <a:cubicBezTo>
                  <a:pt x="716096" y="172522"/>
                  <a:pt x="559316" y="15742"/>
                  <a:pt x="365919" y="15742"/>
                </a:cubicBezTo>
                <a:cubicBezTo>
                  <a:pt x="172522" y="15742"/>
                  <a:pt x="15742" y="172522"/>
                  <a:pt x="15742" y="365919"/>
                </a:cubicBezTo>
                <a:close/>
              </a:path>
            </a:pathLst>
          </a:custGeom>
          <a:solidFill>
            <a:schemeClr val="tx1"/>
          </a:solidFill>
          <a:ln w="25400"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3" name="Donut 12">
            <a:extLst>
              <a:ext uri="{FF2B5EF4-FFF2-40B4-BE49-F238E27FC236}">
                <a16:creationId xmlns:a16="http://schemas.microsoft.com/office/drawing/2014/main" id="{F2CE1290-4246-F680-8C68-BF7EE811C062}"/>
              </a:ext>
            </a:extLst>
          </p:cNvPr>
          <p:cNvSpPr>
            <a:spLocks noChangeAspect="1"/>
          </p:cNvSpPr>
          <p:nvPr/>
        </p:nvSpPr>
        <p:spPr bwMode="auto">
          <a:xfrm rot="10800000">
            <a:off x="762000" y="2395536"/>
            <a:ext cx="3200400" cy="847725"/>
          </a:xfrm>
          <a:custGeom>
            <a:avLst/>
            <a:gdLst>
              <a:gd name="T0" fmla="*/ 0 w 457200"/>
              <a:gd name="T1" fmla="*/ 228600 h 457200"/>
              <a:gd name="T2" fmla="*/ 228600 w 457200"/>
              <a:gd name="T3" fmla="*/ 0 h 457200"/>
              <a:gd name="T4" fmla="*/ 457200 w 457200"/>
              <a:gd name="T5" fmla="*/ 228600 h 457200"/>
              <a:gd name="T6" fmla="*/ 228600 w 457200"/>
              <a:gd name="T7" fmla="*/ 457200 h 457200"/>
              <a:gd name="T8" fmla="*/ 0 w 457200"/>
              <a:gd name="T9" fmla="*/ 228600 h 457200"/>
              <a:gd name="T10" fmla="*/ 9834 w 457200"/>
              <a:gd name="T11" fmla="*/ 228600 h 457200"/>
              <a:gd name="T12" fmla="*/ 228600 w 457200"/>
              <a:gd name="T13" fmla="*/ 447366 h 457200"/>
              <a:gd name="T14" fmla="*/ 447366 w 457200"/>
              <a:gd name="T15" fmla="*/ 228600 h 457200"/>
              <a:gd name="T16" fmla="*/ 228600 w 457200"/>
              <a:gd name="T17" fmla="*/ 9834 h 457200"/>
              <a:gd name="T18" fmla="*/ 9834 w 4572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7200" h="457200">
                <a:moveTo>
                  <a:pt x="0" y="228600"/>
                </a:moveTo>
                <a:cubicBezTo>
                  <a:pt x="0" y="102348"/>
                  <a:pt x="102348" y="0"/>
                  <a:pt x="228600" y="0"/>
                </a:cubicBezTo>
                <a:cubicBezTo>
                  <a:pt x="354852" y="0"/>
                  <a:pt x="457200" y="102348"/>
                  <a:pt x="457200" y="228600"/>
                </a:cubicBezTo>
                <a:cubicBezTo>
                  <a:pt x="457200" y="354852"/>
                  <a:pt x="354852" y="457200"/>
                  <a:pt x="228600" y="457200"/>
                </a:cubicBezTo>
                <a:cubicBezTo>
                  <a:pt x="102348" y="457200"/>
                  <a:pt x="0" y="354852"/>
                  <a:pt x="0" y="228600"/>
                </a:cubicBezTo>
                <a:close/>
                <a:moveTo>
                  <a:pt x="9834" y="228600"/>
                </a:moveTo>
                <a:cubicBezTo>
                  <a:pt x="9834" y="349421"/>
                  <a:pt x="107779" y="447366"/>
                  <a:pt x="228600" y="447366"/>
                </a:cubicBezTo>
                <a:cubicBezTo>
                  <a:pt x="349421" y="447366"/>
                  <a:pt x="447366" y="349421"/>
                  <a:pt x="447366" y="228600"/>
                </a:cubicBezTo>
                <a:cubicBezTo>
                  <a:pt x="447366" y="107779"/>
                  <a:pt x="349421" y="9834"/>
                  <a:pt x="228600" y="9834"/>
                </a:cubicBezTo>
                <a:cubicBezTo>
                  <a:pt x="107779" y="9834"/>
                  <a:pt x="9834" y="107779"/>
                  <a:pt x="9834" y="228600"/>
                </a:cubicBezTo>
                <a:close/>
              </a:path>
            </a:pathLst>
          </a:custGeom>
          <a:solidFill>
            <a:schemeClr val="tx1"/>
          </a:solidFill>
          <a:ln w="25400"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4" name="TextBox 1">
            <a:extLst>
              <a:ext uri="{FF2B5EF4-FFF2-40B4-BE49-F238E27FC236}">
                <a16:creationId xmlns:a16="http://schemas.microsoft.com/office/drawing/2014/main" id="{6125BA57-19D5-206E-F6E0-0D78777E6E3B}"/>
              </a:ext>
            </a:extLst>
          </p:cNvPr>
          <p:cNvSpPr txBox="1">
            <a:spLocks noChangeArrowheads="1"/>
          </p:cNvSpPr>
          <p:nvPr/>
        </p:nvSpPr>
        <p:spPr bwMode="auto">
          <a:xfrm>
            <a:off x="7010400" y="4495800"/>
            <a:ext cx="1891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Recio</a:t>
            </a:r>
            <a:r>
              <a:rPr kumimoji="0" lang="en-US" alt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-Blanco+ 2022</a:t>
            </a:r>
          </a:p>
        </p:txBody>
      </p:sp>
    </p:spTree>
    <p:extLst>
      <p:ext uri="{BB962C8B-B14F-4D97-AF65-F5344CB8AC3E}">
        <p14:creationId xmlns:p14="http://schemas.microsoft.com/office/powerpoint/2010/main" val="2244457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FA6F7F0-8351-140C-22E1-3F2260BB6821}"/>
            </a:ext>
          </a:extLst>
        </p:cNvPr>
        <p:cNvGrpSpPr/>
        <p:nvPr/>
      </p:nvGrpSpPr>
      <p:grpSpPr>
        <a:xfrm>
          <a:off x="0" y="0"/>
          <a:ext cx="0" cy="0"/>
          <a:chOff x="0" y="0"/>
          <a:chExt cx="0" cy="0"/>
        </a:xfrm>
      </p:grpSpPr>
      <p:sp>
        <p:nvSpPr>
          <p:cNvPr id="211970" name="Rectangle 2">
            <a:extLst>
              <a:ext uri="{FF2B5EF4-FFF2-40B4-BE49-F238E27FC236}">
                <a16:creationId xmlns:a16="http://schemas.microsoft.com/office/drawing/2014/main" id="{0C2B7A41-021B-7F8E-1F7B-B0663AD783E4}"/>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Metallicity via GDR3</a:t>
            </a:r>
          </a:p>
        </p:txBody>
      </p:sp>
      <p:pic>
        <p:nvPicPr>
          <p:cNvPr id="5" name="Picture 4" descr="A graph with blue and green bars&#10;&#10;Description automatically generated">
            <a:extLst>
              <a:ext uri="{FF2B5EF4-FFF2-40B4-BE49-F238E27FC236}">
                <a16:creationId xmlns:a16="http://schemas.microsoft.com/office/drawing/2014/main" id="{DBD962BF-DF97-DB2F-DB37-A0B95E227B71}"/>
              </a:ext>
            </a:extLst>
          </p:cNvPr>
          <p:cNvPicPr>
            <a:picLocks noChangeAspect="1"/>
          </p:cNvPicPr>
          <p:nvPr/>
        </p:nvPicPr>
        <p:blipFill>
          <a:blip r:embed="rId3"/>
          <a:stretch>
            <a:fillRect/>
          </a:stretch>
        </p:blipFill>
        <p:spPr>
          <a:xfrm>
            <a:off x="1219200" y="803605"/>
            <a:ext cx="6629400" cy="5856648"/>
          </a:xfrm>
          <a:prstGeom prst="rect">
            <a:avLst/>
          </a:prstGeom>
        </p:spPr>
      </p:pic>
      <p:sp>
        <p:nvSpPr>
          <p:cNvPr id="4" name="TextBox 1">
            <a:extLst>
              <a:ext uri="{FF2B5EF4-FFF2-40B4-BE49-F238E27FC236}">
                <a16:creationId xmlns:a16="http://schemas.microsoft.com/office/drawing/2014/main" id="{3F85C20C-5CB8-A384-04F2-96DBA3CC7534}"/>
              </a:ext>
            </a:extLst>
          </p:cNvPr>
          <p:cNvSpPr txBox="1">
            <a:spLocks noChangeArrowheads="1"/>
          </p:cNvSpPr>
          <p:nvPr/>
        </p:nvSpPr>
        <p:spPr bwMode="auto">
          <a:xfrm>
            <a:off x="7086600" y="6248400"/>
            <a:ext cx="1891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err="1">
                <a:solidFill>
                  <a:srgbClr val="0000FF"/>
                </a:solidFill>
                <a:latin typeface="Times New Roman" panose="02020603050405020304" pitchFamily="18" charset="0"/>
              </a:rPr>
              <a:t>Recio</a:t>
            </a:r>
            <a:r>
              <a:rPr lang="en-US" altLang="en-US" sz="1600" dirty="0">
                <a:solidFill>
                  <a:srgbClr val="0000FF"/>
                </a:solidFill>
                <a:latin typeface="Times New Roman" panose="02020603050405020304" pitchFamily="18" charset="0"/>
              </a:rPr>
              <a:t>-Blanco+ 2022</a:t>
            </a:r>
          </a:p>
        </p:txBody>
      </p:sp>
    </p:spTree>
    <p:extLst>
      <p:ext uri="{BB962C8B-B14F-4D97-AF65-F5344CB8AC3E}">
        <p14:creationId xmlns:p14="http://schemas.microsoft.com/office/powerpoint/2010/main" val="27639613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234498" name="Picture 12" descr="PleiadesHyades_andreo600h.jpg">
            <a:extLst>
              <a:ext uri="{FF2B5EF4-FFF2-40B4-BE49-F238E27FC236}">
                <a16:creationId xmlns:a16="http://schemas.microsoft.com/office/drawing/2014/main" id="{A15B0232-2F71-B44C-ACCD-FEA1009E2D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839788"/>
            <a:ext cx="91440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Rectangle 2">
            <a:extLst>
              <a:ext uri="{FF2B5EF4-FFF2-40B4-BE49-F238E27FC236}">
                <a16:creationId xmlns:a16="http://schemas.microsoft.com/office/drawing/2014/main" id="{A1F98E46-0323-4240-9FB1-78B4DDAD4894}"/>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Disk: Clusters</a:t>
            </a:r>
          </a:p>
        </p:txBody>
      </p:sp>
      <p:sp>
        <p:nvSpPr>
          <p:cNvPr id="114692" name="TextBox 2">
            <a:extLst>
              <a:ext uri="{FF2B5EF4-FFF2-40B4-BE49-F238E27FC236}">
                <a16:creationId xmlns:a16="http://schemas.microsoft.com/office/drawing/2014/main" id="{D5FFF6EA-A3B5-604A-BA85-760420E4A796}"/>
              </a:ext>
            </a:extLst>
          </p:cNvPr>
          <p:cNvSpPr txBox="1">
            <a:spLocks noChangeArrowheads="1"/>
          </p:cNvSpPr>
          <p:nvPr/>
        </p:nvSpPr>
        <p:spPr bwMode="auto">
          <a:xfrm>
            <a:off x="6637338" y="5226050"/>
            <a:ext cx="2365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FFFF"/>
                </a:solidFill>
                <a:latin typeface="Times New Roman" panose="02020603050405020304" pitchFamily="18" charset="0"/>
              </a:rPr>
              <a:t>Pleiades (M45)</a:t>
            </a:r>
          </a:p>
          <a:p>
            <a:pPr algn="ctr" eaLnBrk="1" hangingPunct="1">
              <a:spcBef>
                <a:spcPct val="0"/>
              </a:spcBef>
              <a:buFontTx/>
              <a:buNone/>
            </a:pPr>
            <a:r>
              <a:rPr lang="en-US" altLang="en-US" sz="2000">
                <a:solidFill>
                  <a:srgbClr val="FFFFFF"/>
                </a:solidFill>
                <a:latin typeface="Times New Roman" panose="02020603050405020304" pitchFamily="18" charset="0"/>
              </a:rPr>
              <a:t>135 pc (#2)</a:t>
            </a:r>
          </a:p>
          <a:p>
            <a:pPr algn="ctr" eaLnBrk="1" hangingPunct="1">
              <a:spcBef>
                <a:spcPct val="0"/>
              </a:spcBef>
              <a:buFontTx/>
              <a:buNone/>
            </a:pPr>
            <a:r>
              <a:rPr lang="en-US" altLang="en-US" sz="2000">
                <a:solidFill>
                  <a:srgbClr val="FFFFFF"/>
                </a:solidFill>
                <a:latin typeface="Times New Roman" panose="02020603050405020304" pitchFamily="18" charset="0"/>
              </a:rPr>
              <a:t>120 Myr</a:t>
            </a:r>
          </a:p>
          <a:p>
            <a:pPr algn="ctr" eaLnBrk="1" hangingPunct="1">
              <a:spcBef>
                <a:spcPct val="0"/>
              </a:spcBef>
              <a:buFontTx/>
              <a:buNone/>
            </a:pPr>
            <a:r>
              <a:rPr lang="en-US" altLang="en-US" sz="2000">
                <a:solidFill>
                  <a:srgbClr val="FFFFFF"/>
                </a:solidFill>
                <a:latin typeface="Times New Roman" panose="02020603050405020304" pitchFamily="18" charset="0"/>
              </a:rPr>
              <a:t>N ~ 850</a:t>
            </a:r>
          </a:p>
          <a:p>
            <a:pPr algn="ctr" eaLnBrk="1" hangingPunct="1">
              <a:spcBef>
                <a:spcPct val="0"/>
              </a:spcBef>
              <a:buFontTx/>
              <a:buNone/>
            </a:pPr>
            <a:r>
              <a:rPr lang="en-US" altLang="en-US" sz="2000">
                <a:solidFill>
                  <a:srgbClr val="FFFFFF"/>
                </a:solidFill>
                <a:latin typeface="Times New Roman" panose="02020603050405020304" pitchFamily="18" charset="0"/>
              </a:rPr>
              <a:t>[Fe/H] = 0.03 to 0.04 </a:t>
            </a:r>
          </a:p>
        </p:txBody>
      </p:sp>
      <p:sp>
        <p:nvSpPr>
          <p:cNvPr id="114693" name="TextBox 15">
            <a:extLst>
              <a:ext uri="{FF2B5EF4-FFF2-40B4-BE49-F238E27FC236}">
                <a16:creationId xmlns:a16="http://schemas.microsoft.com/office/drawing/2014/main" id="{B8177D25-4E7A-294A-8A46-42A1A3BC33E9}"/>
              </a:ext>
            </a:extLst>
          </p:cNvPr>
          <p:cNvSpPr txBox="1">
            <a:spLocks noChangeArrowheads="1"/>
          </p:cNvSpPr>
          <p:nvPr/>
        </p:nvSpPr>
        <p:spPr bwMode="auto">
          <a:xfrm>
            <a:off x="257175" y="522605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FFFF"/>
                </a:solidFill>
                <a:latin typeface="Times New Roman" panose="02020603050405020304" pitchFamily="18" charset="0"/>
              </a:rPr>
              <a:t>Hyades</a:t>
            </a:r>
          </a:p>
          <a:p>
            <a:pPr algn="ctr" eaLnBrk="1" hangingPunct="1">
              <a:spcBef>
                <a:spcPct val="0"/>
              </a:spcBef>
              <a:buFontTx/>
              <a:buNone/>
            </a:pPr>
            <a:r>
              <a:rPr lang="en-US" altLang="en-US" sz="2000">
                <a:solidFill>
                  <a:srgbClr val="FFFFFF"/>
                </a:solidFill>
                <a:latin typeface="Times New Roman" panose="02020603050405020304" pitchFamily="18" charset="0"/>
              </a:rPr>
              <a:t>47 pc (#1)</a:t>
            </a:r>
          </a:p>
          <a:p>
            <a:pPr algn="ctr" eaLnBrk="1" hangingPunct="1">
              <a:spcBef>
                <a:spcPct val="0"/>
              </a:spcBef>
              <a:buFontTx/>
              <a:buNone/>
            </a:pPr>
            <a:r>
              <a:rPr lang="en-US" altLang="en-US" sz="2000">
                <a:solidFill>
                  <a:srgbClr val="FFFFFF"/>
                </a:solidFill>
                <a:latin typeface="Times New Roman" panose="02020603050405020304" pitchFamily="18" charset="0"/>
              </a:rPr>
              <a:t>700 Myr</a:t>
            </a:r>
          </a:p>
          <a:p>
            <a:pPr algn="ctr" eaLnBrk="1" hangingPunct="1">
              <a:spcBef>
                <a:spcPct val="0"/>
              </a:spcBef>
              <a:buFontTx/>
              <a:buNone/>
            </a:pPr>
            <a:r>
              <a:rPr lang="en-US" altLang="en-US" sz="2000">
                <a:solidFill>
                  <a:srgbClr val="FFFFFF"/>
                </a:solidFill>
                <a:latin typeface="Times New Roman" panose="02020603050405020304" pitchFamily="18" charset="0"/>
              </a:rPr>
              <a:t>N ~ 700 within 30 pc of center</a:t>
            </a:r>
          </a:p>
          <a:p>
            <a:pPr algn="ctr" eaLnBrk="1" hangingPunct="1">
              <a:spcBef>
                <a:spcPct val="0"/>
              </a:spcBef>
              <a:buFontTx/>
              <a:buNone/>
            </a:pPr>
            <a:r>
              <a:rPr lang="en-US" altLang="en-US" sz="2000">
                <a:solidFill>
                  <a:srgbClr val="FFFFFF"/>
                </a:solidFill>
                <a:latin typeface="Times New Roman" panose="02020603050405020304" pitchFamily="18" charset="0"/>
              </a:rPr>
              <a:t>[Fe/H] = 0.05 to 0.14</a:t>
            </a:r>
          </a:p>
        </p:txBody>
      </p:sp>
      <p:sp>
        <p:nvSpPr>
          <p:cNvPr id="234502" name="TextBox 16">
            <a:extLst>
              <a:ext uri="{FF2B5EF4-FFF2-40B4-BE49-F238E27FC236}">
                <a16:creationId xmlns:a16="http://schemas.microsoft.com/office/drawing/2014/main" id="{41E5E9CA-EDDB-1E44-BFE8-AF4DF8F3311C}"/>
              </a:ext>
            </a:extLst>
          </p:cNvPr>
          <p:cNvSpPr txBox="1">
            <a:spLocks noChangeArrowheads="1"/>
          </p:cNvSpPr>
          <p:nvPr/>
        </p:nvSpPr>
        <p:spPr bwMode="auto">
          <a:xfrm>
            <a:off x="3468688" y="5362575"/>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image: Rogelio Bernal Andreo</a:t>
            </a:r>
          </a:p>
        </p:txBody>
      </p:sp>
      <p:sp>
        <p:nvSpPr>
          <p:cNvPr id="114695" name="TextBox 18">
            <a:extLst>
              <a:ext uri="{FF2B5EF4-FFF2-40B4-BE49-F238E27FC236}">
                <a16:creationId xmlns:a16="http://schemas.microsoft.com/office/drawing/2014/main" id="{45B0DE01-C0C8-8249-B75E-DE3244503558}"/>
              </a:ext>
            </a:extLst>
          </p:cNvPr>
          <p:cNvSpPr txBox="1">
            <a:spLocks noChangeArrowheads="1"/>
          </p:cNvSpPr>
          <p:nvPr/>
        </p:nvSpPr>
        <p:spPr bwMode="auto">
          <a:xfrm>
            <a:off x="1127125" y="3962400"/>
            <a:ext cx="161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FF00"/>
                </a:solidFill>
                <a:latin typeface="Times New Roman" panose="02020603050405020304" pitchFamily="18" charset="0"/>
              </a:rPr>
              <a:t>brightest *</a:t>
            </a:r>
          </a:p>
          <a:p>
            <a:pPr algn="ctr" eaLnBrk="1" hangingPunct="1">
              <a:spcBef>
                <a:spcPct val="0"/>
              </a:spcBef>
              <a:buFontTx/>
              <a:buNone/>
            </a:pPr>
            <a:r>
              <a:rPr lang="en-US" altLang="en-US" sz="2000">
                <a:solidFill>
                  <a:srgbClr val="FFFF00"/>
                </a:solidFill>
                <a:latin typeface="Times New Roman" panose="02020603050405020304" pitchFamily="18" charset="0"/>
              </a:rPr>
              <a:t>A/G/K giants</a:t>
            </a:r>
          </a:p>
        </p:txBody>
      </p:sp>
      <p:sp>
        <p:nvSpPr>
          <p:cNvPr id="114696" name="TextBox 19">
            <a:extLst>
              <a:ext uri="{FF2B5EF4-FFF2-40B4-BE49-F238E27FC236}">
                <a16:creationId xmlns:a16="http://schemas.microsoft.com/office/drawing/2014/main" id="{ADF25E6D-598F-A841-A5D5-7724F071A5E8}"/>
              </a:ext>
            </a:extLst>
          </p:cNvPr>
          <p:cNvSpPr txBox="1">
            <a:spLocks noChangeArrowheads="1"/>
          </p:cNvSpPr>
          <p:nvPr/>
        </p:nvSpPr>
        <p:spPr bwMode="auto">
          <a:xfrm>
            <a:off x="7031038" y="1524000"/>
            <a:ext cx="1274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FF00"/>
                </a:solidFill>
                <a:latin typeface="Times New Roman" panose="02020603050405020304" pitchFamily="18" charset="0"/>
              </a:rPr>
              <a:t>brightest *</a:t>
            </a:r>
          </a:p>
          <a:p>
            <a:pPr algn="ctr" eaLnBrk="1" hangingPunct="1">
              <a:spcBef>
                <a:spcPct val="0"/>
              </a:spcBef>
              <a:buFontTx/>
              <a:buNone/>
            </a:pPr>
            <a:r>
              <a:rPr lang="en-US" altLang="en-US" sz="2000">
                <a:solidFill>
                  <a:srgbClr val="FFFF00"/>
                </a:solidFill>
                <a:latin typeface="Times New Roman" panose="02020603050405020304" pitchFamily="18" charset="0"/>
              </a:rPr>
              <a:t>B stars</a:t>
            </a:r>
          </a:p>
        </p:txBody>
      </p:sp>
      <p:sp>
        <p:nvSpPr>
          <p:cNvPr id="21" name="Donut 20">
            <a:extLst>
              <a:ext uri="{FF2B5EF4-FFF2-40B4-BE49-F238E27FC236}">
                <a16:creationId xmlns:a16="http://schemas.microsoft.com/office/drawing/2014/main" id="{7A6F0E2C-D47C-AE4C-A990-7DFBEA82950E}"/>
              </a:ext>
            </a:extLst>
          </p:cNvPr>
          <p:cNvSpPr>
            <a:spLocks noChangeAspect="1"/>
          </p:cNvSpPr>
          <p:nvPr/>
        </p:nvSpPr>
        <p:spPr bwMode="auto">
          <a:xfrm rot="10800000" flipV="1">
            <a:off x="760413" y="1571625"/>
            <a:ext cx="549275" cy="547688"/>
          </a:xfrm>
          <a:custGeom>
            <a:avLst/>
            <a:gdLst>
              <a:gd name="T0" fmla="*/ 0 w 549275"/>
              <a:gd name="T1" fmla="*/ 273844 h 547688"/>
              <a:gd name="T2" fmla="*/ 274638 w 549275"/>
              <a:gd name="T3" fmla="*/ 0 h 547688"/>
              <a:gd name="T4" fmla="*/ 549276 w 549275"/>
              <a:gd name="T5" fmla="*/ 273844 h 547688"/>
              <a:gd name="T6" fmla="*/ 274638 w 549275"/>
              <a:gd name="T7" fmla="*/ 547688 h 547688"/>
              <a:gd name="T8" fmla="*/ 0 w 549275"/>
              <a:gd name="T9" fmla="*/ 273844 h 547688"/>
              <a:gd name="T10" fmla="*/ 20319 w 549275"/>
              <a:gd name="T11" fmla="*/ 273844 h 547688"/>
              <a:gd name="T12" fmla="*/ 274637 w 549275"/>
              <a:gd name="T13" fmla="*/ 527369 h 547688"/>
              <a:gd name="T14" fmla="*/ 528955 w 549275"/>
              <a:gd name="T15" fmla="*/ 273844 h 547688"/>
              <a:gd name="T16" fmla="*/ 274637 w 549275"/>
              <a:gd name="T17" fmla="*/ 20319 h 547688"/>
              <a:gd name="T18" fmla="*/ 20319 w 549275"/>
              <a:gd name="T19" fmla="*/ 273844 h 5476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9275" h="547688">
                <a:moveTo>
                  <a:pt x="0" y="273844"/>
                </a:moveTo>
                <a:cubicBezTo>
                  <a:pt x="0" y="122604"/>
                  <a:pt x="122960" y="0"/>
                  <a:pt x="274638" y="0"/>
                </a:cubicBezTo>
                <a:cubicBezTo>
                  <a:pt x="426316" y="0"/>
                  <a:pt x="549276" y="122604"/>
                  <a:pt x="549276" y="273844"/>
                </a:cubicBezTo>
                <a:cubicBezTo>
                  <a:pt x="549276" y="425084"/>
                  <a:pt x="426316" y="547688"/>
                  <a:pt x="274638" y="547688"/>
                </a:cubicBezTo>
                <a:cubicBezTo>
                  <a:pt x="122960" y="547688"/>
                  <a:pt x="0" y="425084"/>
                  <a:pt x="0" y="273844"/>
                </a:cubicBezTo>
                <a:close/>
                <a:moveTo>
                  <a:pt x="20319" y="273844"/>
                </a:moveTo>
                <a:cubicBezTo>
                  <a:pt x="20319" y="413862"/>
                  <a:pt x="134181" y="527369"/>
                  <a:pt x="274637" y="527369"/>
                </a:cubicBezTo>
                <a:cubicBezTo>
                  <a:pt x="415093" y="527369"/>
                  <a:pt x="528955" y="413862"/>
                  <a:pt x="528955" y="273844"/>
                </a:cubicBezTo>
                <a:cubicBezTo>
                  <a:pt x="528955" y="133826"/>
                  <a:pt x="415093" y="20319"/>
                  <a:pt x="274637" y="20319"/>
                </a:cubicBezTo>
                <a:cubicBezTo>
                  <a:pt x="134181" y="20319"/>
                  <a:pt x="20319" y="133826"/>
                  <a:pt x="20319" y="273844"/>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FFFFFF"/>
              </a:solidFill>
            </a:endParaRPr>
          </a:p>
        </p:txBody>
      </p:sp>
      <p:sp>
        <p:nvSpPr>
          <p:cNvPr id="10" name="TextBox 18">
            <a:extLst>
              <a:ext uri="{FF2B5EF4-FFF2-40B4-BE49-F238E27FC236}">
                <a16:creationId xmlns:a16="http://schemas.microsoft.com/office/drawing/2014/main" id="{9B0BDC0B-3086-3540-B7E9-5751315DBCE9}"/>
              </a:ext>
            </a:extLst>
          </p:cNvPr>
          <p:cNvSpPr txBox="1">
            <a:spLocks noChangeArrowheads="1"/>
          </p:cNvSpPr>
          <p:nvPr/>
        </p:nvSpPr>
        <p:spPr bwMode="auto">
          <a:xfrm>
            <a:off x="793750" y="1549400"/>
            <a:ext cx="48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a:solidFill>
                  <a:srgbClr val="FF0000"/>
                </a:solidFill>
                <a:latin typeface="Times New Roman" panose="02020603050405020304" pitchFamily="18"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fade">
                                      <p:cBhvr>
                                        <p:cTn id="17" dur="2000"/>
                                        <p:tgtEl>
                                          <p:spTgt spid="1146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693"/>
                                        </p:tgtEl>
                                        <p:attrNameLst>
                                          <p:attrName>style.visibility</p:attrName>
                                        </p:attrNameLst>
                                      </p:cBhvr>
                                      <p:to>
                                        <p:strVal val="visible"/>
                                      </p:to>
                                    </p:set>
                                    <p:animEffect transition="in" filter="fade">
                                      <p:cBhvr>
                                        <p:cTn id="22" dur="2000"/>
                                        <p:tgtEl>
                                          <p:spTgt spid="1146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696"/>
                                        </p:tgtEl>
                                        <p:attrNameLst>
                                          <p:attrName>style.visibility</p:attrName>
                                        </p:attrNameLst>
                                      </p:cBhvr>
                                      <p:to>
                                        <p:strVal val="visible"/>
                                      </p:to>
                                    </p:set>
                                    <p:animEffect transition="in" filter="fade">
                                      <p:cBhvr>
                                        <p:cTn id="27" dur="2000"/>
                                        <p:tgtEl>
                                          <p:spTgt spid="1146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4692"/>
                                        </p:tgtEl>
                                        <p:attrNameLst>
                                          <p:attrName>style.visibility</p:attrName>
                                        </p:attrNameLst>
                                      </p:cBhvr>
                                      <p:to>
                                        <p:strVal val="visible"/>
                                      </p:to>
                                    </p:set>
                                    <p:animEffect transition="in" filter="fade">
                                      <p:cBhvr>
                                        <p:cTn id="32"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5" grpId="0"/>
      <p:bldP spid="11469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39A6D70A-C27A-3249-9083-8611FA5E90F3}"/>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Coordinates</a:t>
            </a:r>
          </a:p>
        </p:txBody>
      </p:sp>
      <p:pic>
        <p:nvPicPr>
          <p:cNvPr id="236547" name="Picture 1" descr="teidesky_casado_annotated_1726.jpg">
            <a:extLst>
              <a:ext uri="{FF2B5EF4-FFF2-40B4-BE49-F238E27FC236}">
                <a16:creationId xmlns:a16="http://schemas.microsoft.com/office/drawing/2014/main" id="{57FF33D4-0829-5E45-A9AC-06FDF5B30E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762000"/>
            <a:ext cx="1478915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a:extLst>
              <a:ext uri="{FF2B5EF4-FFF2-40B4-BE49-F238E27FC236}">
                <a16:creationId xmlns:a16="http://schemas.microsoft.com/office/drawing/2014/main" id="{0ED3F00C-C0DA-C640-8BC6-1F748D0AA82C}"/>
              </a:ext>
            </a:extLst>
          </p:cNvPr>
          <p:cNvSpPr>
            <a:spLocks noChangeAspect="1"/>
          </p:cNvSpPr>
          <p:nvPr/>
        </p:nvSpPr>
        <p:spPr bwMode="auto">
          <a:xfrm rot="10800000" flipV="1">
            <a:off x="4722813" y="2133600"/>
            <a:ext cx="642937" cy="639763"/>
          </a:xfrm>
          <a:custGeom>
            <a:avLst/>
            <a:gdLst>
              <a:gd name="T0" fmla="*/ 0 w 642937"/>
              <a:gd name="T1" fmla="*/ 319882 h 639763"/>
              <a:gd name="T2" fmla="*/ 321469 w 642937"/>
              <a:gd name="T3" fmla="*/ 0 h 639763"/>
              <a:gd name="T4" fmla="*/ 642938 w 642937"/>
              <a:gd name="T5" fmla="*/ 319882 h 639763"/>
              <a:gd name="T6" fmla="*/ 321469 w 642937"/>
              <a:gd name="T7" fmla="*/ 639764 h 639763"/>
              <a:gd name="T8" fmla="*/ 0 w 642937"/>
              <a:gd name="T9" fmla="*/ 319882 h 639763"/>
              <a:gd name="T10" fmla="*/ 23735 w 642937"/>
              <a:gd name="T11" fmla="*/ 319882 h 639763"/>
              <a:gd name="T12" fmla="*/ 321468 w 642937"/>
              <a:gd name="T13" fmla="*/ 616028 h 639763"/>
              <a:gd name="T14" fmla="*/ 619201 w 642937"/>
              <a:gd name="T15" fmla="*/ 319882 h 639763"/>
              <a:gd name="T16" fmla="*/ 321468 w 642937"/>
              <a:gd name="T17" fmla="*/ 23736 h 639763"/>
              <a:gd name="T18" fmla="*/ 23735 w 642937"/>
              <a:gd name="T19" fmla="*/ 319882 h 6397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2937" h="639763">
                <a:moveTo>
                  <a:pt x="0" y="319882"/>
                </a:moveTo>
                <a:cubicBezTo>
                  <a:pt x="0" y="143216"/>
                  <a:pt x="143927" y="0"/>
                  <a:pt x="321469" y="0"/>
                </a:cubicBezTo>
                <a:cubicBezTo>
                  <a:pt x="499011" y="0"/>
                  <a:pt x="642938" y="143216"/>
                  <a:pt x="642938" y="319882"/>
                </a:cubicBezTo>
                <a:cubicBezTo>
                  <a:pt x="642938" y="496548"/>
                  <a:pt x="499011" y="639764"/>
                  <a:pt x="321469" y="639764"/>
                </a:cubicBezTo>
                <a:cubicBezTo>
                  <a:pt x="143927" y="639764"/>
                  <a:pt x="0" y="496548"/>
                  <a:pt x="0" y="319882"/>
                </a:cubicBezTo>
                <a:close/>
                <a:moveTo>
                  <a:pt x="23735" y="319882"/>
                </a:moveTo>
                <a:cubicBezTo>
                  <a:pt x="23735" y="483439"/>
                  <a:pt x="157035" y="616028"/>
                  <a:pt x="321468" y="616028"/>
                </a:cubicBezTo>
                <a:cubicBezTo>
                  <a:pt x="485901" y="616028"/>
                  <a:pt x="619201" y="483439"/>
                  <a:pt x="619201" y="319882"/>
                </a:cubicBezTo>
                <a:cubicBezTo>
                  <a:pt x="619201" y="156325"/>
                  <a:pt x="485901" y="23736"/>
                  <a:pt x="321468" y="23736"/>
                </a:cubicBezTo>
                <a:cubicBezTo>
                  <a:pt x="157035" y="23736"/>
                  <a:pt x="23735" y="156325"/>
                  <a:pt x="23735" y="319882"/>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6" name="Donut 5">
            <a:extLst>
              <a:ext uri="{FF2B5EF4-FFF2-40B4-BE49-F238E27FC236}">
                <a16:creationId xmlns:a16="http://schemas.microsoft.com/office/drawing/2014/main" id="{34DDF2BE-0418-324D-89FD-33F10BF20BF8}"/>
              </a:ext>
            </a:extLst>
          </p:cNvPr>
          <p:cNvSpPr>
            <a:spLocks noChangeAspect="1"/>
          </p:cNvSpPr>
          <p:nvPr/>
        </p:nvSpPr>
        <p:spPr bwMode="auto">
          <a:xfrm rot="10800000" flipV="1">
            <a:off x="5302250" y="2362200"/>
            <a:ext cx="641350" cy="639763"/>
          </a:xfrm>
          <a:custGeom>
            <a:avLst/>
            <a:gdLst>
              <a:gd name="T0" fmla="*/ 0 w 641350"/>
              <a:gd name="T1" fmla="*/ 319882 h 639763"/>
              <a:gd name="T2" fmla="*/ 320675 w 641350"/>
              <a:gd name="T3" fmla="*/ 0 h 639763"/>
              <a:gd name="T4" fmla="*/ 641350 w 641350"/>
              <a:gd name="T5" fmla="*/ 319882 h 639763"/>
              <a:gd name="T6" fmla="*/ 320675 w 641350"/>
              <a:gd name="T7" fmla="*/ 639764 h 639763"/>
              <a:gd name="T8" fmla="*/ 0 w 641350"/>
              <a:gd name="T9" fmla="*/ 319882 h 639763"/>
              <a:gd name="T10" fmla="*/ 23735 w 641350"/>
              <a:gd name="T11" fmla="*/ 319882 h 639763"/>
              <a:gd name="T12" fmla="*/ 320675 w 641350"/>
              <a:gd name="T13" fmla="*/ 616028 h 639763"/>
              <a:gd name="T14" fmla="*/ 617615 w 641350"/>
              <a:gd name="T15" fmla="*/ 319882 h 639763"/>
              <a:gd name="T16" fmla="*/ 320675 w 641350"/>
              <a:gd name="T17" fmla="*/ 23736 h 639763"/>
              <a:gd name="T18" fmla="*/ 23735 w 641350"/>
              <a:gd name="T19" fmla="*/ 319882 h 6397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1350" h="639763">
                <a:moveTo>
                  <a:pt x="0" y="319882"/>
                </a:moveTo>
                <a:cubicBezTo>
                  <a:pt x="0" y="143216"/>
                  <a:pt x="143571" y="0"/>
                  <a:pt x="320675" y="0"/>
                </a:cubicBezTo>
                <a:cubicBezTo>
                  <a:pt x="497779" y="0"/>
                  <a:pt x="641350" y="143216"/>
                  <a:pt x="641350" y="319882"/>
                </a:cubicBezTo>
                <a:cubicBezTo>
                  <a:pt x="641350" y="496548"/>
                  <a:pt x="497779" y="639764"/>
                  <a:pt x="320675" y="639764"/>
                </a:cubicBezTo>
                <a:cubicBezTo>
                  <a:pt x="143571" y="639764"/>
                  <a:pt x="0" y="496548"/>
                  <a:pt x="0" y="319882"/>
                </a:cubicBezTo>
                <a:close/>
                <a:moveTo>
                  <a:pt x="23735" y="319882"/>
                </a:moveTo>
                <a:cubicBezTo>
                  <a:pt x="23735" y="483439"/>
                  <a:pt x="156680" y="616028"/>
                  <a:pt x="320675" y="616028"/>
                </a:cubicBezTo>
                <a:cubicBezTo>
                  <a:pt x="484670" y="616028"/>
                  <a:pt x="617615" y="483439"/>
                  <a:pt x="617615" y="319882"/>
                </a:cubicBezTo>
                <a:cubicBezTo>
                  <a:pt x="617615" y="156325"/>
                  <a:pt x="484670" y="23736"/>
                  <a:pt x="320675" y="23736"/>
                </a:cubicBezTo>
                <a:cubicBezTo>
                  <a:pt x="156680" y="23736"/>
                  <a:pt x="23735" y="156325"/>
                  <a:pt x="23735" y="319882"/>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116742" name="TextBox 2">
            <a:extLst>
              <a:ext uri="{FF2B5EF4-FFF2-40B4-BE49-F238E27FC236}">
                <a16:creationId xmlns:a16="http://schemas.microsoft.com/office/drawing/2014/main" id="{7B050B1B-19D5-5D4D-AA70-9C75549274DC}"/>
              </a:ext>
            </a:extLst>
          </p:cNvPr>
          <p:cNvSpPr txBox="1">
            <a:spLocks noChangeArrowheads="1"/>
          </p:cNvSpPr>
          <p:nvPr/>
        </p:nvSpPr>
        <p:spPr bwMode="auto">
          <a:xfrm>
            <a:off x="3048000" y="2819400"/>
            <a:ext cx="216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latin typeface="Times New Roman" panose="02020603050405020304" pitchFamily="18" charset="0"/>
              </a:rPr>
              <a:t>Hyades  (180, −22)</a:t>
            </a:r>
          </a:p>
        </p:txBody>
      </p:sp>
      <p:sp>
        <p:nvSpPr>
          <p:cNvPr id="236551" name="TextBox 7">
            <a:extLst>
              <a:ext uri="{FF2B5EF4-FFF2-40B4-BE49-F238E27FC236}">
                <a16:creationId xmlns:a16="http://schemas.microsoft.com/office/drawing/2014/main" id="{AD62D974-235D-C446-9987-6BA45E409250}"/>
              </a:ext>
            </a:extLst>
          </p:cNvPr>
          <p:cNvSpPr txBox="1">
            <a:spLocks noChangeArrowheads="1"/>
          </p:cNvSpPr>
          <p:nvPr/>
        </p:nvSpPr>
        <p:spPr bwMode="auto">
          <a:xfrm>
            <a:off x="-222250" y="5638800"/>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image: Juan Carlos Casado</a:t>
            </a:r>
          </a:p>
        </p:txBody>
      </p:sp>
      <p:sp>
        <p:nvSpPr>
          <p:cNvPr id="9" name="TextBox 8">
            <a:extLst>
              <a:ext uri="{FF2B5EF4-FFF2-40B4-BE49-F238E27FC236}">
                <a16:creationId xmlns:a16="http://schemas.microsoft.com/office/drawing/2014/main" id="{FE0F6673-E5F9-AD45-AB74-35EADA59F4D0}"/>
              </a:ext>
            </a:extLst>
          </p:cNvPr>
          <p:cNvSpPr txBox="1">
            <a:spLocks noChangeArrowheads="1"/>
          </p:cNvSpPr>
          <p:nvPr/>
        </p:nvSpPr>
        <p:spPr bwMode="auto">
          <a:xfrm>
            <a:off x="2971800" y="1704975"/>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(200, −9)</a:t>
            </a:r>
          </a:p>
          <a:p>
            <a:pPr algn="ctr" eaLnBrk="1" hangingPunct="1">
              <a:spcBef>
                <a:spcPct val="0"/>
              </a:spcBef>
              <a:buFontTx/>
              <a:buNone/>
            </a:pPr>
            <a:r>
              <a:rPr lang="en-US" altLang="en-US" sz="1200">
                <a:solidFill>
                  <a:srgbClr val="FFFF00"/>
                </a:solidFill>
                <a:latin typeface="Times New Roman" panose="02020603050405020304" pitchFamily="18" charset="0"/>
              </a:rPr>
              <a:t>Betelgeuse</a:t>
            </a:r>
          </a:p>
        </p:txBody>
      </p:sp>
      <p:sp>
        <p:nvSpPr>
          <p:cNvPr id="10" name="TextBox 9">
            <a:extLst>
              <a:ext uri="{FF2B5EF4-FFF2-40B4-BE49-F238E27FC236}">
                <a16:creationId xmlns:a16="http://schemas.microsoft.com/office/drawing/2014/main" id="{6E1C3640-7E2A-634B-B3D7-F4D07E8BBEB5}"/>
              </a:ext>
            </a:extLst>
          </p:cNvPr>
          <p:cNvSpPr txBox="1">
            <a:spLocks noChangeArrowheads="1"/>
          </p:cNvSpPr>
          <p:nvPr/>
        </p:nvSpPr>
        <p:spPr bwMode="auto">
          <a:xfrm>
            <a:off x="1447800" y="2209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(227, −9)</a:t>
            </a:r>
          </a:p>
          <a:p>
            <a:pPr algn="ctr" eaLnBrk="1" hangingPunct="1">
              <a:spcBef>
                <a:spcPct val="0"/>
              </a:spcBef>
              <a:buFontTx/>
              <a:buNone/>
            </a:pPr>
            <a:r>
              <a:rPr lang="en-US" altLang="en-US" sz="1200">
                <a:solidFill>
                  <a:srgbClr val="FFFF00"/>
                </a:solidFill>
                <a:latin typeface="Times New Roman" panose="02020603050405020304" pitchFamily="18" charset="0"/>
              </a:rPr>
              <a:t>Sirius</a:t>
            </a:r>
          </a:p>
        </p:txBody>
      </p:sp>
      <p:sp>
        <p:nvSpPr>
          <p:cNvPr id="11" name="TextBox 10">
            <a:extLst>
              <a:ext uri="{FF2B5EF4-FFF2-40B4-BE49-F238E27FC236}">
                <a16:creationId xmlns:a16="http://schemas.microsoft.com/office/drawing/2014/main" id="{C87B1F9B-9B39-5541-BE0B-9D3AC75A65D0}"/>
              </a:ext>
            </a:extLst>
          </p:cNvPr>
          <p:cNvSpPr txBox="1">
            <a:spLocks noChangeArrowheads="1"/>
          </p:cNvSpPr>
          <p:nvPr/>
        </p:nvSpPr>
        <p:spPr bwMode="auto">
          <a:xfrm>
            <a:off x="7848600" y="28194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(123, +26)</a:t>
            </a:r>
          </a:p>
          <a:p>
            <a:pPr algn="ctr" eaLnBrk="1" hangingPunct="1">
              <a:spcBef>
                <a:spcPct val="0"/>
              </a:spcBef>
              <a:buFontTx/>
              <a:buNone/>
            </a:pPr>
            <a:r>
              <a:rPr lang="en-US" altLang="en-US" sz="1200">
                <a:solidFill>
                  <a:srgbClr val="FFFF00"/>
                </a:solidFill>
                <a:latin typeface="Times New Roman" panose="02020603050405020304" pitchFamily="18" charset="0"/>
              </a:rPr>
              <a:t>Polaris</a:t>
            </a:r>
          </a:p>
        </p:txBody>
      </p:sp>
      <p:sp>
        <p:nvSpPr>
          <p:cNvPr id="12" name="TextBox 2">
            <a:extLst>
              <a:ext uri="{FF2B5EF4-FFF2-40B4-BE49-F238E27FC236}">
                <a16:creationId xmlns:a16="http://schemas.microsoft.com/office/drawing/2014/main" id="{33F5B373-D694-1449-B9F8-B0531617ADB7}"/>
              </a:ext>
            </a:extLst>
          </p:cNvPr>
          <p:cNvSpPr txBox="1">
            <a:spLocks noChangeArrowheads="1"/>
          </p:cNvSpPr>
          <p:nvPr/>
        </p:nvSpPr>
        <p:spPr bwMode="auto">
          <a:xfrm>
            <a:off x="5524500" y="3048000"/>
            <a:ext cx="232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latin typeface="Times New Roman" panose="02020603050405020304" pitchFamily="18" charset="0"/>
              </a:rPr>
              <a:t>Pleiades  (167, −24)   </a:t>
            </a:r>
          </a:p>
        </p:txBody>
      </p:sp>
      <p:sp>
        <p:nvSpPr>
          <p:cNvPr id="13" name="TextBox 2">
            <a:extLst>
              <a:ext uri="{FF2B5EF4-FFF2-40B4-BE49-F238E27FC236}">
                <a16:creationId xmlns:a16="http://schemas.microsoft.com/office/drawing/2014/main" id="{CF001B1C-E761-C34C-AB49-0C21E0BA4889}"/>
              </a:ext>
            </a:extLst>
          </p:cNvPr>
          <p:cNvSpPr txBox="1">
            <a:spLocks noChangeArrowheads="1"/>
          </p:cNvSpPr>
          <p:nvPr/>
        </p:nvSpPr>
        <p:spPr bwMode="auto">
          <a:xfrm>
            <a:off x="2185988" y="6019800"/>
            <a:ext cx="4443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Times New Roman" panose="02020603050405020304" pitchFamily="18" charset="0"/>
              </a:rPr>
              <a:t>Galactic longitude, latitude = (</a:t>
            </a:r>
            <a:r>
              <a:rPr lang="en-US" altLang="en-US" sz="2400" i="1">
                <a:latin typeface="Times New Roman" panose="02020603050405020304" pitchFamily="18" charset="0"/>
              </a:rPr>
              <a:t>l, b</a:t>
            </a:r>
            <a:r>
              <a:rPr lang="en-US" altLang="en-US" sz="2400">
                <a:latin typeface="Times New Roman" panose="02020603050405020304" pitchFamily="18" charset="0"/>
              </a:rPr>
              <a:t>)</a:t>
            </a:r>
          </a:p>
          <a:p>
            <a:pPr algn="ctr" eaLnBrk="1" hangingPunct="1">
              <a:spcBef>
                <a:spcPct val="0"/>
              </a:spcBef>
              <a:buFontTx/>
              <a:buNone/>
            </a:pPr>
            <a:r>
              <a:rPr lang="en-US" altLang="en-US" sz="2400">
                <a:latin typeface="Times New Roman" panose="02020603050405020304" pitchFamily="18" charset="0"/>
              </a:rPr>
              <a:t>Galactic Center = (0,0)</a:t>
            </a:r>
          </a:p>
        </p:txBody>
      </p:sp>
      <p:sp>
        <p:nvSpPr>
          <p:cNvPr id="16" name="TextBox 15">
            <a:extLst>
              <a:ext uri="{FF2B5EF4-FFF2-40B4-BE49-F238E27FC236}">
                <a16:creationId xmlns:a16="http://schemas.microsoft.com/office/drawing/2014/main" id="{E813ECA4-4F21-BA4C-A2D4-FB440951830D}"/>
              </a:ext>
            </a:extLst>
          </p:cNvPr>
          <p:cNvSpPr txBox="1">
            <a:spLocks noChangeArrowheads="1"/>
          </p:cNvSpPr>
          <p:nvPr/>
        </p:nvSpPr>
        <p:spPr bwMode="auto">
          <a:xfrm>
            <a:off x="6781800" y="174783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rPr>
              <a:t>(163, +4)</a:t>
            </a:r>
          </a:p>
          <a:p>
            <a:pPr algn="ctr" eaLnBrk="1" hangingPunct="1">
              <a:spcBef>
                <a:spcPct val="0"/>
              </a:spcBef>
              <a:buFontTx/>
              <a:buNone/>
            </a:pPr>
            <a:r>
              <a:rPr lang="en-US" altLang="en-US" sz="1200">
                <a:solidFill>
                  <a:srgbClr val="FFFF00"/>
                </a:solidFill>
                <a:latin typeface="Times New Roman" panose="02020603050405020304" pitchFamily="18" charset="0"/>
              </a:rPr>
              <a:t>Capella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0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6742"/>
                                        </p:tgtEl>
                                        <p:attrNameLst>
                                          <p:attrName>style.visibility</p:attrName>
                                        </p:attrNameLst>
                                      </p:cBhvr>
                                      <p:to>
                                        <p:strVal val="visible"/>
                                      </p:to>
                                    </p:set>
                                    <p:animEffect transition="in" filter="fade">
                                      <p:cBhvr>
                                        <p:cTn id="42" dur="2000"/>
                                        <p:tgtEl>
                                          <p:spTgt spid="1167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9" grpId="0"/>
      <p:bldP spid="10" grpId="0"/>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70DC8B97-B2A6-B64F-BF16-81791B31A69B}"/>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Coordinates</a:t>
            </a:r>
          </a:p>
        </p:txBody>
      </p:sp>
      <p:pic>
        <p:nvPicPr>
          <p:cNvPr id="238595" name="Picture 5">
            <a:extLst>
              <a:ext uri="{FF2B5EF4-FFF2-40B4-BE49-F238E27FC236}">
                <a16:creationId xmlns:a16="http://schemas.microsoft.com/office/drawing/2014/main" id="{46D88099-8780-F543-B0FD-E1317C084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46150"/>
            <a:ext cx="6435725"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D51F95D1-59F2-1642-9DE7-54BC1FB2C67A}"/>
              </a:ext>
            </a:extLst>
          </p:cNvPr>
          <p:cNvSpPr txBox="1">
            <a:spLocks noChangeArrowheads="1"/>
          </p:cNvSpPr>
          <p:nvPr/>
        </p:nvSpPr>
        <p:spPr bwMode="auto">
          <a:xfrm>
            <a:off x="0" y="3635375"/>
            <a:ext cx="1295400"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Hyades  </a:t>
            </a:r>
          </a:p>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(180, −22)</a:t>
            </a:r>
          </a:p>
        </p:txBody>
      </p:sp>
      <p:pic>
        <p:nvPicPr>
          <p:cNvPr id="5" name="Picture 4">
            <a:extLst>
              <a:ext uri="{FF2B5EF4-FFF2-40B4-BE49-F238E27FC236}">
                <a16:creationId xmlns:a16="http://schemas.microsoft.com/office/drawing/2014/main" id="{9A59D14F-1DE9-4A48-B467-652A409F0E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54118" y="3131344"/>
            <a:ext cx="17668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4122A2E3-1E28-7A41-A891-22878580FF72}"/>
              </a:ext>
            </a:extLst>
          </p:cNvPr>
          <p:cNvSpPr txBox="1">
            <a:spLocks noChangeArrowheads="1"/>
          </p:cNvSpPr>
          <p:nvPr/>
        </p:nvSpPr>
        <p:spPr bwMode="auto">
          <a:xfrm>
            <a:off x="7962900" y="4848225"/>
            <a:ext cx="952500" cy="13239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M20</a:t>
            </a:r>
          </a:p>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Trifid Nebula</a:t>
            </a:r>
          </a:p>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(7,0)</a:t>
            </a:r>
          </a:p>
        </p:txBody>
      </p:sp>
      <p:sp>
        <p:nvSpPr>
          <p:cNvPr id="7" name="TextBox 2">
            <a:extLst>
              <a:ext uri="{FF2B5EF4-FFF2-40B4-BE49-F238E27FC236}">
                <a16:creationId xmlns:a16="http://schemas.microsoft.com/office/drawing/2014/main" id="{C3517FE0-3676-3248-8CBA-7C5DD2D87C05}"/>
              </a:ext>
            </a:extLst>
          </p:cNvPr>
          <p:cNvSpPr txBox="1">
            <a:spLocks noChangeArrowheads="1"/>
          </p:cNvSpPr>
          <p:nvPr/>
        </p:nvSpPr>
        <p:spPr bwMode="auto">
          <a:xfrm>
            <a:off x="3810000" y="2590800"/>
            <a:ext cx="1219200" cy="157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9600" dirty="0">
                <a:solidFill>
                  <a:schemeClr val="bg1">
                    <a:lumMod val="60000"/>
                    <a:lumOff val="40000"/>
                  </a:schemeClr>
                </a:solidFill>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03408A08-880B-F143-90AB-17A17FE44FF4}"/>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Hyades Movies</a:t>
            </a:r>
          </a:p>
        </p:txBody>
      </p:sp>
      <p:sp>
        <p:nvSpPr>
          <p:cNvPr id="3" name="Rectangle 2">
            <a:extLst>
              <a:ext uri="{FF2B5EF4-FFF2-40B4-BE49-F238E27FC236}">
                <a16:creationId xmlns:a16="http://schemas.microsoft.com/office/drawing/2014/main" id="{6607E1E0-048A-3B4D-A444-C1C3BA6E7A76}"/>
              </a:ext>
            </a:extLst>
          </p:cNvPr>
          <p:cNvSpPr>
            <a:spLocks noChangeArrowheads="1"/>
          </p:cNvSpPr>
          <p:nvPr/>
        </p:nvSpPr>
        <p:spPr bwMode="auto">
          <a:xfrm>
            <a:off x="0" y="25146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600" dirty="0">
              <a:solidFill>
                <a:srgbClr val="FFFF00"/>
              </a:solidFill>
              <a:latin typeface="Times New Roman" panose="02020603050405020304" pitchFamily="18" charset="0"/>
            </a:endParaRPr>
          </a:p>
          <a:p>
            <a:pPr algn="ctr" eaLnBrk="1" hangingPunct="1">
              <a:spcBef>
                <a:spcPct val="0"/>
              </a:spcBef>
              <a:buFontTx/>
              <a:buNone/>
            </a:pPr>
            <a:r>
              <a:rPr lang="en-US" altLang="en-US" sz="1600" dirty="0">
                <a:solidFill>
                  <a:srgbClr val="FFFF00"/>
                </a:solidFill>
                <a:latin typeface="Times New Roman" panose="02020603050405020304" pitchFamily="18" charset="0"/>
              </a:rPr>
              <a:t>Hyades cluster: </a:t>
            </a:r>
            <a:r>
              <a:rPr lang="en-US" altLang="en-US" sz="1600" dirty="0">
                <a:latin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https://www.youtube.com/watch?v=FS1mpR7jSEw&amp;feature=emb_logo</a:t>
            </a:r>
            <a:endParaRPr lang="en-US" altLang="en-US" sz="1600" dirty="0">
              <a:latin typeface="Times New Roman" panose="02020603050405020304" pitchFamily="18" charset="0"/>
            </a:endParaRPr>
          </a:p>
          <a:p>
            <a:pPr algn="ctr" eaLnBrk="1" hangingPunct="1">
              <a:spcBef>
                <a:spcPct val="0"/>
              </a:spcBef>
              <a:buFontTx/>
              <a:buNone/>
            </a:pPr>
            <a:endParaRPr lang="en-US" altLang="en-US" sz="1600" dirty="0">
              <a:solidFill>
                <a:srgbClr val="FFFF00"/>
              </a:solidFill>
              <a:latin typeface="Times New Roman" panose="02020603050405020304" pitchFamily="18" charset="0"/>
            </a:endParaRPr>
          </a:p>
          <a:p>
            <a:pPr algn="ctr" eaLnBrk="1" hangingPunct="1">
              <a:spcBef>
                <a:spcPct val="0"/>
              </a:spcBef>
              <a:buFontTx/>
              <a:buNone/>
            </a:pPr>
            <a:r>
              <a:rPr lang="en-US" altLang="en-US" sz="1600" dirty="0">
                <a:solidFill>
                  <a:srgbClr val="FFFF00"/>
                </a:solidFill>
                <a:latin typeface="Times New Roman" panose="02020603050405020304" pitchFamily="18" charset="0"/>
              </a:rPr>
              <a:t>Hyades tails: </a:t>
            </a:r>
            <a:r>
              <a:rPr lang="en-US" altLang="en-US" sz="1600" dirty="0">
                <a:latin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https://www.youtube.com/watch?v=Wqqj2T6ox70&amp;feature=emb_logo</a:t>
            </a:r>
            <a:endParaRPr lang="en-US" altLang="en-US" sz="1600" dirty="0">
              <a:latin typeface="Times New Roman" panose="02020603050405020304" pitchFamily="18" charset="0"/>
            </a:endParaRPr>
          </a:p>
          <a:p>
            <a:pPr algn="ctr" eaLnBrk="1" hangingPunct="1">
              <a:spcBef>
                <a:spcPct val="0"/>
              </a:spcBef>
              <a:buFontTx/>
              <a:buNone/>
            </a:pPr>
            <a:endParaRPr lang="en-US" altLang="en-US" sz="1600" dirty="0">
              <a:solidFill>
                <a:srgbClr val="FFFF00"/>
              </a:solidFill>
              <a:latin typeface="Times New Roman" panose="02020603050405020304" pitchFamily="18" charset="0"/>
            </a:endParaRPr>
          </a:p>
          <a:p>
            <a:pPr algn="ctr" eaLnBrk="1" hangingPunct="1">
              <a:spcBef>
                <a:spcPct val="0"/>
              </a:spcBef>
              <a:buFontTx/>
              <a:buNone/>
            </a:pPr>
            <a:r>
              <a:rPr lang="en-US" altLang="en-US" sz="1600" dirty="0">
                <a:solidFill>
                  <a:srgbClr val="FFFF00"/>
                </a:solidFill>
                <a:latin typeface="Times New Roman" panose="02020603050405020304" pitchFamily="18" charset="0"/>
              </a:rPr>
              <a:t>Hyades in box: </a:t>
            </a:r>
            <a:r>
              <a:rPr lang="en-US" altLang="en-US" sz="1600" dirty="0">
                <a:latin typeface="Times New Roman" panose="02020603050405020304" pitchFamily="18" charset="0"/>
                <a:hlinkClick r:id="rId5">
                  <a:extLst>
                    <a:ext uri="{A12FA001-AC4F-418D-AE19-62706E023703}">
                      <ahyp:hlinkClr xmlns:ahyp="http://schemas.microsoft.com/office/drawing/2018/hyperlinkcolor" val="tx"/>
                    </a:ext>
                  </a:extLst>
                </a:hlinkClick>
              </a:rPr>
              <a:t>https://www.dropbox.com/s/19m4q08eenkzq8z/animation_Hyades_30pc.mp4</a:t>
            </a:r>
            <a:endParaRPr lang="en-US" altLang="en-US" sz="1600" dirty="0">
              <a:latin typeface="Times New Roman" panose="02020603050405020304" pitchFamily="18" charset="0"/>
            </a:endParaRPr>
          </a:p>
          <a:p>
            <a:pPr algn="ctr" eaLnBrk="1" hangingPunct="1">
              <a:spcBef>
                <a:spcPct val="0"/>
              </a:spcBef>
              <a:buFontTx/>
              <a:buNone/>
            </a:pPr>
            <a:endParaRPr lang="en-US" altLang="en-US" sz="1600" dirty="0">
              <a:solidFill>
                <a:srgbClr val="FFFF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7" name="Rectangle 2">
            <a:extLst>
              <a:ext uri="{FF2B5EF4-FFF2-40B4-BE49-F238E27FC236}">
                <a16:creationId xmlns:a16="http://schemas.microsoft.com/office/drawing/2014/main" id="{7FD1A0C1-586D-1B4F-B424-EF854FBF7A1F}"/>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Hyades Membership</a:t>
            </a:r>
          </a:p>
        </p:txBody>
      </p:sp>
      <p:pic>
        <p:nvPicPr>
          <p:cNvPr id="2" name="Picture 1" descr="Screen Shot 2020-02-25 at 9.44.14 AM.png">
            <a:extLst>
              <a:ext uri="{FF2B5EF4-FFF2-40B4-BE49-F238E27FC236}">
                <a16:creationId xmlns:a16="http://schemas.microsoft.com/office/drawing/2014/main" id="{D21E2EB4-5326-FE4A-9C6E-BE7BF1312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313238"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9" name="Picture 2" descr="Screen Shot 2020-02-25 at 9.44.24 AM.png">
            <a:extLst>
              <a:ext uri="{FF2B5EF4-FFF2-40B4-BE49-F238E27FC236}">
                <a16:creationId xmlns:a16="http://schemas.microsoft.com/office/drawing/2014/main" id="{DC322F65-0F8E-3F4A-9075-800305CC90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066800"/>
            <a:ext cx="45085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TextBox 1">
            <a:extLst>
              <a:ext uri="{FF2B5EF4-FFF2-40B4-BE49-F238E27FC236}">
                <a16:creationId xmlns:a16="http://schemas.microsoft.com/office/drawing/2014/main" id="{6743501B-17D3-5C4C-BC8E-9925EBF7F314}"/>
              </a:ext>
            </a:extLst>
          </p:cNvPr>
          <p:cNvSpPr txBox="1">
            <a:spLocks noChangeArrowheads="1"/>
          </p:cNvSpPr>
          <p:nvPr/>
        </p:nvSpPr>
        <p:spPr bwMode="auto">
          <a:xfrm>
            <a:off x="6934200" y="6400800"/>
            <a:ext cx="1479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Lodieu+ (2019)</a:t>
            </a:r>
          </a:p>
        </p:txBody>
      </p:sp>
      <p:sp>
        <p:nvSpPr>
          <p:cNvPr id="6" name="TextBox 2">
            <a:extLst>
              <a:ext uri="{FF2B5EF4-FFF2-40B4-BE49-F238E27FC236}">
                <a16:creationId xmlns:a16="http://schemas.microsoft.com/office/drawing/2014/main" id="{3B91E3E9-DDAC-034D-9C13-EE8F31B5F82F}"/>
              </a:ext>
            </a:extLst>
          </p:cNvPr>
          <p:cNvSpPr txBox="1">
            <a:spLocks noChangeArrowheads="1"/>
          </p:cNvSpPr>
          <p:nvPr/>
        </p:nvSpPr>
        <p:spPr bwMode="auto">
          <a:xfrm>
            <a:off x="1295400" y="5562600"/>
            <a:ext cx="2362200"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selection by</a:t>
            </a:r>
          </a:p>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proper motion</a:t>
            </a:r>
          </a:p>
        </p:txBody>
      </p:sp>
      <p:sp>
        <p:nvSpPr>
          <p:cNvPr id="7" name="TextBox 2">
            <a:extLst>
              <a:ext uri="{FF2B5EF4-FFF2-40B4-BE49-F238E27FC236}">
                <a16:creationId xmlns:a16="http://schemas.microsoft.com/office/drawing/2014/main" id="{764CC737-7A55-1A48-8530-E5CA36BD8424}"/>
              </a:ext>
            </a:extLst>
          </p:cNvPr>
          <p:cNvSpPr txBox="1">
            <a:spLocks noChangeArrowheads="1"/>
          </p:cNvSpPr>
          <p:nvPr/>
        </p:nvSpPr>
        <p:spPr bwMode="auto">
          <a:xfrm>
            <a:off x="5943600" y="5562600"/>
            <a:ext cx="2362200"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selection by</a:t>
            </a:r>
          </a:p>
          <a:p>
            <a:pPr algn="ctr" eaLnBrk="1" hangingPunct="1">
              <a:spcBef>
                <a:spcPct val="0"/>
              </a:spcBef>
              <a:buFontTx/>
              <a:buNone/>
              <a:defRPr/>
            </a:pPr>
            <a:r>
              <a:rPr lang="en-US" altLang="en-US" sz="2000" dirty="0">
                <a:solidFill>
                  <a:schemeClr val="bg1">
                    <a:lumMod val="60000"/>
                    <a:lumOff val="40000"/>
                  </a:schemeClr>
                </a:solidFill>
                <a:latin typeface="Times New Roman" panose="02020603050405020304" pitchFamily="18" charset="0"/>
              </a:rPr>
              <a:t>parallax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6785" name="Picture 3" descr="Screen Shot 2020-02-25 at 9.44.43 AM.png">
            <a:extLst>
              <a:ext uri="{FF2B5EF4-FFF2-40B4-BE49-F238E27FC236}">
                <a16:creationId xmlns:a16="http://schemas.microsoft.com/office/drawing/2014/main" id="{08CCA77F-9B5E-864E-A11E-91AB1F2249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 y="838200"/>
            <a:ext cx="81883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6" name="Rectangle 2">
            <a:extLst>
              <a:ext uri="{FF2B5EF4-FFF2-40B4-BE49-F238E27FC236}">
                <a16:creationId xmlns:a16="http://schemas.microsoft.com/office/drawing/2014/main" id="{F2E4AE2E-AAFE-6740-80D1-3C7280047A85}"/>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Hyades LF</a:t>
            </a:r>
          </a:p>
        </p:txBody>
      </p:sp>
      <p:sp>
        <p:nvSpPr>
          <p:cNvPr id="246787" name="TextBox 1">
            <a:extLst>
              <a:ext uri="{FF2B5EF4-FFF2-40B4-BE49-F238E27FC236}">
                <a16:creationId xmlns:a16="http://schemas.microsoft.com/office/drawing/2014/main" id="{EE124C6C-0431-8744-B4E9-67E04BD7E888}"/>
              </a:ext>
            </a:extLst>
          </p:cNvPr>
          <p:cNvSpPr txBox="1">
            <a:spLocks noChangeArrowheads="1"/>
          </p:cNvSpPr>
          <p:nvPr/>
        </p:nvSpPr>
        <p:spPr bwMode="auto">
          <a:xfrm>
            <a:off x="6934200" y="6400800"/>
            <a:ext cx="1479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Lodieu+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69" name="Picture 1" descr="pass.IMG_1913.copy.jpg">
            <a:extLst>
              <a:ext uri="{FF2B5EF4-FFF2-40B4-BE49-F238E27FC236}">
                <a16:creationId xmlns:a16="http://schemas.microsoft.com/office/drawing/2014/main" id="{13DAD940-4887-4565-A881-D6802C494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2">
            <a:extLst>
              <a:ext uri="{FF2B5EF4-FFF2-40B4-BE49-F238E27FC236}">
                <a16:creationId xmlns:a16="http://schemas.microsoft.com/office/drawing/2014/main" id="{2ED5F813-787B-5560-8A0F-C2EC0AF50ACC}"/>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Assignments</a:t>
            </a:r>
          </a:p>
        </p:txBody>
      </p:sp>
      <p:sp>
        <p:nvSpPr>
          <p:cNvPr id="1404933" name="Rectangle 5">
            <a:extLst>
              <a:ext uri="{FF2B5EF4-FFF2-40B4-BE49-F238E27FC236}">
                <a16:creationId xmlns:a16="http://schemas.microsoft.com/office/drawing/2014/main" id="{4502227F-FABF-6989-1124-E885D703F84C}"/>
              </a:ext>
            </a:extLst>
          </p:cNvPr>
          <p:cNvSpPr>
            <a:spLocks noChangeArrowheads="1"/>
          </p:cNvSpPr>
          <p:nvPr/>
        </p:nvSpPr>
        <p:spPr bwMode="auto">
          <a:xfrm>
            <a:off x="228600" y="914400"/>
            <a:ext cx="8839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hlinkClick r:id="rId4">
                  <a:extLst>
                    <a:ext uri="{A12FA001-AC4F-418D-AE19-62706E023703}">
                      <ahyp:hlinkClr xmlns:ahyp="http://schemas.microsoft.com/office/drawing/2018/hyperlinkcolor" val="tx"/>
                    </a:ext>
                  </a:extLst>
                </a:hlinkClick>
              </a:rPr>
              <a:t>http://www.astro.gsu.edu/~thenry/GALACTIC/</a:t>
            </a:r>
            <a:endParaRPr kumimoji="0" lang="en-US" altLang="en-US" sz="16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2929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Thursday 15 FEB 	Proposal Level 0 --- Key References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choose 5 papers for Introduction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C1C1D"/>
                </a:solidFill>
                <a:effectLst/>
                <a:uLnTx/>
                <a:uFillTx/>
                <a:latin typeface="Times New Roman" panose="02020603050405020304" pitchFamily="18" charset="0"/>
                <a:ea typeface="ＭＳ Ｐゴシック" panose="020B0600070205080204" pitchFamily="34" charset="-128"/>
                <a:cs typeface="+mn-cs"/>
              </a:rPr>
              <a:t>			     direct relation to your topic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Thursday 22 FEB		Proposal Level 1 --- OUTLINE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Page 1: Title/Name/Intellectual Merit/Broader Impacts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IM (Abstract) and BI have a few sentences each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a:t>
            </a:r>
            <a:r>
              <a:rPr lang="en-US" altLang="en-US" sz="2000" dirty="0">
                <a:solidFill>
                  <a:srgbClr val="DADADA">
                    <a:lumMod val="10000"/>
                  </a:srgbClr>
                </a:solidFill>
                <a:latin typeface="Times New Roman" panose="02020603050405020304" pitchFamily="18" charset="0"/>
              </a:rPr>
              <a:t>Page 2: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Introduction has a few sentences (3+ refs)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Sections, Tables, Figures listed </a:t>
            </a:r>
          </a:p>
        </p:txBody>
      </p:sp>
      <p:pic>
        <p:nvPicPr>
          <p:cNvPr id="160772" name="Picture 2" descr="Screen Shot 2020-01-20 at 11.15.33 PM.png">
            <a:extLst>
              <a:ext uri="{FF2B5EF4-FFF2-40B4-BE49-F238E27FC236}">
                <a16:creationId xmlns:a16="http://schemas.microsoft.com/office/drawing/2014/main" id="{5CE78C07-5210-3F35-FC8B-A7D22E6901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3" descr="Screen Shot 2020-01-20 at 11.18.30 PM.png">
            <a:extLst>
              <a:ext uri="{FF2B5EF4-FFF2-40B4-BE49-F238E27FC236}">
                <a16:creationId xmlns:a16="http://schemas.microsoft.com/office/drawing/2014/main" id="{950CC0D1-AED1-B743-9655-C90240B86F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6" end="6"/>
                                            </p:txEl>
                                          </p:spTgt>
                                        </p:tgtEl>
                                        <p:attrNameLst>
                                          <p:attrName>style.visibility</p:attrName>
                                        </p:attrNameLst>
                                      </p:cBhvr>
                                      <p:to>
                                        <p:strVal val="visible"/>
                                      </p:to>
                                    </p:set>
                                    <p:animEffect transition="in" filter="fade">
                                      <p:cBhvr>
                                        <p:cTn id="7" dur="2000"/>
                                        <p:tgtEl>
                                          <p:spTgt spid="140493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7" end="7"/>
                                            </p:txEl>
                                          </p:spTgt>
                                        </p:tgtEl>
                                        <p:attrNameLst>
                                          <p:attrName>style.visibility</p:attrName>
                                        </p:attrNameLst>
                                      </p:cBhvr>
                                      <p:to>
                                        <p:strVal val="visible"/>
                                      </p:to>
                                    </p:set>
                                    <p:animEffect transition="in" filter="fade">
                                      <p:cBhvr>
                                        <p:cTn id="12" dur="2000"/>
                                        <p:tgtEl>
                                          <p:spTgt spid="140493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8" end="8"/>
                                            </p:txEl>
                                          </p:spTgt>
                                        </p:tgtEl>
                                        <p:attrNameLst>
                                          <p:attrName>style.visibility</p:attrName>
                                        </p:attrNameLst>
                                      </p:cBhvr>
                                      <p:to>
                                        <p:strVal val="visible"/>
                                      </p:to>
                                    </p:set>
                                    <p:animEffect transition="in" filter="fade">
                                      <p:cBhvr>
                                        <p:cTn id="17" dur="2000"/>
                                        <p:tgtEl>
                                          <p:spTgt spid="140493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9" end="9"/>
                                            </p:txEl>
                                          </p:spTgt>
                                        </p:tgtEl>
                                        <p:attrNameLst>
                                          <p:attrName>style.visibility</p:attrName>
                                        </p:attrNameLst>
                                      </p:cBhvr>
                                      <p:to>
                                        <p:strVal val="visible"/>
                                      </p:to>
                                    </p:set>
                                    <p:animEffect transition="in" filter="fade">
                                      <p:cBhvr>
                                        <p:cTn id="22" dur="2000"/>
                                        <p:tgtEl>
                                          <p:spTgt spid="140493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10" end="10"/>
                                            </p:txEl>
                                          </p:spTgt>
                                        </p:tgtEl>
                                        <p:attrNameLst>
                                          <p:attrName>style.visibility</p:attrName>
                                        </p:attrNameLst>
                                      </p:cBhvr>
                                      <p:to>
                                        <p:strVal val="visible"/>
                                      </p:to>
                                    </p:set>
                                    <p:animEffect transition="in" filter="fade">
                                      <p:cBhvr>
                                        <p:cTn id="27" dur="2000"/>
                                        <p:tgtEl>
                                          <p:spTgt spid="14049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3" name="Rectangle 2">
            <a:extLst>
              <a:ext uri="{FF2B5EF4-FFF2-40B4-BE49-F238E27FC236}">
                <a16:creationId xmlns:a16="http://schemas.microsoft.com/office/drawing/2014/main" id="{2519CE98-49E9-624C-991B-CB71CF1969FE}"/>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Hyades MF</a:t>
            </a:r>
          </a:p>
        </p:txBody>
      </p:sp>
      <p:pic>
        <p:nvPicPr>
          <p:cNvPr id="248834" name="Picture 3" descr="Screen Shot 2020-02-25 at 9.44.58 AM.png">
            <a:extLst>
              <a:ext uri="{FF2B5EF4-FFF2-40B4-BE49-F238E27FC236}">
                <a16:creationId xmlns:a16="http://schemas.microsoft.com/office/drawing/2014/main" id="{261DC02E-9BFA-C641-A199-C6844E9395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788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extBox 1">
            <a:extLst>
              <a:ext uri="{FF2B5EF4-FFF2-40B4-BE49-F238E27FC236}">
                <a16:creationId xmlns:a16="http://schemas.microsoft.com/office/drawing/2014/main" id="{E405C8CD-DEA9-F14D-8421-68B3B0F46DAC}"/>
              </a:ext>
            </a:extLst>
          </p:cNvPr>
          <p:cNvSpPr txBox="1">
            <a:spLocks noChangeArrowheads="1"/>
          </p:cNvSpPr>
          <p:nvPr/>
        </p:nvSpPr>
        <p:spPr bwMode="auto">
          <a:xfrm>
            <a:off x="6934200" y="6400800"/>
            <a:ext cx="1479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Lodieu+ (2019)</a:t>
            </a:r>
          </a:p>
        </p:txBody>
      </p:sp>
      <p:sp>
        <p:nvSpPr>
          <p:cNvPr id="5" name="TextBox 4">
            <a:extLst>
              <a:ext uri="{FF2B5EF4-FFF2-40B4-BE49-F238E27FC236}">
                <a16:creationId xmlns:a16="http://schemas.microsoft.com/office/drawing/2014/main" id="{77D7BCFF-8AC8-374A-B34F-569C94A9AB8F}"/>
              </a:ext>
            </a:extLst>
          </p:cNvPr>
          <p:cNvSpPr txBox="1">
            <a:spLocks noChangeArrowheads="1"/>
          </p:cNvSpPr>
          <p:nvPr/>
        </p:nvSpPr>
        <p:spPr bwMode="auto">
          <a:xfrm>
            <a:off x="1295400" y="685800"/>
            <a:ext cx="7419975"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latin typeface="Times New Roman" panose="02020603050405020304" pitchFamily="18" charset="0"/>
              </a:rPr>
              <a:t>85 dots                       61 M</a:t>
            </a:r>
            <a:r>
              <a:rPr lang="en-US" altLang="en-US" sz="2000" baseline="-25000">
                <a:solidFill>
                  <a:srgbClr val="FF0000"/>
                </a:solidFill>
                <a:latin typeface="Times New Roman" panose="02020603050405020304" pitchFamily="18" charset="0"/>
                <a:sym typeface="Wingdings" pitchFamily="2" charset="2"/>
              </a:rPr>
              <a:t></a:t>
            </a:r>
            <a:r>
              <a:rPr lang="en-US" altLang="en-US" sz="2000">
                <a:solidFill>
                  <a:srgbClr val="FF0000"/>
                </a:solidFill>
                <a:latin typeface="Times New Roman" panose="02020603050405020304" pitchFamily="18" charset="0"/>
              </a:rPr>
              <a:t>                          381                       218 M</a:t>
            </a:r>
            <a:r>
              <a:rPr lang="en-US" altLang="en-US" sz="2000" baseline="-25000">
                <a:solidFill>
                  <a:srgbClr val="FF0000"/>
                </a:solidFill>
                <a:latin typeface="Times New Roman" panose="02020603050405020304" pitchFamily="18" charset="0"/>
                <a:sym typeface="Wingdings" pitchFamily="2" charset="2"/>
              </a:rPr>
              <a:t></a:t>
            </a: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
              <a:solidFill>
                <a:srgbClr val="FF0000"/>
              </a:solidFill>
              <a:latin typeface="Times New Roman" panose="02020603050405020304" pitchFamily="18" charset="0"/>
            </a:endParaRPr>
          </a:p>
          <a:p>
            <a:pPr eaLnBrk="1" hangingPunct="1">
              <a:spcBef>
                <a:spcPct val="0"/>
              </a:spcBef>
              <a:buFontTx/>
              <a:buNone/>
            </a:pPr>
            <a:r>
              <a:rPr lang="en-US" altLang="en-US" sz="2000">
                <a:solidFill>
                  <a:srgbClr val="FF0000"/>
                </a:solidFill>
                <a:latin typeface="Times New Roman" panose="02020603050405020304" pitchFamily="18" charset="0"/>
              </a:rPr>
              <a:t>     568                      292 M</a:t>
            </a:r>
            <a:r>
              <a:rPr lang="en-US" altLang="en-US" sz="2000" baseline="-25000">
                <a:solidFill>
                  <a:srgbClr val="FF0000"/>
                </a:solidFill>
                <a:latin typeface="Times New Roman" panose="02020603050405020304" pitchFamily="18" charset="0"/>
                <a:sym typeface="Wingdings" pitchFamily="2" charset="2"/>
              </a:rPr>
              <a:t></a:t>
            </a:r>
            <a:r>
              <a:rPr lang="en-US" altLang="en-US" sz="2000">
                <a:solidFill>
                  <a:srgbClr val="FF0000"/>
                </a:solidFill>
                <a:latin typeface="Times New Roman" panose="02020603050405020304" pitchFamily="18" charset="0"/>
              </a:rPr>
              <a:t>                         710                       343 M</a:t>
            </a:r>
            <a:r>
              <a:rPr lang="en-US" altLang="en-US" sz="2000" baseline="-25000">
                <a:solidFill>
                  <a:srgbClr val="FF0000"/>
                </a:solidFill>
                <a:latin typeface="Times New Roman" panose="02020603050405020304" pitchFamily="18" charset="0"/>
                <a:sym typeface="Wingdings" pitchFamily="2" charset="2"/>
              </a:rPr>
              <a:t></a:t>
            </a: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endParaRPr lang="en-US" altLang="en-US" sz="2000">
              <a:solidFill>
                <a:srgbClr val="FF0000"/>
              </a:solidFill>
              <a:latin typeface="Times New Roman" panose="02020603050405020304" pitchFamily="18" charset="0"/>
            </a:endParaRPr>
          </a:p>
          <a:p>
            <a:pPr eaLnBrk="1" hangingPunct="1">
              <a:spcBef>
                <a:spcPct val="0"/>
              </a:spcBef>
              <a:buFontTx/>
              <a:buNone/>
            </a:pPr>
            <a:r>
              <a:rPr lang="en-US" altLang="en-US" sz="2000">
                <a:solidFill>
                  <a:srgbClr val="FF0000"/>
                </a:solidFill>
                <a:latin typeface="Times New Roman" panose="02020603050405020304" pitchFamily="18" charset="0"/>
              </a:rPr>
              <a:t>                                   not corrected for multiples</a:t>
            </a:r>
          </a:p>
        </p:txBody>
      </p:sp>
      <p:sp>
        <p:nvSpPr>
          <p:cNvPr id="7" name="TextBox 6">
            <a:extLst>
              <a:ext uri="{FF2B5EF4-FFF2-40B4-BE49-F238E27FC236}">
                <a16:creationId xmlns:a16="http://schemas.microsoft.com/office/drawing/2014/main" id="{AA824A21-93B0-394F-9995-F088268ED2DA}"/>
              </a:ext>
            </a:extLst>
          </p:cNvPr>
          <p:cNvSpPr txBox="1">
            <a:spLocks noChangeArrowheads="1"/>
          </p:cNvSpPr>
          <p:nvPr/>
        </p:nvSpPr>
        <p:spPr bwMode="auto">
          <a:xfrm>
            <a:off x="3276600" y="1143000"/>
            <a:ext cx="52117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0000FF"/>
                </a:solidFill>
                <a:latin typeface="Times New Roman" panose="02020603050405020304" pitchFamily="18" charset="0"/>
              </a:rPr>
              <a:t>0.72                                   0.57</a:t>
            </a: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sz="2400" dirty="0">
              <a:solidFill>
                <a:srgbClr val="0000FF"/>
              </a:solidFill>
              <a:latin typeface="Times New Roman" panose="02020603050405020304" pitchFamily="18" charset="0"/>
            </a:endParaRPr>
          </a:p>
          <a:p>
            <a:pPr eaLnBrk="1" hangingPunct="1">
              <a:spcBef>
                <a:spcPct val="0"/>
              </a:spcBef>
              <a:buFontTx/>
              <a:buNone/>
            </a:pPr>
            <a:r>
              <a:rPr lang="en-US" altLang="en-US" dirty="0">
                <a:solidFill>
                  <a:srgbClr val="0000FF"/>
                </a:solidFill>
                <a:latin typeface="Times New Roman" panose="02020603050405020304" pitchFamily="18" charset="0"/>
              </a:rPr>
              <a:t>0.51                                   0.48</a:t>
            </a: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dirty="0">
              <a:solidFill>
                <a:srgbClr val="0000FF"/>
              </a:solidFill>
              <a:latin typeface="Times New Roman" panose="02020603050405020304" pitchFamily="18" charset="0"/>
            </a:endParaRPr>
          </a:p>
          <a:p>
            <a:pPr eaLnBrk="1" hangingPunct="1">
              <a:spcBef>
                <a:spcPct val="0"/>
              </a:spcBef>
              <a:buFontTx/>
              <a:buNone/>
            </a:pPr>
            <a:endParaRPr lang="en-US" altLang="en-US" sz="2000" dirty="0">
              <a:solidFill>
                <a:srgbClr val="0000FF"/>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                  mass/dot</a:t>
            </a:r>
          </a:p>
        </p:txBody>
      </p:sp>
      <p:sp>
        <p:nvSpPr>
          <p:cNvPr id="8" name="TextBox 2">
            <a:extLst>
              <a:ext uri="{FF2B5EF4-FFF2-40B4-BE49-F238E27FC236}">
                <a16:creationId xmlns:a16="http://schemas.microsoft.com/office/drawing/2014/main" id="{98AA4E32-6E69-5B42-8647-1BCE976CA380}"/>
              </a:ext>
            </a:extLst>
          </p:cNvPr>
          <p:cNvSpPr txBox="1">
            <a:spLocks noChangeArrowheads="1"/>
          </p:cNvSpPr>
          <p:nvPr/>
        </p:nvSpPr>
        <p:spPr bwMode="auto">
          <a:xfrm>
            <a:off x="1676400" y="1795463"/>
            <a:ext cx="2590800" cy="19383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4000" dirty="0">
                <a:solidFill>
                  <a:srgbClr val="FF0000"/>
                </a:solidFill>
                <a:latin typeface="Times New Roman" panose="02020603050405020304" pitchFamily="18" charset="0"/>
              </a:rPr>
              <a:t>.</a:t>
            </a:r>
            <a:r>
              <a:rPr lang="en-US" altLang="en-US" sz="9600" dirty="0">
                <a:solidFill>
                  <a:schemeClr val="bg1">
                    <a:lumMod val="60000"/>
                    <a:lumOff val="40000"/>
                  </a:schemeClr>
                </a:solidFill>
                <a:latin typeface="Times New Roman" panose="02020603050405020304" pitchFamily="18" charset="0"/>
              </a:rPr>
              <a:t>   </a:t>
            </a:r>
            <a:r>
              <a:rPr lang="en-US" altLang="en-US" sz="12000" dirty="0">
                <a:solidFill>
                  <a:srgbClr val="FFFF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9D460C64-8844-9D4C-8DCA-4340100520C9}"/>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Hyades Membership</a:t>
            </a:r>
          </a:p>
        </p:txBody>
      </p:sp>
      <p:sp>
        <p:nvSpPr>
          <p:cNvPr id="4" name="Rectangle 3">
            <a:extLst>
              <a:ext uri="{FF2B5EF4-FFF2-40B4-BE49-F238E27FC236}">
                <a16:creationId xmlns:a16="http://schemas.microsoft.com/office/drawing/2014/main" id="{60248D15-DC9F-F547-80FD-451605F3680C}"/>
              </a:ext>
            </a:extLst>
          </p:cNvPr>
          <p:cNvSpPr>
            <a:spLocks noChangeArrowheads="1"/>
          </p:cNvSpPr>
          <p:nvPr/>
        </p:nvSpPr>
        <p:spPr bwMode="auto">
          <a:xfrm>
            <a:off x="381000" y="1252538"/>
            <a:ext cx="83820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FFFF00"/>
                </a:solidFill>
                <a:latin typeface="Times New Roman" panose="02020603050405020304" pitchFamily="18" charset="0"/>
              </a:rPr>
              <a:t>from Wikipedia:</a:t>
            </a:r>
          </a:p>
          <a:p>
            <a:pPr eaLnBrk="1" hangingPunct="1">
              <a:spcBef>
                <a:spcPct val="0"/>
              </a:spcBef>
              <a:buFontTx/>
              <a:buNone/>
            </a:pPr>
            <a:endParaRPr lang="en-US" altLang="en-US" sz="2000" dirty="0">
              <a:latin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rPr>
              <a:t>The Hyades' cohort of lower-mass stars – spectral types K and M – remains poorly understood, despite proximity and long observation. At least 48 K dwarfs are confirmed members, along with about a dozen M dwarfs of spectral types M0-M2.   Additional M dwarfs have been proposed, but few are later than M3, and only about 12 brown dwarfs are currently reported.  </a:t>
            </a:r>
            <a:r>
              <a:rPr lang="en-US" altLang="en-US" sz="2000" dirty="0">
                <a:solidFill>
                  <a:srgbClr val="FFFF00"/>
                </a:solidFill>
                <a:latin typeface="Times New Roman" panose="02020603050405020304" pitchFamily="18" charset="0"/>
              </a:rPr>
              <a:t>This deficiency at the bottom of the mass range contrasts strongly with the distribution of stars within 10 parsecs of the Solar System, where at least 239 M dwarfs are known, comprising about 76% of all neighborhood stars.</a:t>
            </a:r>
          </a:p>
          <a:p>
            <a:pPr eaLnBrk="1" hangingPunct="1">
              <a:spcBef>
                <a:spcPct val="0"/>
              </a:spcBef>
              <a:buFontTx/>
              <a:buNone/>
            </a:pPr>
            <a:endParaRPr lang="en-US" altLang="en-US" sz="2000" dirty="0">
              <a:solidFill>
                <a:srgbClr val="FF0000"/>
              </a:solidFill>
              <a:latin typeface="Times New Roman" panose="02020603050405020304" pitchFamily="18" charset="0"/>
            </a:endParaRPr>
          </a:p>
          <a:p>
            <a:pPr eaLnBrk="1" hangingPunct="1">
              <a:spcBef>
                <a:spcPct val="0"/>
              </a:spcBef>
              <a:buFontTx/>
              <a:buNone/>
            </a:pPr>
            <a:endParaRPr lang="en-US" altLang="en-US" sz="2000" dirty="0">
              <a:solidFill>
                <a:srgbClr val="FF0000"/>
              </a:solidFill>
              <a:latin typeface="Times New Roman" panose="02020603050405020304" pitchFamily="18" charset="0"/>
            </a:endParaRPr>
          </a:p>
          <a:p>
            <a:pPr algn="ctr" eaLnBrk="1" hangingPunct="1">
              <a:spcBef>
                <a:spcPct val="0"/>
              </a:spcBef>
              <a:buFontTx/>
              <a:buNone/>
            </a:pPr>
            <a:r>
              <a:rPr lang="en-US" altLang="en-US" dirty="0">
                <a:solidFill>
                  <a:srgbClr val="FF0000"/>
                </a:solidFill>
                <a:latin typeface="Times New Roman" panose="02020603050405020304" pitchFamily="18" charset="0"/>
              </a:rPr>
              <a:t>Membership for ANY star cluster </a:t>
            </a:r>
          </a:p>
          <a:p>
            <a:pPr algn="ctr" eaLnBrk="1" hangingPunct="1">
              <a:spcBef>
                <a:spcPct val="0"/>
              </a:spcBef>
              <a:buFontTx/>
              <a:buNone/>
            </a:pPr>
            <a:r>
              <a:rPr lang="en-US" altLang="en-US" dirty="0">
                <a:solidFill>
                  <a:srgbClr val="FF0000"/>
                </a:solidFill>
                <a:latin typeface="Times New Roman" panose="02020603050405020304" pitchFamily="18" charset="0"/>
              </a:rPr>
              <a:t>is highly suspect at lower masses.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2000"/>
                                        <p:tgtEl>
                                          <p:spTgt spid="4">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250882" name="Picture 3">
            <a:extLst>
              <a:ext uri="{FF2B5EF4-FFF2-40B4-BE49-F238E27FC236}">
                <a16:creationId xmlns:a16="http://schemas.microsoft.com/office/drawing/2014/main" id="{4A9399C0-2A8B-944D-9786-075A4E6087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CF9C7E8-0459-D94D-8A54-585ED625B007}"/>
              </a:ext>
            </a:extLst>
          </p:cNvPr>
          <p:cNvCxnSpPr>
            <a:cxnSpLocks noChangeShapeType="1"/>
          </p:cNvCxnSpPr>
          <p:nvPr/>
        </p:nvCxnSpPr>
        <p:spPr bwMode="auto">
          <a:xfrm>
            <a:off x="581025" y="5029200"/>
            <a:ext cx="2924175" cy="0"/>
          </a:xfrm>
          <a:prstGeom prst="straightConnector1">
            <a:avLst/>
          </a:prstGeom>
          <a:noFill/>
          <a:ln w="25400">
            <a:solidFill>
              <a:srgbClr val="FFFF00"/>
            </a:solidFill>
            <a:round/>
            <a:headEnd type="arrow" w="med" len="med"/>
            <a:tailEnd type="arrow" w="med" len="med"/>
          </a:ln>
          <a:effectLst>
            <a:outerShdw blurRad="40000" dist="20000" dir="5400000" rotWithShape="0">
              <a:srgbClr val="808080">
                <a:alpha val="37999"/>
              </a:srgbClr>
            </a:outerShdw>
          </a:effectLst>
        </p:spPr>
      </p:cxnSp>
      <p:sp>
        <p:nvSpPr>
          <p:cNvPr id="250884" name="TextBox 9">
            <a:extLst>
              <a:ext uri="{FF2B5EF4-FFF2-40B4-BE49-F238E27FC236}">
                <a16:creationId xmlns:a16="http://schemas.microsoft.com/office/drawing/2014/main" id="{1B816B57-EB61-B940-9CBD-CDADD2AA2E1C}"/>
              </a:ext>
            </a:extLst>
          </p:cNvPr>
          <p:cNvSpPr txBox="1">
            <a:spLocks noChangeArrowheads="1"/>
          </p:cNvSpPr>
          <p:nvPr/>
        </p:nvSpPr>
        <p:spPr bwMode="auto">
          <a:xfrm>
            <a:off x="1676400" y="5105400"/>
            <a:ext cx="82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FF00"/>
                </a:solidFill>
                <a:latin typeface="Times New Roman" panose="02020603050405020304" pitchFamily="18" charset="0"/>
              </a:rPr>
              <a:t>~ 1 pc</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252930" name="Picture 1">
            <a:extLst>
              <a:ext uri="{FF2B5EF4-FFF2-40B4-BE49-F238E27FC236}">
                <a16:creationId xmlns:a16="http://schemas.microsoft.com/office/drawing/2014/main" id="{F3ABEE40-ECCF-9D44-8489-B990F20AD7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TextBox 2">
            <a:extLst>
              <a:ext uri="{FF2B5EF4-FFF2-40B4-BE49-F238E27FC236}">
                <a16:creationId xmlns:a16="http://schemas.microsoft.com/office/drawing/2014/main" id="{9B45B1EA-9BB8-1444-B279-593567AD52D3}"/>
              </a:ext>
            </a:extLst>
          </p:cNvPr>
          <p:cNvSpPr txBox="1">
            <a:spLocks noChangeArrowheads="1"/>
          </p:cNvSpPr>
          <p:nvPr/>
        </p:nvSpPr>
        <p:spPr bwMode="auto">
          <a:xfrm>
            <a:off x="565150" y="504825"/>
            <a:ext cx="1644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FF00"/>
                </a:solidFill>
                <a:latin typeface="Times New Roman" panose="02020603050405020304" pitchFamily="18" charset="0"/>
              </a:rPr>
              <a:t>Pleiades</a:t>
            </a:r>
          </a:p>
          <a:p>
            <a:pPr eaLnBrk="1" hangingPunct="1">
              <a:spcBef>
                <a:spcPct val="0"/>
              </a:spcBef>
              <a:buFontTx/>
              <a:buNone/>
            </a:pPr>
            <a:r>
              <a:rPr lang="en-US" altLang="en-US" sz="2000">
                <a:solidFill>
                  <a:srgbClr val="FFFF00"/>
                </a:solidFill>
                <a:latin typeface="Times New Roman" panose="02020603050405020304" pitchFamily="18" charset="0"/>
              </a:rPr>
              <a:t>10000 yr of </a:t>
            </a:r>
          </a:p>
          <a:p>
            <a:pPr eaLnBrk="1" hangingPunct="1">
              <a:spcBef>
                <a:spcPct val="0"/>
              </a:spcBef>
              <a:buFontTx/>
              <a:buNone/>
            </a:pPr>
            <a:r>
              <a:rPr lang="en-US" altLang="en-US" sz="2000">
                <a:solidFill>
                  <a:srgbClr val="FFFF00"/>
                </a:solidFill>
                <a:latin typeface="Times New Roman" panose="02020603050405020304" pitchFamily="18" charset="0"/>
              </a:rPr>
              <a:t>backwards </a:t>
            </a:r>
          </a:p>
          <a:p>
            <a:pPr eaLnBrk="1" hangingPunct="1">
              <a:spcBef>
                <a:spcPct val="0"/>
              </a:spcBef>
              <a:buFontTx/>
              <a:buNone/>
            </a:pPr>
            <a:r>
              <a:rPr lang="en-US" altLang="en-US" sz="2000">
                <a:solidFill>
                  <a:srgbClr val="FFFF00"/>
                </a:solidFill>
                <a:latin typeface="Times New Roman" panose="02020603050405020304" pitchFamily="18" charset="0"/>
              </a:rPr>
              <a:t>proper motion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7" name="TextBox 2">
            <a:extLst>
              <a:ext uri="{FF2B5EF4-FFF2-40B4-BE49-F238E27FC236}">
                <a16:creationId xmlns:a16="http://schemas.microsoft.com/office/drawing/2014/main" id="{6575F5DD-1C3D-AF4D-A11E-3F94881BD376}"/>
              </a:ext>
            </a:extLst>
          </p:cNvPr>
          <p:cNvSpPr txBox="1">
            <a:spLocks noChangeArrowheads="1"/>
          </p:cNvSpPr>
          <p:nvPr/>
        </p:nvSpPr>
        <p:spPr bwMode="auto">
          <a:xfrm>
            <a:off x="1687513" y="6076950"/>
            <a:ext cx="5475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0000FF"/>
                </a:solidFill>
                <a:latin typeface="Times New Roman" panose="02020603050405020304" pitchFamily="18" charset="0"/>
              </a:rPr>
              <a:t>horizontal axis = peak wavelengths ~ spectral types</a:t>
            </a:r>
          </a:p>
        </p:txBody>
      </p:sp>
      <p:pic>
        <p:nvPicPr>
          <p:cNvPr id="254978" name="Picture 3" descr="Screen Shot 2020-02-24 at 3.28.45 PM.png">
            <a:extLst>
              <a:ext uri="{FF2B5EF4-FFF2-40B4-BE49-F238E27FC236}">
                <a16:creationId xmlns:a16="http://schemas.microsoft.com/office/drawing/2014/main" id="{E3AB76FB-E667-9E4D-9A4D-D3437C3349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828675"/>
            <a:ext cx="59118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9" name="TextBox 1">
            <a:extLst>
              <a:ext uri="{FF2B5EF4-FFF2-40B4-BE49-F238E27FC236}">
                <a16:creationId xmlns:a16="http://schemas.microsoft.com/office/drawing/2014/main" id="{7BE5A60F-AD3F-234F-8B15-22948DF7B635}"/>
              </a:ext>
            </a:extLst>
          </p:cNvPr>
          <p:cNvSpPr txBox="1">
            <a:spLocks noChangeArrowheads="1"/>
          </p:cNvSpPr>
          <p:nvPr/>
        </p:nvSpPr>
        <p:spPr bwMode="auto">
          <a:xfrm>
            <a:off x="6934200" y="6400800"/>
            <a:ext cx="1789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Hertzsprung (1911)</a:t>
            </a:r>
          </a:p>
        </p:txBody>
      </p:sp>
      <p:sp>
        <p:nvSpPr>
          <p:cNvPr id="6" name="Rectangle 5">
            <a:extLst>
              <a:ext uri="{FF2B5EF4-FFF2-40B4-BE49-F238E27FC236}">
                <a16:creationId xmlns:a16="http://schemas.microsoft.com/office/drawing/2014/main" id="{67CDBDD9-771C-D64F-AE69-1CB86607E20A}"/>
              </a:ext>
            </a:extLst>
          </p:cNvPr>
          <p:cNvSpPr/>
          <p:nvPr/>
        </p:nvSpPr>
        <p:spPr>
          <a:xfrm>
            <a:off x="0" y="0"/>
            <a:ext cx="9144000" cy="769938"/>
          </a:xfrm>
          <a:prstGeom prst="rect">
            <a:avLst/>
          </a:prstGeom>
        </p:spPr>
        <p:txBody>
          <a:bodyPr>
            <a:spAutoFit/>
          </a:bodyPr>
          <a:lstStyle/>
          <a:p>
            <a:pPr algn="ctr" eaLnBrk="1" hangingPunct="1">
              <a:defRPr/>
            </a:pPr>
            <a:r>
              <a:rPr lang="en-US" sz="4400" b="1" kern="0" dirty="0">
                <a:solidFill>
                  <a:srgbClr val="000000"/>
                </a:solidFill>
                <a:latin typeface="Times New Roman" charset="0"/>
                <a:ea typeface="ＭＳ Ｐゴシック" charset="0"/>
                <a:cs typeface="ＭＳ Ｐゴシック" charset="0"/>
              </a:rPr>
              <a:t>Pleiades + Hyades by </a:t>
            </a:r>
            <a:r>
              <a:rPr lang="en-US" sz="4400" b="1" kern="0" dirty="0" err="1">
                <a:solidFill>
                  <a:srgbClr val="000000"/>
                </a:solidFill>
                <a:latin typeface="Times New Roman" charset="0"/>
                <a:ea typeface="ＭＳ Ｐゴシック" charset="0"/>
                <a:cs typeface="ＭＳ Ｐゴシック" charset="0"/>
              </a:rPr>
              <a:t>Hertzsprung</a:t>
            </a:r>
            <a:endParaRPr lang="en-US" dirty="0">
              <a:solidFill>
                <a:srgbClr val="000000"/>
              </a:solidFill>
              <a:latin typeface="Arial" charset="0"/>
              <a:ea typeface="ＭＳ Ｐゴシック" charset="0"/>
              <a:cs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252930" name="Picture 1">
            <a:extLst>
              <a:ext uri="{FF2B5EF4-FFF2-40B4-BE49-F238E27FC236}">
                <a16:creationId xmlns:a16="http://schemas.microsoft.com/office/drawing/2014/main" id="{F3ABEE40-ECCF-9D44-8489-B990F20AD7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TextBox 2">
            <a:extLst>
              <a:ext uri="{FF2B5EF4-FFF2-40B4-BE49-F238E27FC236}">
                <a16:creationId xmlns:a16="http://schemas.microsoft.com/office/drawing/2014/main" id="{9B45B1EA-9BB8-1444-B279-593567AD52D3}"/>
              </a:ext>
            </a:extLst>
          </p:cNvPr>
          <p:cNvSpPr txBox="1">
            <a:spLocks noChangeArrowheads="1"/>
          </p:cNvSpPr>
          <p:nvPr/>
        </p:nvSpPr>
        <p:spPr bwMode="auto">
          <a:xfrm>
            <a:off x="565150" y="504825"/>
            <a:ext cx="1838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Pleiades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10000 </a:t>
            </a:r>
            <a:r>
              <a:rPr kumimoji="0" lang="en-US" altLang="en-US" sz="2000" b="0"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34" charset="-128"/>
                <a:cs typeface="+mn-cs"/>
              </a:rPr>
              <a:t>yr</a:t>
            </a: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backwards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proper motion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~1000 members</a:t>
            </a:r>
          </a:p>
        </p:txBody>
      </p:sp>
      <p:cxnSp>
        <p:nvCxnSpPr>
          <p:cNvPr id="4" name="Straight Arrow Connector 3">
            <a:extLst>
              <a:ext uri="{FF2B5EF4-FFF2-40B4-BE49-F238E27FC236}">
                <a16:creationId xmlns:a16="http://schemas.microsoft.com/office/drawing/2014/main" id="{F2CF3EF4-0A8B-9548-AC90-18ACE6071F3B}"/>
              </a:ext>
            </a:extLst>
          </p:cNvPr>
          <p:cNvCxnSpPr>
            <a:cxnSpLocks noChangeShapeType="1"/>
          </p:cNvCxnSpPr>
          <p:nvPr/>
        </p:nvCxnSpPr>
        <p:spPr bwMode="auto">
          <a:xfrm flipV="1">
            <a:off x="2819400" y="3810000"/>
            <a:ext cx="1066800" cy="152400"/>
          </a:xfrm>
          <a:prstGeom prst="straightConnector1">
            <a:avLst/>
          </a:prstGeom>
          <a:noFill/>
          <a:ln w="50800">
            <a:solidFill>
              <a:srgbClr val="FFFF00"/>
            </a:solidFill>
            <a:round/>
            <a:headEnd type="arrow" w="med" len="med"/>
            <a:tailEnd type="arrow" w="med" len="med"/>
          </a:ln>
          <a:effectLst>
            <a:outerShdw blurRad="40000" dist="20000" dir="5400000" rotWithShape="0">
              <a:srgbClr val="808080">
                <a:alpha val="37999"/>
              </a:srgbClr>
            </a:outerShdw>
          </a:effectLst>
        </p:spPr>
      </p:cxnSp>
      <p:sp>
        <p:nvSpPr>
          <p:cNvPr id="5" name="TextBox 9">
            <a:extLst>
              <a:ext uri="{FF2B5EF4-FFF2-40B4-BE49-F238E27FC236}">
                <a16:creationId xmlns:a16="http://schemas.microsoft.com/office/drawing/2014/main" id="{BC12AA8D-0255-9A4E-A24A-D0F7B216A391}"/>
              </a:ext>
            </a:extLst>
          </p:cNvPr>
          <p:cNvSpPr txBox="1">
            <a:spLocks noChangeArrowheads="1"/>
          </p:cNvSpPr>
          <p:nvPr/>
        </p:nvSpPr>
        <p:spPr bwMode="auto">
          <a:xfrm>
            <a:off x="2941637" y="4191000"/>
            <a:ext cx="830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1 pc</a:t>
            </a:r>
          </a:p>
        </p:txBody>
      </p:sp>
      <p:cxnSp>
        <p:nvCxnSpPr>
          <p:cNvPr id="9" name="Straight Arrow Connector 8">
            <a:extLst>
              <a:ext uri="{FF2B5EF4-FFF2-40B4-BE49-F238E27FC236}">
                <a16:creationId xmlns:a16="http://schemas.microsoft.com/office/drawing/2014/main" id="{9511F2C3-D4D9-5046-941D-4CB69F0B826F}"/>
              </a:ext>
            </a:extLst>
          </p:cNvPr>
          <p:cNvCxnSpPr>
            <a:cxnSpLocks noChangeShapeType="1"/>
          </p:cNvCxnSpPr>
          <p:nvPr/>
        </p:nvCxnSpPr>
        <p:spPr bwMode="auto">
          <a:xfrm flipV="1">
            <a:off x="5638800" y="457200"/>
            <a:ext cx="0" cy="6189168"/>
          </a:xfrm>
          <a:prstGeom prst="straightConnector1">
            <a:avLst/>
          </a:prstGeom>
          <a:noFill/>
          <a:ln w="50800">
            <a:solidFill>
              <a:srgbClr val="FFFF00"/>
            </a:solidFill>
            <a:round/>
            <a:headEnd type="arrow" w="med" len="med"/>
            <a:tailEnd type="arrow" w="med" len="med"/>
          </a:ln>
          <a:effectLst>
            <a:outerShdw blurRad="40000" dist="20000" dir="5400000" rotWithShape="0">
              <a:srgbClr val="808080">
                <a:alpha val="37999"/>
              </a:srgbClr>
            </a:outerShdw>
          </a:effectLst>
        </p:spPr>
      </p:cxnSp>
      <p:sp>
        <p:nvSpPr>
          <p:cNvPr id="12" name="TextBox 9">
            <a:extLst>
              <a:ext uri="{FF2B5EF4-FFF2-40B4-BE49-F238E27FC236}">
                <a16:creationId xmlns:a16="http://schemas.microsoft.com/office/drawing/2014/main" id="{6EDCE2F8-DD12-A440-870C-DAA9CD8383DA}"/>
              </a:ext>
            </a:extLst>
          </p:cNvPr>
          <p:cNvSpPr txBox="1">
            <a:spLocks noChangeArrowheads="1"/>
          </p:cNvSpPr>
          <p:nvPr/>
        </p:nvSpPr>
        <p:spPr bwMode="auto">
          <a:xfrm>
            <a:off x="5943600" y="1371600"/>
            <a:ext cx="843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&gt; 6 pc</a:t>
            </a:r>
          </a:p>
        </p:txBody>
      </p:sp>
      <p:sp>
        <p:nvSpPr>
          <p:cNvPr id="10" name="Rectangle 9">
            <a:extLst>
              <a:ext uri="{FF2B5EF4-FFF2-40B4-BE49-F238E27FC236}">
                <a16:creationId xmlns:a16="http://schemas.microsoft.com/office/drawing/2014/main" id="{30573629-9243-E240-86CB-E259AA90AAA4}"/>
              </a:ext>
            </a:extLst>
          </p:cNvPr>
          <p:cNvSpPr/>
          <p:nvPr/>
        </p:nvSpPr>
        <p:spPr>
          <a:xfrm>
            <a:off x="5791201" y="3764340"/>
            <a:ext cx="3200400" cy="163121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tidal radius = 13 pc</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distance from center cluster at which the external gravitation of the galaxy has more influence members in the cluster than the cluster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3409" name="Picture 4" descr="Screen Shot 2020-02-05 at 3.38.25 PM.png">
            <a:extLst>
              <a:ext uri="{FF2B5EF4-FFF2-40B4-BE49-F238E27FC236}">
                <a16:creationId xmlns:a16="http://schemas.microsoft.com/office/drawing/2014/main" id="{5FC2424B-F95B-5E4C-ADE0-35232C8236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066800"/>
            <a:ext cx="763546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0" name="Rectangle 2">
            <a:extLst>
              <a:ext uri="{FF2B5EF4-FFF2-40B4-BE49-F238E27FC236}">
                <a16:creationId xmlns:a16="http://schemas.microsoft.com/office/drawing/2014/main" id="{11005147-D668-4F42-AE0D-7EB78A61F7E2}"/>
              </a:ext>
            </a:extLst>
          </p:cNvPr>
          <p:cNvSpPr>
            <a:spLocks noGrp="1" noChangeArrowheads="1"/>
          </p:cNvSpPr>
          <p:nvPr>
            <p:ph type="title"/>
          </p:nvPr>
        </p:nvSpPr>
        <p:spPr>
          <a:xfrm>
            <a:off x="0" y="-228600"/>
            <a:ext cx="9144000" cy="1143000"/>
          </a:xfrm>
        </p:spPr>
        <p:txBody>
          <a:bodyPr/>
          <a:lstStyle/>
          <a:p>
            <a:pPr eaLnBrk="1" hangingPunct="1"/>
            <a:r>
              <a:rPr lang="en-US" altLang="en-US" b="1" dirty="0">
                <a:ea typeface="ＭＳ Ｐゴシック" panose="020B0600070205080204" pitchFamily="34" charset="-128"/>
              </a:rPr>
              <a:t>Pleiades + Hyades</a:t>
            </a:r>
          </a:p>
        </p:txBody>
      </p:sp>
      <p:sp>
        <p:nvSpPr>
          <p:cNvPr id="3" name="TextBox 2">
            <a:extLst>
              <a:ext uri="{FF2B5EF4-FFF2-40B4-BE49-F238E27FC236}">
                <a16:creationId xmlns:a16="http://schemas.microsoft.com/office/drawing/2014/main" id="{661F1E12-398D-DB4F-86CF-AEF91258DE83}"/>
              </a:ext>
            </a:extLst>
          </p:cNvPr>
          <p:cNvSpPr txBox="1">
            <a:spLocks noChangeArrowheads="1"/>
          </p:cNvSpPr>
          <p:nvPr/>
        </p:nvSpPr>
        <p:spPr bwMode="auto">
          <a:xfrm>
            <a:off x="7848600" y="4724400"/>
            <a:ext cx="11015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Pleiades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8.04</a:t>
            </a:r>
          </a:p>
        </p:txBody>
      </p:sp>
      <p:sp>
        <p:nvSpPr>
          <p:cNvPr id="14" name="TextBox 13">
            <a:extLst>
              <a:ext uri="{FF2B5EF4-FFF2-40B4-BE49-F238E27FC236}">
                <a16:creationId xmlns:a16="http://schemas.microsoft.com/office/drawing/2014/main" id="{4836E9CF-3F7C-2F4F-BFFC-3F46E48CDEF1}"/>
              </a:ext>
            </a:extLst>
          </p:cNvPr>
          <p:cNvSpPr txBox="1">
            <a:spLocks noChangeArrowheads="1"/>
          </p:cNvSpPr>
          <p:nvPr/>
        </p:nvSpPr>
        <p:spPr bwMode="auto">
          <a:xfrm>
            <a:off x="3878262" y="5410200"/>
            <a:ext cx="54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M0</a:t>
            </a:r>
          </a:p>
        </p:txBody>
      </p:sp>
      <p:sp>
        <p:nvSpPr>
          <p:cNvPr id="15" name="TextBox 14">
            <a:extLst>
              <a:ext uri="{FF2B5EF4-FFF2-40B4-BE49-F238E27FC236}">
                <a16:creationId xmlns:a16="http://schemas.microsoft.com/office/drawing/2014/main" id="{32204FF2-9F40-6848-918F-65B4EEAC2A83}"/>
              </a:ext>
            </a:extLst>
          </p:cNvPr>
          <p:cNvSpPr txBox="1">
            <a:spLocks noChangeArrowheads="1"/>
          </p:cNvSpPr>
          <p:nvPr/>
        </p:nvSpPr>
        <p:spPr bwMode="auto">
          <a:xfrm>
            <a:off x="4945063" y="541020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M3</a:t>
            </a:r>
          </a:p>
        </p:txBody>
      </p:sp>
      <p:sp>
        <p:nvSpPr>
          <p:cNvPr id="16" name="TextBox 15">
            <a:extLst>
              <a:ext uri="{FF2B5EF4-FFF2-40B4-BE49-F238E27FC236}">
                <a16:creationId xmlns:a16="http://schemas.microsoft.com/office/drawing/2014/main" id="{54295245-81C8-8441-B949-8E41555D2F95}"/>
              </a:ext>
            </a:extLst>
          </p:cNvPr>
          <p:cNvSpPr txBox="1">
            <a:spLocks noChangeArrowheads="1"/>
          </p:cNvSpPr>
          <p:nvPr/>
        </p:nvSpPr>
        <p:spPr bwMode="auto">
          <a:xfrm>
            <a:off x="7543800" y="541020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M5</a:t>
            </a:r>
          </a:p>
        </p:txBody>
      </p:sp>
      <p:sp>
        <p:nvSpPr>
          <p:cNvPr id="273422" name="TextBox 1">
            <a:extLst>
              <a:ext uri="{FF2B5EF4-FFF2-40B4-BE49-F238E27FC236}">
                <a16:creationId xmlns:a16="http://schemas.microsoft.com/office/drawing/2014/main" id="{7EBE7C6C-D791-574F-AFCE-E88C6D685122}"/>
              </a:ext>
            </a:extLst>
          </p:cNvPr>
          <p:cNvSpPr txBox="1">
            <a:spLocks noChangeArrowheads="1"/>
          </p:cNvSpPr>
          <p:nvPr/>
        </p:nvSpPr>
        <p:spPr bwMode="auto">
          <a:xfrm>
            <a:off x="6934200" y="6400800"/>
            <a:ext cx="215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 GC/Babusiaux+ (2018)</a:t>
            </a:r>
          </a:p>
        </p:txBody>
      </p:sp>
      <p:sp>
        <p:nvSpPr>
          <p:cNvPr id="273424" name="TextBox 17">
            <a:extLst>
              <a:ext uri="{FF2B5EF4-FFF2-40B4-BE49-F238E27FC236}">
                <a16:creationId xmlns:a16="http://schemas.microsoft.com/office/drawing/2014/main" id="{E118319B-8B84-5D44-A055-C83FC9C8A62C}"/>
              </a:ext>
            </a:extLst>
          </p:cNvPr>
          <p:cNvSpPr txBox="1">
            <a:spLocks noChangeArrowheads="1"/>
          </p:cNvSpPr>
          <p:nvPr/>
        </p:nvSpPr>
        <p:spPr bwMode="auto">
          <a:xfrm>
            <a:off x="5557838" y="742950"/>
            <a:ext cx="2671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32 open clusters in Gaia</a:t>
            </a:r>
          </a:p>
        </p:txBody>
      </p:sp>
      <p:sp>
        <p:nvSpPr>
          <p:cNvPr id="18" name="TextBox 17">
            <a:extLst>
              <a:ext uri="{FF2B5EF4-FFF2-40B4-BE49-F238E27FC236}">
                <a16:creationId xmlns:a16="http://schemas.microsoft.com/office/drawing/2014/main" id="{6BD50147-6304-A64D-8F45-07C91856AB3E}"/>
              </a:ext>
            </a:extLst>
          </p:cNvPr>
          <p:cNvSpPr txBox="1">
            <a:spLocks noChangeArrowheads="1"/>
          </p:cNvSpPr>
          <p:nvPr/>
        </p:nvSpPr>
        <p:spPr bwMode="auto">
          <a:xfrm>
            <a:off x="7924800" y="2667000"/>
            <a:ext cx="1018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AFF55"/>
                </a:solidFill>
                <a:effectLst/>
                <a:highlight>
                  <a:srgbClr val="000000"/>
                </a:highlight>
                <a:uLnTx/>
                <a:uFillTx/>
                <a:latin typeface="Times New Roman" panose="02020603050405020304" pitchFamily="18" charset="0"/>
                <a:ea typeface="ＭＳ Ｐゴシック" panose="020B0600070205080204" pitchFamily="34" charset="-128"/>
                <a:cs typeface="+mn-cs"/>
              </a:rPr>
              <a:t>Hyades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AFF55"/>
                </a:solidFill>
                <a:effectLst/>
                <a:highlight>
                  <a:srgbClr val="000000"/>
                </a:highlight>
                <a:uLnTx/>
                <a:uFillTx/>
                <a:latin typeface="Times New Roman" panose="02020603050405020304" pitchFamily="18" charset="0"/>
                <a:ea typeface="ＭＳ Ｐゴシック" panose="020B0600070205080204" pitchFamily="34" charset="-128"/>
                <a:cs typeface="+mn-cs"/>
              </a:rPr>
              <a:t>~ 8.90</a:t>
            </a:r>
          </a:p>
        </p:txBody>
      </p:sp>
    </p:spTree>
    <p:extLst>
      <p:ext uri="{BB962C8B-B14F-4D97-AF65-F5344CB8AC3E}">
        <p14:creationId xmlns:p14="http://schemas.microsoft.com/office/powerpoint/2010/main" val="1838282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D837AC42-8591-5450-1004-88F0E3369C2B}"/>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Dwarfs</a:t>
            </a:r>
          </a:p>
        </p:txBody>
      </p:sp>
      <p:sp>
        <p:nvSpPr>
          <p:cNvPr id="7" name="Oval 6">
            <a:extLst>
              <a:ext uri="{FF2B5EF4-FFF2-40B4-BE49-F238E27FC236}">
                <a16:creationId xmlns:a16="http://schemas.microsoft.com/office/drawing/2014/main" id="{B1634BDE-169F-2B22-CF10-F38082931A25}"/>
              </a:ext>
            </a:extLst>
          </p:cNvPr>
          <p:cNvSpPr>
            <a:spLocks noChangeArrowheads="1"/>
          </p:cNvSpPr>
          <p:nvPr/>
        </p:nvSpPr>
        <p:spPr bwMode="auto">
          <a:xfrm>
            <a:off x="7162800" y="3367088"/>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0" name="Oval 9">
            <a:extLst>
              <a:ext uri="{FF2B5EF4-FFF2-40B4-BE49-F238E27FC236}">
                <a16:creationId xmlns:a16="http://schemas.microsoft.com/office/drawing/2014/main" id="{F275A27D-7583-732E-CDB7-FD746B72CF4B}"/>
              </a:ext>
            </a:extLst>
          </p:cNvPr>
          <p:cNvSpPr>
            <a:spLocks noChangeArrowheads="1"/>
          </p:cNvSpPr>
          <p:nvPr/>
        </p:nvSpPr>
        <p:spPr bwMode="auto">
          <a:xfrm>
            <a:off x="304800" y="838200"/>
            <a:ext cx="5334000" cy="5410200"/>
          </a:xfrm>
          <a:prstGeom prst="ellipse">
            <a:avLst/>
          </a:prstGeom>
          <a:solidFill>
            <a:srgbClr val="DBE0FF"/>
          </a:solidFill>
          <a:ln w="9525">
            <a:solidFill>
              <a:srgbClr val="B6DCDF"/>
            </a:solidFill>
            <a:round/>
            <a:headEnd/>
            <a:tailEnd/>
          </a:ln>
          <a:effectLst>
            <a:outerShdw blurRad="40000" dist="23000" dir="5400000" rotWithShape="0">
              <a:srgbClr val="808080">
                <a:alpha val="34999"/>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01733" name="TextBox 11">
            <a:extLst>
              <a:ext uri="{FF2B5EF4-FFF2-40B4-BE49-F238E27FC236}">
                <a16:creationId xmlns:a16="http://schemas.microsoft.com/office/drawing/2014/main" id="{C083E355-2BB1-04D3-4168-7F20610CFC6B}"/>
              </a:ext>
            </a:extLst>
          </p:cNvPr>
          <p:cNvSpPr txBox="1">
            <a:spLocks noChangeArrowheads="1"/>
          </p:cNvSpPr>
          <p:nvPr/>
        </p:nvSpPr>
        <p:spPr bwMode="auto">
          <a:xfrm>
            <a:off x="25908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O</a:t>
            </a:r>
          </a:p>
        </p:txBody>
      </p:sp>
      <p:sp>
        <p:nvSpPr>
          <p:cNvPr id="201734" name="TextBox 17">
            <a:extLst>
              <a:ext uri="{FF2B5EF4-FFF2-40B4-BE49-F238E27FC236}">
                <a16:creationId xmlns:a16="http://schemas.microsoft.com/office/drawing/2014/main" id="{668F5BC3-3886-D4D5-A070-1996D5BD0D72}"/>
              </a:ext>
            </a:extLst>
          </p:cNvPr>
          <p:cNvSpPr txBox="1">
            <a:spLocks noChangeArrowheads="1"/>
          </p:cNvSpPr>
          <p:nvPr/>
        </p:nvSpPr>
        <p:spPr bwMode="auto">
          <a:xfrm>
            <a:off x="76962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M</a:t>
            </a:r>
          </a:p>
        </p:txBody>
      </p:sp>
      <p:sp>
        <p:nvSpPr>
          <p:cNvPr id="2" name="TextBox 1">
            <a:extLst>
              <a:ext uri="{FF2B5EF4-FFF2-40B4-BE49-F238E27FC236}">
                <a16:creationId xmlns:a16="http://schemas.microsoft.com/office/drawing/2014/main" id="{39797D7C-96C1-8A2B-B771-090F56EC3A79}"/>
              </a:ext>
            </a:extLst>
          </p:cNvPr>
          <p:cNvSpPr txBox="1">
            <a:spLocks noChangeArrowheads="1"/>
          </p:cNvSpPr>
          <p:nvPr/>
        </p:nvSpPr>
        <p:spPr bwMode="auto">
          <a:xfrm>
            <a:off x="1890713" y="3773488"/>
            <a:ext cx="20812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rPr>
              <a:t>27 ± 0.6 M</a:t>
            </a:r>
            <a:r>
              <a:rPr kumimoji="0" lang="en-US" altLang="en-US" sz="2800" b="0" i="0" u="none" strike="noStrike" kern="1200" cap="none" spc="0" normalizeH="0" baseline="-2500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endPar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rPr>
              <a: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rPr>
              <a:t>116 ± 31 M</a:t>
            </a:r>
            <a:r>
              <a:rPr kumimoji="0" lang="en-US" altLang="en-US" sz="2800" b="0" i="0" u="none" strike="noStrike" kern="1200" cap="none" spc="0" normalizeH="0" baseline="-2500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endPar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rPr>
              <a: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rPr>
              <a:t>315 ± 60 M</a:t>
            </a:r>
            <a:r>
              <a:rPr kumimoji="0" lang="en-US" altLang="en-US" sz="2800" b="0" i="0" u="none" strike="noStrike" kern="1200" cap="none" spc="0" normalizeH="0" baseline="-2500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endParaRPr kumimoji="0" lang="en-US" altLang="en-US" sz="2800" b="0" i="0" u="none" strike="noStrike" kern="1200" cap="none" spc="0" normalizeH="0" baseline="0" noProof="0">
              <a:ln>
                <a:noFill/>
              </a:ln>
              <a:solidFill>
                <a:srgbClr val="3366FF"/>
              </a:solidFill>
              <a:effectLst/>
              <a:uLnTx/>
              <a:uFillTx/>
              <a:latin typeface="Times New Roman" panose="02020603050405020304" pitchFamily="18" charset="0"/>
              <a:ea typeface="ＭＳ Ｐゴシック" panose="020B0600070205080204" pitchFamily="34" charset="-128"/>
              <a:cs typeface="+mn-cs"/>
            </a:endParaRPr>
          </a:p>
        </p:txBody>
      </p:sp>
      <p:sp>
        <p:nvSpPr>
          <p:cNvPr id="19" name="TextBox 18">
            <a:extLst>
              <a:ext uri="{FF2B5EF4-FFF2-40B4-BE49-F238E27FC236}">
                <a16:creationId xmlns:a16="http://schemas.microsoft.com/office/drawing/2014/main" id="{979846C2-D06C-CD47-6977-0B2720823EDD}"/>
              </a:ext>
            </a:extLst>
          </p:cNvPr>
          <p:cNvSpPr txBox="1">
            <a:spLocks noChangeArrowheads="1"/>
          </p:cNvSpPr>
          <p:nvPr/>
        </p:nvSpPr>
        <p:spPr bwMode="auto">
          <a:xfrm>
            <a:off x="7048500" y="4083050"/>
            <a:ext cx="161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0.075 M</a:t>
            </a:r>
            <a:r>
              <a:rPr kumimoji="0" lang="en-US" altLang="en-US" sz="2800" b="0"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sym typeface="Wingdings" pitchFamily="2" charset="2"/>
              </a:rPr>
              <a:t></a:t>
            </a:r>
            <a:endPar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150537" name="TextBox 5">
            <a:extLst>
              <a:ext uri="{FF2B5EF4-FFF2-40B4-BE49-F238E27FC236}">
                <a16:creationId xmlns:a16="http://schemas.microsoft.com/office/drawing/2014/main" id="{D5AA69DE-93CD-82AC-5634-2727DD6ACFE2}"/>
              </a:ext>
            </a:extLst>
          </p:cNvPr>
          <p:cNvSpPr txBox="1">
            <a:spLocks noChangeArrowheads="1"/>
          </p:cNvSpPr>
          <p:nvPr/>
        </p:nvSpPr>
        <p:spPr bwMode="auto">
          <a:xfrm>
            <a:off x="5181600" y="5772150"/>
            <a:ext cx="360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34" charset="-128"/>
                <a:cs typeface="+mn-cs"/>
              </a:rPr>
              <a:t>What about other characteristics?</a:t>
            </a:r>
          </a:p>
        </p:txBody>
      </p:sp>
      <p:sp>
        <p:nvSpPr>
          <p:cNvPr id="11" name="TextBox 11">
            <a:extLst>
              <a:ext uri="{FF2B5EF4-FFF2-40B4-BE49-F238E27FC236}">
                <a16:creationId xmlns:a16="http://schemas.microsoft.com/office/drawing/2014/main" id="{DE06E816-A7CD-CBA1-6243-389DFA61C54A}"/>
              </a:ext>
            </a:extLst>
          </p:cNvPr>
          <p:cNvSpPr txBox="1">
            <a:spLocks noChangeArrowheads="1"/>
          </p:cNvSpPr>
          <p:nvPr/>
        </p:nvSpPr>
        <p:spPr bwMode="auto">
          <a:xfrm>
            <a:off x="2209800" y="20574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WN</a:t>
            </a:r>
          </a:p>
        </p:txBody>
      </p:sp>
      <p:sp>
        <p:nvSpPr>
          <p:cNvPr id="12" name="TextBox 11">
            <a:extLst>
              <a:ext uri="{FF2B5EF4-FFF2-40B4-BE49-F238E27FC236}">
                <a16:creationId xmlns:a16="http://schemas.microsoft.com/office/drawing/2014/main" id="{449C5D65-5EB4-12AB-4284-89B44654D4EB}"/>
              </a:ext>
            </a:extLst>
          </p:cNvPr>
          <p:cNvSpPr txBox="1">
            <a:spLocks noChangeArrowheads="1"/>
          </p:cNvSpPr>
          <p:nvPr/>
        </p:nvSpPr>
        <p:spPr bwMode="auto">
          <a:xfrm>
            <a:off x="2590800" y="2955925"/>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X</a:t>
            </a:r>
          </a:p>
        </p:txBody>
      </p:sp>
      <p:sp>
        <p:nvSpPr>
          <p:cNvPr id="13" name="TextBox 12">
            <a:extLst>
              <a:ext uri="{FF2B5EF4-FFF2-40B4-BE49-F238E27FC236}">
                <a16:creationId xmlns:a16="http://schemas.microsoft.com/office/drawing/2014/main" id="{1CEE47F5-1463-D83D-8246-0B230AE22A07}"/>
              </a:ext>
            </a:extLst>
          </p:cNvPr>
          <p:cNvSpPr txBox="1">
            <a:spLocks noChangeArrowheads="1"/>
          </p:cNvSpPr>
          <p:nvPr/>
        </p:nvSpPr>
        <p:spPr bwMode="auto">
          <a:xfrm>
            <a:off x="7772400" y="2955925"/>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X</a:t>
            </a:r>
          </a:p>
        </p:txBody>
      </p:sp>
      <p:sp>
        <p:nvSpPr>
          <p:cNvPr id="14" name="TextBox 13">
            <a:extLst>
              <a:ext uri="{FF2B5EF4-FFF2-40B4-BE49-F238E27FC236}">
                <a16:creationId xmlns:a16="http://schemas.microsoft.com/office/drawing/2014/main" id="{98A534C1-C198-393A-415D-EB2985E02361}"/>
              </a:ext>
            </a:extLst>
          </p:cNvPr>
          <p:cNvSpPr txBox="1">
            <a:spLocks noChangeArrowheads="1"/>
          </p:cNvSpPr>
          <p:nvPr/>
        </p:nvSpPr>
        <p:spPr bwMode="auto">
          <a:xfrm>
            <a:off x="7772400" y="2057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7"/>
                                        </p:tgtEl>
                                        <p:attrNameLst>
                                          <p:attrName>style.visibility</p:attrName>
                                        </p:attrNameLst>
                                      </p:cBhvr>
                                      <p:to>
                                        <p:strVal val="visible"/>
                                      </p:to>
                                    </p:set>
                                    <p:animEffect transition="in" filter="fade">
                                      <p:cBhvr>
                                        <p:cTn id="37" dur="500"/>
                                        <p:tgtEl>
                                          <p:spTgt spid="15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50537"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14019" name="Rectangle 2">
            <a:extLst>
              <a:ext uri="{FF2B5EF4-FFF2-40B4-BE49-F238E27FC236}">
                <a16:creationId xmlns:a16="http://schemas.microsoft.com/office/drawing/2014/main" id="{FCDF433A-733C-CE0B-0727-239C6233B52A}"/>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Stellar Populations</a:t>
            </a:r>
          </a:p>
        </p:txBody>
      </p:sp>
      <p:sp>
        <p:nvSpPr>
          <p:cNvPr id="162820" name="TextBox 1">
            <a:extLst>
              <a:ext uri="{FF2B5EF4-FFF2-40B4-BE49-F238E27FC236}">
                <a16:creationId xmlns:a16="http://schemas.microsoft.com/office/drawing/2014/main" id="{3091B3FE-A720-76C6-1299-9881575F5D8A}"/>
              </a:ext>
            </a:extLst>
          </p:cNvPr>
          <p:cNvSpPr txBox="1">
            <a:spLocks noChangeArrowheads="1"/>
          </p:cNvSpPr>
          <p:nvPr/>
        </p:nvSpPr>
        <p:spPr bwMode="auto">
          <a:xfrm>
            <a:off x="6507162" y="990600"/>
            <a:ext cx="21796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Characteristics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mass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composition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magnetism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rotation/convection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luminosity class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evolutionary state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(multiplicity)</a:t>
            </a:r>
          </a:p>
        </p:txBody>
      </p:sp>
      <p:pic>
        <p:nvPicPr>
          <p:cNvPr id="3" name="Picture 2" descr="A colorful circle with white circle in center&#10;&#10;Description automatically generated">
            <a:extLst>
              <a:ext uri="{FF2B5EF4-FFF2-40B4-BE49-F238E27FC236}">
                <a16:creationId xmlns:a16="http://schemas.microsoft.com/office/drawing/2014/main" id="{DDBE7344-3F25-CE5A-F699-62335D9CB314}"/>
              </a:ext>
            </a:extLst>
          </p:cNvPr>
          <p:cNvPicPr>
            <a:picLocks noChangeAspect="1"/>
          </p:cNvPicPr>
          <p:nvPr/>
        </p:nvPicPr>
        <p:blipFill>
          <a:blip r:embed="rId3"/>
          <a:stretch>
            <a:fillRect/>
          </a:stretch>
        </p:blipFill>
        <p:spPr>
          <a:xfrm>
            <a:off x="63094" y="757842"/>
            <a:ext cx="6490106" cy="59477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2820">
                                            <p:txEl>
                                              <p:pRg st="2" end="2"/>
                                            </p:txEl>
                                          </p:spTgt>
                                        </p:tgtEl>
                                        <p:attrNameLst>
                                          <p:attrName>style.visibility</p:attrName>
                                        </p:attrNameLst>
                                      </p:cBhvr>
                                      <p:to>
                                        <p:strVal val="visible"/>
                                      </p:to>
                                    </p:set>
                                    <p:animEffect transition="in" filter="fade">
                                      <p:cBhvr>
                                        <p:cTn id="7" dur="500"/>
                                        <p:tgtEl>
                                          <p:spTgt spid="1628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2820">
                                            <p:txEl>
                                              <p:pRg st="3" end="3"/>
                                            </p:txEl>
                                          </p:spTgt>
                                        </p:tgtEl>
                                        <p:attrNameLst>
                                          <p:attrName>style.visibility</p:attrName>
                                        </p:attrNameLst>
                                      </p:cBhvr>
                                      <p:to>
                                        <p:strVal val="visible"/>
                                      </p:to>
                                    </p:set>
                                    <p:animEffect transition="in" filter="fade">
                                      <p:cBhvr>
                                        <p:cTn id="12" dur="500"/>
                                        <p:tgtEl>
                                          <p:spTgt spid="16282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2820">
                                            <p:txEl>
                                              <p:pRg st="4" end="4"/>
                                            </p:txEl>
                                          </p:spTgt>
                                        </p:tgtEl>
                                        <p:attrNameLst>
                                          <p:attrName>style.visibility</p:attrName>
                                        </p:attrNameLst>
                                      </p:cBhvr>
                                      <p:to>
                                        <p:strVal val="visible"/>
                                      </p:to>
                                    </p:set>
                                    <p:animEffect transition="in" filter="fade">
                                      <p:cBhvr>
                                        <p:cTn id="17" dur="500"/>
                                        <p:tgtEl>
                                          <p:spTgt spid="16282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2820">
                                            <p:txEl>
                                              <p:pRg st="5" end="5"/>
                                            </p:txEl>
                                          </p:spTgt>
                                        </p:tgtEl>
                                        <p:attrNameLst>
                                          <p:attrName>style.visibility</p:attrName>
                                        </p:attrNameLst>
                                      </p:cBhvr>
                                      <p:to>
                                        <p:strVal val="visible"/>
                                      </p:to>
                                    </p:set>
                                    <p:animEffect transition="in" filter="fade">
                                      <p:cBhvr>
                                        <p:cTn id="22" dur="500"/>
                                        <p:tgtEl>
                                          <p:spTgt spid="16282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2820">
                                            <p:txEl>
                                              <p:pRg st="6" end="6"/>
                                            </p:txEl>
                                          </p:spTgt>
                                        </p:tgtEl>
                                        <p:attrNameLst>
                                          <p:attrName>style.visibility</p:attrName>
                                        </p:attrNameLst>
                                      </p:cBhvr>
                                      <p:to>
                                        <p:strVal val="visible"/>
                                      </p:to>
                                    </p:set>
                                    <p:animEffect transition="in" filter="fade">
                                      <p:cBhvr>
                                        <p:cTn id="27" dur="500"/>
                                        <p:tgtEl>
                                          <p:spTgt spid="16282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2820">
                                            <p:txEl>
                                              <p:pRg st="8" end="8"/>
                                            </p:txEl>
                                          </p:spTgt>
                                        </p:tgtEl>
                                        <p:attrNameLst>
                                          <p:attrName>style.visibility</p:attrName>
                                        </p:attrNameLst>
                                      </p:cBhvr>
                                      <p:to>
                                        <p:strVal val="visible"/>
                                      </p:to>
                                    </p:set>
                                    <p:animEffect transition="in" filter="fade">
                                      <p:cBhvr>
                                        <p:cTn id="30" dur="500"/>
                                        <p:tgtEl>
                                          <p:spTgt spid="162820">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2820">
                                            <p:txEl>
                                              <p:pRg st="10" end="10"/>
                                            </p:txEl>
                                          </p:spTgt>
                                        </p:tgtEl>
                                        <p:attrNameLst>
                                          <p:attrName>style.visibility</p:attrName>
                                        </p:attrNameLst>
                                      </p:cBhvr>
                                      <p:to>
                                        <p:strVal val="visible"/>
                                      </p:to>
                                    </p:set>
                                    <p:animEffect transition="in" filter="fade">
                                      <p:cBhvr>
                                        <p:cTn id="35" dur="500"/>
                                        <p:tgtEl>
                                          <p:spTgt spid="162820">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2820">
                                            <p:txEl>
                                              <p:pRg st="11" end="11"/>
                                            </p:txEl>
                                          </p:spTgt>
                                        </p:tgtEl>
                                        <p:attrNameLst>
                                          <p:attrName>style.visibility</p:attrName>
                                        </p:attrNameLst>
                                      </p:cBhvr>
                                      <p:to>
                                        <p:strVal val="visible"/>
                                      </p:to>
                                    </p:set>
                                    <p:animEffect transition="in" filter="fade">
                                      <p:cBhvr>
                                        <p:cTn id="38" dur="500"/>
                                        <p:tgtEl>
                                          <p:spTgt spid="162820">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2820">
                                            <p:txEl>
                                              <p:pRg st="12" end="12"/>
                                            </p:txEl>
                                          </p:spTgt>
                                        </p:tgtEl>
                                        <p:attrNameLst>
                                          <p:attrName>style.visibility</p:attrName>
                                        </p:attrNameLst>
                                      </p:cBhvr>
                                      <p:to>
                                        <p:strVal val="visible"/>
                                      </p:to>
                                    </p:set>
                                    <p:animEffect transition="in" filter="fade">
                                      <p:cBhvr>
                                        <p:cTn id="41" dur="500"/>
                                        <p:tgtEl>
                                          <p:spTgt spid="162820">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2820">
                                            <p:txEl>
                                              <p:pRg st="14" end="14"/>
                                            </p:txEl>
                                          </p:spTgt>
                                        </p:tgtEl>
                                        <p:attrNameLst>
                                          <p:attrName>style.visibility</p:attrName>
                                        </p:attrNameLst>
                                      </p:cBhvr>
                                      <p:to>
                                        <p:strVal val="visible"/>
                                      </p:to>
                                    </p:set>
                                    <p:animEffect transition="in" filter="fade">
                                      <p:cBhvr>
                                        <p:cTn id="44" dur="500"/>
                                        <p:tgtEl>
                                          <p:spTgt spid="162820">
                                            <p:txEl>
                                              <p:pRg st="14" end="1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62820">
                                            <p:txEl>
                                              <p:pRg st="16" end="16"/>
                                            </p:txEl>
                                          </p:spTgt>
                                        </p:tgtEl>
                                        <p:attrNameLst>
                                          <p:attrName>style.visibility</p:attrName>
                                        </p:attrNameLst>
                                      </p:cBhvr>
                                      <p:to>
                                        <p:strVal val="visible"/>
                                      </p:to>
                                    </p:set>
                                    <p:animEffect transition="in" filter="fade">
                                      <p:cBhvr>
                                        <p:cTn id="49" dur="500"/>
                                        <p:tgtEl>
                                          <p:spTgt spid="16282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561CB5B7-C264-2F26-5DCC-F9B5C3951EE5}"/>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Temperature Sets Spectral Type</a:t>
            </a:r>
          </a:p>
        </p:txBody>
      </p:sp>
      <p:sp>
        <p:nvSpPr>
          <p:cNvPr id="203778" name="TextBox 2">
            <a:extLst>
              <a:ext uri="{FF2B5EF4-FFF2-40B4-BE49-F238E27FC236}">
                <a16:creationId xmlns:a16="http://schemas.microsoft.com/office/drawing/2014/main" id="{B470D9EF-7BC4-2909-DDE8-BE1426623234}"/>
              </a:ext>
            </a:extLst>
          </p:cNvPr>
          <p:cNvSpPr txBox="1">
            <a:spLocks noChangeArrowheads="1"/>
          </p:cNvSpPr>
          <p:nvPr/>
        </p:nvSpPr>
        <p:spPr bwMode="auto">
          <a:xfrm>
            <a:off x="2286000" y="6305550"/>
            <a:ext cx="4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letter sequence defined by atomic H strength</a:t>
            </a:r>
          </a:p>
        </p:txBody>
      </p:sp>
      <p:pic>
        <p:nvPicPr>
          <p:cNvPr id="203779" name="Picture 3" descr="Screen Shot 2020-02-12 at 3.39.25 PM.png">
            <a:extLst>
              <a:ext uri="{FF2B5EF4-FFF2-40B4-BE49-F238E27FC236}">
                <a16:creationId xmlns:a16="http://schemas.microsoft.com/office/drawing/2014/main" id="{6AE10B8D-3384-5665-91D4-752900C824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92175"/>
            <a:ext cx="71628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20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5" name="Picture 2" descr="Screen Shot 2020-02-12 at 3.41.41 PM.png">
            <a:extLst>
              <a:ext uri="{FF2B5EF4-FFF2-40B4-BE49-F238E27FC236}">
                <a16:creationId xmlns:a16="http://schemas.microsoft.com/office/drawing/2014/main" id="{95DC8732-E6C1-341C-CD51-F1E0FB622C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0588"/>
            <a:ext cx="5672138"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a:extLst>
              <a:ext uri="{FF2B5EF4-FFF2-40B4-BE49-F238E27FC236}">
                <a16:creationId xmlns:a16="http://schemas.microsoft.com/office/drawing/2014/main" id="{C4EF9484-4F27-3FDE-3113-229E4F5611D5}"/>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Features+Peak yield Temperature</a:t>
            </a:r>
          </a:p>
        </p:txBody>
      </p:sp>
      <p:sp>
        <p:nvSpPr>
          <p:cNvPr id="154627" name="TextBox 3">
            <a:extLst>
              <a:ext uri="{FF2B5EF4-FFF2-40B4-BE49-F238E27FC236}">
                <a16:creationId xmlns:a16="http://schemas.microsoft.com/office/drawing/2014/main" id="{34456367-A5A5-AE25-278B-3B7BA60B9FFD}"/>
              </a:ext>
            </a:extLst>
          </p:cNvPr>
          <p:cNvSpPr txBox="1">
            <a:spLocks noChangeArrowheads="1"/>
          </p:cNvSpPr>
          <p:nvPr/>
        </p:nvSpPr>
        <p:spPr bwMode="auto">
          <a:xfrm>
            <a:off x="6477000" y="1143000"/>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A</a:t>
            </a:r>
          </a:p>
        </p:txBody>
      </p:sp>
      <p:sp>
        <p:nvSpPr>
          <p:cNvPr id="154628" name="TextBox 7">
            <a:extLst>
              <a:ext uri="{FF2B5EF4-FFF2-40B4-BE49-F238E27FC236}">
                <a16:creationId xmlns:a16="http://schemas.microsoft.com/office/drawing/2014/main" id="{E7891F40-06D8-B4E3-405C-B540F3B6F459}"/>
              </a:ext>
            </a:extLst>
          </p:cNvPr>
          <p:cNvSpPr txBox="1">
            <a:spLocks noChangeArrowheads="1"/>
          </p:cNvSpPr>
          <p:nvPr/>
        </p:nvSpPr>
        <p:spPr bwMode="auto">
          <a:xfrm>
            <a:off x="6477000" y="2590800"/>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F</a:t>
            </a:r>
          </a:p>
        </p:txBody>
      </p:sp>
      <p:sp>
        <p:nvSpPr>
          <p:cNvPr id="154629" name="TextBox 8">
            <a:extLst>
              <a:ext uri="{FF2B5EF4-FFF2-40B4-BE49-F238E27FC236}">
                <a16:creationId xmlns:a16="http://schemas.microsoft.com/office/drawing/2014/main" id="{7954C7A7-FB04-48DF-B0D8-D1BA509EB3A0}"/>
              </a:ext>
            </a:extLst>
          </p:cNvPr>
          <p:cNvSpPr txBox="1">
            <a:spLocks noChangeArrowheads="1"/>
          </p:cNvSpPr>
          <p:nvPr/>
        </p:nvSpPr>
        <p:spPr bwMode="auto">
          <a:xfrm>
            <a:off x="6477000" y="3962400"/>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a:t>
            </a:r>
          </a:p>
        </p:txBody>
      </p:sp>
      <p:sp>
        <p:nvSpPr>
          <p:cNvPr id="154630" name="TextBox 9">
            <a:extLst>
              <a:ext uri="{FF2B5EF4-FFF2-40B4-BE49-F238E27FC236}">
                <a16:creationId xmlns:a16="http://schemas.microsoft.com/office/drawing/2014/main" id="{CCABB895-C69A-D20A-7D14-E504B8206F99}"/>
              </a:ext>
            </a:extLst>
          </p:cNvPr>
          <p:cNvSpPr txBox="1">
            <a:spLocks noChangeArrowheads="1"/>
          </p:cNvSpPr>
          <p:nvPr/>
        </p:nvSpPr>
        <p:spPr bwMode="auto">
          <a:xfrm>
            <a:off x="6477000" y="5410200"/>
            <a:ext cx="59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M</a:t>
            </a:r>
          </a:p>
        </p:txBody>
      </p:sp>
      <p:sp>
        <p:nvSpPr>
          <p:cNvPr id="8" name="Down Arrow 7">
            <a:extLst>
              <a:ext uri="{FF2B5EF4-FFF2-40B4-BE49-F238E27FC236}">
                <a16:creationId xmlns:a16="http://schemas.microsoft.com/office/drawing/2014/main" id="{4373E1B6-2367-170E-7F86-FD88802C802A}"/>
              </a:ext>
            </a:extLst>
          </p:cNvPr>
          <p:cNvSpPr>
            <a:spLocks noChangeArrowheads="1"/>
          </p:cNvSpPr>
          <p:nvPr/>
        </p:nvSpPr>
        <p:spPr bwMode="auto">
          <a:xfrm>
            <a:off x="1295400" y="685800"/>
            <a:ext cx="304800" cy="304800"/>
          </a:xfrm>
          <a:prstGeom prst="downArrow">
            <a:avLst>
              <a:gd name="adj1" fmla="val 50000"/>
              <a:gd name="adj2" fmla="val 49977"/>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9" name="Down Arrow 8">
            <a:extLst>
              <a:ext uri="{FF2B5EF4-FFF2-40B4-BE49-F238E27FC236}">
                <a16:creationId xmlns:a16="http://schemas.microsoft.com/office/drawing/2014/main" id="{F3C41A91-7D37-F210-0A95-70DD7169D370}"/>
              </a:ext>
            </a:extLst>
          </p:cNvPr>
          <p:cNvSpPr>
            <a:spLocks noChangeArrowheads="1"/>
          </p:cNvSpPr>
          <p:nvPr/>
        </p:nvSpPr>
        <p:spPr bwMode="auto">
          <a:xfrm>
            <a:off x="1524000" y="2057400"/>
            <a:ext cx="304800" cy="304800"/>
          </a:xfrm>
          <a:prstGeom prst="downArrow">
            <a:avLst>
              <a:gd name="adj1" fmla="val 50000"/>
              <a:gd name="adj2" fmla="val 49977"/>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0" name="Down Arrow 9">
            <a:extLst>
              <a:ext uri="{FF2B5EF4-FFF2-40B4-BE49-F238E27FC236}">
                <a16:creationId xmlns:a16="http://schemas.microsoft.com/office/drawing/2014/main" id="{BB21DAA4-E56A-387D-8005-88C160720875}"/>
              </a:ext>
            </a:extLst>
          </p:cNvPr>
          <p:cNvSpPr>
            <a:spLocks noChangeArrowheads="1"/>
          </p:cNvSpPr>
          <p:nvPr/>
        </p:nvSpPr>
        <p:spPr bwMode="auto">
          <a:xfrm>
            <a:off x="2133600" y="3429000"/>
            <a:ext cx="304800" cy="304800"/>
          </a:xfrm>
          <a:prstGeom prst="downArrow">
            <a:avLst>
              <a:gd name="adj1" fmla="val 50000"/>
              <a:gd name="adj2" fmla="val 49977"/>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1" name="Down Arrow 10">
            <a:extLst>
              <a:ext uri="{FF2B5EF4-FFF2-40B4-BE49-F238E27FC236}">
                <a16:creationId xmlns:a16="http://schemas.microsoft.com/office/drawing/2014/main" id="{170DEAC1-EC94-F7EB-BF17-67D33CB34152}"/>
              </a:ext>
            </a:extLst>
          </p:cNvPr>
          <p:cNvSpPr>
            <a:spLocks noChangeArrowheads="1"/>
          </p:cNvSpPr>
          <p:nvPr/>
        </p:nvSpPr>
        <p:spPr bwMode="auto">
          <a:xfrm>
            <a:off x="4800600" y="4800600"/>
            <a:ext cx="304800" cy="304800"/>
          </a:xfrm>
          <a:prstGeom prst="downArrow">
            <a:avLst>
              <a:gd name="adj1" fmla="val 50000"/>
              <a:gd name="adj2" fmla="val 49977"/>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2" name="Rectangle 1">
            <a:extLst>
              <a:ext uri="{FF2B5EF4-FFF2-40B4-BE49-F238E27FC236}">
                <a16:creationId xmlns:a16="http://schemas.microsoft.com/office/drawing/2014/main" id="{48ED1128-CECB-E7C5-A895-2DE9512031A0}"/>
              </a:ext>
            </a:extLst>
          </p:cNvPr>
          <p:cNvSpPr>
            <a:spLocks noChangeArrowheads="1"/>
          </p:cNvSpPr>
          <p:nvPr/>
        </p:nvSpPr>
        <p:spPr bwMode="auto">
          <a:xfrm>
            <a:off x="6261100" y="1855788"/>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8000"/>
                </a:solidFill>
                <a:effectLst/>
                <a:uLnTx/>
                <a:uFillTx/>
                <a:latin typeface="Times New Roman" panose="02020603050405020304" pitchFamily="18" charset="0"/>
                <a:ea typeface="ＭＳ Ｐゴシック" panose="020B0600070205080204" pitchFamily="34" charset="-128"/>
                <a:cs typeface="+mn-cs"/>
              </a:rPr>
              <a:t>What are the stars’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8000"/>
                </a:solidFill>
                <a:effectLst/>
                <a:uLnTx/>
                <a:uFillTx/>
                <a:latin typeface="Times New Roman" panose="02020603050405020304" pitchFamily="18" charset="0"/>
                <a:ea typeface="ＭＳ Ｐゴシック" panose="020B0600070205080204" pitchFamily="34" charset="-128"/>
                <a:cs typeface="+mn-cs"/>
              </a:rPr>
              <a:t>temperatures?</a:t>
            </a:r>
          </a:p>
        </p:txBody>
      </p:sp>
      <p:sp>
        <p:nvSpPr>
          <p:cNvPr id="13" name="Rectangle 12">
            <a:extLst>
              <a:ext uri="{FF2B5EF4-FFF2-40B4-BE49-F238E27FC236}">
                <a16:creationId xmlns:a16="http://schemas.microsoft.com/office/drawing/2014/main" id="{62929287-D6ED-C301-A910-5FA3D1F58EE1}"/>
              </a:ext>
            </a:extLst>
          </p:cNvPr>
          <p:cNvSpPr>
            <a:spLocks noRot="1" noChangeAspect="1" noMove="1" noResize="1" noEditPoints="1" noAdjustHandles="1" noChangeArrowheads="1" noChangeShapeType="1" noTextEdit="1"/>
          </p:cNvSpPr>
          <p:nvPr/>
        </p:nvSpPr>
        <p:spPr>
          <a:xfrm>
            <a:off x="6260306" y="3409890"/>
            <a:ext cx="2655094" cy="400110"/>
          </a:xfrm>
          <a:prstGeom prst="rect">
            <a:avLst/>
          </a:prstGeom>
          <a:blipFill>
            <a:blip r:embed="rId4"/>
            <a:stretch>
              <a:fillRect l="-1422" t="-9375" b="-28125"/>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noFill/>
                <a:effectLst/>
                <a:uLnTx/>
                <a:uFillTx/>
                <a:latin typeface="Arial" panose="020B0604020202020204" pitchFamily="34" charset="0"/>
                <a:ea typeface="ＭＳ Ｐゴシック" panose="020B0600070205080204" pitchFamily="34" charset="-128"/>
                <a:cs typeface="+mn-cs"/>
              </a:rPr>
              <a:t> </a:t>
            </a:r>
          </a:p>
        </p:txBody>
      </p:sp>
      <p:sp>
        <p:nvSpPr>
          <p:cNvPr id="14" name="Rectangle 13">
            <a:extLst>
              <a:ext uri="{FF2B5EF4-FFF2-40B4-BE49-F238E27FC236}">
                <a16:creationId xmlns:a16="http://schemas.microsoft.com/office/drawing/2014/main" id="{02FC5E67-87E6-057D-759C-479E6A4AD8B1}"/>
              </a:ext>
            </a:extLst>
          </p:cNvPr>
          <p:cNvSpPr>
            <a:spLocks noChangeArrowheads="1"/>
          </p:cNvSpPr>
          <p:nvPr/>
        </p:nvSpPr>
        <p:spPr bwMode="auto">
          <a:xfrm>
            <a:off x="6918325" y="1276350"/>
            <a:ext cx="135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7500 K</a:t>
            </a:r>
            <a:endParaRPr kumimoji="0" lang="en-US" altLang="en-US" sz="2000" b="0" i="1"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15" name="Rectangle 14">
            <a:extLst>
              <a:ext uri="{FF2B5EF4-FFF2-40B4-BE49-F238E27FC236}">
                <a16:creationId xmlns:a16="http://schemas.microsoft.com/office/drawing/2014/main" id="{F920431A-3524-FBAA-326F-49637C36EF45}"/>
              </a:ext>
            </a:extLst>
          </p:cNvPr>
          <p:cNvSpPr>
            <a:spLocks noChangeArrowheads="1"/>
          </p:cNvSpPr>
          <p:nvPr/>
        </p:nvSpPr>
        <p:spPr bwMode="auto">
          <a:xfrm>
            <a:off x="6934200" y="2743200"/>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6900 K</a:t>
            </a:r>
            <a:endParaRPr kumimoji="0" lang="en-US" altLang="en-US" sz="2000" b="0" i="1"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16" name="Rectangle 15">
            <a:extLst>
              <a:ext uri="{FF2B5EF4-FFF2-40B4-BE49-F238E27FC236}">
                <a16:creationId xmlns:a16="http://schemas.microsoft.com/office/drawing/2014/main" id="{7420732B-DA31-3341-A2B1-B3A021AFFC45}"/>
              </a:ext>
            </a:extLst>
          </p:cNvPr>
          <p:cNvSpPr>
            <a:spLocks noChangeArrowheads="1"/>
          </p:cNvSpPr>
          <p:nvPr/>
        </p:nvSpPr>
        <p:spPr bwMode="auto">
          <a:xfrm>
            <a:off x="6946900" y="4114800"/>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6000 K</a:t>
            </a:r>
            <a:endParaRPr kumimoji="0" lang="en-US" altLang="en-US" sz="2000" b="0" i="1"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17" name="Rectangle 16">
            <a:extLst>
              <a:ext uri="{FF2B5EF4-FFF2-40B4-BE49-F238E27FC236}">
                <a16:creationId xmlns:a16="http://schemas.microsoft.com/office/drawing/2014/main" id="{22D7E689-7455-452A-4263-A5C77BFCC884}"/>
              </a:ext>
            </a:extLst>
          </p:cNvPr>
          <p:cNvSpPr>
            <a:spLocks noChangeArrowheads="1"/>
          </p:cNvSpPr>
          <p:nvPr/>
        </p:nvSpPr>
        <p:spPr bwMode="auto">
          <a:xfrm>
            <a:off x="6934200" y="5562600"/>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3800 K</a:t>
            </a:r>
            <a:endParaRPr kumimoji="0" lang="en-US" altLang="en-US" sz="2000" b="0" i="1"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fade">
                                      <p:cBhvr>
                                        <p:cTn id="7" dur="2000"/>
                                        <p:tgtEl>
                                          <p:spTgt spid="154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4630"/>
                                        </p:tgtEl>
                                        <p:attrNameLst>
                                          <p:attrName>style.visibility</p:attrName>
                                        </p:attrNameLst>
                                      </p:cBhvr>
                                      <p:to>
                                        <p:strVal val="visible"/>
                                      </p:to>
                                    </p:set>
                                    <p:animEffect transition="in" filter="fade">
                                      <p:cBhvr>
                                        <p:cTn id="12" dur="2000"/>
                                        <p:tgtEl>
                                          <p:spTgt spid="154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4628"/>
                                        </p:tgtEl>
                                        <p:attrNameLst>
                                          <p:attrName>style.visibility</p:attrName>
                                        </p:attrNameLst>
                                      </p:cBhvr>
                                      <p:to>
                                        <p:strVal val="visible"/>
                                      </p:to>
                                    </p:set>
                                    <p:animEffect transition="in" filter="fade">
                                      <p:cBhvr>
                                        <p:cTn id="17" dur="2000"/>
                                        <p:tgtEl>
                                          <p:spTgt spid="154628"/>
                                        </p:tgtEl>
                                      </p:cBhvr>
                                    </p:animEffect>
                                  </p:childTnLst>
                                </p:cTn>
                              </p:par>
                              <p:par>
                                <p:cTn id="18" presetID="10" presetClass="entr" presetSubtype="0" fill="hold" nodeType="withEffect">
                                  <p:stCondLst>
                                    <p:cond delay="0"/>
                                  </p:stCondLst>
                                  <p:childTnLst>
                                    <p:set>
                                      <p:cBhvr>
                                        <p:cTn id="19" dur="1" fill="hold">
                                          <p:stCondLst>
                                            <p:cond delay="0"/>
                                          </p:stCondLst>
                                        </p:cTn>
                                        <p:tgtEl>
                                          <p:spTgt spid="154629"/>
                                        </p:tgtEl>
                                        <p:attrNameLst>
                                          <p:attrName>style.visibility</p:attrName>
                                        </p:attrNameLst>
                                      </p:cBhvr>
                                      <p:to>
                                        <p:strVal val="visible"/>
                                      </p:to>
                                    </p:set>
                                    <p:animEffect transition="in" filter="fade">
                                      <p:cBhvr>
                                        <p:cTn id="20" dur="2000"/>
                                        <p:tgtEl>
                                          <p:spTgt spid="1546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ppt_x</p:attrName>
                                        </p:attrNameLst>
                                      </p:cBhvr>
                                      <p:tavLst>
                                        <p:tav tm="0">
                                          <p:val>
                                            <p:strVal val="#ppt_x"/>
                                          </p:val>
                                        </p:tav>
                                        <p:tav tm="100000">
                                          <p:val>
                                            <p:strVal val="#ppt_x"/>
                                          </p:val>
                                        </p:tav>
                                      </p:tavLst>
                                    </p:anim>
                                    <p:anim calcmode="lin" valueType="num">
                                      <p:cBhvr>
                                        <p:cTn id="2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ppt_x</p:attrName>
                                        </p:attrNameLst>
                                      </p:cBhvr>
                                      <p:tavLst>
                                        <p:tav tm="0">
                                          <p:val>
                                            <p:strVal val="#ppt_x"/>
                                          </p:val>
                                        </p:tav>
                                        <p:tav tm="100000">
                                          <p:val>
                                            <p:strVal val="#ppt_x"/>
                                          </p:val>
                                        </p:tav>
                                      </p:tavLst>
                                    </p:anim>
                                    <p:anim calcmode="lin" valueType="num">
                                      <p:cBhvr>
                                        <p:cTn id="41"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ppt_x</p:attrName>
                                        </p:attrNameLst>
                                      </p:cBhvr>
                                      <p:tavLst>
                                        <p:tav tm="0">
                                          <p:val>
                                            <p:strVal val="#ppt_x"/>
                                          </p:val>
                                        </p:tav>
                                        <p:tav tm="100000">
                                          <p:val>
                                            <p:strVal val="#ppt_x"/>
                                          </p:val>
                                        </p:tav>
                                      </p:tavLst>
                                    </p:anim>
                                    <p:anim calcmode="lin" valueType="num">
                                      <p:cBhvr>
                                        <p:cTn id="4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2000"/>
                                        <p:tgtEl>
                                          <p:spTgt spid="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0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0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0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154628" grpId="0"/>
      <p:bldP spid="154629" grpId="0"/>
      <p:bldP spid="154630" grpId="0"/>
      <p:bldP spid="8" grpId="0" animBg="1"/>
      <p:bldP spid="9" grpId="0" animBg="1"/>
      <p:bldP spid="10" grpId="0" animBg="1"/>
      <p:bldP spid="11" grpId="0" animBg="1"/>
      <p:bldP spid="2"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3" name="Rectangle 2">
            <a:extLst>
              <a:ext uri="{FF2B5EF4-FFF2-40B4-BE49-F238E27FC236}">
                <a16:creationId xmlns:a16="http://schemas.microsoft.com/office/drawing/2014/main" id="{A844F7A3-A9B8-935A-EC18-92672BECEEB0}"/>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Line Widths yield Luminosity Class</a:t>
            </a:r>
          </a:p>
        </p:txBody>
      </p:sp>
      <p:sp>
        <p:nvSpPr>
          <p:cNvPr id="193538" name="TextBox 3">
            <a:extLst>
              <a:ext uri="{FF2B5EF4-FFF2-40B4-BE49-F238E27FC236}">
                <a16:creationId xmlns:a16="http://schemas.microsoft.com/office/drawing/2014/main" id="{3E25E52C-C9DF-3CAF-ED6A-A82C0724D4D5}"/>
              </a:ext>
            </a:extLst>
          </p:cNvPr>
          <p:cNvSpPr txBox="1">
            <a:spLocks noChangeArrowheads="1"/>
          </p:cNvSpPr>
          <p:nvPr/>
        </p:nvSpPr>
        <p:spPr bwMode="auto">
          <a:xfrm>
            <a:off x="6400800" y="1143000"/>
            <a:ext cx="78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I</a:t>
            </a:r>
          </a:p>
        </p:txBody>
      </p:sp>
      <p:sp>
        <p:nvSpPr>
          <p:cNvPr id="193539" name="TextBox 7">
            <a:extLst>
              <a:ext uri="{FF2B5EF4-FFF2-40B4-BE49-F238E27FC236}">
                <a16:creationId xmlns:a16="http://schemas.microsoft.com/office/drawing/2014/main" id="{F20AA29C-1AD6-B429-B7FB-9D35ED7DD3D7}"/>
              </a:ext>
            </a:extLst>
          </p:cNvPr>
          <p:cNvSpPr txBox="1">
            <a:spLocks noChangeArrowheads="1"/>
          </p:cNvSpPr>
          <p:nvPr/>
        </p:nvSpPr>
        <p:spPr bwMode="auto">
          <a:xfrm>
            <a:off x="6400800" y="2590800"/>
            <a:ext cx="109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III</a:t>
            </a:r>
          </a:p>
        </p:txBody>
      </p:sp>
      <p:sp>
        <p:nvSpPr>
          <p:cNvPr id="193540" name="TextBox 8">
            <a:extLst>
              <a:ext uri="{FF2B5EF4-FFF2-40B4-BE49-F238E27FC236}">
                <a16:creationId xmlns:a16="http://schemas.microsoft.com/office/drawing/2014/main" id="{F03D80B3-66DC-EB52-E939-C390C2245539}"/>
              </a:ext>
            </a:extLst>
          </p:cNvPr>
          <p:cNvSpPr txBox="1">
            <a:spLocks noChangeArrowheads="1"/>
          </p:cNvSpPr>
          <p:nvPr/>
        </p:nvSpPr>
        <p:spPr bwMode="auto">
          <a:xfrm>
            <a:off x="6400800" y="3962400"/>
            <a:ext cx="112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IV</a:t>
            </a:r>
          </a:p>
        </p:txBody>
      </p:sp>
      <p:sp>
        <p:nvSpPr>
          <p:cNvPr id="193541" name="TextBox 9">
            <a:extLst>
              <a:ext uri="{FF2B5EF4-FFF2-40B4-BE49-F238E27FC236}">
                <a16:creationId xmlns:a16="http://schemas.microsoft.com/office/drawing/2014/main" id="{4FF71496-3CD2-3F35-CA22-B49547546FBC}"/>
              </a:ext>
            </a:extLst>
          </p:cNvPr>
          <p:cNvSpPr txBox="1">
            <a:spLocks noChangeArrowheads="1"/>
          </p:cNvSpPr>
          <p:nvPr/>
        </p:nvSpPr>
        <p:spPr bwMode="auto">
          <a:xfrm>
            <a:off x="6400800" y="54864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V</a:t>
            </a:r>
          </a:p>
        </p:txBody>
      </p:sp>
      <p:pic>
        <p:nvPicPr>
          <p:cNvPr id="207878" name="Picture 1" descr="Screen Shot 2020-02-12 at 3.44.31 PM.png">
            <a:extLst>
              <a:ext uri="{FF2B5EF4-FFF2-40B4-BE49-F238E27FC236}">
                <a16:creationId xmlns:a16="http://schemas.microsoft.com/office/drawing/2014/main" id="{F9E097BE-2C9E-418F-4E17-67D0C8EADB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5668963"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06ADD581-1C50-E0CA-17B3-371032ACB835}"/>
              </a:ext>
            </a:extLst>
          </p:cNvPr>
          <p:cNvSpPr txBox="1">
            <a:spLocks noChangeArrowheads="1"/>
          </p:cNvSpPr>
          <p:nvPr/>
        </p:nvSpPr>
        <p:spPr bwMode="auto">
          <a:xfrm>
            <a:off x="7696200" y="2743200"/>
            <a:ext cx="1079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Mg I 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triplet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pressure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sensitive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3538"/>
                                        </p:tgtEl>
                                        <p:attrNameLst>
                                          <p:attrName>style.visibility</p:attrName>
                                        </p:attrNameLst>
                                      </p:cBhvr>
                                      <p:to>
                                        <p:strVal val="visible"/>
                                      </p:to>
                                    </p:set>
                                    <p:animEffect transition="in" filter="fade">
                                      <p:cBhvr>
                                        <p:cTn id="12" dur="2000"/>
                                        <p:tgtEl>
                                          <p:spTgt spid="1935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3539"/>
                                        </p:tgtEl>
                                        <p:attrNameLst>
                                          <p:attrName>style.visibility</p:attrName>
                                        </p:attrNameLst>
                                      </p:cBhvr>
                                      <p:to>
                                        <p:strVal val="visible"/>
                                      </p:to>
                                    </p:set>
                                    <p:animEffect transition="in" filter="fade">
                                      <p:cBhvr>
                                        <p:cTn id="17" dur="2000"/>
                                        <p:tgtEl>
                                          <p:spTgt spid="1935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3540"/>
                                        </p:tgtEl>
                                        <p:attrNameLst>
                                          <p:attrName>style.visibility</p:attrName>
                                        </p:attrNameLst>
                                      </p:cBhvr>
                                      <p:to>
                                        <p:strVal val="visible"/>
                                      </p:to>
                                    </p:set>
                                    <p:animEffect transition="in" filter="fade">
                                      <p:cBhvr>
                                        <p:cTn id="22" dur="2000"/>
                                        <p:tgtEl>
                                          <p:spTgt spid="1935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3541"/>
                                        </p:tgtEl>
                                        <p:attrNameLst>
                                          <p:attrName>style.visibility</p:attrName>
                                        </p:attrNameLst>
                                      </p:cBhvr>
                                      <p:to>
                                        <p:strVal val="visible"/>
                                      </p:to>
                                    </p:set>
                                    <p:animEffect transition="in" filter="fade">
                                      <p:cBhvr>
                                        <p:cTn id="27" dur="20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P spid="193540" grpId="0"/>
      <p:bldP spid="19354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1" name="Rectangle 2">
            <a:extLst>
              <a:ext uri="{FF2B5EF4-FFF2-40B4-BE49-F238E27FC236}">
                <a16:creationId xmlns:a16="http://schemas.microsoft.com/office/drawing/2014/main" id="{681F57B2-F5D7-4ED8-0546-37CC5A0BA4A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Line Features yield Metallicity</a:t>
            </a:r>
          </a:p>
        </p:txBody>
      </p:sp>
      <p:sp>
        <p:nvSpPr>
          <p:cNvPr id="209922" name="TextBox 3">
            <a:extLst>
              <a:ext uri="{FF2B5EF4-FFF2-40B4-BE49-F238E27FC236}">
                <a16:creationId xmlns:a16="http://schemas.microsoft.com/office/drawing/2014/main" id="{A2886143-39CD-193E-9671-B5BFA7CE1E85}"/>
              </a:ext>
            </a:extLst>
          </p:cNvPr>
          <p:cNvSpPr txBox="1">
            <a:spLocks noChangeArrowheads="1"/>
          </p:cNvSpPr>
          <p:nvPr/>
        </p:nvSpPr>
        <p:spPr bwMode="auto">
          <a:xfrm>
            <a:off x="7086600" y="1143000"/>
            <a:ext cx="185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high Z</a:t>
            </a:r>
          </a:p>
        </p:txBody>
      </p:sp>
      <p:sp>
        <p:nvSpPr>
          <p:cNvPr id="209923" name="TextBox 9">
            <a:extLst>
              <a:ext uri="{FF2B5EF4-FFF2-40B4-BE49-F238E27FC236}">
                <a16:creationId xmlns:a16="http://schemas.microsoft.com/office/drawing/2014/main" id="{1FA347AF-C9D0-D4AD-75A5-F1FE4ACB270B}"/>
              </a:ext>
            </a:extLst>
          </p:cNvPr>
          <p:cNvSpPr txBox="1">
            <a:spLocks noChangeArrowheads="1"/>
          </p:cNvSpPr>
          <p:nvPr/>
        </p:nvSpPr>
        <p:spPr bwMode="auto">
          <a:xfrm>
            <a:off x="7086600" y="5486400"/>
            <a:ext cx="172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G low Z</a:t>
            </a:r>
          </a:p>
        </p:txBody>
      </p:sp>
      <p:pic>
        <p:nvPicPr>
          <p:cNvPr id="209924" name="Picture 4" descr="Screen Shot 2020-02-12 at 3.44.56 PM.png">
            <a:extLst>
              <a:ext uri="{FF2B5EF4-FFF2-40B4-BE49-F238E27FC236}">
                <a16:creationId xmlns:a16="http://schemas.microsoft.com/office/drawing/2014/main" id="{C5E4AB0F-BC90-0E6B-6929-D2279B0FBB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31863"/>
            <a:ext cx="5668963"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95374ABA-F831-D4AF-B50B-B39482298D61}"/>
              </a:ext>
            </a:extLst>
          </p:cNvPr>
          <p:cNvSpPr txBox="1">
            <a:spLocks noChangeArrowheads="1"/>
          </p:cNvSpPr>
          <p:nvPr/>
        </p:nvSpPr>
        <p:spPr bwMode="auto">
          <a:xfrm>
            <a:off x="7045325" y="2667000"/>
            <a:ext cx="1793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Fe I, Ca 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Mg I 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triplet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for metallicities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69" name="Picture 1" descr="Screen Shot 2020-02-12 at 3.45.27 PM.png">
            <a:extLst>
              <a:ext uri="{FF2B5EF4-FFF2-40B4-BE49-F238E27FC236}">
                <a16:creationId xmlns:a16="http://schemas.microsoft.com/office/drawing/2014/main" id="{B56DCD32-1AB0-7F6C-C49D-AA86B355F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868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0" name="Rectangle 2">
            <a:extLst>
              <a:ext uri="{FF2B5EF4-FFF2-40B4-BE49-F238E27FC236}">
                <a16:creationId xmlns:a16="http://schemas.microsoft.com/office/drawing/2014/main" id="{C0C377D5-5B78-65B2-6C16-354A47CA0FB9}"/>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Metallicity</a:t>
            </a:r>
          </a:p>
        </p:txBody>
      </p:sp>
      <p:sp>
        <p:nvSpPr>
          <p:cNvPr id="10" name="TextBox 9">
            <a:extLst>
              <a:ext uri="{FF2B5EF4-FFF2-40B4-BE49-F238E27FC236}">
                <a16:creationId xmlns:a16="http://schemas.microsoft.com/office/drawing/2014/main" id="{09DCC8BA-F7C4-7002-9838-F519BE04547F}"/>
              </a:ext>
            </a:extLst>
          </p:cNvPr>
          <p:cNvSpPr txBox="1">
            <a:spLocks noChangeArrowheads="1"/>
          </p:cNvSpPr>
          <p:nvPr/>
        </p:nvSpPr>
        <p:spPr bwMode="auto">
          <a:xfrm>
            <a:off x="1790700" y="4400550"/>
            <a:ext cx="590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[Fe/H] ≡ log</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{n(Fe) / n(H)}</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star</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 − log</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{n(Fe) / n(H)}</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Sun</a:t>
            </a:r>
          </a:p>
        </p:txBody>
      </p:sp>
      <p:sp>
        <p:nvSpPr>
          <p:cNvPr id="11" name="TextBox 10">
            <a:extLst>
              <a:ext uri="{FF2B5EF4-FFF2-40B4-BE49-F238E27FC236}">
                <a16:creationId xmlns:a16="http://schemas.microsoft.com/office/drawing/2014/main" id="{72EB9555-48F8-2011-75AC-0690341FE236}"/>
              </a:ext>
            </a:extLst>
          </p:cNvPr>
          <p:cNvSpPr txBox="1">
            <a:spLocks noChangeArrowheads="1"/>
          </p:cNvSpPr>
          <p:nvPr/>
        </p:nvSpPr>
        <p:spPr bwMode="auto">
          <a:xfrm>
            <a:off x="933450" y="4800600"/>
            <a:ext cx="768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we measure other elements relative to iron and compare them to the Sun: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[O/Fe] ≡ log</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{n(O) / n(Fe)}</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star</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 − log</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10</a:t>
            </a: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{n(O) / n(Fe)}</a:t>
            </a:r>
            <a:r>
              <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Sun</a:t>
            </a:r>
          </a:p>
        </p:txBody>
      </p:sp>
      <p:sp>
        <p:nvSpPr>
          <p:cNvPr id="12" name="TextBox 11">
            <a:extLst>
              <a:ext uri="{FF2B5EF4-FFF2-40B4-BE49-F238E27FC236}">
                <a16:creationId xmlns:a16="http://schemas.microsoft.com/office/drawing/2014/main" id="{6F682123-176A-D0A2-2794-7F17FFE0226C}"/>
              </a:ext>
            </a:extLst>
          </p:cNvPr>
          <p:cNvSpPr txBox="1">
            <a:spLocks noChangeArrowheads="1"/>
          </p:cNvSpPr>
          <p:nvPr/>
        </p:nvSpPr>
        <p:spPr bwMode="auto">
          <a:xfrm>
            <a:off x="2012950" y="5638800"/>
            <a:ext cx="55213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we define abundance fractions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BY MASS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using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X = hydrogen … Y = helium … Z = everything else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rPr>
              <a:t>Sun (X,Y, Z) = 0.70, 0.28, 0.02</a:t>
            </a:r>
            <a:endParaRPr kumimoji="0" lang="en-US" altLang="en-US" sz="2000" b="0"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p:txBody>
      </p:sp>
      <p:sp>
        <p:nvSpPr>
          <p:cNvPr id="13" name="Donut 12">
            <a:extLst>
              <a:ext uri="{FF2B5EF4-FFF2-40B4-BE49-F238E27FC236}">
                <a16:creationId xmlns:a16="http://schemas.microsoft.com/office/drawing/2014/main" id="{03DC0A44-A782-EDB8-2A66-273A67DFD18B}"/>
              </a:ext>
            </a:extLst>
          </p:cNvPr>
          <p:cNvSpPr>
            <a:spLocks noChangeAspect="1"/>
          </p:cNvSpPr>
          <p:nvPr/>
        </p:nvSpPr>
        <p:spPr bwMode="auto">
          <a:xfrm rot="10800000" flipV="1">
            <a:off x="2700338" y="1743075"/>
            <a:ext cx="457200" cy="457200"/>
          </a:xfrm>
          <a:custGeom>
            <a:avLst/>
            <a:gdLst>
              <a:gd name="T0" fmla="*/ 0 w 457200"/>
              <a:gd name="T1" fmla="*/ 228600 h 457200"/>
              <a:gd name="T2" fmla="*/ 228600 w 457200"/>
              <a:gd name="T3" fmla="*/ 0 h 457200"/>
              <a:gd name="T4" fmla="*/ 457200 w 457200"/>
              <a:gd name="T5" fmla="*/ 228600 h 457200"/>
              <a:gd name="T6" fmla="*/ 228600 w 457200"/>
              <a:gd name="T7" fmla="*/ 457200 h 457200"/>
              <a:gd name="T8" fmla="*/ 0 w 457200"/>
              <a:gd name="T9" fmla="*/ 228600 h 457200"/>
              <a:gd name="T10" fmla="*/ 9834 w 457200"/>
              <a:gd name="T11" fmla="*/ 228600 h 457200"/>
              <a:gd name="T12" fmla="*/ 228600 w 457200"/>
              <a:gd name="T13" fmla="*/ 447366 h 457200"/>
              <a:gd name="T14" fmla="*/ 447366 w 457200"/>
              <a:gd name="T15" fmla="*/ 228600 h 457200"/>
              <a:gd name="T16" fmla="*/ 228600 w 457200"/>
              <a:gd name="T17" fmla="*/ 9834 h 457200"/>
              <a:gd name="T18" fmla="*/ 9834 w 4572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7200" h="457200">
                <a:moveTo>
                  <a:pt x="0" y="228600"/>
                </a:moveTo>
                <a:cubicBezTo>
                  <a:pt x="0" y="102348"/>
                  <a:pt x="102348" y="0"/>
                  <a:pt x="228600" y="0"/>
                </a:cubicBezTo>
                <a:cubicBezTo>
                  <a:pt x="354852" y="0"/>
                  <a:pt x="457200" y="102348"/>
                  <a:pt x="457200" y="228600"/>
                </a:cubicBezTo>
                <a:cubicBezTo>
                  <a:pt x="457200" y="354852"/>
                  <a:pt x="354852" y="457200"/>
                  <a:pt x="228600" y="457200"/>
                </a:cubicBezTo>
                <a:cubicBezTo>
                  <a:pt x="102348" y="457200"/>
                  <a:pt x="0" y="354852"/>
                  <a:pt x="0" y="228600"/>
                </a:cubicBezTo>
                <a:close/>
                <a:moveTo>
                  <a:pt x="9834" y="228600"/>
                </a:moveTo>
                <a:cubicBezTo>
                  <a:pt x="9834" y="349421"/>
                  <a:pt x="107779" y="447366"/>
                  <a:pt x="228600" y="447366"/>
                </a:cubicBezTo>
                <a:cubicBezTo>
                  <a:pt x="349421" y="447366"/>
                  <a:pt x="447366" y="349421"/>
                  <a:pt x="447366" y="228600"/>
                </a:cubicBezTo>
                <a:cubicBezTo>
                  <a:pt x="447366" y="107779"/>
                  <a:pt x="349421" y="9834"/>
                  <a:pt x="228600" y="9834"/>
                </a:cubicBezTo>
                <a:cubicBezTo>
                  <a:pt x="107779" y="9834"/>
                  <a:pt x="9834" y="107779"/>
                  <a:pt x="9834"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4" name="Donut 13">
            <a:extLst>
              <a:ext uri="{FF2B5EF4-FFF2-40B4-BE49-F238E27FC236}">
                <a16:creationId xmlns:a16="http://schemas.microsoft.com/office/drawing/2014/main" id="{BEDD049A-4DF4-F048-2560-52FA4507A350}"/>
              </a:ext>
            </a:extLst>
          </p:cNvPr>
          <p:cNvSpPr>
            <a:spLocks noChangeAspect="1"/>
          </p:cNvSpPr>
          <p:nvPr/>
        </p:nvSpPr>
        <p:spPr bwMode="auto">
          <a:xfrm rot="10800000" flipV="1">
            <a:off x="968375" y="1520825"/>
            <a:ext cx="731838" cy="731838"/>
          </a:xfrm>
          <a:custGeom>
            <a:avLst/>
            <a:gdLst>
              <a:gd name="T0" fmla="*/ 0 w 731838"/>
              <a:gd name="T1" fmla="*/ 365919 h 731838"/>
              <a:gd name="T2" fmla="*/ 365919 w 731838"/>
              <a:gd name="T3" fmla="*/ 0 h 731838"/>
              <a:gd name="T4" fmla="*/ 731838 w 731838"/>
              <a:gd name="T5" fmla="*/ 365919 h 731838"/>
              <a:gd name="T6" fmla="*/ 365919 w 731838"/>
              <a:gd name="T7" fmla="*/ 731838 h 731838"/>
              <a:gd name="T8" fmla="*/ 0 w 731838"/>
              <a:gd name="T9" fmla="*/ 365919 h 731838"/>
              <a:gd name="T10" fmla="*/ 15742 w 731838"/>
              <a:gd name="T11" fmla="*/ 365919 h 731838"/>
              <a:gd name="T12" fmla="*/ 365919 w 731838"/>
              <a:gd name="T13" fmla="*/ 716096 h 731838"/>
              <a:gd name="T14" fmla="*/ 716096 w 731838"/>
              <a:gd name="T15" fmla="*/ 365919 h 731838"/>
              <a:gd name="T16" fmla="*/ 365919 w 731838"/>
              <a:gd name="T17" fmla="*/ 15742 h 731838"/>
              <a:gd name="T18" fmla="*/ 15742 w 731838"/>
              <a:gd name="T19" fmla="*/ 365919 h 73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838" h="731838">
                <a:moveTo>
                  <a:pt x="0" y="365919"/>
                </a:moveTo>
                <a:cubicBezTo>
                  <a:pt x="0" y="163828"/>
                  <a:pt x="163828" y="0"/>
                  <a:pt x="365919" y="0"/>
                </a:cubicBezTo>
                <a:cubicBezTo>
                  <a:pt x="568010" y="0"/>
                  <a:pt x="731838" y="163828"/>
                  <a:pt x="731838" y="365919"/>
                </a:cubicBezTo>
                <a:cubicBezTo>
                  <a:pt x="731838" y="568010"/>
                  <a:pt x="568010" y="731838"/>
                  <a:pt x="365919" y="731838"/>
                </a:cubicBezTo>
                <a:cubicBezTo>
                  <a:pt x="163828" y="731838"/>
                  <a:pt x="0" y="568010"/>
                  <a:pt x="0" y="365919"/>
                </a:cubicBezTo>
                <a:close/>
                <a:moveTo>
                  <a:pt x="15742" y="365919"/>
                </a:moveTo>
                <a:cubicBezTo>
                  <a:pt x="15742" y="559316"/>
                  <a:pt x="172522" y="716096"/>
                  <a:pt x="365919" y="716096"/>
                </a:cubicBezTo>
                <a:cubicBezTo>
                  <a:pt x="559316" y="716096"/>
                  <a:pt x="716096" y="559316"/>
                  <a:pt x="716096" y="365919"/>
                </a:cubicBezTo>
                <a:cubicBezTo>
                  <a:pt x="716096" y="172522"/>
                  <a:pt x="559316" y="15742"/>
                  <a:pt x="365919" y="15742"/>
                </a:cubicBezTo>
                <a:cubicBezTo>
                  <a:pt x="172522" y="15742"/>
                  <a:pt x="15742" y="172522"/>
                  <a:pt x="15742" y="365919"/>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Default Design">
  <a:themeElements>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16413</TotalTime>
  <Words>1153</Words>
  <Application>Microsoft Macintosh PowerPoint</Application>
  <PresentationFormat>On-screen Show (4:3)</PresentationFormat>
  <Paragraphs>266</Paragraphs>
  <Slides>27</Slides>
  <Notes>27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27</vt:i4>
      </vt:variant>
    </vt:vector>
  </HeadingPairs>
  <TitlesOfParts>
    <vt:vector size="39" baseType="lpstr">
      <vt:lpstr>ＭＳ Ｐゴシック</vt:lpstr>
      <vt:lpstr>Arial</vt:lpstr>
      <vt:lpstr>Times New Roman</vt:lpstr>
      <vt:lpstr>2_Default Design</vt:lpstr>
      <vt:lpstr>5_Default Design</vt:lpstr>
      <vt:lpstr>3_Default Design</vt:lpstr>
      <vt:lpstr>4_Default Design</vt:lpstr>
      <vt:lpstr>6_Default Design</vt:lpstr>
      <vt:lpstr>12_Default Design</vt:lpstr>
      <vt:lpstr>15_Default Design</vt:lpstr>
      <vt:lpstr>13_Default Design</vt:lpstr>
      <vt:lpstr>8_Default Design</vt:lpstr>
      <vt:lpstr>Milky Way Disk: Clusters I</vt:lpstr>
      <vt:lpstr>Assignments</vt:lpstr>
      <vt:lpstr>Dwarfs</vt:lpstr>
      <vt:lpstr>Stellar Populations</vt:lpstr>
      <vt:lpstr>Temperature Sets Spectral Type</vt:lpstr>
      <vt:lpstr>Features+Peak yield Temperature</vt:lpstr>
      <vt:lpstr>Line Widths yield Luminosity Class</vt:lpstr>
      <vt:lpstr>Line Features yield Metallicity</vt:lpstr>
      <vt:lpstr>Metallicity</vt:lpstr>
      <vt:lpstr>Metallicity via GDR3</vt:lpstr>
      <vt:lpstr>Metallicity via GDR3</vt:lpstr>
      <vt:lpstr>Metallicity via GDR3</vt:lpstr>
      <vt:lpstr>Metallicity via GDR3</vt:lpstr>
      <vt:lpstr>Milky Way Disk: Clusters</vt:lpstr>
      <vt:lpstr>Coordinates</vt:lpstr>
      <vt:lpstr>Galactic Coordinates</vt:lpstr>
      <vt:lpstr>Hyades Movies</vt:lpstr>
      <vt:lpstr>Hyades Membership</vt:lpstr>
      <vt:lpstr>Hyades LF</vt:lpstr>
      <vt:lpstr>Hyades MF</vt:lpstr>
      <vt:lpstr>Hyades Membership</vt:lpstr>
      <vt:lpstr>PowerPoint Presentation</vt:lpstr>
      <vt:lpstr>PowerPoint Presentation</vt:lpstr>
      <vt:lpstr>PowerPoint Presentation</vt:lpstr>
      <vt:lpstr>PowerPoint Presentation</vt:lpstr>
      <vt:lpstr>Pleiades + Hyades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1215</cp:revision>
  <cp:lastPrinted>2020-02-11T04:43:19Z</cp:lastPrinted>
  <dcterms:created xsi:type="dcterms:W3CDTF">2013-03-14T16:04:26Z</dcterms:created>
  <dcterms:modified xsi:type="dcterms:W3CDTF">2024-02-20T04:49:51Z</dcterms:modified>
</cp:coreProperties>
</file>