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6214" r:id="rId2"/>
    <p:sldMasterId id="2147486226" r:id="rId3"/>
    <p:sldMasterId id="2147486238" r:id="rId4"/>
    <p:sldMasterId id="2147486250" r:id="rId5"/>
    <p:sldMasterId id="2147486274" r:id="rId6"/>
    <p:sldMasterId id="2147486396" r:id="rId7"/>
    <p:sldMasterId id="2147486485" r:id="rId8"/>
    <p:sldMasterId id="2147486497" r:id="rId9"/>
    <p:sldMasterId id="2147486927" r:id="rId10"/>
    <p:sldMasterId id="2147487133" r:id="rId11"/>
  </p:sldMasterIdLst>
  <p:notesMasterIdLst>
    <p:notesMasterId r:id="rId44"/>
  </p:notesMasterIdLst>
  <p:sldIdLst>
    <p:sldId id="1048" r:id="rId12"/>
    <p:sldId id="1395" r:id="rId13"/>
    <p:sldId id="1321" r:id="rId14"/>
    <p:sldId id="1370" r:id="rId15"/>
    <p:sldId id="1394" r:id="rId16"/>
    <p:sldId id="1396" r:id="rId17"/>
    <p:sldId id="1397" r:id="rId18"/>
    <p:sldId id="960" r:id="rId19"/>
    <p:sldId id="961" r:id="rId20"/>
    <p:sldId id="1047" r:id="rId21"/>
    <p:sldId id="1009" r:id="rId22"/>
    <p:sldId id="1025" r:id="rId23"/>
    <p:sldId id="1002" r:id="rId24"/>
    <p:sldId id="1003" r:id="rId25"/>
    <p:sldId id="1023" r:id="rId26"/>
    <p:sldId id="1008" r:id="rId27"/>
    <p:sldId id="1004" r:id="rId28"/>
    <p:sldId id="1006" r:id="rId29"/>
    <p:sldId id="1024" r:id="rId30"/>
    <p:sldId id="1005" r:id="rId31"/>
    <p:sldId id="1010" r:id="rId32"/>
    <p:sldId id="1012" r:id="rId33"/>
    <p:sldId id="1013" r:id="rId34"/>
    <p:sldId id="1014" r:id="rId35"/>
    <p:sldId id="1016" r:id="rId36"/>
    <p:sldId id="1053" r:id="rId37"/>
    <p:sldId id="1052" r:id="rId38"/>
    <p:sldId id="1051" r:id="rId39"/>
    <p:sldId id="1017" r:id="rId40"/>
    <p:sldId id="1021" r:id="rId41"/>
    <p:sldId id="996" r:id="rId42"/>
    <p:sldId id="1018" r:id="rId43"/>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7"/>
    <p:restoredTop sz="90704"/>
  </p:normalViewPr>
  <p:slideViewPr>
    <p:cSldViewPr>
      <p:cViewPr varScale="1">
        <p:scale>
          <a:sx n="111" d="100"/>
          <a:sy n="111" d="100"/>
        </p:scale>
        <p:origin x="1768" y="208"/>
      </p:cViewPr>
      <p:guideLst>
        <p:guide orient="horz" pos="2160"/>
        <p:guide pos="2880"/>
      </p:guideLst>
    </p:cSldViewPr>
  </p:slideViewPr>
  <p:outlineViewPr>
    <p:cViewPr>
      <p:scale>
        <a:sx n="25" d="100"/>
        <a:sy n="25" d="100"/>
      </p:scale>
      <p:origin x="0" y="6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0B14F50F-F277-8FE2-E2B9-F41664EC3DB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FE3C4E40-B4A5-BA0D-0843-C98371049E6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128004" name="Rectangle 4">
            <a:extLst>
              <a:ext uri="{FF2B5EF4-FFF2-40B4-BE49-F238E27FC236}">
                <a16:creationId xmlns:a16="http://schemas.microsoft.com/office/drawing/2014/main" id="{849EC830-569E-9BCC-BBCD-FAA084A34B5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DC35F4BD-ABA7-5CE2-5C24-329143E85F7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DB1C0850-8D04-9A8E-EA4F-8ECE6BA17DB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E571F54E-A999-7F33-A50A-766A41AA902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CDA371C-B631-5943-890D-E2BCD09D36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B3ABEFE3-4305-EABB-8B83-038FFFACE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3DD6B00-53C5-5642-827E-4F4B67740B2F}" type="slidenum">
              <a:rPr lang="en-US" altLang="en-US" smtClean="0">
                <a:solidFill>
                  <a:srgbClr val="000000"/>
                </a:solidFill>
              </a:rPr>
              <a:pPr>
                <a:spcBef>
                  <a:spcPct val="0"/>
                </a:spcBef>
              </a:pPr>
              <a:t>1</a:t>
            </a:fld>
            <a:endParaRPr lang="en-US" altLang="en-US">
              <a:solidFill>
                <a:srgbClr val="000000"/>
              </a:solidFill>
            </a:endParaRPr>
          </a:p>
        </p:txBody>
      </p:sp>
      <p:sp>
        <p:nvSpPr>
          <p:cNvPr id="130050" name="Rectangle 2">
            <a:extLst>
              <a:ext uri="{FF2B5EF4-FFF2-40B4-BE49-F238E27FC236}">
                <a16:creationId xmlns:a16="http://schemas.microsoft.com/office/drawing/2014/main" id="{9DF82FCC-7327-3960-96F4-4F2C67F9F8A5}"/>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7EEE28A4-6C49-A527-344D-3D3617FF78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 EVEN WITH 8 REVIEW SLIDES, THIS LECTURE WAS ABOUT 10 MIN SHORT *****</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4A165907-2D2D-47E1-277A-4F77CF90F9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07E4E3-9CFE-DF49-BF5B-DB848CDFC5D9}" type="slidenum">
              <a:rPr lang="en-US" altLang="en-US" smtClean="0"/>
              <a:pPr>
                <a:spcBef>
                  <a:spcPct val="0"/>
                </a:spcBef>
              </a:pPr>
              <a:t>14</a:t>
            </a:fld>
            <a:endParaRPr lang="en-US" altLang="en-US"/>
          </a:p>
        </p:txBody>
      </p:sp>
      <p:sp>
        <p:nvSpPr>
          <p:cNvPr id="143362" name="Rectangle 2">
            <a:extLst>
              <a:ext uri="{FF2B5EF4-FFF2-40B4-BE49-F238E27FC236}">
                <a16:creationId xmlns:a16="http://schemas.microsoft.com/office/drawing/2014/main" id="{DF1A3729-7EB3-F202-4B54-E542619656A7}"/>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1F3303C4-FEE2-E904-1E4F-C4FC63D443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963FE0C3-83C2-1511-6FCF-75D9FF701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0CD2C4F-0B07-FD4B-8BDB-6DB3F5598C19}" type="slidenum">
              <a:rPr lang="en-US" altLang="en-US" smtClean="0">
                <a:solidFill>
                  <a:srgbClr val="000000"/>
                </a:solidFill>
              </a:rPr>
              <a:pPr>
                <a:spcBef>
                  <a:spcPct val="0"/>
                </a:spcBef>
              </a:pPr>
              <a:t>15</a:t>
            </a:fld>
            <a:endParaRPr lang="en-US" altLang="en-US">
              <a:solidFill>
                <a:srgbClr val="000000"/>
              </a:solidFill>
            </a:endParaRPr>
          </a:p>
        </p:txBody>
      </p:sp>
      <p:sp>
        <p:nvSpPr>
          <p:cNvPr id="145410" name="Rectangle 2">
            <a:extLst>
              <a:ext uri="{FF2B5EF4-FFF2-40B4-BE49-F238E27FC236}">
                <a16:creationId xmlns:a16="http://schemas.microsoft.com/office/drawing/2014/main" id="{D7E4D53A-65FB-B0FB-28B0-42D880F919C7}"/>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D40E323C-4271-536B-9E15-ED6976E464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6144AF2B-8461-E5CB-84D0-3AC62D5A55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F4B388-530A-5944-918A-D15A3CE28885}" type="slidenum">
              <a:rPr lang="en-US" altLang="en-US" smtClean="0">
                <a:solidFill>
                  <a:srgbClr val="000000"/>
                </a:solidFill>
              </a:rPr>
              <a:pPr>
                <a:spcBef>
                  <a:spcPct val="0"/>
                </a:spcBef>
              </a:pPr>
              <a:t>16</a:t>
            </a:fld>
            <a:endParaRPr lang="en-US" altLang="en-US">
              <a:solidFill>
                <a:srgbClr val="000000"/>
              </a:solidFill>
            </a:endParaRPr>
          </a:p>
        </p:txBody>
      </p:sp>
      <p:sp>
        <p:nvSpPr>
          <p:cNvPr id="147458" name="Rectangle 2">
            <a:extLst>
              <a:ext uri="{FF2B5EF4-FFF2-40B4-BE49-F238E27FC236}">
                <a16:creationId xmlns:a16="http://schemas.microsoft.com/office/drawing/2014/main" id="{ED3FDF13-A55C-EC29-E2DE-91C4A72E65EE}"/>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05E6912E-C1C8-A51F-047B-925B7A4287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Perseus and Scutum-Centaurus are 2 “major” arms attached to bulge</a:t>
            </a:r>
          </a:p>
          <a:p>
            <a:pPr eaLnBrk="1" hangingPunct="1"/>
            <a:r>
              <a:rPr lang="en-US" altLang="en-US">
                <a:latin typeface="Arial" panose="020B0604020202020204" pitchFamily="34" charset="0"/>
                <a:ea typeface="ＭＳ Ｐゴシック" panose="020B0600070205080204" pitchFamily="34" charset="-128"/>
              </a:rPr>
              <a:t>Norma and Sagittarius are “minor” arms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0651A65C-963C-355D-D010-F28814EE2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216EAE4-6A1E-0F40-A736-8138DA189752}" type="slidenum">
              <a:rPr lang="en-US" altLang="en-US" smtClean="0">
                <a:solidFill>
                  <a:srgbClr val="000000"/>
                </a:solidFill>
              </a:rPr>
              <a:pPr>
                <a:spcBef>
                  <a:spcPct val="0"/>
                </a:spcBef>
              </a:pPr>
              <a:t>17</a:t>
            </a:fld>
            <a:endParaRPr lang="en-US" altLang="en-US">
              <a:solidFill>
                <a:srgbClr val="000000"/>
              </a:solidFill>
            </a:endParaRPr>
          </a:p>
        </p:txBody>
      </p:sp>
      <p:sp>
        <p:nvSpPr>
          <p:cNvPr id="149506" name="Rectangle 2">
            <a:extLst>
              <a:ext uri="{FF2B5EF4-FFF2-40B4-BE49-F238E27FC236}">
                <a16:creationId xmlns:a16="http://schemas.microsoft.com/office/drawing/2014/main" id="{32EFA7E9-279D-E4C5-5F53-F02D697F7A61}"/>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56F0D6FE-C8CD-CFB2-36CB-DE9A36A414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B9EB8534-0A4B-76DD-97E1-C64D3EE30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15D041-12A3-EB43-8726-0070173D8B0F}" type="slidenum">
              <a:rPr lang="en-US" altLang="en-US" smtClean="0">
                <a:solidFill>
                  <a:srgbClr val="000000"/>
                </a:solidFill>
              </a:rPr>
              <a:pPr>
                <a:spcBef>
                  <a:spcPct val="0"/>
                </a:spcBef>
              </a:pPr>
              <a:t>18</a:t>
            </a:fld>
            <a:endParaRPr lang="en-US" altLang="en-US">
              <a:solidFill>
                <a:srgbClr val="000000"/>
              </a:solidFill>
            </a:endParaRPr>
          </a:p>
        </p:txBody>
      </p:sp>
      <p:sp>
        <p:nvSpPr>
          <p:cNvPr id="151554" name="Rectangle 2">
            <a:extLst>
              <a:ext uri="{FF2B5EF4-FFF2-40B4-BE49-F238E27FC236}">
                <a16:creationId xmlns:a16="http://schemas.microsoft.com/office/drawing/2014/main" id="{06D104F9-B9F4-2C08-11B1-056F672BB315}"/>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AD504CDA-8C84-D604-413B-F2CAAC42CD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Cygnus must be Outer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AB6E3E4C-1AAB-247E-8CEC-AB72BFA977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BC908B2-E681-6E4F-8A5B-5D7342F3A800}" type="slidenum">
              <a:rPr lang="en-US" altLang="en-US" smtClean="0">
                <a:solidFill>
                  <a:srgbClr val="000000"/>
                </a:solidFill>
              </a:rPr>
              <a:pPr>
                <a:spcBef>
                  <a:spcPct val="0"/>
                </a:spcBef>
              </a:pPr>
              <a:t>19</a:t>
            </a:fld>
            <a:endParaRPr lang="en-US" altLang="en-US">
              <a:solidFill>
                <a:srgbClr val="000000"/>
              </a:solidFill>
            </a:endParaRPr>
          </a:p>
        </p:txBody>
      </p:sp>
      <p:sp>
        <p:nvSpPr>
          <p:cNvPr id="153602" name="Rectangle 2">
            <a:extLst>
              <a:ext uri="{FF2B5EF4-FFF2-40B4-BE49-F238E27FC236}">
                <a16:creationId xmlns:a16="http://schemas.microsoft.com/office/drawing/2014/main" id="{073EFBA5-EBDC-4FC9-B15D-FC50103F4202}"/>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239980E7-FC01-01D2-7D9C-BBBBBBC31A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alphabetical except for Orion Spur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1A4D2782-D550-057E-989A-DD480CD1EF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C96568-2273-A240-A17F-EF827567EC06}" type="slidenum">
              <a:rPr lang="en-US" altLang="en-US" smtClean="0">
                <a:solidFill>
                  <a:srgbClr val="000000"/>
                </a:solidFill>
              </a:rPr>
              <a:pPr>
                <a:spcBef>
                  <a:spcPct val="0"/>
                </a:spcBef>
              </a:pPr>
              <a:t>20</a:t>
            </a:fld>
            <a:endParaRPr lang="en-US" altLang="en-US">
              <a:solidFill>
                <a:srgbClr val="000000"/>
              </a:solidFill>
            </a:endParaRPr>
          </a:p>
        </p:txBody>
      </p:sp>
      <p:sp>
        <p:nvSpPr>
          <p:cNvPr id="155650" name="Rectangle 2">
            <a:extLst>
              <a:ext uri="{FF2B5EF4-FFF2-40B4-BE49-F238E27FC236}">
                <a16:creationId xmlns:a16="http://schemas.microsoft.com/office/drawing/2014/main" id="{CA2BEBA2-01D5-EB6F-C209-9A63F3594255}"/>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44BBE4C1-300C-65FD-42C8-6EC563103A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M45 = Pleiades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6CD854D6-B3E0-CF70-A583-38CE1F6318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A7A495-7A7B-1F44-AF6E-EBD2B913900A}" type="slidenum">
              <a:rPr lang="en-US" altLang="en-US" smtClean="0">
                <a:solidFill>
                  <a:srgbClr val="000000"/>
                </a:solidFill>
              </a:rPr>
              <a:pPr>
                <a:spcBef>
                  <a:spcPct val="0"/>
                </a:spcBef>
              </a:pPr>
              <a:t>21</a:t>
            </a:fld>
            <a:endParaRPr lang="en-US" altLang="en-US">
              <a:solidFill>
                <a:srgbClr val="000000"/>
              </a:solidFill>
            </a:endParaRPr>
          </a:p>
        </p:txBody>
      </p:sp>
      <p:sp>
        <p:nvSpPr>
          <p:cNvPr id="157698" name="Rectangle 2">
            <a:extLst>
              <a:ext uri="{FF2B5EF4-FFF2-40B4-BE49-F238E27FC236}">
                <a16:creationId xmlns:a16="http://schemas.microsoft.com/office/drawing/2014/main" id="{041E3C84-6605-1BAD-8FB0-5D702A5380AD}"/>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A20AC3A8-71C9-D210-690D-F306381D13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MASER = microwave amplification of stimulated emission of radiation</a:t>
            </a:r>
          </a:p>
          <a:p>
            <a:pPr eaLnBrk="1" hangingPunct="1"/>
            <a:r>
              <a:rPr lang="en-US" altLang="en-US" dirty="0">
                <a:latin typeface="Arial" panose="020B0604020202020204" pitchFamily="34" charset="0"/>
                <a:ea typeface="ＭＳ Ｐゴシック" panose="020B0600070205080204" pitchFamily="34" charset="-128"/>
              </a:rPr>
              <a:t>cause = inversion of level populations of interstellar and circumstellar molecules</a:t>
            </a:r>
          </a:p>
          <a:p>
            <a:pPr eaLnBrk="1" hangingPunct="1"/>
            <a:r>
              <a:rPr lang="en-US" altLang="en-US" dirty="0">
                <a:latin typeface="Arial" panose="020B0604020202020204" pitchFamily="34" charset="0"/>
                <a:ea typeface="ＭＳ Ｐゴシック" panose="020B0600070205080204" pitchFamily="34" charset="-128"/>
              </a:rPr>
              <a:t>region &lt; 1000 AU of protostars, caused by individual objects or flows</a:t>
            </a:r>
          </a:p>
          <a:p>
            <a:pPr eaLnBrk="1" hangingPunct="1"/>
            <a:r>
              <a:rPr lang="en-US" altLang="en-US" dirty="0">
                <a:latin typeface="Arial" panose="020B0604020202020204" pitchFamily="34" charset="0"/>
                <a:ea typeface="ＭＳ Ｐゴシック" panose="020B0600070205080204" pitchFamily="34" charset="-128"/>
              </a:rPr>
              <a:t>OH, H2O, NH3, </a:t>
            </a:r>
            <a:r>
              <a:rPr lang="en-US" altLang="en-US" dirty="0" err="1">
                <a:latin typeface="Arial" panose="020B0604020202020204" pitchFamily="34" charset="0"/>
                <a:ea typeface="ＭＳ Ｐゴシック" panose="020B0600070205080204" pitchFamily="34" charset="-128"/>
              </a:rPr>
              <a:t>SiO</a:t>
            </a:r>
            <a:r>
              <a:rPr lang="en-US" altLang="en-US" dirty="0">
                <a:latin typeface="Arial" panose="020B0604020202020204" pitchFamily="34" charset="0"/>
                <a:ea typeface="ＭＳ Ｐゴシック" panose="020B0600070205080204" pitchFamily="34" charset="-128"/>
              </a:rPr>
              <a:t>, HCN, CH3OH is methanol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FD200CA0-4D96-2D79-45A4-ECF0D9EB6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E77606-6D6B-CC48-992B-32D9FC6603D0}" type="slidenum">
              <a:rPr lang="en-US" altLang="en-US" smtClean="0">
                <a:solidFill>
                  <a:srgbClr val="000000"/>
                </a:solidFill>
              </a:rPr>
              <a:pPr>
                <a:spcBef>
                  <a:spcPct val="0"/>
                </a:spcBef>
              </a:pPr>
              <a:t>22</a:t>
            </a:fld>
            <a:endParaRPr lang="en-US" altLang="en-US">
              <a:solidFill>
                <a:srgbClr val="000000"/>
              </a:solidFill>
            </a:endParaRPr>
          </a:p>
        </p:txBody>
      </p:sp>
      <p:sp>
        <p:nvSpPr>
          <p:cNvPr id="159746" name="Rectangle 2">
            <a:extLst>
              <a:ext uri="{FF2B5EF4-FFF2-40B4-BE49-F238E27FC236}">
                <a16:creationId xmlns:a16="http://schemas.microsoft.com/office/drawing/2014/main" id="{E361E9A1-D603-504A-CB95-B4C54B58BCA9}"/>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9FFC7934-22DA-CA2D-4792-AD418836E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tiny parallaxes!</a:t>
            </a:r>
          </a:p>
          <a:p>
            <a:pPr eaLnBrk="1" hangingPunct="1"/>
            <a:r>
              <a:rPr lang="en-US" altLang="en-US">
                <a:latin typeface="Arial" panose="020B0604020202020204" pitchFamily="34" charset="0"/>
                <a:ea typeface="ＭＳ Ｐゴシック" panose="020B0600070205080204" pitchFamily="34" charset="-128"/>
              </a:rPr>
              <a:t>S 269 is star formation region key point on rotation curve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7D6FE3F0-D522-B627-ED8D-BADD258E3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6C902AC-1D6E-F54B-8E44-CE489EE3B820}" type="slidenum">
              <a:rPr lang="en-US" altLang="en-US" smtClean="0">
                <a:solidFill>
                  <a:srgbClr val="000000"/>
                </a:solidFill>
              </a:rPr>
              <a:pPr>
                <a:spcBef>
                  <a:spcPct val="0"/>
                </a:spcBef>
              </a:pPr>
              <a:t>23</a:t>
            </a:fld>
            <a:endParaRPr lang="en-US" altLang="en-US">
              <a:solidFill>
                <a:srgbClr val="000000"/>
              </a:solidFill>
            </a:endParaRPr>
          </a:p>
        </p:txBody>
      </p:sp>
      <p:sp>
        <p:nvSpPr>
          <p:cNvPr id="161794" name="Rectangle 2">
            <a:extLst>
              <a:ext uri="{FF2B5EF4-FFF2-40B4-BE49-F238E27FC236}">
                <a16:creationId xmlns:a16="http://schemas.microsoft.com/office/drawing/2014/main" id="{9C8D9B38-B302-9F2B-50AE-2A87C7FE577C}"/>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3E0CDD6D-3847-F5A0-DA45-7983A3F119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CBER = Coma Berenices</a:t>
            </a:r>
          </a:p>
          <a:p>
            <a:r>
              <a:rPr lang="en-US" dirty="0"/>
              <a:t>THA = Tuc-Hor</a:t>
            </a:r>
          </a:p>
          <a:p>
            <a:r>
              <a:rPr lang="en-US" dirty="0"/>
              <a:t>CAR = Carina</a:t>
            </a:r>
          </a:p>
          <a:p>
            <a:r>
              <a:rPr lang="en-US" dirty="0"/>
              <a:t>CARN = Carina-Near</a:t>
            </a:r>
          </a:p>
          <a:p>
            <a:r>
              <a:rPr lang="en-US" dirty="0"/>
              <a:t>XFOR = chi1 For</a:t>
            </a:r>
          </a:p>
          <a:p>
            <a:endParaRPr lang="en-US" dirty="0"/>
          </a:p>
          <a:p>
            <a:r>
              <a:rPr lang="en-US" dirty="0"/>
              <a:t>THOR = 32 Ori</a:t>
            </a:r>
          </a:p>
        </p:txBody>
      </p:sp>
      <p:sp>
        <p:nvSpPr>
          <p:cNvPr id="4" name="Slide Number Placeholder 3"/>
          <p:cNvSpPr>
            <a:spLocks noGrp="1"/>
          </p:cNvSpPr>
          <p:nvPr>
            <p:ph type="sldNum" sz="quarter" idx="5"/>
          </p:nvPr>
        </p:nvSpPr>
        <p:spPr/>
        <p:txBody>
          <a:bodyPr/>
          <a:lstStyle/>
          <a:p>
            <a:pPr>
              <a:defRPr/>
            </a:pPr>
            <a:fld id="{5CDA371C-B631-5943-890D-E2BCD09D36E9}" type="slidenum">
              <a:rPr lang="en-US" altLang="en-US" smtClean="0"/>
              <a:pPr>
                <a:defRPr/>
              </a:pPr>
              <a:t>2</a:t>
            </a:fld>
            <a:endParaRPr lang="en-US" altLang="en-US"/>
          </a:p>
        </p:txBody>
      </p:sp>
    </p:spTree>
    <p:extLst>
      <p:ext uri="{BB962C8B-B14F-4D97-AF65-F5344CB8AC3E}">
        <p14:creationId xmlns:p14="http://schemas.microsoft.com/office/powerpoint/2010/main" val="1562563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5EC1B159-686D-AC1E-DF19-D587BD54CB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CCBFE2-1D4D-5447-A42F-342E1EED44AC}" type="slidenum">
              <a:rPr lang="en-US" altLang="en-US" smtClean="0">
                <a:solidFill>
                  <a:srgbClr val="000000"/>
                </a:solidFill>
              </a:rPr>
              <a:pPr>
                <a:spcBef>
                  <a:spcPct val="0"/>
                </a:spcBef>
              </a:pPr>
              <a:t>24</a:t>
            </a:fld>
            <a:endParaRPr lang="en-US" altLang="en-US">
              <a:solidFill>
                <a:srgbClr val="000000"/>
              </a:solidFill>
            </a:endParaRPr>
          </a:p>
        </p:txBody>
      </p:sp>
      <p:sp>
        <p:nvSpPr>
          <p:cNvPr id="163842" name="Rectangle 2">
            <a:extLst>
              <a:ext uri="{FF2B5EF4-FFF2-40B4-BE49-F238E27FC236}">
                <a16:creationId xmlns:a16="http://schemas.microsoft.com/office/drawing/2014/main" id="{ACA7F747-54EE-F2AA-4495-32C6B07222A9}"/>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ECB4FB4A-4BE8-E34F-91AB-5AE049332C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56B39C50-A063-39FF-B12E-DCFF83EE5D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6030FB-D2EF-4240-8573-34F739AFCE50}" type="slidenum">
              <a:rPr lang="en-US" altLang="en-US" smtClean="0">
                <a:solidFill>
                  <a:srgbClr val="000000"/>
                </a:solidFill>
              </a:rPr>
              <a:pPr>
                <a:spcBef>
                  <a:spcPct val="0"/>
                </a:spcBef>
              </a:pPr>
              <a:t>25</a:t>
            </a:fld>
            <a:endParaRPr lang="en-US" altLang="en-US">
              <a:solidFill>
                <a:srgbClr val="000000"/>
              </a:solidFill>
            </a:endParaRPr>
          </a:p>
        </p:txBody>
      </p:sp>
      <p:sp>
        <p:nvSpPr>
          <p:cNvPr id="165890" name="Rectangle 2">
            <a:extLst>
              <a:ext uri="{FF2B5EF4-FFF2-40B4-BE49-F238E27FC236}">
                <a16:creationId xmlns:a16="http://schemas.microsoft.com/office/drawing/2014/main" id="{CE8E2573-1FE0-75FC-0DE1-4864691C11E6}"/>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388FA980-29E9-F7D4-03DE-8CFDEC0B7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long vectors radiate from Sun for distance uncertainties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solidFill>
                  <a:srgbClr val="000000"/>
                </a:solidFill>
                <a:latin typeface="Arial" panose="020B0604020202020204" pitchFamily="34" charset="0"/>
                <a:ea typeface="ＭＳ Ｐゴシック" panose="020B0600070205080204" pitchFamily="34" charset="-128"/>
              </a:rPr>
              <a:t>yellow = inner Galaxy sources … open circles = arm assignment unclear</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2E868B92-D8C4-F2D8-4DB8-55556D1BE7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184ECEB-6CA2-754B-BB35-BEBC1E85BCF5}" type="slidenum">
              <a:rPr lang="en-US" altLang="en-US" smtClean="0">
                <a:solidFill>
                  <a:srgbClr val="000000"/>
                </a:solidFill>
              </a:rPr>
              <a:pPr>
                <a:spcBef>
                  <a:spcPct val="0"/>
                </a:spcBef>
              </a:pPr>
              <a:t>26</a:t>
            </a:fld>
            <a:endParaRPr lang="en-US" altLang="en-US">
              <a:solidFill>
                <a:srgbClr val="000000"/>
              </a:solidFill>
            </a:endParaRPr>
          </a:p>
        </p:txBody>
      </p:sp>
      <p:sp>
        <p:nvSpPr>
          <p:cNvPr id="167938" name="Rectangle 2">
            <a:extLst>
              <a:ext uri="{FF2B5EF4-FFF2-40B4-BE49-F238E27FC236}">
                <a16:creationId xmlns:a16="http://schemas.microsoft.com/office/drawing/2014/main" id="{F4E03050-4AE7-26BA-FAE6-F3F3A2C517DF}"/>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9718C5BD-16C6-64CC-7F63-3FC7DBFAAD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E4E7233A-2257-7B7B-2D86-6A4B53C882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6A1F117-67F7-E244-BBE4-ADEDABF791C1}" type="slidenum">
              <a:rPr lang="en-US" altLang="en-US" smtClean="0">
                <a:solidFill>
                  <a:srgbClr val="000000"/>
                </a:solidFill>
              </a:rPr>
              <a:pPr>
                <a:spcBef>
                  <a:spcPct val="0"/>
                </a:spcBef>
              </a:pPr>
              <a:t>27</a:t>
            </a:fld>
            <a:endParaRPr lang="en-US" altLang="en-US">
              <a:solidFill>
                <a:srgbClr val="000000"/>
              </a:solidFill>
            </a:endParaRPr>
          </a:p>
        </p:txBody>
      </p:sp>
      <p:sp>
        <p:nvSpPr>
          <p:cNvPr id="169986" name="Rectangle 2">
            <a:extLst>
              <a:ext uri="{FF2B5EF4-FFF2-40B4-BE49-F238E27FC236}">
                <a16:creationId xmlns:a16="http://schemas.microsoft.com/office/drawing/2014/main" id="{4AB355ED-0C6E-9C4E-0F08-58879C52AC26}"/>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F0E28269-4006-295C-DF23-81FAC2B768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long vectors radiate from Sun for distance uncertainties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solidFill>
                  <a:srgbClr val="000000"/>
                </a:solidFill>
                <a:latin typeface="Arial" panose="020B0604020202020204" pitchFamily="34" charset="0"/>
                <a:ea typeface="ＭＳ Ｐゴシック" panose="020B0600070205080204" pitchFamily="34" charset="-128"/>
              </a:rPr>
              <a:t>yellow = inner Galaxy sources … open circles = arm assignment unclear</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C6225EAB-EF4A-4253-8499-BAD81EE526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B87AF9E-3397-6644-A94D-D424519CFA1A}" type="slidenum">
              <a:rPr lang="en-US" altLang="en-US" smtClean="0">
                <a:solidFill>
                  <a:srgbClr val="000000"/>
                </a:solidFill>
              </a:rPr>
              <a:pPr>
                <a:spcBef>
                  <a:spcPct val="0"/>
                </a:spcBef>
              </a:pPr>
              <a:t>28</a:t>
            </a:fld>
            <a:endParaRPr lang="en-US" altLang="en-US">
              <a:solidFill>
                <a:srgbClr val="000000"/>
              </a:solidFill>
            </a:endParaRPr>
          </a:p>
        </p:txBody>
      </p:sp>
      <p:sp>
        <p:nvSpPr>
          <p:cNvPr id="172034" name="Rectangle 2">
            <a:extLst>
              <a:ext uri="{FF2B5EF4-FFF2-40B4-BE49-F238E27FC236}">
                <a16:creationId xmlns:a16="http://schemas.microsoft.com/office/drawing/2014/main" id="{942706E2-2426-A7A2-1BD1-485EA78BEF4F}"/>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AE4B6141-936F-BE1C-3E48-88DA22934A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long vectors radiate from Sun for distance uncertainties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yellow = inner Galaxy sources … open circles = arm assignment unclear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BED97371-0E05-4D60-AC7E-0E0A90533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9633E6-60E9-3042-8BDF-2002E417611B}" type="slidenum">
              <a:rPr lang="en-US" altLang="en-US" smtClean="0">
                <a:solidFill>
                  <a:srgbClr val="000000"/>
                </a:solidFill>
              </a:rPr>
              <a:pPr>
                <a:spcBef>
                  <a:spcPct val="0"/>
                </a:spcBef>
              </a:pPr>
              <a:t>29</a:t>
            </a:fld>
            <a:endParaRPr lang="en-US" altLang="en-US">
              <a:solidFill>
                <a:srgbClr val="000000"/>
              </a:solidFill>
            </a:endParaRPr>
          </a:p>
        </p:txBody>
      </p:sp>
      <p:sp>
        <p:nvSpPr>
          <p:cNvPr id="174082" name="Rectangle 2">
            <a:extLst>
              <a:ext uri="{FF2B5EF4-FFF2-40B4-BE49-F238E27FC236}">
                <a16:creationId xmlns:a16="http://schemas.microsoft.com/office/drawing/2014/main" id="{C45C8700-3B45-8A41-D206-66E961C20EC0}"/>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E39F5004-7E2B-2221-7262-017B9ADFB5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13F94657-B568-F8FD-6299-FF6859FFC8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743C0D-4BBD-EE41-9502-E09B1AF7A449}" type="slidenum">
              <a:rPr lang="en-US" altLang="en-US" smtClean="0">
                <a:solidFill>
                  <a:srgbClr val="000000"/>
                </a:solidFill>
              </a:rPr>
              <a:pPr>
                <a:spcBef>
                  <a:spcPct val="0"/>
                </a:spcBef>
              </a:pPr>
              <a:t>30</a:t>
            </a:fld>
            <a:endParaRPr lang="en-US" altLang="en-US">
              <a:solidFill>
                <a:srgbClr val="000000"/>
              </a:solidFill>
            </a:endParaRPr>
          </a:p>
        </p:txBody>
      </p:sp>
      <p:sp>
        <p:nvSpPr>
          <p:cNvPr id="176130" name="Rectangle 2">
            <a:extLst>
              <a:ext uri="{FF2B5EF4-FFF2-40B4-BE49-F238E27FC236}">
                <a16:creationId xmlns:a16="http://schemas.microsoft.com/office/drawing/2014/main" id="{05D5E0AE-3220-26F6-84E7-8333B02A94DE}"/>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7E667C52-1A22-1746-DACE-BDB1136756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74587FE8-6602-100C-7106-0DDFFF9FF5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87E15CA-B116-5E4B-855B-E55C6BE5E8A0}" type="slidenum">
              <a:rPr lang="en-US" altLang="en-US" smtClean="0">
                <a:solidFill>
                  <a:srgbClr val="000000"/>
                </a:solidFill>
              </a:rPr>
              <a:pPr>
                <a:spcBef>
                  <a:spcPct val="0"/>
                </a:spcBef>
              </a:pPr>
              <a:t>31</a:t>
            </a:fld>
            <a:endParaRPr lang="en-US" altLang="en-US">
              <a:solidFill>
                <a:srgbClr val="000000"/>
              </a:solidFill>
            </a:endParaRPr>
          </a:p>
        </p:txBody>
      </p:sp>
      <p:sp>
        <p:nvSpPr>
          <p:cNvPr id="184322" name="Rectangle 2">
            <a:extLst>
              <a:ext uri="{FF2B5EF4-FFF2-40B4-BE49-F238E27FC236}">
                <a16:creationId xmlns:a16="http://schemas.microsoft.com/office/drawing/2014/main" id="{76656155-BFD6-51A8-7E27-4E3696C5C9FC}"/>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A7DF2A8C-4A66-7712-47B9-D41652AD63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8D2E245B-F9AC-CCE5-CBE4-7927ED542F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B17C52-D485-DD4B-8756-7C5EBFA7A56B}" type="slidenum">
              <a:rPr lang="en-US" altLang="en-US" smtClean="0">
                <a:solidFill>
                  <a:srgbClr val="000000"/>
                </a:solidFill>
              </a:rPr>
              <a:pPr>
                <a:spcBef>
                  <a:spcPct val="0"/>
                </a:spcBef>
              </a:pPr>
              <a:t>32</a:t>
            </a:fld>
            <a:endParaRPr lang="en-US" altLang="en-US">
              <a:solidFill>
                <a:srgbClr val="000000"/>
              </a:solidFill>
            </a:endParaRPr>
          </a:p>
        </p:txBody>
      </p:sp>
      <p:sp>
        <p:nvSpPr>
          <p:cNvPr id="180226" name="Rectangle 2">
            <a:extLst>
              <a:ext uri="{FF2B5EF4-FFF2-40B4-BE49-F238E27FC236}">
                <a16:creationId xmlns:a16="http://schemas.microsoft.com/office/drawing/2014/main" id="{18B03D58-1501-405E-4308-27286B82383A}"/>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6B484B55-FA32-C3F3-6AAB-66CCE552A8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looking at Reid 2014 doesn’t reveal why blue points not used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7B079-AEA2-B346-B6D5-358671CA0C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970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6946F136-0C05-BE10-594B-CE28E42F6C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0C9FB6E-AB51-CD4E-9468-13DCED70E19B}" type="slidenum">
              <a:rPr lang="en-US" altLang="en-US" smtClean="0">
                <a:solidFill>
                  <a:srgbClr val="000000"/>
                </a:solidFill>
              </a:rPr>
              <a:pPr>
                <a:spcBef>
                  <a:spcPct val="0"/>
                </a:spcBef>
              </a:pPr>
              <a:t>8</a:t>
            </a:fld>
            <a:endParaRPr lang="en-US" altLang="en-US">
              <a:solidFill>
                <a:srgbClr val="000000"/>
              </a:solidFill>
            </a:endParaRPr>
          </a:p>
        </p:txBody>
      </p:sp>
      <p:sp>
        <p:nvSpPr>
          <p:cNvPr id="132098" name="Rectangle 2">
            <a:extLst>
              <a:ext uri="{FF2B5EF4-FFF2-40B4-BE49-F238E27FC236}">
                <a16:creationId xmlns:a16="http://schemas.microsoft.com/office/drawing/2014/main" id="{3C7A30E5-8CDE-95EF-D255-AD534E0A2B03}"/>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1A765B53-4594-C067-C086-91897F16A3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Fig. 1. Observed circular velocities representing the rotation curve of the Galaxy. Open triangles: HI tangent velocity method (Burton &amp; Gordon 1978); rectangles: CO tangent (Clemens 1989); reverse triangles: HI tangent (Fich et al. 1989); diamonds: CO and HII regions (Fich et al. 1989; Blitz et al. 1982); filled triangles: Demers and Battinelli (2007); circles: HI thickness (Honma and Sofue 1997a, b); big circle at 13.1 kpc: VERA-parallax, proper motion, and velocity (Honma et al. 2007). All data have been converted to (R0, V0) = (8.0, 200.0 km/s).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4AE8E7B8-8D81-63D5-DCE7-89C4C2D22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7F16C67-B096-5E4D-B651-313C54046CA1}" type="slidenum">
              <a:rPr lang="en-US" altLang="en-US" smtClean="0">
                <a:solidFill>
                  <a:srgbClr val="000000"/>
                </a:solidFill>
              </a:rPr>
              <a:pPr>
                <a:spcBef>
                  <a:spcPct val="0"/>
                </a:spcBef>
              </a:pPr>
              <a:t>9</a:t>
            </a:fld>
            <a:endParaRPr lang="en-US" altLang="en-US">
              <a:solidFill>
                <a:srgbClr val="000000"/>
              </a:solidFill>
            </a:endParaRPr>
          </a:p>
        </p:txBody>
      </p:sp>
      <p:sp>
        <p:nvSpPr>
          <p:cNvPr id="226306" name="Rectangle 2">
            <a:extLst>
              <a:ext uri="{FF2B5EF4-FFF2-40B4-BE49-F238E27FC236}">
                <a16:creationId xmlns:a16="http://schemas.microsoft.com/office/drawing/2014/main" id="{E2E78722-C50D-DA6A-BDB9-B71F81FCDFC5}"/>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04191E92-B09F-2504-781D-D7D760AF81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note cutoff at 100 km/s instead of 0 km/s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D5BD282E-E403-6009-2156-1AE99F3D1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44886A-B5A1-A74D-A40C-2488397D0E64}" type="slidenum">
              <a:rPr lang="en-US" altLang="en-US" smtClean="0">
                <a:solidFill>
                  <a:srgbClr val="000000"/>
                </a:solidFill>
              </a:rPr>
              <a:pPr>
                <a:spcBef>
                  <a:spcPct val="0"/>
                </a:spcBef>
              </a:pPr>
              <a:t>10</a:t>
            </a:fld>
            <a:endParaRPr lang="en-US" altLang="en-US">
              <a:solidFill>
                <a:srgbClr val="000000"/>
              </a:solidFill>
            </a:endParaRPr>
          </a:p>
        </p:txBody>
      </p:sp>
      <p:sp>
        <p:nvSpPr>
          <p:cNvPr id="135170" name="Rectangle 2">
            <a:extLst>
              <a:ext uri="{FF2B5EF4-FFF2-40B4-BE49-F238E27FC236}">
                <a16:creationId xmlns:a16="http://schemas.microsoft.com/office/drawing/2014/main" id="{49E1BA47-C83B-6667-BF00-C0586B3D6A96}"/>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4BA8E448-516E-38BE-9D63-F006757DC3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EXERCISE: trace spiral arms</a:t>
            </a:r>
          </a:p>
          <a:p>
            <a:pPr eaLnBrk="1" hangingPunct="1"/>
            <a:r>
              <a:rPr lang="en-US" altLang="en-US" dirty="0">
                <a:latin typeface="Arial" panose="020B0604020202020204" pitchFamily="34" charset="0"/>
                <a:ea typeface="ＭＳ Ｐゴシック" panose="020B0600070205080204" pitchFamily="34" charset="-128"/>
              </a:rPr>
              <a:t>~ 50 kpc across</a:t>
            </a:r>
          </a:p>
          <a:p>
            <a:pPr eaLnBrk="1" hangingPunct="1"/>
            <a:r>
              <a:rPr lang="en-US" altLang="en-US" dirty="0">
                <a:latin typeface="Arial" panose="020B0604020202020204" pitchFamily="34" charset="0"/>
                <a:ea typeface="ＭＳ Ｐゴシック" panose="020B0600070205080204" pitchFamily="34" charset="-128"/>
              </a:rPr>
              <a:t> 2 arms + 2 major spurs = 4 arms?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1E24325-DAA5-239C-67B7-84E949D2A2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04AB22C-A1E2-5F42-A17A-EF7E3977E470}" type="slidenum">
              <a:rPr lang="en-US" altLang="en-US" smtClean="0"/>
              <a:pPr>
                <a:spcBef>
                  <a:spcPct val="0"/>
                </a:spcBef>
              </a:pPr>
              <a:t>11</a:t>
            </a:fld>
            <a:endParaRPr lang="en-US" altLang="en-US"/>
          </a:p>
        </p:txBody>
      </p:sp>
      <p:sp>
        <p:nvSpPr>
          <p:cNvPr id="137218" name="Rectangle 2">
            <a:extLst>
              <a:ext uri="{FF2B5EF4-FFF2-40B4-BE49-F238E27FC236}">
                <a16:creationId xmlns:a16="http://schemas.microsoft.com/office/drawing/2014/main" id="{437DA9F6-69E7-2059-3E6C-85644B7A0279}"/>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8843B797-C3AA-7770-8217-60EB877592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EXERCISE: trace spiral arms</a:t>
            </a:r>
          </a:p>
          <a:p>
            <a:pPr eaLnBrk="1" hangingPunct="1"/>
            <a:r>
              <a:rPr lang="en-US" altLang="en-US">
                <a:latin typeface="Arial" panose="020B0604020202020204" pitchFamily="34" charset="0"/>
                <a:ea typeface="ＭＳ Ｐゴシック" panose="020B0600070205080204" pitchFamily="34" charset="-128"/>
              </a:rPr>
              <a:t>2 arms + 2 major spurs = 4 arms?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3B508161-3DE2-4F0E-84B5-CDBE041D0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3CC2889-8E2B-E94F-9175-12ADF034C4DD}" type="slidenum">
              <a:rPr lang="en-US" altLang="en-US" smtClean="0"/>
              <a:pPr>
                <a:spcBef>
                  <a:spcPct val="0"/>
                </a:spcBef>
              </a:pPr>
              <a:t>12</a:t>
            </a:fld>
            <a:endParaRPr lang="en-US" altLang="en-US"/>
          </a:p>
        </p:txBody>
      </p:sp>
      <p:sp>
        <p:nvSpPr>
          <p:cNvPr id="139266" name="Rectangle 2">
            <a:extLst>
              <a:ext uri="{FF2B5EF4-FFF2-40B4-BE49-F238E27FC236}">
                <a16:creationId xmlns:a16="http://schemas.microsoft.com/office/drawing/2014/main" id="{E03AE9E4-119F-A33D-3335-DA1BFD98FBD7}"/>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16EFC5E1-FD24-CA3D-3C74-D86727390E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EXERCISE: trace spiral arms</a:t>
            </a:r>
          </a:p>
          <a:p>
            <a:pPr eaLnBrk="1" hangingPunct="1"/>
            <a:r>
              <a:rPr lang="en-US" altLang="en-US">
                <a:latin typeface="Arial" panose="020B0604020202020204" pitchFamily="34" charset="0"/>
                <a:ea typeface="ＭＳ Ｐゴシック" panose="020B0600070205080204" pitchFamily="34" charset="-128"/>
              </a:rPr>
              <a:t>2 arms + 2 minor spurs = 2 arms?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C43E5ACD-A0E5-C36E-989A-80E09BD121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5A16E5-F2C0-8D46-9E76-0760DE5B7AF1}" type="slidenum">
              <a:rPr lang="en-US" altLang="en-US" smtClean="0"/>
              <a:pPr>
                <a:spcBef>
                  <a:spcPct val="0"/>
                </a:spcBef>
              </a:pPr>
              <a:t>13</a:t>
            </a:fld>
            <a:endParaRPr lang="en-US" altLang="en-US"/>
          </a:p>
        </p:txBody>
      </p:sp>
      <p:sp>
        <p:nvSpPr>
          <p:cNvPr id="141314" name="Rectangle 2">
            <a:extLst>
              <a:ext uri="{FF2B5EF4-FFF2-40B4-BE49-F238E27FC236}">
                <a16:creationId xmlns:a16="http://schemas.microsoft.com/office/drawing/2014/main" id="{75165794-444B-A366-8C62-D5E45D59451C}"/>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4D3E4B05-778F-9D98-4FF8-39EFD94C52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DD1083-0571-85E9-95E2-B63858D53C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1BD699-97F3-8D8B-98CD-407095C6DB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523E25-3C32-37C5-FAEA-3D498D58AC5D}"/>
              </a:ext>
            </a:extLst>
          </p:cNvPr>
          <p:cNvSpPr>
            <a:spLocks noGrp="1" noChangeArrowheads="1"/>
          </p:cNvSpPr>
          <p:nvPr>
            <p:ph type="sldNum" sz="quarter" idx="12"/>
          </p:nvPr>
        </p:nvSpPr>
        <p:spPr>
          <a:ln/>
        </p:spPr>
        <p:txBody>
          <a:bodyPr/>
          <a:lstStyle>
            <a:lvl1pPr>
              <a:defRPr/>
            </a:lvl1pPr>
          </a:lstStyle>
          <a:p>
            <a:pPr>
              <a:defRPr/>
            </a:pPr>
            <a:fld id="{7111C164-FCB9-4A46-BFD9-552D30D3A576}" type="slidenum">
              <a:rPr lang="en-US" altLang="en-US"/>
              <a:pPr>
                <a:defRPr/>
              </a:pPr>
              <a:t>‹#›</a:t>
            </a:fld>
            <a:endParaRPr lang="en-US" altLang="en-US"/>
          </a:p>
        </p:txBody>
      </p:sp>
    </p:spTree>
    <p:extLst>
      <p:ext uri="{BB962C8B-B14F-4D97-AF65-F5344CB8AC3E}">
        <p14:creationId xmlns:p14="http://schemas.microsoft.com/office/powerpoint/2010/main" val="313419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C5027B-073F-EFF2-61BB-896A649E10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E7AEE6-B4E5-11B6-366B-C4E67F5A9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20EAD8-8DDA-0184-78B0-9C5DDB5A0524}"/>
              </a:ext>
            </a:extLst>
          </p:cNvPr>
          <p:cNvSpPr>
            <a:spLocks noGrp="1" noChangeArrowheads="1"/>
          </p:cNvSpPr>
          <p:nvPr>
            <p:ph type="sldNum" sz="quarter" idx="12"/>
          </p:nvPr>
        </p:nvSpPr>
        <p:spPr>
          <a:ln/>
        </p:spPr>
        <p:txBody>
          <a:bodyPr/>
          <a:lstStyle>
            <a:lvl1pPr>
              <a:defRPr/>
            </a:lvl1pPr>
          </a:lstStyle>
          <a:p>
            <a:pPr>
              <a:defRPr/>
            </a:pPr>
            <a:fld id="{6A7955AE-2236-BD4F-B2A1-2C4B08B4ED41}" type="slidenum">
              <a:rPr lang="en-US" altLang="en-US"/>
              <a:pPr>
                <a:defRPr/>
              </a:pPr>
              <a:t>‹#›</a:t>
            </a:fld>
            <a:endParaRPr lang="en-US" altLang="en-US"/>
          </a:p>
        </p:txBody>
      </p:sp>
    </p:spTree>
    <p:extLst>
      <p:ext uri="{BB962C8B-B14F-4D97-AF65-F5344CB8AC3E}">
        <p14:creationId xmlns:p14="http://schemas.microsoft.com/office/powerpoint/2010/main" val="19722661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AFC767-42AA-BA70-A40A-EAB61332976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D943335F-D9E9-7439-B8C2-555ACC56824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F104310-A2D7-62EF-EB98-BCDF43E9314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A04BAF8-1D32-4644-85F0-3927A1DCC35F}" type="slidenum">
              <a:rPr lang="en-US" altLang="en-US"/>
              <a:pPr>
                <a:defRPr/>
              </a:pPr>
              <a:t>‹#›</a:t>
            </a:fld>
            <a:endParaRPr lang="en-US" altLang="en-US"/>
          </a:p>
        </p:txBody>
      </p:sp>
    </p:spTree>
    <p:extLst>
      <p:ext uri="{BB962C8B-B14F-4D97-AF65-F5344CB8AC3E}">
        <p14:creationId xmlns:p14="http://schemas.microsoft.com/office/powerpoint/2010/main" val="658072662"/>
      </p:ext>
    </p:extLst>
  </p:cSld>
  <p:clrMapOvr>
    <a:masterClrMapping/>
  </p:clrMapOvr>
  <p:transition advClick="0"/>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A9D7F7F-C2C8-60FE-EEDE-0E0C69EB3D5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B834D8D4-1BA7-C3F4-D08B-D11AD5BDD70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429CAE1A-6F35-EFD7-740B-8D17A4EF593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0242DCC-C3A1-F142-A14E-6C8530AB4B9D}" type="slidenum">
              <a:rPr lang="en-US" altLang="en-US"/>
              <a:pPr>
                <a:defRPr/>
              </a:pPr>
              <a:t>‹#›</a:t>
            </a:fld>
            <a:endParaRPr lang="en-US" altLang="en-US"/>
          </a:p>
        </p:txBody>
      </p:sp>
    </p:spTree>
    <p:extLst>
      <p:ext uri="{BB962C8B-B14F-4D97-AF65-F5344CB8AC3E}">
        <p14:creationId xmlns:p14="http://schemas.microsoft.com/office/powerpoint/2010/main" val="145324592"/>
      </p:ext>
    </p:extLst>
  </p:cSld>
  <p:clrMapOvr>
    <a:masterClrMapping/>
  </p:clrMapOvr>
  <p:transition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4A9FFF-B359-0577-27F7-38E5767E5D0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82095211-BB02-43B1-781E-2E9D9357C97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B770C3C5-9AE5-F1F7-DAF2-86D3A2929D8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AF7783D9-D5F5-9642-AB20-86EED554999F}" type="slidenum">
              <a:rPr lang="en-US" altLang="en-US"/>
              <a:pPr>
                <a:defRPr/>
              </a:pPr>
              <a:t>‹#›</a:t>
            </a:fld>
            <a:endParaRPr lang="en-US" altLang="en-US"/>
          </a:p>
        </p:txBody>
      </p:sp>
    </p:spTree>
    <p:extLst>
      <p:ext uri="{BB962C8B-B14F-4D97-AF65-F5344CB8AC3E}">
        <p14:creationId xmlns:p14="http://schemas.microsoft.com/office/powerpoint/2010/main" val="2650105238"/>
      </p:ext>
    </p:extLst>
  </p:cSld>
  <p:clrMapOvr>
    <a:masterClrMapping/>
  </p:clrMapOvr>
  <p:transition advClick="0"/>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D55FF0-AD38-D678-EB93-CB89E39EF728}"/>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B1F12BF0-BABE-6B94-E35B-754673C702DD}"/>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C86695CE-A678-F3AB-C093-2BBF4CA348D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691D32A-3E42-FF40-8637-A258AEF0A2E1}" type="slidenum">
              <a:rPr lang="en-US" altLang="en-US"/>
              <a:pPr>
                <a:defRPr/>
              </a:pPr>
              <a:t>‹#›</a:t>
            </a:fld>
            <a:endParaRPr lang="en-US" altLang="en-US"/>
          </a:p>
        </p:txBody>
      </p:sp>
    </p:spTree>
    <p:extLst>
      <p:ext uri="{BB962C8B-B14F-4D97-AF65-F5344CB8AC3E}">
        <p14:creationId xmlns:p14="http://schemas.microsoft.com/office/powerpoint/2010/main" val="3089118296"/>
      </p:ext>
    </p:extLst>
  </p:cSld>
  <p:clrMapOvr>
    <a:masterClrMapping/>
  </p:clrMapOvr>
  <p:transition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368C5C-38E8-AAC7-8BAF-49A325FB13B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3E21CBA-3F2D-FCED-8254-FDFF40D371F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C8C62132-651E-D81D-7163-AD635BA9E0F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EE91A63-2B1D-6940-BC89-1DCD1B84F1B5}" type="slidenum">
              <a:rPr lang="en-US" altLang="en-US"/>
              <a:pPr>
                <a:defRPr/>
              </a:pPr>
              <a:t>‹#›</a:t>
            </a:fld>
            <a:endParaRPr lang="en-US" altLang="en-US"/>
          </a:p>
        </p:txBody>
      </p:sp>
    </p:spTree>
    <p:extLst>
      <p:ext uri="{BB962C8B-B14F-4D97-AF65-F5344CB8AC3E}">
        <p14:creationId xmlns:p14="http://schemas.microsoft.com/office/powerpoint/2010/main" val="3429971836"/>
      </p:ext>
    </p:extLst>
  </p:cSld>
  <p:clrMapOvr>
    <a:masterClrMapping/>
  </p:clrMapOvr>
  <p:transition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650F3D-FC86-6F97-7A4A-1601A2CE970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D2922B8-D7CB-21F4-7C08-BB6BE0A6AB4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69F6D1F-12D9-BE59-47BD-91036539F68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B9FBEA4-E0B7-C243-B4AA-9697635199D6}" type="slidenum">
              <a:rPr lang="en-US" altLang="en-US"/>
              <a:pPr>
                <a:defRPr/>
              </a:pPr>
              <a:t>‹#›</a:t>
            </a:fld>
            <a:endParaRPr lang="en-US" altLang="en-US"/>
          </a:p>
        </p:txBody>
      </p:sp>
    </p:spTree>
    <p:extLst>
      <p:ext uri="{BB962C8B-B14F-4D97-AF65-F5344CB8AC3E}">
        <p14:creationId xmlns:p14="http://schemas.microsoft.com/office/powerpoint/2010/main" val="588335299"/>
      </p:ext>
    </p:extLst>
  </p:cSld>
  <p:clrMapOvr>
    <a:masterClrMapping/>
  </p:clrMapOvr>
  <p:transition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7D61BF9-1D71-6AF5-85A0-F0536FA7DE8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476E8FCE-CA60-721E-0686-3869619AD3DF}"/>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35D0CBF4-ED9B-2E70-0A15-BCDC9347F41B}"/>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3A5A884-2E96-5A4F-96A2-44080C06FF84}" type="slidenum">
              <a:rPr lang="en-US" altLang="en-US"/>
              <a:pPr>
                <a:defRPr/>
              </a:pPr>
              <a:t>‹#›</a:t>
            </a:fld>
            <a:endParaRPr lang="en-US" altLang="en-US"/>
          </a:p>
        </p:txBody>
      </p:sp>
    </p:spTree>
    <p:extLst>
      <p:ext uri="{BB962C8B-B14F-4D97-AF65-F5344CB8AC3E}">
        <p14:creationId xmlns:p14="http://schemas.microsoft.com/office/powerpoint/2010/main" val="2367919041"/>
      </p:ext>
    </p:extLst>
  </p:cSld>
  <p:clrMapOvr>
    <a:masterClrMapping/>
  </p:clrMapOvr>
  <p:transition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878E74-71C8-E333-16B1-583CCD12B91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D85601D1-1E4E-97A6-1CF8-C048F3469C0D}"/>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C2ADE0A4-F2F1-DD3E-F4AC-DAF8CBC0450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2C6B076-12D0-CD49-93C0-4EA115E90501}" type="slidenum">
              <a:rPr lang="en-US" altLang="en-US"/>
              <a:pPr>
                <a:defRPr/>
              </a:pPr>
              <a:t>‹#›</a:t>
            </a:fld>
            <a:endParaRPr lang="en-US" altLang="en-US"/>
          </a:p>
        </p:txBody>
      </p:sp>
    </p:spTree>
    <p:extLst>
      <p:ext uri="{BB962C8B-B14F-4D97-AF65-F5344CB8AC3E}">
        <p14:creationId xmlns:p14="http://schemas.microsoft.com/office/powerpoint/2010/main" val="2008955613"/>
      </p:ext>
    </p:extLst>
  </p:cSld>
  <p:clrMapOvr>
    <a:masterClrMapping/>
  </p:clrMapOvr>
  <p:transition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30F437-EB1B-9E1A-63C2-6EF42EB74AA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FCE60AC5-BC11-439F-5915-B295D06C7E0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08EC2DA7-CB93-89BA-0391-93D90A3DAB5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425CB3B-3511-334C-880D-61C4C158B9EB}" type="slidenum">
              <a:rPr lang="en-US" altLang="en-US"/>
              <a:pPr>
                <a:defRPr/>
              </a:pPr>
              <a:t>‹#›</a:t>
            </a:fld>
            <a:endParaRPr lang="en-US" altLang="en-US"/>
          </a:p>
        </p:txBody>
      </p:sp>
    </p:spTree>
    <p:extLst>
      <p:ext uri="{BB962C8B-B14F-4D97-AF65-F5344CB8AC3E}">
        <p14:creationId xmlns:p14="http://schemas.microsoft.com/office/powerpoint/2010/main" val="2383967852"/>
      </p:ext>
    </p:extLst>
  </p:cSld>
  <p:clrMapOvr>
    <a:masterClrMapping/>
  </p:clrMapOvr>
  <p:transition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C60517A-AC3D-484F-57C6-E4D384C798B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1C735071-2A6C-90B5-C311-CC1F9D2BD7D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C3B23C1-5402-06BC-CA54-0CA54EF55AE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45ACBA5-D0F6-D64C-9F6E-CA2AA03B7786}" type="slidenum">
              <a:rPr lang="en-US" altLang="en-US"/>
              <a:pPr>
                <a:defRPr/>
              </a:pPr>
              <a:t>‹#›</a:t>
            </a:fld>
            <a:endParaRPr lang="en-US" altLang="en-US"/>
          </a:p>
        </p:txBody>
      </p:sp>
    </p:spTree>
    <p:extLst>
      <p:ext uri="{BB962C8B-B14F-4D97-AF65-F5344CB8AC3E}">
        <p14:creationId xmlns:p14="http://schemas.microsoft.com/office/powerpoint/2010/main" val="500240972"/>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B5139F-4C46-577D-84C2-6A3A04631F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0C5854-8E54-C251-787D-5FE716102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D0CE4A-ED15-23F2-CA48-14CEC9498535}"/>
              </a:ext>
            </a:extLst>
          </p:cNvPr>
          <p:cNvSpPr>
            <a:spLocks noGrp="1" noChangeArrowheads="1"/>
          </p:cNvSpPr>
          <p:nvPr>
            <p:ph type="sldNum" sz="quarter" idx="12"/>
          </p:nvPr>
        </p:nvSpPr>
        <p:spPr>
          <a:ln/>
        </p:spPr>
        <p:txBody>
          <a:bodyPr/>
          <a:lstStyle>
            <a:lvl1pPr>
              <a:defRPr/>
            </a:lvl1pPr>
          </a:lstStyle>
          <a:p>
            <a:pPr>
              <a:defRPr/>
            </a:pPr>
            <a:fld id="{4345B6EA-C0BF-3241-9958-045F8E800B4C}" type="slidenum">
              <a:rPr lang="en-US" altLang="en-US"/>
              <a:pPr>
                <a:defRPr/>
              </a:pPr>
              <a:t>‹#›</a:t>
            </a:fld>
            <a:endParaRPr lang="en-US" altLang="en-US"/>
          </a:p>
        </p:txBody>
      </p:sp>
    </p:spTree>
    <p:extLst>
      <p:ext uri="{BB962C8B-B14F-4D97-AF65-F5344CB8AC3E}">
        <p14:creationId xmlns:p14="http://schemas.microsoft.com/office/powerpoint/2010/main" val="19366299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9C9F27-50D6-BCAC-41A8-615B33BD05A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C2C1D25-C53A-F9A7-C73E-C605C87A29E7}"/>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489BE94-5D58-D2D2-05A7-C747096AAAE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047D281-1833-B143-A36A-41A198C33CBC}" type="slidenum">
              <a:rPr lang="en-US" altLang="en-US"/>
              <a:pPr>
                <a:defRPr/>
              </a:pPr>
              <a:t>‹#›</a:t>
            </a:fld>
            <a:endParaRPr lang="en-US" altLang="en-US"/>
          </a:p>
        </p:txBody>
      </p:sp>
    </p:spTree>
    <p:extLst>
      <p:ext uri="{BB962C8B-B14F-4D97-AF65-F5344CB8AC3E}">
        <p14:creationId xmlns:p14="http://schemas.microsoft.com/office/powerpoint/2010/main" val="628791120"/>
      </p:ext>
    </p:extLst>
  </p:cSld>
  <p:clrMapOvr>
    <a:masterClrMapping/>
  </p:clrMapOvr>
  <p:transition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A8FDBF-5F19-D614-29E6-A3F5F3CC3EA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155EB977-D87A-2E8E-450C-28E1C4649E6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DB3C9BE-EEE8-1693-0979-BA58F58B1BC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987AA23-2778-2448-8204-07AB1006E7C8}" type="slidenum">
              <a:rPr lang="en-US" altLang="en-US"/>
              <a:pPr>
                <a:defRPr/>
              </a:pPr>
              <a:t>‹#›</a:t>
            </a:fld>
            <a:endParaRPr lang="en-US" altLang="en-US"/>
          </a:p>
        </p:txBody>
      </p:sp>
    </p:spTree>
    <p:extLst>
      <p:ext uri="{BB962C8B-B14F-4D97-AF65-F5344CB8AC3E}">
        <p14:creationId xmlns:p14="http://schemas.microsoft.com/office/powerpoint/2010/main" val="1808325556"/>
      </p:ext>
    </p:extLst>
  </p:cSld>
  <p:clrMapOvr>
    <a:masterClrMapping/>
  </p:clrMapOvr>
  <p:transition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C4A7A7-2A43-2FF5-9585-BB5306D01AA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7905D1BA-F5A7-3DA8-5489-7E94ECBD3A1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1F7634DC-9EB9-F87B-B83F-13F45B8078AB}"/>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A2D66AD-F3D4-CB4D-AA6F-CA1F33B71C3C}" type="slidenum">
              <a:rPr lang="en-US" altLang="en-US"/>
              <a:pPr>
                <a:defRPr/>
              </a:pPr>
              <a:t>‹#›</a:t>
            </a:fld>
            <a:endParaRPr lang="en-US" altLang="en-US"/>
          </a:p>
        </p:txBody>
      </p:sp>
    </p:spTree>
    <p:extLst>
      <p:ext uri="{BB962C8B-B14F-4D97-AF65-F5344CB8AC3E}">
        <p14:creationId xmlns:p14="http://schemas.microsoft.com/office/powerpoint/2010/main" val="1210029225"/>
      </p:ext>
    </p:extLst>
  </p:cSld>
  <p:clrMapOvr>
    <a:masterClrMapping/>
  </p:clrMapOvr>
  <p:transition advClick="0"/>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7CA01-0191-CD1C-ED70-A1CEF4CD63C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1274CC1-1294-FEE5-7184-78F47E3227E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E94F95C-FE20-DDBB-D328-277579CC9C8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DD30309-792A-2443-A90E-0A5FE77778F9}" type="slidenum">
              <a:rPr lang="en-US" altLang="en-US"/>
              <a:pPr>
                <a:defRPr/>
              </a:pPr>
              <a:t>‹#›</a:t>
            </a:fld>
            <a:endParaRPr lang="en-US" altLang="en-US"/>
          </a:p>
        </p:txBody>
      </p:sp>
    </p:spTree>
    <p:extLst>
      <p:ext uri="{BB962C8B-B14F-4D97-AF65-F5344CB8AC3E}">
        <p14:creationId xmlns:p14="http://schemas.microsoft.com/office/powerpoint/2010/main" val="2387337264"/>
      </p:ext>
    </p:extLst>
  </p:cSld>
  <p:clrMapOvr>
    <a:masterClrMapping/>
  </p:clrMapOvr>
  <p:transition advClick="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2E8F788-EFDF-3058-9FF4-AF1EF61BDC5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3EDA6577-1463-7E23-2DFF-6A591F174DC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7576E58F-EE99-F4B9-689F-9D038BD895B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78A8557-9527-904A-9856-B31127315B61}" type="slidenum">
              <a:rPr lang="en-US" altLang="en-US"/>
              <a:pPr>
                <a:defRPr/>
              </a:pPr>
              <a:t>‹#›</a:t>
            </a:fld>
            <a:endParaRPr lang="en-US" altLang="en-US"/>
          </a:p>
        </p:txBody>
      </p:sp>
    </p:spTree>
    <p:extLst>
      <p:ext uri="{BB962C8B-B14F-4D97-AF65-F5344CB8AC3E}">
        <p14:creationId xmlns:p14="http://schemas.microsoft.com/office/powerpoint/2010/main" val="753707809"/>
      </p:ext>
    </p:extLst>
  </p:cSld>
  <p:clrMapOvr>
    <a:masterClrMapping/>
  </p:clrMapOvr>
  <p:transition advClick="0"/>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867F-B73F-947C-BCE3-D1FB0F74F6D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8C48816-BA0A-D468-B33D-22FDA1DE4C2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C3D5B2-AE27-B4BA-DB32-09325381D6C8}"/>
              </a:ext>
            </a:extLst>
          </p:cNvPr>
          <p:cNvSpPr>
            <a:spLocks noGrp="1"/>
          </p:cNvSpPr>
          <p:nvPr>
            <p:ph type="dt" sz="half" idx="10"/>
          </p:nvPr>
        </p:nvSpPr>
        <p:spPr/>
        <p:txBody>
          <a:bodyPr/>
          <a:lstStyle/>
          <a:p>
            <a:fld id="{C5791869-15C0-AB43-A2FD-F333E9BF4253}" type="datetime1">
              <a:rPr lang="en-US" smtClean="0"/>
              <a:t>3/15/26</a:t>
            </a:fld>
            <a:endParaRPr lang="en-US"/>
          </a:p>
        </p:txBody>
      </p:sp>
      <p:sp>
        <p:nvSpPr>
          <p:cNvPr id="5" name="Footer Placeholder 4">
            <a:extLst>
              <a:ext uri="{FF2B5EF4-FFF2-40B4-BE49-F238E27FC236}">
                <a16:creationId xmlns:a16="http://schemas.microsoft.com/office/drawing/2014/main" id="{13D538CD-A176-829D-20D1-3AF616590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5D472-A0E3-5AA1-8D02-63F7EDB20273}"/>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33196444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ED3CD-AD78-4B33-5F8E-DAC564465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D56BE5-2E22-551A-2B5C-710A46296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6C9FE-D2BD-6DF0-7F4C-7F80EE990EA6}"/>
              </a:ext>
            </a:extLst>
          </p:cNvPr>
          <p:cNvSpPr>
            <a:spLocks noGrp="1"/>
          </p:cNvSpPr>
          <p:nvPr>
            <p:ph type="dt" sz="half" idx="10"/>
          </p:nvPr>
        </p:nvSpPr>
        <p:spPr/>
        <p:txBody>
          <a:bodyPr/>
          <a:lstStyle/>
          <a:p>
            <a:fld id="{A39DE0EF-2145-EE4F-A0F9-934A7F1B0703}" type="datetime1">
              <a:rPr lang="en-US" smtClean="0"/>
              <a:t>3/15/26</a:t>
            </a:fld>
            <a:endParaRPr lang="en-US"/>
          </a:p>
        </p:txBody>
      </p:sp>
      <p:sp>
        <p:nvSpPr>
          <p:cNvPr id="5" name="Footer Placeholder 4">
            <a:extLst>
              <a:ext uri="{FF2B5EF4-FFF2-40B4-BE49-F238E27FC236}">
                <a16:creationId xmlns:a16="http://schemas.microsoft.com/office/drawing/2014/main" id="{10B81983-8933-97BF-16DB-6F83092E0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EBF52-BD74-4A92-6FAF-88620B7443D3}"/>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5911044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E934-6B0F-8548-420B-C07E09144A4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46160FB-60C3-EE2B-3918-E391268CA8A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57A6A7-FC94-3A88-314A-FFAD13A1D779}"/>
              </a:ext>
            </a:extLst>
          </p:cNvPr>
          <p:cNvSpPr>
            <a:spLocks noGrp="1"/>
          </p:cNvSpPr>
          <p:nvPr>
            <p:ph type="dt" sz="half" idx="10"/>
          </p:nvPr>
        </p:nvSpPr>
        <p:spPr/>
        <p:txBody>
          <a:bodyPr/>
          <a:lstStyle/>
          <a:p>
            <a:fld id="{3B4DCF93-00E8-4D4A-AAC1-B290D9F61D8C}" type="datetime1">
              <a:rPr lang="en-US" smtClean="0"/>
              <a:t>3/15/26</a:t>
            </a:fld>
            <a:endParaRPr lang="en-US"/>
          </a:p>
        </p:txBody>
      </p:sp>
      <p:sp>
        <p:nvSpPr>
          <p:cNvPr id="5" name="Footer Placeholder 4">
            <a:extLst>
              <a:ext uri="{FF2B5EF4-FFF2-40B4-BE49-F238E27FC236}">
                <a16:creationId xmlns:a16="http://schemas.microsoft.com/office/drawing/2014/main" id="{B051BC6D-F931-4E83-BDD5-FD5C6C2DA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9EFED-2C2A-5BC0-7D7B-A65A5909A6AA}"/>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32579483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F82C-CBC7-4304-70B5-56EE8F187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951A04-043B-1276-C4CE-2B74F521173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A9D27F-1E4C-70EC-1CE9-C7125E6AE4D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8999A2-3CA4-A5B6-2EE1-CBDC7E85C738}"/>
              </a:ext>
            </a:extLst>
          </p:cNvPr>
          <p:cNvSpPr>
            <a:spLocks noGrp="1"/>
          </p:cNvSpPr>
          <p:nvPr>
            <p:ph type="dt" sz="half" idx="10"/>
          </p:nvPr>
        </p:nvSpPr>
        <p:spPr/>
        <p:txBody>
          <a:bodyPr/>
          <a:lstStyle/>
          <a:p>
            <a:fld id="{F5AEE5E4-4E66-AF48-B40B-7D762A8AE630}" type="datetime1">
              <a:rPr lang="en-US" smtClean="0"/>
              <a:t>3/15/26</a:t>
            </a:fld>
            <a:endParaRPr lang="en-US"/>
          </a:p>
        </p:txBody>
      </p:sp>
      <p:sp>
        <p:nvSpPr>
          <p:cNvPr id="6" name="Footer Placeholder 5">
            <a:extLst>
              <a:ext uri="{FF2B5EF4-FFF2-40B4-BE49-F238E27FC236}">
                <a16:creationId xmlns:a16="http://schemas.microsoft.com/office/drawing/2014/main" id="{7282CA86-5F45-DE6E-4288-772F3EA35B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AFB4B-FF23-71A8-9E8A-5F5E3429BBDD}"/>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21730541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6AF0-8D8E-ACB0-2080-967F4EE7B2B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8F1B0C-7288-ACDD-98EB-13C8E3F0549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FEEC4A2-9FAA-C684-5EFC-73D0A34DD76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F23429-74AC-902D-EF4B-59B52AB92AC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31FF8-2F10-8BDA-F69B-F5A24E0CE9F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F809AB-C37E-6A32-FC14-9E62C030108C}"/>
              </a:ext>
            </a:extLst>
          </p:cNvPr>
          <p:cNvSpPr>
            <a:spLocks noGrp="1"/>
          </p:cNvSpPr>
          <p:nvPr>
            <p:ph type="dt" sz="half" idx="10"/>
          </p:nvPr>
        </p:nvSpPr>
        <p:spPr/>
        <p:txBody>
          <a:bodyPr/>
          <a:lstStyle/>
          <a:p>
            <a:fld id="{00748999-960C-DB49-AC9A-9458CE88FE48}" type="datetime1">
              <a:rPr lang="en-US" smtClean="0"/>
              <a:t>3/15/26</a:t>
            </a:fld>
            <a:endParaRPr lang="en-US"/>
          </a:p>
        </p:txBody>
      </p:sp>
      <p:sp>
        <p:nvSpPr>
          <p:cNvPr id="8" name="Footer Placeholder 7">
            <a:extLst>
              <a:ext uri="{FF2B5EF4-FFF2-40B4-BE49-F238E27FC236}">
                <a16:creationId xmlns:a16="http://schemas.microsoft.com/office/drawing/2014/main" id="{9AC74C5D-F689-92D1-6BE3-03A9D9E4C2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A2ECD-3213-8E0F-EF33-B805A527286A}"/>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39105930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2947BA-6482-ADB8-A010-A5AF7950C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58806B-D47F-FE05-7988-1E76A27667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43F997-2620-B119-4B9E-CF948FC60F63}"/>
              </a:ext>
            </a:extLst>
          </p:cNvPr>
          <p:cNvSpPr>
            <a:spLocks noGrp="1" noChangeArrowheads="1"/>
          </p:cNvSpPr>
          <p:nvPr>
            <p:ph type="sldNum" sz="quarter" idx="12"/>
          </p:nvPr>
        </p:nvSpPr>
        <p:spPr>
          <a:ln/>
        </p:spPr>
        <p:txBody>
          <a:bodyPr/>
          <a:lstStyle>
            <a:lvl1pPr>
              <a:defRPr/>
            </a:lvl1pPr>
          </a:lstStyle>
          <a:p>
            <a:pPr>
              <a:defRPr/>
            </a:pPr>
            <a:fld id="{58A90678-4D6C-A348-84F3-9DD811F405B9}" type="slidenum">
              <a:rPr lang="en-US" altLang="en-US"/>
              <a:pPr>
                <a:defRPr/>
              </a:pPr>
              <a:t>‹#›</a:t>
            </a:fld>
            <a:endParaRPr lang="en-US" altLang="en-US"/>
          </a:p>
        </p:txBody>
      </p:sp>
    </p:spTree>
    <p:extLst>
      <p:ext uri="{BB962C8B-B14F-4D97-AF65-F5344CB8AC3E}">
        <p14:creationId xmlns:p14="http://schemas.microsoft.com/office/powerpoint/2010/main" val="24995393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456F-A664-2328-8E24-C1CB21FC3F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99286-B70C-9C39-2774-0A8A2C58BA15}"/>
              </a:ext>
            </a:extLst>
          </p:cNvPr>
          <p:cNvSpPr>
            <a:spLocks noGrp="1"/>
          </p:cNvSpPr>
          <p:nvPr>
            <p:ph type="dt" sz="half" idx="10"/>
          </p:nvPr>
        </p:nvSpPr>
        <p:spPr/>
        <p:txBody>
          <a:bodyPr/>
          <a:lstStyle/>
          <a:p>
            <a:fld id="{C767E5BA-F3BF-0C4F-AA5F-C0C262BF1958}" type="datetime1">
              <a:rPr lang="en-US" smtClean="0"/>
              <a:t>3/15/26</a:t>
            </a:fld>
            <a:endParaRPr lang="en-US"/>
          </a:p>
        </p:txBody>
      </p:sp>
      <p:sp>
        <p:nvSpPr>
          <p:cNvPr id="4" name="Footer Placeholder 3">
            <a:extLst>
              <a:ext uri="{FF2B5EF4-FFF2-40B4-BE49-F238E27FC236}">
                <a16:creationId xmlns:a16="http://schemas.microsoft.com/office/drawing/2014/main" id="{219A2AD9-5ECC-9DFC-A5CC-F986ADC75E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CF3C53-73C6-D7C4-D73F-08E2E8B782C9}"/>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38271426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52835-BF17-BCB0-E711-D2A9E7319ED8}"/>
              </a:ext>
            </a:extLst>
          </p:cNvPr>
          <p:cNvSpPr>
            <a:spLocks noGrp="1"/>
          </p:cNvSpPr>
          <p:nvPr>
            <p:ph type="dt" sz="half" idx="10"/>
          </p:nvPr>
        </p:nvSpPr>
        <p:spPr/>
        <p:txBody>
          <a:bodyPr/>
          <a:lstStyle/>
          <a:p>
            <a:fld id="{499CE489-21B1-FD44-B86F-74DB0AEED20F}" type="datetime1">
              <a:rPr lang="en-US" smtClean="0"/>
              <a:t>3/15/26</a:t>
            </a:fld>
            <a:endParaRPr lang="en-US"/>
          </a:p>
        </p:txBody>
      </p:sp>
      <p:sp>
        <p:nvSpPr>
          <p:cNvPr id="3" name="Footer Placeholder 2">
            <a:extLst>
              <a:ext uri="{FF2B5EF4-FFF2-40B4-BE49-F238E27FC236}">
                <a16:creationId xmlns:a16="http://schemas.microsoft.com/office/drawing/2014/main" id="{5AFD9354-DB5C-D372-938F-7C4850CA6D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702F50-34DA-D07F-7D3F-A30889197409}"/>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14361093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7F6ED-1286-B5F3-93F2-6EF73ACC92F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7035A-7C0D-5C60-1AEA-E160742D55E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B4F2E-CB44-E180-8C5F-EC3F37CF50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DA70FE-C8D7-2F75-8684-8AA0283EE641}"/>
              </a:ext>
            </a:extLst>
          </p:cNvPr>
          <p:cNvSpPr>
            <a:spLocks noGrp="1"/>
          </p:cNvSpPr>
          <p:nvPr>
            <p:ph type="dt" sz="half" idx="10"/>
          </p:nvPr>
        </p:nvSpPr>
        <p:spPr/>
        <p:txBody>
          <a:bodyPr/>
          <a:lstStyle/>
          <a:p>
            <a:fld id="{2700B861-0544-EB44-A345-907FD21F8423}" type="datetime1">
              <a:rPr lang="en-US" smtClean="0"/>
              <a:t>3/15/26</a:t>
            </a:fld>
            <a:endParaRPr lang="en-US"/>
          </a:p>
        </p:txBody>
      </p:sp>
      <p:sp>
        <p:nvSpPr>
          <p:cNvPr id="6" name="Footer Placeholder 5">
            <a:extLst>
              <a:ext uri="{FF2B5EF4-FFF2-40B4-BE49-F238E27FC236}">
                <a16:creationId xmlns:a16="http://schemas.microsoft.com/office/drawing/2014/main" id="{637A2F5F-3DB8-9D2B-58B2-8080BA0C1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B7B40-7446-6282-68B7-FB5B61645303}"/>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23269753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11CB-CC42-D19B-E353-FA7FB607785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584510-CA76-C4D5-3A57-8C276706EA1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3983B93-07C0-4C5C-4E57-4B7FAE1B1E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0DE5E4-307F-C3C7-E8EC-5822807487D1}"/>
              </a:ext>
            </a:extLst>
          </p:cNvPr>
          <p:cNvSpPr>
            <a:spLocks noGrp="1"/>
          </p:cNvSpPr>
          <p:nvPr>
            <p:ph type="dt" sz="half" idx="10"/>
          </p:nvPr>
        </p:nvSpPr>
        <p:spPr/>
        <p:txBody>
          <a:bodyPr/>
          <a:lstStyle/>
          <a:p>
            <a:fld id="{07495E0D-28D2-BC44-BC0F-47CFDDE0A9E8}" type="datetime1">
              <a:rPr lang="en-US" smtClean="0"/>
              <a:t>3/15/26</a:t>
            </a:fld>
            <a:endParaRPr lang="en-US"/>
          </a:p>
        </p:txBody>
      </p:sp>
      <p:sp>
        <p:nvSpPr>
          <p:cNvPr id="6" name="Footer Placeholder 5">
            <a:extLst>
              <a:ext uri="{FF2B5EF4-FFF2-40B4-BE49-F238E27FC236}">
                <a16:creationId xmlns:a16="http://schemas.microsoft.com/office/drawing/2014/main" id="{78349CD6-8FCA-4C64-A807-2BBF0C52E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A225D-749D-A372-FEB5-6531CDA12372}"/>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7573540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182D-D17C-480C-91D5-27CB6F171A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7FBA4F-BFCC-31D2-E432-1EF8EABFD6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6E9C2-5AD8-5B10-4355-7F56807AA0E5}"/>
              </a:ext>
            </a:extLst>
          </p:cNvPr>
          <p:cNvSpPr>
            <a:spLocks noGrp="1"/>
          </p:cNvSpPr>
          <p:nvPr>
            <p:ph type="dt" sz="half" idx="10"/>
          </p:nvPr>
        </p:nvSpPr>
        <p:spPr/>
        <p:txBody>
          <a:bodyPr/>
          <a:lstStyle/>
          <a:p>
            <a:fld id="{64D2C7AC-29FB-894F-85DC-DF8CBF4C2068}" type="datetime1">
              <a:rPr lang="en-US" smtClean="0"/>
              <a:t>3/15/26</a:t>
            </a:fld>
            <a:endParaRPr lang="en-US"/>
          </a:p>
        </p:txBody>
      </p:sp>
      <p:sp>
        <p:nvSpPr>
          <p:cNvPr id="5" name="Footer Placeholder 4">
            <a:extLst>
              <a:ext uri="{FF2B5EF4-FFF2-40B4-BE49-F238E27FC236}">
                <a16:creationId xmlns:a16="http://schemas.microsoft.com/office/drawing/2014/main" id="{7C66FD98-5B2B-3FBC-D6F0-95E340E12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F7077-CE29-E925-6E5F-CB62AE9A7E4F}"/>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14286789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C2B683-B715-ABA6-01E6-7EEBF323F95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40E16A-406C-9B21-08B2-37516275DEA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27C06-5AB9-0FFF-BC9D-AA6D9DFD9D44}"/>
              </a:ext>
            </a:extLst>
          </p:cNvPr>
          <p:cNvSpPr>
            <a:spLocks noGrp="1"/>
          </p:cNvSpPr>
          <p:nvPr>
            <p:ph type="dt" sz="half" idx="10"/>
          </p:nvPr>
        </p:nvSpPr>
        <p:spPr/>
        <p:txBody>
          <a:bodyPr/>
          <a:lstStyle/>
          <a:p>
            <a:fld id="{96F74662-15A7-3949-90BC-E0CA2AAE42B7}" type="datetime1">
              <a:rPr lang="en-US" smtClean="0"/>
              <a:t>3/15/26</a:t>
            </a:fld>
            <a:endParaRPr lang="en-US"/>
          </a:p>
        </p:txBody>
      </p:sp>
      <p:sp>
        <p:nvSpPr>
          <p:cNvPr id="5" name="Footer Placeholder 4">
            <a:extLst>
              <a:ext uri="{FF2B5EF4-FFF2-40B4-BE49-F238E27FC236}">
                <a16:creationId xmlns:a16="http://schemas.microsoft.com/office/drawing/2014/main" id="{58F9C699-0626-956C-E808-A7F1FC1B6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4639E-9044-CBF7-2025-39C479D66119}"/>
              </a:ext>
            </a:extLst>
          </p:cNvPr>
          <p:cNvSpPr>
            <a:spLocks noGrp="1"/>
          </p:cNvSpPr>
          <p:nvPr>
            <p:ph type="sldNum" sz="quarter" idx="12"/>
          </p:nvPr>
        </p:nvSpPr>
        <p:spPr/>
        <p:txBody>
          <a:bodyPr/>
          <a:lstStyle/>
          <a:p>
            <a:fld id="{0E4D1370-2F0B-D04B-AB30-DA9AF2EE208C}" type="slidenum">
              <a:rPr lang="en-US" smtClean="0"/>
              <a:t>‹#›</a:t>
            </a:fld>
            <a:endParaRPr lang="en-US"/>
          </a:p>
        </p:txBody>
      </p:sp>
    </p:spTree>
    <p:extLst>
      <p:ext uri="{BB962C8B-B14F-4D97-AF65-F5344CB8AC3E}">
        <p14:creationId xmlns:p14="http://schemas.microsoft.com/office/powerpoint/2010/main" val="35937791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B77811-D038-DF81-DD9F-E5A4BDDA11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7A3467-3930-0C71-A70F-DC7DED7769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671089-D588-6058-4F26-5B35624CD959}"/>
              </a:ext>
            </a:extLst>
          </p:cNvPr>
          <p:cNvSpPr>
            <a:spLocks noGrp="1" noChangeArrowheads="1"/>
          </p:cNvSpPr>
          <p:nvPr>
            <p:ph type="sldNum" sz="quarter" idx="12"/>
          </p:nvPr>
        </p:nvSpPr>
        <p:spPr>
          <a:ln/>
        </p:spPr>
        <p:txBody>
          <a:bodyPr/>
          <a:lstStyle>
            <a:lvl1pPr>
              <a:defRPr/>
            </a:lvl1pPr>
          </a:lstStyle>
          <a:p>
            <a:pPr>
              <a:defRPr/>
            </a:pPr>
            <a:fld id="{F113AE7D-CDAC-FB4E-9C1B-C24E69EF88AB}" type="slidenum">
              <a:rPr lang="en-US" altLang="en-US"/>
              <a:pPr>
                <a:defRPr/>
              </a:pPr>
              <a:t>‹#›</a:t>
            </a:fld>
            <a:endParaRPr lang="en-US" altLang="en-US"/>
          </a:p>
        </p:txBody>
      </p:sp>
    </p:spTree>
    <p:extLst>
      <p:ext uri="{BB962C8B-B14F-4D97-AF65-F5344CB8AC3E}">
        <p14:creationId xmlns:p14="http://schemas.microsoft.com/office/powerpoint/2010/main" val="553747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6B912F-9025-91DE-1CC0-E9004989B5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FFACB5-B531-1E9C-7E90-CAAB2B08AC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BA9143-D8EF-F4D8-3FAA-25CC12ED750B}"/>
              </a:ext>
            </a:extLst>
          </p:cNvPr>
          <p:cNvSpPr>
            <a:spLocks noGrp="1" noChangeArrowheads="1"/>
          </p:cNvSpPr>
          <p:nvPr>
            <p:ph type="sldNum" sz="quarter" idx="12"/>
          </p:nvPr>
        </p:nvSpPr>
        <p:spPr>
          <a:ln/>
        </p:spPr>
        <p:txBody>
          <a:bodyPr/>
          <a:lstStyle>
            <a:lvl1pPr>
              <a:defRPr/>
            </a:lvl1pPr>
          </a:lstStyle>
          <a:p>
            <a:pPr>
              <a:defRPr/>
            </a:pPr>
            <a:fld id="{3AE52EA1-A6EF-7E42-85CA-82BB40C8B686}" type="slidenum">
              <a:rPr lang="en-US" altLang="en-US"/>
              <a:pPr>
                <a:defRPr/>
              </a:pPr>
              <a:t>‹#›</a:t>
            </a:fld>
            <a:endParaRPr lang="en-US" altLang="en-US"/>
          </a:p>
        </p:txBody>
      </p:sp>
    </p:spTree>
    <p:extLst>
      <p:ext uri="{BB962C8B-B14F-4D97-AF65-F5344CB8AC3E}">
        <p14:creationId xmlns:p14="http://schemas.microsoft.com/office/powerpoint/2010/main" val="887238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E43075-C38E-D92A-7120-36691E6220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95F3E3-EA20-FADC-E2D8-A6258DCF89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C98E6E-8B91-55D9-BD17-8C1196948031}"/>
              </a:ext>
            </a:extLst>
          </p:cNvPr>
          <p:cNvSpPr>
            <a:spLocks noGrp="1" noChangeArrowheads="1"/>
          </p:cNvSpPr>
          <p:nvPr>
            <p:ph type="sldNum" sz="quarter" idx="12"/>
          </p:nvPr>
        </p:nvSpPr>
        <p:spPr>
          <a:ln/>
        </p:spPr>
        <p:txBody>
          <a:bodyPr/>
          <a:lstStyle>
            <a:lvl1pPr>
              <a:defRPr/>
            </a:lvl1pPr>
          </a:lstStyle>
          <a:p>
            <a:pPr>
              <a:defRPr/>
            </a:pPr>
            <a:fld id="{6327C86F-2E15-1D45-B5E4-AA40C52601C0}" type="slidenum">
              <a:rPr lang="en-US" altLang="en-US"/>
              <a:pPr>
                <a:defRPr/>
              </a:pPr>
              <a:t>‹#›</a:t>
            </a:fld>
            <a:endParaRPr lang="en-US" altLang="en-US"/>
          </a:p>
        </p:txBody>
      </p:sp>
    </p:spTree>
    <p:extLst>
      <p:ext uri="{BB962C8B-B14F-4D97-AF65-F5344CB8AC3E}">
        <p14:creationId xmlns:p14="http://schemas.microsoft.com/office/powerpoint/2010/main" val="3096359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C0F6F8-0540-6D52-391F-06DA552CAA8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93E8CB9-CB6A-7298-9E63-D3D3DF2E78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69A7540-CD39-B084-C303-F4CEB7BC24F3}"/>
              </a:ext>
            </a:extLst>
          </p:cNvPr>
          <p:cNvSpPr>
            <a:spLocks noGrp="1" noChangeArrowheads="1"/>
          </p:cNvSpPr>
          <p:nvPr>
            <p:ph type="sldNum" sz="quarter" idx="12"/>
          </p:nvPr>
        </p:nvSpPr>
        <p:spPr>
          <a:ln/>
        </p:spPr>
        <p:txBody>
          <a:bodyPr/>
          <a:lstStyle>
            <a:lvl1pPr>
              <a:defRPr/>
            </a:lvl1pPr>
          </a:lstStyle>
          <a:p>
            <a:pPr>
              <a:defRPr/>
            </a:pPr>
            <a:fld id="{78203EB8-FB29-3A40-80E5-3559C925BBC7}" type="slidenum">
              <a:rPr lang="en-US" altLang="en-US"/>
              <a:pPr>
                <a:defRPr/>
              </a:pPr>
              <a:t>‹#›</a:t>
            </a:fld>
            <a:endParaRPr lang="en-US" altLang="en-US"/>
          </a:p>
        </p:txBody>
      </p:sp>
    </p:spTree>
    <p:extLst>
      <p:ext uri="{BB962C8B-B14F-4D97-AF65-F5344CB8AC3E}">
        <p14:creationId xmlns:p14="http://schemas.microsoft.com/office/powerpoint/2010/main" val="16043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D86E31-E98E-C1DC-384A-311F0B4C91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D15108-87DA-EB89-F15D-220F1F7D2E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4CD8161-EB9F-C9EF-C38C-8168F6213C45}"/>
              </a:ext>
            </a:extLst>
          </p:cNvPr>
          <p:cNvSpPr>
            <a:spLocks noGrp="1" noChangeArrowheads="1"/>
          </p:cNvSpPr>
          <p:nvPr>
            <p:ph type="sldNum" sz="quarter" idx="12"/>
          </p:nvPr>
        </p:nvSpPr>
        <p:spPr>
          <a:ln/>
        </p:spPr>
        <p:txBody>
          <a:bodyPr/>
          <a:lstStyle>
            <a:lvl1pPr>
              <a:defRPr/>
            </a:lvl1pPr>
          </a:lstStyle>
          <a:p>
            <a:pPr>
              <a:defRPr/>
            </a:pPr>
            <a:fld id="{E476383B-4F69-5C43-ADE4-D6707D2195B8}" type="slidenum">
              <a:rPr lang="en-US" altLang="en-US"/>
              <a:pPr>
                <a:defRPr/>
              </a:pPr>
              <a:t>‹#›</a:t>
            </a:fld>
            <a:endParaRPr lang="en-US" altLang="en-US"/>
          </a:p>
        </p:txBody>
      </p:sp>
    </p:spTree>
    <p:extLst>
      <p:ext uri="{BB962C8B-B14F-4D97-AF65-F5344CB8AC3E}">
        <p14:creationId xmlns:p14="http://schemas.microsoft.com/office/powerpoint/2010/main" val="628281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D8BDEA-AD20-71CB-D3A6-57D2FE6D562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DFA4EEA-5932-7A9B-D5BA-41D958257D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04FF098-7F94-C012-976B-EBC34D447CC1}"/>
              </a:ext>
            </a:extLst>
          </p:cNvPr>
          <p:cNvSpPr>
            <a:spLocks noGrp="1" noChangeArrowheads="1"/>
          </p:cNvSpPr>
          <p:nvPr>
            <p:ph type="sldNum" sz="quarter" idx="12"/>
          </p:nvPr>
        </p:nvSpPr>
        <p:spPr>
          <a:ln/>
        </p:spPr>
        <p:txBody>
          <a:bodyPr/>
          <a:lstStyle>
            <a:lvl1pPr>
              <a:defRPr/>
            </a:lvl1pPr>
          </a:lstStyle>
          <a:p>
            <a:pPr>
              <a:defRPr/>
            </a:pPr>
            <a:fld id="{E1E3AB74-04D3-B446-B16B-59BC982C13AC}" type="slidenum">
              <a:rPr lang="en-US" altLang="en-US"/>
              <a:pPr>
                <a:defRPr/>
              </a:pPr>
              <a:t>‹#›</a:t>
            </a:fld>
            <a:endParaRPr lang="en-US" altLang="en-US"/>
          </a:p>
        </p:txBody>
      </p:sp>
    </p:spTree>
    <p:extLst>
      <p:ext uri="{BB962C8B-B14F-4D97-AF65-F5344CB8AC3E}">
        <p14:creationId xmlns:p14="http://schemas.microsoft.com/office/powerpoint/2010/main" val="3364480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9BF59C-6840-1A2D-C71C-E9F9B684E7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C9D651-32A4-0EDE-E230-88B6B3B61A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7415B4-B6A2-B7E9-5725-93E716BB59A7}"/>
              </a:ext>
            </a:extLst>
          </p:cNvPr>
          <p:cNvSpPr>
            <a:spLocks noGrp="1" noChangeArrowheads="1"/>
          </p:cNvSpPr>
          <p:nvPr>
            <p:ph type="sldNum" sz="quarter" idx="12"/>
          </p:nvPr>
        </p:nvSpPr>
        <p:spPr>
          <a:ln/>
        </p:spPr>
        <p:txBody>
          <a:bodyPr/>
          <a:lstStyle>
            <a:lvl1pPr>
              <a:defRPr/>
            </a:lvl1pPr>
          </a:lstStyle>
          <a:p>
            <a:pPr>
              <a:defRPr/>
            </a:pPr>
            <a:fld id="{7BA9ACB9-9928-9D42-A1C7-9678648C18A1}" type="slidenum">
              <a:rPr lang="en-US" altLang="en-US"/>
              <a:pPr>
                <a:defRPr/>
              </a:pPr>
              <a:t>‹#›</a:t>
            </a:fld>
            <a:endParaRPr lang="en-US" altLang="en-US"/>
          </a:p>
        </p:txBody>
      </p:sp>
    </p:spTree>
    <p:extLst>
      <p:ext uri="{BB962C8B-B14F-4D97-AF65-F5344CB8AC3E}">
        <p14:creationId xmlns:p14="http://schemas.microsoft.com/office/powerpoint/2010/main" val="116978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00B39C-56A8-83FE-4C8A-1C4AC65C44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1156B8-4AF0-0702-E7B8-5942951B5A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FACECD-A2CA-0009-F6C1-C6A7CC9F928C}"/>
              </a:ext>
            </a:extLst>
          </p:cNvPr>
          <p:cNvSpPr>
            <a:spLocks noGrp="1" noChangeArrowheads="1"/>
          </p:cNvSpPr>
          <p:nvPr>
            <p:ph type="sldNum" sz="quarter" idx="12"/>
          </p:nvPr>
        </p:nvSpPr>
        <p:spPr>
          <a:ln/>
        </p:spPr>
        <p:txBody>
          <a:bodyPr/>
          <a:lstStyle>
            <a:lvl1pPr>
              <a:defRPr/>
            </a:lvl1pPr>
          </a:lstStyle>
          <a:p>
            <a:pPr>
              <a:defRPr/>
            </a:pPr>
            <a:fld id="{F7B3AA0B-6965-7745-B8A6-CC60962C87FC}" type="slidenum">
              <a:rPr lang="en-US" altLang="en-US"/>
              <a:pPr>
                <a:defRPr/>
              </a:pPr>
              <a:t>‹#›</a:t>
            </a:fld>
            <a:endParaRPr lang="en-US" altLang="en-US"/>
          </a:p>
        </p:txBody>
      </p:sp>
    </p:spTree>
    <p:extLst>
      <p:ext uri="{BB962C8B-B14F-4D97-AF65-F5344CB8AC3E}">
        <p14:creationId xmlns:p14="http://schemas.microsoft.com/office/powerpoint/2010/main" val="2832953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60F510-08F2-2C04-BA0F-73688A7CDF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661F8C-9E9C-0BA5-7779-214E9971BD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B32163-B4A5-A08A-DCF9-0526B2EB09D5}"/>
              </a:ext>
            </a:extLst>
          </p:cNvPr>
          <p:cNvSpPr>
            <a:spLocks noGrp="1" noChangeArrowheads="1"/>
          </p:cNvSpPr>
          <p:nvPr>
            <p:ph type="sldNum" sz="quarter" idx="12"/>
          </p:nvPr>
        </p:nvSpPr>
        <p:spPr>
          <a:ln/>
        </p:spPr>
        <p:txBody>
          <a:bodyPr/>
          <a:lstStyle>
            <a:lvl1pPr>
              <a:defRPr/>
            </a:lvl1pPr>
          </a:lstStyle>
          <a:p>
            <a:pPr>
              <a:defRPr/>
            </a:pPr>
            <a:fld id="{D44495C8-EAF9-F74A-B323-7A278425654E}" type="slidenum">
              <a:rPr lang="en-US" altLang="en-US"/>
              <a:pPr>
                <a:defRPr/>
              </a:pPr>
              <a:t>‹#›</a:t>
            </a:fld>
            <a:endParaRPr lang="en-US" altLang="en-US"/>
          </a:p>
        </p:txBody>
      </p:sp>
    </p:spTree>
    <p:extLst>
      <p:ext uri="{BB962C8B-B14F-4D97-AF65-F5344CB8AC3E}">
        <p14:creationId xmlns:p14="http://schemas.microsoft.com/office/powerpoint/2010/main" val="715969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F61D04-0B25-783F-DE74-53F2A9CFE3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DE54B7-EE5B-D28C-8A0D-C18285B14D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7E7699-64AB-146A-7759-36292EB99E3E}"/>
              </a:ext>
            </a:extLst>
          </p:cNvPr>
          <p:cNvSpPr>
            <a:spLocks noGrp="1" noChangeArrowheads="1"/>
          </p:cNvSpPr>
          <p:nvPr>
            <p:ph type="sldNum" sz="quarter" idx="12"/>
          </p:nvPr>
        </p:nvSpPr>
        <p:spPr>
          <a:ln/>
        </p:spPr>
        <p:txBody>
          <a:bodyPr/>
          <a:lstStyle>
            <a:lvl1pPr>
              <a:defRPr/>
            </a:lvl1pPr>
          </a:lstStyle>
          <a:p>
            <a:pPr>
              <a:defRPr/>
            </a:pPr>
            <a:fld id="{79275E33-50BF-C644-9E29-474E6F55D201}" type="slidenum">
              <a:rPr lang="en-US" altLang="en-US"/>
              <a:pPr>
                <a:defRPr/>
              </a:pPr>
              <a:t>‹#›</a:t>
            </a:fld>
            <a:endParaRPr lang="en-US" altLang="en-US"/>
          </a:p>
        </p:txBody>
      </p:sp>
    </p:spTree>
    <p:extLst>
      <p:ext uri="{BB962C8B-B14F-4D97-AF65-F5344CB8AC3E}">
        <p14:creationId xmlns:p14="http://schemas.microsoft.com/office/powerpoint/2010/main" val="1123571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0BC9FB-DCD6-9F6D-2A4A-D462D0F280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5245FA-3AA9-CCA9-08AE-18DD0CFD7A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73D64B-F39E-4DA0-1B3C-88497F07F7D9}"/>
              </a:ext>
            </a:extLst>
          </p:cNvPr>
          <p:cNvSpPr>
            <a:spLocks noGrp="1" noChangeArrowheads="1"/>
          </p:cNvSpPr>
          <p:nvPr>
            <p:ph type="sldNum" sz="quarter" idx="12"/>
          </p:nvPr>
        </p:nvSpPr>
        <p:spPr>
          <a:ln/>
        </p:spPr>
        <p:txBody>
          <a:bodyPr/>
          <a:lstStyle>
            <a:lvl1pPr>
              <a:defRPr/>
            </a:lvl1pPr>
          </a:lstStyle>
          <a:p>
            <a:pPr>
              <a:defRPr/>
            </a:pPr>
            <a:fld id="{53ACC5C2-DBEC-6C4D-BF94-77D93CEE1523}" type="slidenum">
              <a:rPr lang="en-US" altLang="en-US"/>
              <a:pPr>
                <a:defRPr/>
              </a:pPr>
              <a:t>‹#›</a:t>
            </a:fld>
            <a:endParaRPr lang="en-US" altLang="en-US"/>
          </a:p>
        </p:txBody>
      </p:sp>
    </p:spTree>
    <p:extLst>
      <p:ext uri="{BB962C8B-B14F-4D97-AF65-F5344CB8AC3E}">
        <p14:creationId xmlns:p14="http://schemas.microsoft.com/office/powerpoint/2010/main" val="1717946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1645E5-673A-954F-A05C-C4DB2532DE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E712BF-53AD-4549-3B0A-B507956684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ED336B-B582-DB4C-C45E-6EF88CD1622E}"/>
              </a:ext>
            </a:extLst>
          </p:cNvPr>
          <p:cNvSpPr>
            <a:spLocks noGrp="1" noChangeArrowheads="1"/>
          </p:cNvSpPr>
          <p:nvPr>
            <p:ph type="sldNum" sz="quarter" idx="12"/>
          </p:nvPr>
        </p:nvSpPr>
        <p:spPr>
          <a:ln/>
        </p:spPr>
        <p:txBody>
          <a:bodyPr/>
          <a:lstStyle>
            <a:lvl1pPr>
              <a:defRPr/>
            </a:lvl1pPr>
          </a:lstStyle>
          <a:p>
            <a:pPr>
              <a:defRPr/>
            </a:pPr>
            <a:fld id="{D2D314F5-F48C-9B43-B952-07B33EBCC99F}" type="slidenum">
              <a:rPr lang="en-US" altLang="en-US"/>
              <a:pPr>
                <a:defRPr/>
              </a:pPr>
              <a:t>‹#›</a:t>
            </a:fld>
            <a:endParaRPr lang="en-US" altLang="en-US"/>
          </a:p>
        </p:txBody>
      </p:sp>
    </p:spTree>
    <p:extLst>
      <p:ext uri="{BB962C8B-B14F-4D97-AF65-F5344CB8AC3E}">
        <p14:creationId xmlns:p14="http://schemas.microsoft.com/office/powerpoint/2010/main" val="494785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4157DF-140B-C7CC-E8BC-9E5407F3C6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2E46A0-D388-85D4-8F84-BB7F0ABF4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260D3D-1E03-4B1B-007E-7AAD21DC1E97}"/>
              </a:ext>
            </a:extLst>
          </p:cNvPr>
          <p:cNvSpPr>
            <a:spLocks noGrp="1" noChangeArrowheads="1"/>
          </p:cNvSpPr>
          <p:nvPr>
            <p:ph type="sldNum" sz="quarter" idx="12"/>
          </p:nvPr>
        </p:nvSpPr>
        <p:spPr>
          <a:ln/>
        </p:spPr>
        <p:txBody>
          <a:bodyPr/>
          <a:lstStyle>
            <a:lvl1pPr>
              <a:defRPr/>
            </a:lvl1pPr>
          </a:lstStyle>
          <a:p>
            <a:pPr>
              <a:defRPr/>
            </a:pPr>
            <a:fld id="{84FC26DB-1CC9-8C4A-9250-EE7E5EB83860}" type="slidenum">
              <a:rPr lang="en-US" altLang="en-US"/>
              <a:pPr>
                <a:defRPr/>
              </a:pPr>
              <a:t>‹#›</a:t>
            </a:fld>
            <a:endParaRPr lang="en-US" altLang="en-US"/>
          </a:p>
        </p:txBody>
      </p:sp>
    </p:spTree>
    <p:extLst>
      <p:ext uri="{BB962C8B-B14F-4D97-AF65-F5344CB8AC3E}">
        <p14:creationId xmlns:p14="http://schemas.microsoft.com/office/powerpoint/2010/main" val="3068129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A5D01D1-B8D1-4358-39BA-AA5156C741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174D55-3EAC-0572-B805-93C10F2D6E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8F54E5-5DE3-D490-B407-303C54B0AB59}"/>
              </a:ext>
            </a:extLst>
          </p:cNvPr>
          <p:cNvSpPr>
            <a:spLocks noGrp="1" noChangeArrowheads="1"/>
          </p:cNvSpPr>
          <p:nvPr>
            <p:ph type="sldNum" sz="quarter" idx="12"/>
          </p:nvPr>
        </p:nvSpPr>
        <p:spPr>
          <a:ln/>
        </p:spPr>
        <p:txBody>
          <a:bodyPr/>
          <a:lstStyle>
            <a:lvl1pPr>
              <a:defRPr/>
            </a:lvl1pPr>
          </a:lstStyle>
          <a:p>
            <a:pPr>
              <a:defRPr/>
            </a:pPr>
            <a:fld id="{EE785B6A-5B6D-0C4E-9A5B-47505F3DA602}" type="slidenum">
              <a:rPr lang="en-US" altLang="en-US"/>
              <a:pPr>
                <a:defRPr/>
              </a:pPr>
              <a:t>‹#›</a:t>
            </a:fld>
            <a:endParaRPr lang="en-US" altLang="en-US"/>
          </a:p>
        </p:txBody>
      </p:sp>
    </p:spTree>
    <p:extLst>
      <p:ext uri="{BB962C8B-B14F-4D97-AF65-F5344CB8AC3E}">
        <p14:creationId xmlns:p14="http://schemas.microsoft.com/office/powerpoint/2010/main" val="2314308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AC7CE1D-D349-3E84-B991-192562D6F1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24D11D-3E4E-3559-4167-EBD8D054E1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07793F-3443-5A7E-753F-2F312844305A}"/>
              </a:ext>
            </a:extLst>
          </p:cNvPr>
          <p:cNvSpPr>
            <a:spLocks noGrp="1" noChangeArrowheads="1"/>
          </p:cNvSpPr>
          <p:nvPr>
            <p:ph type="sldNum" sz="quarter" idx="12"/>
          </p:nvPr>
        </p:nvSpPr>
        <p:spPr>
          <a:ln/>
        </p:spPr>
        <p:txBody>
          <a:bodyPr/>
          <a:lstStyle>
            <a:lvl1pPr>
              <a:defRPr/>
            </a:lvl1pPr>
          </a:lstStyle>
          <a:p>
            <a:pPr>
              <a:defRPr/>
            </a:pPr>
            <a:fld id="{61AE1C5A-B751-284B-9D84-C9467F3F626D}" type="slidenum">
              <a:rPr lang="en-US" altLang="en-US"/>
              <a:pPr>
                <a:defRPr/>
              </a:pPr>
              <a:t>‹#›</a:t>
            </a:fld>
            <a:endParaRPr lang="en-US" altLang="en-US"/>
          </a:p>
        </p:txBody>
      </p:sp>
    </p:spTree>
    <p:extLst>
      <p:ext uri="{BB962C8B-B14F-4D97-AF65-F5344CB8AC3E}">
        <p14:creationId xmlns:p14="http://schemas.microsoft.com/office/powerpoint/2010/main" val="2336221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BBF147-81D8-48AF-EF2E-DB05735B125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3C64A8-8422-245C-E9DD-EAF9135DE0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74EAB3-68CD-8FD3-72D1-DB1C4A0BF93F}"/>
              </a:ext>
            </a:extLst>
          </p:cNvPr>
          <p:cNvSpPr>
            <a:spLocks noGrp="1" noChangeArrowheads="1"/>
          </p:cNvSpPr>
          <p:nvPr>
            <p:ph type="sldNum" sz="quarter" idx="12"/>
          </p:nvPr>
        </p:nvSpPr>
        <p:spPr>
          <a:ln/>
        </p:spPr>
        <p:txBody>
          <a:bodyPr/>
          <a:lstStyle>
            <a:lvl1pPr>
              <a:defRPr/>
            </a:lvl1pPr>
          </a:lstStyle>
          <a:p>
            <a:pPr>
              <a:defRPr/>
            </a:pPr>
            <a:fld id="{DA98F77C-D7E9-724A-B0EE-7B622A028F00}" type="slidenum">
              <a:rPr lang="en-US" altLang="en-US"/>
              <a:pPr>
                <a:defRPr/>
              </a:pPr>
              <a:t>‹#›</a:t>
            </a:fld>
            <a:endParaRPr lang="en-US" altLang="en-US"/>
          </a:p>
        </p:txBody>
      </p:sp>
    </p:spTree>
    <p:extLst>
      <p:ext uri="{BB962C8B-B14F-4D97-AF65-F5344CB8AC3E}">
        <p14:creationId xmlns:p14="http://schemas.microsoft.com/office/powerpoint/2010/main" val="2910463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C35B5B-863F-A657-77FF-D6D1B6BF15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025DC35-B341-F020-A1DF-3D6D7C2807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D14EC27-8EAC-12EC-F8F0-D0C34991FF15}"/>
              </a:ext>
            </a:extLst>
          </p:cNvPr>
          <p:cNvSpPr>
            <a:spLocks noGrp="1" noChangeArrowheads="1"/>
          </p:cNvSpPr>
          <p:nvPr>
            <p:ph type="sldNum" sz="quarter" idx="12"/>
          </p:nvPr>
        </p:nvSpPr>
        <p:spPr>
          <a:ln/>
        </p:spPr>
        <p:txBody>
          <a:bodyPr/>
          <a:lstStyle>
            <a:lvl1pPr>
              <a:defRPr/>
            </a:lvl1pPr>
          </a:lstStyle>
          <a:p>
            <a:pPr>
              <a:defRPr/>
            </a:pPr>
            <a:fld id="{9A6EFB9A-6958-3842-B5F3-52EA6EF5A3AB}" type="slidenum">
              <a:rPr lang="en-US" altLang="en-US"/>
              <a:pPr>
                <a:defRPr/>
              </a:pPr>
              <a:t>‹#›</a:t>
            </a:fld>
            <a:endParaRPr lang="en-US" altLang="en-US"/>
          </a:p>
        </p:txBody>
      </p:sp>
    </p:spTree>
    <p:extLst>
      <p:ext uri="{BB962C8B-B14F-4D97-AF65-F5344CB8AC3E}">
        <p14:creationId xmlns:p14="http://schemas.microsoft.com/office/powerpoint/2010/main" val="1369573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1C7FF9-BC57-5971-301D-8EB3A5A271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94BE5BA-A32C-21C3-FD30-106DA67F50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A06A829-390E-6001-F052-EDB00ABD54B2}"/>
              </a:ext>
            </a:extLst>
          </p:cNvPr>
          <p:cNvSpPr>
            <a:spLocks noGrp="1" noChangeArrowheads="1"/>
          </p:cNvSpPr>
          <p:nvPr>
            <p:ph type="sldNum" sz="quarter" idx="12"/>
          </p:nvPr>
        </p:nvSpPr>
        <p:spPr>
          <a:ln/>
        </p:spPr>
        <p:txBody>
          <a:bodyPr/>
          <a:lstStyle>
            <a:lvl1pPr>
              <a:defRPr/>
            </a:lvl1pPr>
          </a:lstStyle>
          <a:p>
            <a:pPr>
              <a:defRPr/>
            </a:pPr>
            <a:fld id="{1332AD56-CF32-B242-89C8-4F035A2A2D24}" type="slidenum">
              <a:rPr lang="en-US" altLang="en-US"/>
              <a:pPr>
                <a:defRPr/>
              </a:pPr>
              <a:t>‹#›</a:t>
            </a:fld>
            <a:endParaRPr lang="en-US" altLang="en-US"/>
          </a:p>
        </p:txBody>
      </p:sp>
    </p:spTree>
    <p:extLst>
      <p:ext uri="{BB962C8B-B14F-4D97-AF65-F5344CB8AC3E}">
        <p14:creationId xmlns:p14="http://schemas.microsoft.com/office/powerpoint/2010/main" val="3871833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10E8309-716A-3F73-D500-8F92EF6FE4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A5327A-142B-95DA-55C7-76518E16FB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56A238-9C87-17B1-204B-DB11AF99E537}"/>
              </a:ext>
            </a:extLst>
          </p:cNvPr>
          <p:cNvSpPr>
            <a:spLocks noGrp="1" noChangeArrowheads="1"/>
          </p:cNvSpPr>
          <p:nvPr>
            <p:ph type="sldNum" sz="quarter" idx="12"/>
          </p:nvPr>
        </p:nvSpPr>
        <p:spPr>
          <a:ln/>
        </p:spPr>
        <p:txBody>
          <a:bodyPr/>
          <a:lstStyle>
            <a:lvl1pPr>
              <a:defRPr/>
            </a:lvl1pPr>
          </a:lstStyle>
          <a:p>
            <a:pPr>
              <a:defRPr/>
            </a:pPr>
            <a:fld id="{085F0831-E8B4-3144-B014-4A2D0E9B4DE4}" type="slidenum">
              <a:rPr lang="en-US" altLang="en-US"/>
              <a:pPr>
                <a:defRPr/>
              </a:pPr>
              <a:t>‹#›</a:t>
            </a:fld>
            <a:endParaRPr lang="en-US" altLang="en-US"/>
          </a:p>
        </p:txBody>
      </p:sp>
    </p:spTree>
    <p:extLst>
      <p:ext uri="{BB962C8B-B14F-4D97-AF65-F5344CB8AC3E}">
        <p14:creationId xmlns:p14="http://schemas.microsoft.com/office/powerpoint/2010/main" val="303451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813062-55E8-FD02-9393-EC51767375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A2F408-E10F-C0F6-69D4-42DF36D7DB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4567E8-E24C-1FF6-9E3B-4F7CEFC42333}"/>
              </a:ext>
            </a:extLst>
          </p:cNvPr>
          <p:cNvSpPr>
            <a:spLocks noGrp="1" noChangeArrowheads="1"/>
          </p:cNvSpPr>
          <p:nvPr>
            <p:ph type="sldNum" sz="quarter" idx="12"/>
          </p:nvPr>
        </p:nvSpPr>
        <p:spPr>
          <a:ln/>
        </p:spPr>
        <p:txBody>
          <a:bodyPr/>
          <a:lstStyle>
            <a:lvl1pPr>
              <a:defRPr/>
            </a:lvl1pPr>
          </a:lstStyle>
          <a:p>
            <a:pPr>
              <a:defRPr/>
            </a:pPr>
            <a:fld id="{A5BBAD85-4414-0D45-BA5F-3F34B4005773}" type="slidenum">
              <a:rPr lang="en-US" altLang="en-US"/>
              <a:pPr>
                <a:defRPr/>
              </a:pPr>
              <a:t>‹#›</a:t>
            </a:fld>
            <a:endParaRPr lang="en-US" altLang="en-US"/>
          </a:p>
        </p:txBody>
      </p:sp>
    </p:spTree>
    <p:extLst>
      <p:ext uri="{BB962C8B-B14F-4D97-AF65-F5344CB8AC3E}">
        <p14:creationId xmlns:p14="http://schemas.microsoft.com/office/powerpoint/2010/main" val="1648432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0CA62F-FF09-5666-7FFD-F8AF62B0A2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28FCBD-7868-AF2D-2EB7-94837752F5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85431B-58CF-1574-0C4B-F9DA0B122A18}"/>
              </a:ext>
            </a:extLst>
          </p:cNvPr>
          <p:cNvSpPr>
            <a:spLocks noGrp="1" noChangeArrowheads="1"/>
          </p:cNvSpPr>
          <p:nvPr>
            <p:ph type="sldNum" sz="quarter" idx="12"/>
          </p:nvPr>
        </p:nvSpPr>
        <p:spPr>
          <a:ln/>
        </p:spPr>
        <p:txBody>
          <a:bodyPr/>
          <a:lstStyle>
            <a:lvl1pPr>
              <a:defRPr/>
            </a:lvl1pPr>
          </a:lstStyle>
          <a:p>
            <a:pPr>
              <a:defRPr/>
            </a:pPr>
            <a:fld id="{BFAF9DB2-FA3D-234F-9E25-0F0CB5D4BA3D}" type="slidenum">
              <a:rPr lang="en-US" altLang="en-US"/>
              <a:pPr>
                <a:defRPr/>
              </a:pPr>
              <a:t>‹#›</a:t>
            </a:fld>
            <a:endParaRPr lang="en-US" altLang="en-US"/>
          </a:p>
        </p:txBody>
      </p:sp>
    </p:spTree>
    <p:extLst>
      <p:ext uri="{BB962C8B-B14F-4D97-AF65-F5344CB8AC3E}">
        <p14:creationId xmlns:p14="http://schemas.microsoft.com/office/powerpoint/2010/main" val="2637626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6D9581-970B-0271-B96F-D5C4602E93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24F58C-DB95-F112-6708-D3D284AEB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3AC123-2ED3-1416-F972-42EAB3D2F94C}"/>
              </a:ext>
            </a:extLst>
          </p:cNvPr>
          <p:cNvSpPr>
            <a:spLocks noGrp="1" noChangeArrowheads="1"/>
          </p:cNvSpPr>
          <p:nvPr>
            <p:ph type="sldNum" sz="quarter" idx="12"/>
          </p:nvPr>
        </p:nvSpPr>
        <p:spPr>
          <a:ln/>
        </p:spPr>
        <p:txBody>
          <a:bodyPr/>
          <a:lstStyle>
            <a:lvl1pPr>
              <a:defRPr/>
            </a:lvl1pPr>
          </a:lstStyle>
          <a:p>
            <a:pPr>
              <a:defRPr/>
            </a:pPr>
            <a:fld id="{A1C46E90-D6DE-9746-BF98-E117697C1DF4}" type="slidenum">
              <a:rPr lang="en-US" altLang="en-US"/>
              <a:pPr>
                <a:defRPr/>
              </a:pPr>
              <a:t>‹#›</a:t>
            </a:fld>
            <a:endParaRPr lang="en-US" altLang="en-US"/>
          </a:p>
        </p:txBody>
      </p:sp>
    </p:spTree>
    <p:extLst>
      <p:ext uri="{BB962C8B-B14F-4D97-AF65-F5344CB8AC3E}">
        <p14:creationId xmlns:p14="http://schemas.microsoft.com/office/powerpoint/2010/main" val="2431819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909127-F9E5-9FE8-2F72-48180BAAC5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D07EF6-D6E7-7FE9-D610-C5F8FA52F4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FB0255-051C-1C94-A9D8-3AC87A2040CB}"/>
              </a:ext>
            </a:extLst>
          </p:cNvPr>
          <p:cNvSpPr>
            <a:spLocks noGrp="1" noChangeArrowheads="1"/>
          </p:cNvSpPr>
          <p:nvPr>
            <p:ph type="sldNum" sz="quarter" idx="12"/>
          </p:nvPr>
        </p:nvSpPr>
        <p:spPr>
          <a:ln/>
        </p:spPr>
        <p:txBody>
          <a:bodyPr/>
          <a:lstStyle>
            <a:lvl1pPr>
              <a:defRPr/>
            </a:lvl1pPr>
          </a:lstStyle>
          <a:p>
            <a:pPr>
              <a:defRPr/>
            </a:pPr>
            <a:fld id="{3B03A7FB-53A7-9542-ACAD-FF2CE7629FFD}" type="slidenum">
              <a:rPr lang="en-US" altLang="en-US"/>
              <a:pPr>
                <a:defRPr/>
              </a:pPr>
              <a:t>‹#›</a:t>
            </a:fld>
            <a:endParaRPr lang="en-US" altLang="en-US"/>
          </a:p>
        </p:txBody>
      </p:sp>
    </p:spTree>
    <p:extLst>
      <p:ext uri="{BB962C8B-B14F-4D97-AF65-F5344CB8AC3E}">
        <p14:creationId xmlns:p14="http://schemas.microsoft.com/office/powerpoint/2010/main" val="4141572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073A2A5-B701-7EDC-A6B4-A4D5EAED58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262A4D-6508-ED71-B09B-8B3D5C6C81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56FDF0-EB3C-A414-5089-AB3D898CB27B}"/>
              </a:ext>
            </a:extLst>
          </p:cNvPr>
          <p:cNvSpPr>
            <a:spLocks noGrp="1" noChangeArrowheads="1"/>
          </p:cNvSpPr>
          <p:nvPr>
            <p:ph type="sldNum" sz="quarter" idx="12"/>
          </p:nvPr>
        </p:nvSpPr>
        <p:spPr>
          <a:ln/>
        </p:spPr>
        <p:txBody>
          <a:bodyPr/>
          <a:lstStyle>
            <a:lvl1pPr>
              <a:defRPr/>
            </a:lvl1pPr>
          </a:lstStyle>
          <a:p>
            <a:pPr>
              <a:defRPr/>
            </a:pPr>
            <a:fld id="{CD75FF2E-7CD7-5847-A46B-933BCFFC586C}" type="slidenum">
              <a:rPr lang="en-US" altLang="en-US"/>
              <a:pPr>
                <a:defRPr/>
              </a:pPr>
              <a:t>‹#›</a:t>
            </a:fld>
            <a:endParaRPr lang="en-US" altLang="en-US"/>
          </a:p>
        </p:txBody>
      </p:sp>
    </p:spTree>
    <p:extLst>
      <p:ext uri="{BB962C8B-B14F-4D97-AF65-F5344CB8AC3E}">
        <p14:creationId xmlns:p14="http://schemas.microsoft.com/office/powerpoint/2010/main" val="615610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C3954B-C40D-04C1-A75A-DE23ABEB67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17D2F0-75E1-7914-A726-53AB29E00C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1533CB-C22B-9413-962D-67544557E3E6}"/>
              </a:ext>
            </a:extLst>
          </p:cNvPr>
          <p:cNvSpPr>
            <a:spLocks noGrp="1" noChangeArrowheads="1"/>
          </p:cNvSpPr>
          <p:nvPr>
            <p:ph type="sldNum" sz="quarter" idx="12"/>
          </p:nvPr>
        </p:nvSpPr>
        <p:spPr>
          <a:ln/>
        </p:spPr>
        <p:txBody>
          <a:bodyPr/>
          <a:lstStyle>
            <a:lvl1pPr>
              <a:defRPr/>
            </a:lvl1pPr>
          </a:lstStyle>
          <a:p>
            <a:pPr>
              <a:defRPr/>
            </a:pPr>
            <a:fld id="{8826DAA4-3612-0F4F-B919-62C26DDD9842}" type="slidenum">
              <a:rPr lang="en-US" altLang="en-US"/>
              <a:pPr>
                <a:defRPr/>
              </a:pPr>
              <a:t>‹#›</a:t>
            </a:fld>
            <a:endParaRPr lang="en-US" altLang="en-US"/>
          </a:p>
        </p:txBody>
      </p:sp>
    </p:spTree>
    <p:extLst>
      <p:ext uri="{BB962C8B-B14F-4D97-AF65-F5344CB8AC3E}">
        <p14:creationId xmlns:p14="http://schemas.microsoft.com/office/powerpoint/2010/main" val="1114421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139616F-B798-3BAA-195E-7F37DD6A8A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25CFD5-63A7-02C0-AF38-0C83EDD529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B3298F-F525-4714-AE50-EAF3746E1AA5}"/>
              </a:ext>
            </a:extLst>
          </p:cNvPr>
          <p:cNvSpPr>
            <a:spLocks noGrp="1" noChangeArrowheads="1"/>
          </p:cNvSpPr>
          <p:nvPr>
            <p:ph type="sldNum" sz="quarter" idx="12"/>
          </p:nvPr>
        </p:nvSpPr>
        <p:spPr>
          <a:ln/>
        </p:spPr>
        <p:txBody>
          <a:bodyPr/>
          <a:lstStyle>
            <a:lvl1pPr>
              <a:defRPr/>
            </a:lvl1pPr>
          </a:lstStyle>
          <a:p>
            <a:pPr>
              <a:defRPr/>
            </a:pPr>
            <a:fld id="{7682D617-F503-534F-B7C7-5B45A654D274}" type="slidenum">
              <a:rPr lang="en-US" altLang="en-US"/>
              <a:pPr>
                <a:defRPr/>
              </a:pPr>
              <a:t>‹#›</a:t>
            </a:fld>
            <a:endParaRPr lang="en-US" altLang="en-US"/>
          </a:p>
        </p:txBody>
      </p:sp>
    </p:spTree>
    <p:extLst>
      <p:ext uri="{BB962C8B-B14F-4D97-AF65-F5344CB8AC3E}">
        <p14:creationId xmlns:p14="http://schemas.microsoft.com/office/powerpoint/2010/main" val="3425017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D7F326-32F4-F78E-0F17-E2835C9F29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4B5F9F-67C6-F6BE-3E0F-6F1B182AD1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CC8D80-3898-54E0-DA54-2690CF458B34}"/>
              </a:ext>
            </a:extLst>
          </p:cNvPr>
          <p:cNvSpPr>
            <a:spLocks noGrp="1" noChangeArrowheads="1"/>
          </p:cNvSpPr>
          <p:nvPr>
            <p:ph type="sldNum" sz="quarter" idx="12"/>
          </p:nvPr>
        </p:nvSpPr>
        <p:spPr>
          <a:ln/>
        </p:spPr>
        <p:txBody>
          <a:bodyPr/>
          <a:lstStyle>
            <a:lvl1pPr>
              <a:defRPr/>
            </a:lvl1pPr>
          </a:lstStyle>
          <a:p>
            <a:pPr>
              <a:defRPr/>
            </a:pPr>
            <a:fld id="{E2F01AFA-DC2C-CB40-860F-6B44861837F2}" type="slidenum">
              <a:rPr lang="en-US" altLang="en-US"/>
              <a:pPr>
                <a:defRPr/>
              </a:pPr>
              <a:t>‹#›</a:t>
            </a:fld>
            <a:endParaRPr lang="en-US" altLang="en-US"/>
          </a:p>
        </p:txBody>
      </p:sp>
    </p:spTree>
    <p:extLst>
      <p:ext uri="{BB962C8B-B14F-4D97-AF65-F5344CB8AC3E}">
        <p14:creationId xmlns:p14="http://schemas.microsoft.com/office/powerpoint/2010/main" val="2606505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3112FEE-F190-E513-CE4F-CB536C73FC9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3A3899-E3B9-D523-53E5-40CAB5BADD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D0A3C23-EE11-8F53-5E50-BDECEC64919B}"/>
              </a:ext>
            </a:extLst>
          </p:cNvPr>
          <p:cNvSpPr>
            <a:spLocks noGrp="1" noChangeArrowheads="1"/>
          </p:cNvSpPr>
          <p:nvPr>
            <p:ph type="sldNum" sz="quarter" idx="12"/>
          </p:nvPr>
        </p:nvSpPr>
        <p:spPr>
          <a:ln/>
        </p:spPr>
        <p:txBody>
          <a:bodyPr/>
          <a:lstStyle>
            <a:lvl1pPr>
              <a:defRPr/>
            </a:lvl1pPr>
          </a:lstStyle>
          <a:p>
            <a:pPr>
              <a:defRPr/>
            </a:pPr>
            <a:fld id="{EED053C5-0220-9845-8A3B-2FD8258E7689}" type="slidenum">
              <a:rPr lang="en-US" altLang="en-US"/>
              <a:pPr>
                <a:defRPr/>
              </a:pPr>
              <a:t>‹#›</a:t>
            </a:fld>
            <a:endParaRPr lang="en-US" altLang="en-US"/>
          </a:p>
        </p:txBody>
      </p:sp>
    </p:spTree>
    <p:extLst>
      <p:ext uri="{BB962C8B-B14F-4D97-AF65-F5344CB8AC3E}">
        <p14:creationId xmlns:p14="http://schemas.microsoft.com/office/powerpoint/2010/main" val="3074971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7984778-517B-DDD8-46C7-DAC9F305E1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D5FC3A-546F-72DE-4752-A811CD762E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736A466-8CB7-3C26-DE90-BEBDED80E35E}"/>
              </a:ext>
            </a:extLst>
          </p:cNvPr>
          <p:cNvSpPr>
            <a:spLocks noGrp="1" noChangeArrowheads="1"/>
          </p:cNvSpPr>
          <p:nvPr>
            <p:ph type="sldNum" sz="quarter" idx="12"/>
          </p:nvPr>
        </p:nvSpPr>
        <p:spPr>
          <a:ln/>
        </p:spPr>
        <p:txBody>
          <a:bodyPr/>
          <a:lstStyle>
            <a:lvl1pPr>
              <a:defRPr/>
            </a:lvl1pPr>
          </a:lstStyle>
          <a:p>
            <a:pPr>
              <a:defRPr/>
            </a:pPr>
            <a:fld id="{0EE5A32B-FFE8-B945-8036-2DA7CA877F7B}" type="slidenum">
              <a:rPr lang="en-US" altLang="en-US"/>
              <a:pPr>
                <a:defRPr/>
              </a:pPr>
              <a:t>‹#›</a:t>
            </a:fld>
            <a:endParaRPr lang="en-US" altLang="en-US"/>
          </a:p>
        </p:txBody>
      </p:sp>
    </p:spTree>
    <p:extLst>
      <p:ext uri="{BB962C8B-B14F-4D97-AF65-F5344CB8AC3E}">
        <p14:creationId xmlns:p14="http://schemas.microsoft.com/office/powerpoint/2010/main" val="176231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4722A8-65C7-562B-7ED3-2197B03C6F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8A3B76-3BA6-7C4C-398A-E20EC6FD65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A35149-8F0B-4E1F-E631-73664D2AC487}"/>
              </a:ext>
            </a:extLst>
          </p:cNvPr>
          <p:cNvSpPr>
            <a:spLocks noGrp="1" noChangeArrowheads="1"/>
          </p:cNvSpPr>
          <p:nvPr>
            <p:ph type="sldNum" sz="quarter" idx="12"/>
          </p:nvPr>
        </p:nvSpPr>
        <p:spPr>
          <a:ln/>
        </p:spPr>
        <p:txBody>
          <a:bodyPr/>
          <a:lstStyle>
            <a:lvl1pPr>
              <a:defRPr/>
            </a:lvl1pPr>
          </a:lstStyle>
          <a:p>
            <a:pPr>
              <a:defRPr/>
            </a:pPr>
            <a:fld id="{26CF991A-3652-EB45-8882-AA4DEDC17234}" type="slidenum">
              <a:rPr lang="en-US" altLang="en-US"/>
              <a:pPr>
                <a:defRPr/>
              </a:pPr>
              <a:t>‹#›</a:t>
            </a:fld>
            <a:endParaRPr lang="en-US" altLang="en-US"/>
          </a:p>
        </p:txBody>
      </p:sp>
    </p:spTree>
    <p:extLst>
      <p:ext uri="{BB962C8B-B14F-4D97-AF65-F5344CB8AC3E}">
        <p14:creationId xmlns:p14="http://schemas.microsoft.com/office/powerpoint/2010/main" val="3100864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FBB234-6BD8-26E0-6145-B73BD7B9DAB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8429B84-9FF6-C3B6-7453-8F58CB860B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8299E6-C230-5057-B99F-6462242C8E4C}"/>
              </a:ext>
            </a:extLst>
          </p:cNvPr>
          <p:cNvSpPr>
            <a:spLocks noGrp="1" noChangeArrowheads="1"/>
          </p:cNvSpPr>
          <p:nvPr>
            <p:ph type="sldNum" sz="quarter" idx="12"/>
          </p:nvPr>
        </p:nvSpPr>
        <p:spPr>
          <a:ln/>
        </p:spPr>
        <p:txBody>
          <a:bodyPr/>
          <a:lstStyle>
            <a:lvl1pPr>
              <a:defRPr/>
            </a:lvl1pPr>
          </a:lstStyle>
          <a:p>
            <a:pPr>
              <a:defRPr/>
            </a:pPr>
            <a:fld id="{2D80CC02-448E-DC43-AAF0-7ECF05E2D047}" type="slidenum">
              <a:rPr lang="en-US" altLang="en-US"/>
              <a:pPr>
                <a:defRPr/>
              </a:pPr>
              <a:t>‹#›</a:t>
            </a:fld>
            <a:endParaRPr lang="en-US" altLang="en-US"/>
          </a:p>
        </p:txBody>
      </p:sp>
    </p:spTree>
    <p:extLst>
      <p:ext uri="{BB962C8B-B14F-4D97-AF65-F5344CB8AC3E}">
        <p14:creationId xmlns:p14="http://schemas.microsoft.com/office/powerpoint/2010/main" val="4123233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487A9D-0746-7189-D2A9-170A211BCF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DD13E99-543D-76F4-D4C6-D6BA2E594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EA1706-EB68-86DA-3403-92CEE2983B0E}"/>
              </a:ext>
            </a:extLst>
          </p:cNvPr>
          <p:cNvSpPr>
            <a:spLocks noGrp="1" noChangeArrowheads="1"/>
          </p:cNvSpPr>
          <p:nvPr>
            <p:ph type="sldNum" sz="quarter" idx="12"/>
          </p:nvPr>
        </p:nvSpPr>
        <p:spPr>
          <a:ln/>
        </p:spPr>
        <p:txBody>
          <a:bodyPr/>
          <a:lstStyle>
            <a:lvl1pPr>
              <a:defRPr/>
            </a:lvl1pPr>
          </a:lstStyle>
          <a:p>
            <a:pPr>
              <a:defRPr/>
            </a:pPr>
            <a:fld id="{D513C70A-37C8-364E-AFF9-3437D0BF8484}" type="slidenum">
              <a:rPr lang="en-US" altLang="en-US"/>
              <a:pPr>
                <a:defRPr/>
              </a:pPr>
              <a:t>‹#›</a:t>
            </a:fld>
            <a:endParaRPr lang="en-US" altLang="en-US"/>
          </a:p>
        </p:txBody>
      </p:sp>
    </p:spTree>
    <p:extLst>
      <p:ext uri="{BB962C8B-B14F-4D97-AF65-F5344CB8AC3E}">
        <p14:creationId xmlns:p14="http://schemas.microsoft.com/office/powerpoint/2010/main" val="2038296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8C338B-77E1-3AE3-1FC6-D6391AB984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174BE1-3B73-0D1F-7384-B7A94FF2D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195909-672C-9F7E-5779-A9C8EEDC593E}"/>
              </a:ext>
            </a:extLst>
          </p:cNvPr>
          <p:cNvSpPr>
            <a:spLocks noGrp="1" noChangeArrowheads="1"/>
          </p:cNvSpPr>
          <p:nvPr>
            <p:ph type="sldNum" sz="quarter" idx="12"/>
          </p:nvPr>
        </p:nvSpPr>
        <p:spPr>
          <a:ln/>
        </p:spPr>
        <p:txBody>
          <a:bodyPr/>
          <a:lstStyle>
            <a:lvl1pPr>
              <a:defRPr/>
            </a:lvl1pPr>
          </a:lstStyle>
          <a:p>
            <a:pPr>
              <a:defRPr/>
            </a:pPr>
            <a:fld id="{E15AF06F-EF65-1F4A-B176-FA9B457E1AC9}" type="slidenum">
              <a:rPr lang="en-US" altLang="en-US"/>
              <a:pPr>
                <a:defRPr/>
              </a:pPr>
              <a:t>‹#›</a:t>
            </a:fld>
            <a:endParaRPr lang="en-US" altLang="en-US"/>
          </a:p>
        </p:txBody>
      </p:sp>
    </p:spTree>
    <p:extLst>
      <p:ext uri="{BB962C8B-B14F-4D97-AF65-F5344CB8AC3E}">
        <p14:creationId xmlns:p14="http://schemas.microsoft.com/office/powerpoint/2010/main" val="2052116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231A9E-6485-063B-7466-F525D4514C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7FCC23-ABCF-AAEF-75E3-EA0A4C0B65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A1F468-64DD-2704-4347-AB6D97EE2F70}"/>
              </a:ext>
            </a:extLst>
          </p:cNvPr>
          <p:cNvSpPr>
            <a:spLocks noGrp="1" noChangeArrowheads="1"/>
          </p:cNvSpPr>
          <p:nvPr>
            <p:ph type="sldNum" sz="quarter" idx="12"/>
          </p:nvPr>
        </p:nvSpPr>
        <p:spPr>
          <a:ln/>
        </p:spPr>
        <p:txBody>
          <a:bodyPr/>
          <a:lstStyle>
            <a:lvl1pPr>
              <a:defRPr/>
            </a:lvl1pPr>
          </a:lstStyle>
          <a:p>
            <a:pPr>
              <a:defRPr/>
            </a:pPr>
            <a:fld id="{CB8A8C69-64D7-7B46-BF12-E4D11CBC59A3}" type="slidenum">
              <a:rPr lang="en-US" altLang="en-US"/>
              <a:pPr>
                <a:defRPr/>
              </a:pPr>
              <a:t>‹#›</a:t>
            </a:fld>
            <a:endParaRPr lang="en-US" altLang="en-US"/>
          </a:p>
        </p:txBody>
      </p:sp>
    </p:spTree>
    <p:extLst>
      <p:ext uri="{BB962C8B-B14F-4D97-AF65-F5344CB8AC3E}">
        <p14:creationId xmlns:p14="http://schemas.microsoft.com/office/powerpoint/2010/main" val="2691465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090635-9979-1FE7-D69B-9F2BF1DFF0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1BF193-468D-1FDE-ED05-DAED19A8D8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951831-CE19-C13A-40B6-568F3F1F2060}"/>
              </a:ext>
            </a:extLst>
          </p:cNvPr>
          <p:cNvSpPr>
            <a:spLocks noGrp="1" noChangeArrowheads="1"/>
          </p:cNvSpPr>
          <p:nvPr>
            <p:ph type="sldNum" sz="quarter" idx="12"/>
          </p:nvPr>
        </p:nvSpPr>
        <p:spPr>
          <a:ln/>
        </p:spPr>
        <p:txBody>
          <a:bodyPr/>
          <a:lstStyle>
            <a:lvl1pPr>
              <a:defRPr/>
            </a:lvl1pPr>
          </a:lstStyle>
          <a:p>
            <a:pPr>
              <a:defRPr/>
            </a:pPr>
            <a:fld id="{43FDEA7F-420C-4846-A23B-62AC9DB3F203}" type="slidenum">
              <a:rPr lang="en-US" altLang="en-US"/>
              <a:pPr>
                <a:defRPr/>
              </a:pPr>
              <a:t>‹#›</a:t>
            </a:fld>
            <a:endParaRPr lang="en-US" altLang="en-US"/>
          </a:p>
        </p:txBody>
      </p:sp>
    </p:spTree>
    <p:extLst>
      <p:ext uri="{BB962C8B-B14F-4D97-AF65-F5344CB8AC3E}">
        <p14:creationId xmlns:p14="http://schemas.microsoft.com/office/powerpoint/2010/main" val="2747525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84425E-CB13-CC6E-711C-C8CB147317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15FE54-BFAC-FAEB-2125-3316D9D233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1E2FE5-6620-7495-3BC9-B3CC41D261B1}"/>
              </a:ext>
            </a:extLst>
          </p:cNvPr>
          <p:cNvSpPr>
            <a:spLocks noGrp="1" noChangeArrowheads="1"/>
          </p:cNvSpPr>
          <p:nvPr>
            <p:ph type="sldNum" sz="quarter" idx="12"/>
          </p:nvPr>
        </p:nvSpPr>
        <p:spPr>
          <a:ln/>
        </p:spPr>
        <p:txBody>
          <a:bodyPr/>
          <a:lstStyle>
            <a:lvl1pPr>
              <a:defRPr/>
            </a:lvl1pPr>
          </a:lstStyle>
          <a:p>
            <a:pPr>
              <a:defRPr/>
            </a:pPr>
            <a:fld id="{195C8658-BFF8-064F-A7B0-BB772339ABB6}" type="slidenum">
              <a:rPr lang="en-US" altLang="en-US"/>
              <a:pPr>
                <a:defRPr/>
              </a:pPr>
              <a:t>‹#›</a:t>
            </a:fld>
            <a:endParaRPr lang="en-US" altLang="en-US"/>
          </a:p>
        </p:txBody>
      </p:sp>
    </p:spTree>
    <p:extLst>
      <p:ext uri="{BB962C8B-B14F-4D97-AF65-F5344CB8AC3E}">
        <p14:creationId xmlns:p14="http://schemas.microsoft.com/office/powerpoint/2010/main" val="3117327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818240-38E2-EC08-9ED5-F1986FCE56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12192B-F2F0-438D-40D9-55B34A87E5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A4BC33-5E6A-9A49-78A2-6285B0921A99}"/>
              </a:ext>
            </a:extLst>
          </p:cNvPr>
          <p:cNvSpPr>
            <a:spLocks noGrp="1" noChangeArrowheads="1"/>
          </p:cNvSpPr>
          <p:nvPr>
            <p:ph type="sldNum" sz="quarter" idx="12"/>
          </p:nvPr>
        </p:nvSpPr>
        <p:spPr>
          <a:ln/>
        </p:spPr>
        <p:txBody>
          <a:bodyPr/>
          <a:lstStyle>
            <a:lvl1pPr>
              <a:defRPr/>
            </a:lvl1pPr>
          </a:lstStyle>
          <a:p>
            <a:pPr>
              <a:defRPr/>
            </a:pPr>
            <a:fld id="{84A91C08-C4C0-5548-BE98-3248D326E6D5}" type="slidenum">
              <a:rPr lang="en-US" altLang="en-US"/>
              <a:pPr>
                <a:defRPr/>
              </a:pPr>
              <a:t>‹#›</a:t>
            </a:fld>
            <a:endParaRPr lang="en-US" altLang="en-US"/>
          </a:p>
        </p:txBody>
      </p:sp>
    </p:spTree>
    <p:extLst>
      <p:ext uri="{BB962C8B-B14F-4D97-AF65-F5344CB8AC3E}">
        <p14:creationId xmlns:p14="http://schemas.microsoft.com/office/powerpoint/2010/main" val="3210943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72A26A-6495-290C-A808-6330493323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81805D-28E3-A9FC-4F08-7969B9EED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A6DBE1-CE15-5139-094E-08AF0C389FD3}"/>
              </a:ext>
            </a:extLst>
          </p:cNvPr>
          <p:cNvSpPr>
            <a:spLocks noGrp="1" noChangeArrowheads="1"/>
          </p:cNvSpPr>
          <p:nvPr>
            <p:ph type="sldNum" sz="quarter" idx="12"/>
          </p:nvPr>
        </p:nvSpPr>
        <p:spPr>
          <a:ln/>
        </p:spPr>
        <p:txBody>
          <a:bodyPr/>
          <a:lstStyle>
            <a:lvl1pPr>
              <a:defRPr/>
            </a:lvl1pPr>
          </a:lstStyle>
          <a:p>
            <a:pPr>
              <a:defRPr/>
            </a:pPr>
            <a:fld id="{91349769-4F9E-7844-84C2-B82BE9F1D576}" type="slidenum">
              <a:rPr lang="en-US" altLang="en-US"/>
              <a:pPr>
                <a:defRPr/>
              </a:pPr>
              <a:t>‹#›</a:t>
            </a:fld>
            <a:endParaRPr lang="en-US" altLang="en-US"/>
          </a:p>
        </p:txBody>
      </p:sp>
    </p:spTree>
    <p:extLst>
      <p:ext uri="{BB962C8B-B14F-4D97-AF65-F5344CB8AC3E}">
        <p14:creationId xmlns:p14="http://schemas.microsoft.com/office/powerpoint/2010/main" val="718208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35DFA8-2D8F-0AAE-3143-4A651F3BD6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507ECD-856B-94A7-6DB4-A843FEF2B4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3EBF6-5FEB-53C9-B915-005F02E81E2A}"/>
              </a:ext>
            </a:extLst>
          </p:cNvPr>
          <p:cNvSpPr>
            <a:spLocks noGrp="1" noChangeArrowheads="1"/>
          </p:cNvSpPr>
          <p:nvPr>
            <p:ph type="sldNum" sz="quarter" idx="12"/>
          </p:nvPr>
        </p:nvSpPr>
        <p:spPr>
          <a:ln/>
        </p:spPr>
        <p:txBody>
          <a:bodyPr/>
          <a:lstStyle>
            <a:lvl1pPr>
              <a:defRPr/>
            </a:lvl1pPr>
          </a:lstStyle>
          <a:p>
            <a:pPr>
              <a:defRPr/>
            </a:pPr>
            <a:fld id="{D98988FE-723F-C94E-9D5B-68C87EC7007D}" type="slidenum">
              <a:rPr lang="en-US" altLang="en-US"/>
              <a:pPr>
                <a:defRPr/>
              </a:pPr>
              <a:t>‹#›</a:t>
            </a:fld>
            <a:endParaRPr lang="en-US" altLang="en-US"/>
          </a:p>
        </p:txBody>
      </p:sp>
    </p:spTree>
    <p:extLst>
      <p:ext uri="{BB962C8B-B14F-4D97-AF65-F5344CB8AC3E}">
        <p14:creationId xmlns:p14="http://schemas.microsoft.com/office/powerpoint/2010/main" val="3812807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008EA3-CFF9-5C70-E4CC-99B19516E0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31ED016-ABC1-CBC1-657C-F1240F0E8D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6911ECA-6DE5-328D-E13D-D09DF8266F47}"/>
              </a:ext>
            </a:extLst>
          </p:cNvPr>
          <p:cNvSpPr>
            <a:spLocks noGrp="1" noChangeArrowheads="1"/>
          </p:cNvSpPr>
          <p:nvPr>
            <p:ph type="sldNum" sz="quarter" idx="12"/>
          </p:nvPr>
        </p:nvSpPr>
        <p:spPr>
          <a:ln/>
        </p:spPr>
        <p:txBody>
          <a:bodyPr/>
          <a:lstStyle>
            <a:lvl1pPr>
              <a:defRPr/>
            </a:lvl1pPr>
          </a:lstStyle>
          <a:p>
            <a:pPr>
              <a:defRPr/>
            </a:pPr>
            <a:fld id="{9FED018D-4118-9946-9295-3A5416415181}" type="slidenum">
              <a:rPr lang="en-US" altLang="en-US"/>
              <a:pPr>
                <a:defRPr/>
              </a:pPr>
              <a:t>‹#›</a:t>
            </a:fld>
            <a:endParaRPr lang="en-US" altLang="en-US"/>
          </a:p>
        </p:txBody>
      </p:sp>
    </p:spTree>
    <p:extLst>
      <p:ext uri="{BB962C8B-B14F-4D97-AF65-F5344CB8AC3E}">
        <p14:creationId xmlns:p14="http://schemas.microsoft.com/office/powerpoint/2010/main" val="333905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FA1848-7E14-E9A1-1378-30B5D14EAC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5CC0C4-F70D-B21A-2DF6-F533BF976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2E839E4-6B80-583C-48DB-F4D09D83F21F}"/>
              </a:ext>
            </a:extLst>
          </p:cNvPr>
          <p:cNvSpPr>
            <a:spLocks noGrp="1" noChangeArrowheads="1"/>
          </p:cNvSpPr>
          <p:nvPr>
            <p:ph type="sldNum" sz="quarter" idx="12"/>
          </p:nvPr>
        </p:nvSpPr>
        <p:spPr>
          <a:ln/>
        </p:spPr>
        <p:txBody>
          <a:bodyPr/>
          <a:lstStyle>
            <a:lvl1pPr>
              <a:defRPr/>
            </a:lvl1pPr>
          </a:lstStyle>
          <a:p>
            <a:pPr>
              <a:defRPr/>
            </a:pPr>
            <a:fld id="{210CBBCD-26FB-1647-9B58-33CADEB9AD9D}" type="slidenum">
              <a:rPr lang="en-US" altLang="en-US"/>
              <a:pPr>
                <a:defRPr/>
              </a:pPr>
              <a:t>‹#›</a:t>
            </a:fld>
            <a:endParaRPr lang="en-US" altLang="en-US"/>
          </a:p>
        </p:txBody>
      </p:sp>
    </p:spTree>
    <p:extLst>
      <p:ext uri="{BB962C8B-B14F-4D97-AF65-F5344CB8AC3E}">
        <p14:creationId xmlns:p14="http://schemas.microsoft.com/office/powerpoint/2010/main" val="23960101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1BBFF03-1055-0FAE-EEC0-C2AA295E629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5E5348-A8DC-FAEC-DEAF-2A391EE215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66DB7C1-F59C-D420-355A-1E5495A9D0FA}"/>
              </a:ext>
            </a:extLst>
          </p:cNvPr>
          <p:cNvSpPr>
            <a:spLocks noGrp="1" noChangeArrowheads="1"/>
          </p:cNvSpPr>
          <p:nvPr>
            <p:ph type="sldNum" sz="quarter" idx="12"/>
          </p:nvPr>
        </p:nvSpPr>
        <p:spPr>
          <a:ln/>
        </p:spPr>
        <p:txBody>
          <a:bodyPr/>
          <a:lstStyle>
            <a:lvl1pPr>
              <a:defRPr/>
            </a:lvl1pPr>
          </a:lstStyle>
          <a:p>
            <a:pPr>
              <a:defRPr/>
            </a:pPr>
            <a:fld id="{C483902F-2DBD-644A-BFF3-526F501C8A66}" type="slidenum">
              <a:rPr lang="en-US" altLang="en-US"/>
              <a:pPr>
                <a:defRPr/>
              </a:pPr>
              <a:t>‹#›</a:t>
            </a:fld>
            <a:endParaRPr lang="en-US" altLang="en-US"/>
          </a:p>
        </p:txBody>
      </p:sp>
    </p:spTree>
    <p:extLst>
      <p:ext uri="{BB962C8B-B14F-4D97-AF65-F5344CB8AC3E}">
        <p14:creationId xmlns:p14="http://schemas.microsoft.com/office/powerpoint/2010/main" val="3702669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764B64-C019-B41C-431A-DF0E47B53C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7CA617B-494E-EA82-4410-E76293EAC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199C916-CBA7-5E91-43FC-AC51DBD15497}"/>
              </a:ext>
            </a:extLst>
          </p:cNvPr>
          <p:cNvSpPr>
            <a:spLocks noGrp="1" noChangeArrowheads="1"/>
          </p:cNvSpPr>
          <p:nvPr>
            <p:ph type="sldNum" sz="quarter" idx="12"/>
          </p:nvPr>
        </p:nvSpPr>
        <p:spPr>
          <a:ln/>
        </p:spPr>
        <p:txBody>
          <a:bodyPr/>
          <a:lstStyle>
            <a:lvl1pPr>
              <a:defRPr/>
            </a:lvl1pPr>
          </a:lstStyle>
          <a:p>
            <a:pPr>
              <a:defRPr/>
            </a:pPr>
            <a:fld id="{295E0FDA-C3E6-0A46-BE9F-6ADBE3305B7C}" type="slidenum">
              <a:rPr lang="en-US" altLang="en-US"/>
              <a:pPr>
                <a:defRPr/>
              </a:pPr>
              <a:t>‹#›</a:t>
            </a:fld>
            <a:endParaRPr lang="en-US" altLang="en-US"/>
          </a:p>
        </p:txBody>
      </p:sp>
    </p:spTree>
    <p:extLst>
      <p:ext uri="{BB962C8B-B14F-4D97-AF65-F5344CB8AC3E}">
        <p14:creationId xmlns:p14="http://schemas.microsoft.com/office/powerpoint/2010/main" val="41059589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603373-FC34-1A8F-2E53-8EB20A66C9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A73A4F-0281-3F34-E479-6DA092C854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1DC5E8-543D-831D-8951-B9DCBCEF84E2}"/>
              </a:ext>
            </a:extLst>
          </p:cNvPr>
          <p:cNvSpPr>
            <a:spLocks noGrp="1" noChangeArrowheads="1"/>
          </p:cNvSpPr>
          <p:nvPr>
            <p:ph type="sldNum" sz="quarter" idx="12"/>
          </p:nvPr>
        </p:nvSpPr>
        <p:spPr>
          <a:ln/>
        </p:spPr>
        <p:txBody>
          <a:bodyPr/>
          <a:lstStyle>
            <a:lvl1pPr>
              <a:defRPr/>
            </a:lvl1pPr>
          </a:lstStyle>
          <a:p>
            <a:pPr>
              <a:defRPr/>
            </a:pPr>
            <a:fld id="{37FD348B-2FB4-2349-BF3F-0A94569DE372}" type="slidenum">
              <a:rPr lang="en-US" altLang="en-US"/>
              <a:pPr>
                <a:defRPr/>
              </a:pPr>
              <a:t>‹#›</a:t>
            </a:fld>
            <a:endParaRPr lang="en-US" altLang="en-US"/>
          </a:p>
        </p:txBody>
      </p:sp>
    </p:spTree>
    <p:extLst>
      <p:ext uri="{BB962C8B-B14F-4D97-AF65-F5344CB8AC3E}">
        <p14:creationId xmlns:p14="http://schemas.microsoft.com/office/powerpoint/2010/main" val="2114960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4E53AD-9D5D-EE6F-5917-375216D504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4B3949-B69A-4416-21BB-C7F3CFB08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DDCCFC-7C1C-BD10-CFE1-1831668B535C}"/>
              </a:ext>
            </a:extLst>
          </p:cNvPr>
          <p:cNvSpPr>
            <a:spLocks noGrp="1" noChangeArrowheads="1"/>
          </p:cNvSpPr>
          <p:nvPr>
            <p:ph type="sldNum" sz="quarter" idx="12"/>
          </p:nvPr>
        </p:nvSpPr>
        <p:spPr>
          <a:ln/>
        </p:spPr>
        <p:txBody>
          <a:bodyPr/>
          <a:lstStyle>
            <a:lvl1pPr>
              <a:defRPr/>
            </a:lvl1pPr>
          </a:lstStyle>
          <a:p>
            <a:pPr>
              <a:defRPr/>
            </a:pPr>
            <a:fld id="{2C0CF5BA-934A-B847-B38A-C04C3EEDF9DF}" type="slidenum">
              <a:rPr lang="en-US" altLang="en-US"/>
              <a:pPr>
                <a:defRPr/>
              </a:pPr>
              <a:t>‹#›</a:t>
            </a:fld>
            <a:endParaRPr lang="en-US" altLang="en-US"/>
          </a:p>
        </p:txBody>
      </p:sp>
    </p:spTree>
    <p:extLst>
      <p:ext uri="{BB962C8B-B14F-4D97-AF65-F5344CB8AC3E}">
        <p14:creationId xmlns:p14="http://schemas.microsoft.com/office/powerpoint/2010/main" val="2205504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0BC862-7F1F-7F8C-1741-E94DA0871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4C58DB-F907-918F-6AB4-EAAE391E3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000E79-344D-295D-7032-139B8454C8BA}"/>
              </a:ext>
            </a:extLst>
          </p:cNvPr>
          <p:cNvSpPr>
            <a:spLocks noGrp="1" noChangeArrowheads="1"/>
          </p:cNvSpPr>
          <p:nvPr>
            <p:ph type="sldNum" sz="quarter" idx="12"/>
          </p:nvPr>
        </p:nvSpPr>
        <p:spPr>
          <a:ln/>
        </p:spPr>
        <p:txBody>
          <a:bodyPr/>
          <a:lstStyle>
            <a:lvl1pPr>
              <a:defRPr/>
            </a:lvl1pPr>
          </a:lstStyle>
          <a:p>
            <a:pPr>
              <a:defRPr/>
            </a:pPr>
            <a:fld id="{3918F85E-3C27-B546-9A06-D99AE598F9F2}" type="slidenum">
              <a:rPr lang="en-US" altLang="en-US"/>
              <a:pPr>
                <a:defRPr/>
              </a:pPr>
              <a:t>‹#›</a:t>
            </a:fld>
            <a:endParaRPr lang="en-US" altLang="en-US"/>
          </a:p>
        </p:txBody>
      </p:sp>
    </p:spTree>
    <p:extLst>
      <p:ext uri="{BB962C8B-B14F-4D97-AF65-F5344CB8AC3E}">
        <p14:creationId xmlns:p14="http://schemas.microsoft.com/office/powerpoint/2010/main" val="438830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D740B6-B802-BB1B-8CF0-CFA582B331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4B1C78-1CA8-1933-C472-0980D14F7F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93D5EE-6E87-7B27-E948-15E5EFF018D3}"/>
              </a:ext>
            </a:extLst>
          </p:cNvPr>
          <p:cNvSpPr>
            <a:spLocks noGrp="1" noChangeArrowheads="1"/>
          </p:cNvSpPr>
          <p:nvPr>
            <p:ph type="sldNum" sz="quarter" idx="12"/>
          </p:nvPr>
        </p:nvSpPr>
        <p:spPr>
          <a:ln/>
        </p:spPr>
        <p:txBody>
          <a:bodyPr/>
          <a:lstStyle>
            <a:lvl1pPr>
              <a:defRPr/>
            </a:lvl1pPr>
          </a:lstStyle>
          <a:p>
            <a:pPr>
              <a:defRPr/>
            </a:pPr>
            <a:fld id="{1013DA3A-D43F-0B45-9243-46AAE45CEA45}" type="slidenum">
              <a:rPr lang="en-US" altLang="en-US"/>
              <a:pPr>
                <a:defRPr/>
              </a:pPr>
              <a:t>‹#›</a:t>
            </a:fld>
            <a:endParaRPr lang="en-US" altLang="en-US"/>
          </a:p>
        </p:txBody>
      </p:sp>
    </p:spTree>
    <p:extLst>
      <p:ext uri="{BB962C8B-B14F-4D97-AF65-F5344CB8AC3E}">
        <p14:creationId xmlns:p14="http://schemas.microsoft.com/office/powerpoint/2010/main" val="3388040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306980-B406-B1E5-433F-930E51D31C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D7B153-8944-A547-5248-15A91008E1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C026D0-4FC9-B0CA-5864-F38CE2D57699}"/>
              </a:ext>
            </a:extLst>
          </p:cNvPr>
          <p:cNvSpPr>
            <a:spLocks noGrp="1" noChangeArrowheads="1"/>
          </p:cNvSpPr>
          <p:nvPr>
            <p:ph type="sldNum" sz="quarter" idx="12"/>
          </p:nvPr>
        </p:nvSpPr>
        <p:spPr>
          <a:ln/>
        </p:spPr>
        <p:txBody>
          <a:bodyPr/>
          <a:lstStyle>
            <a:lvl1pPr>
              <a:defRPr/>
            </a:lvl1pPr>
          </a:lstStyle>
          <a:p>
            <a:pPr>
              <a:defRPr/>
            </a:pPr>
            <a:fld id="{08EB4FA3-06BD-8246-A0C0-D93742F97CA6}" type="slidenum">
              <a:rPr lang="en-US" altLang="en-US"/>
              <a:pPr>
                <a:defRPr/>
              </a:pPr>
              <a:t>‹#›</a:t>
            </a:fld>
            <a:endParaRPr lang="en-US" altLang="en-US"/>
          </a:p>
        </p:txBody>
      </p:sp>
    </p:spTree>
    <p:extLst>
      <p:ext uri="{BB962C8B-B14F-4D97-AF65-F5344CB8AC3E}">
        <p14:creationId xmlns:p14="http://schemas.microsoft.com/office/powerpoint/2010/main" val="1397997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AD4098-0B05-065F-5B51-25B6341743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28BB3A-78ED-F451-202C-AF51735A82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3BE1F5-E3D1-9E61-0627-5D7804486D19}"/>
              </a:ext>
            </a:extLst>
          </p:cNvPr>
          <p:cNvSpPr>
            <a:spLocks noGrp="1" noChangeArrowheads="1"/>
          </p:cNvSpPr>
          <p:nvPr>
            <p:ph type="sldNum" sz="quarter" idx="12"/>
          </p:nvPr>
        </p:nvSpPr>
        <p:spPr>
          <a:ln/>
        </p:spPr>
        <p:txBody>
          <a:bodyPr/>
          <a:lstStyle>
            <a:lvl1pPr>
              <a:defRPr/>
            </a:lvl1pPr>
          </a:lstStyle>
          <a:p>
            <a:pPr>
              <a:defRPr/>
            </a:pPr>
            <a:fld id="{12F57D0C-F419-BB47-809B-9447A01B26F1}" type="slidenum">
              <a:rPr lang="en-US" altLang="en-US"/>
              <a:pPr>
                <a:defRPr/>
              </a:pPr>
              <a:t>‹#›</a:t>
            </a:fld>
            <a:endParaRPr lang="en-US" altLang="en-US"/>
          </a:p>
        </p:txBody>
      </p:sp>
    </p:spTree>
    <p:extLst>
      <p:ext uri="{BB962C8B-B14F-4D97-AF65-F5344CB8AC3E}">
        <p14:creationId xmlns:p14="http://schemas.microsoft.com/office/powerpoint/2010/main" val="1771990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5064E1B-D1B4-23CB-4408-A417A2290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F0A096-E0C5-A71D-2277-C7EFFBA185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37516B-6F4E-4D27-6B51-E1C7C174BC85}"/>
              </a:ext>
            </a:extLst>
          </p:cNvPr>
          <p:cNvSpPr>
            <a:spLocks noGrp="1" noChangeArrowheads="1"/>
          </p:cNvSpPr>
          <p:nvPr>
            <p:ph type="sldNum" sz="quarter" idx="12"/>
          </p:nvPr>
        </p:nvSpPr>
        <p:spPr>
          <a:ln/>
        </p:spPr>
        <p:txBody>
          <a:bodyPr/>
          <a:lstStyle>
            <a:lvl1pPr>
              <a:defRPr/>
            </a:lvl1pPr>
          </a:lstStyle>
          <a:p>
            <a:pPr>
              <a:defRPr/>
            </a:pPr>
            <a:fld id="{55B372EC-686B-8144-A71E-63364EAC9383}" type="slidenum">
              <a:rPr lang="en-US" altLang="en-US"/>
              <a:pPr>
                <a:defRPr/>
              </a:pPr>
              <a:t>‹#›</a:t>
            </a:fld>
            <a:endParaRPr lang="en-US" altLang="en-US"/>
          </a:p>
        </p:txBody>
      </p:sp>
    </p:spTree>
    <p:extLst>
      <p:ext uri="{BB962C8B-B14F-4D97-AF65-F5344CB8AC3E}">
        <p14:creationId xmlns:p14="http://schemas.microsoft.com/office/powerpoint/2010/main" val="175165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350243-58E0-A72F-8140-B2D6C3ABE7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FC9FFB-189E-DDF9-5BF7-02DDAC05AD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146387-53D4-76A5-70C5-F1E4FE2B6CC7}"/>
              </a:ext>
            </a:extLst>
          </p:cNvPr>
          <p:cNvSpPr>
            <a:spLocks noGrp="1" noChangeArrowheads="1"/>
          </p:cNvSpPr>
          <p:nvPr>
            <p:ph type="sldNum" sz="quarter" idx="12"/>
          </p:nvPr>
        </p:nvSpPr>
        <p:spPr>
          <a:ln/>
        </p:spPr>
        <p:txBody>
          <a:bodyPr/>
          <a:lstStyle>
            <a:lvl1pPr>
              <a:defRPr/>
            </a:lvl1pPr>
          </a:lstStyle>
          <a:p>
            <a:pPr>
              <a:defRPr/>
            </a:pPr>
            <a:fld id="{696178A8-1F37-1D41-9390-712F978DC353}" type="slidenum">
              <a:rPr lang="en-US" altLang="en-US"/>
              <a:pPr>
                <a:defRPr/>
              </a:pPr>
              <a:t>‹#›</a:t>
            </a:fld>
            <a:endParaRPr lang="en-US" altLang="en-US"/>
          </a:p>
        </p:txBody>
      </p:sp>
    </p:spTree>
    <p:extLst>
      <p:ext uri="{BB962C8B-B14F-4D97-AF65-F5344CB8AC3E}">
        <p14:creationId xmlns:p14="http://schemas.microsoft.com/office/powerpoint/2010/main" val="368158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F9DD4C2-A5C4-201F-0728-5E40FC1AE39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57B1DD3-9F71-B952-E197-608CD772C1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FD1C72C-89D9-2973-3330-79E8BD1257F7}"/>
              </a:ext>
            </a:extLst>
          </p:cNvPr>
          <p:cNvSpPr>
            <a:spLocks noGrp="1" noChangeArrowheads="1"/>
          </p:cNvSpPr>
          <p:nvPr>
            <p:ph type="sldNum" sz="quarter" idx="12"/>
          </p:nvPr>
        </p:nvSpPr>
        <p:spPr>
          <a:ln/>
        </p:spPr>
        <p:txBody>
          <a:bodyPr/>
          <a:lstStyle>
            <a:lvl1pPr>
              <a:defRPr/>
            </a:lvl1pPr>
          </a:lstStyle>
          <a:p>
            <a:pPr>
              <a:defRPr/>
            </a:pPr>
            <a:fld id="{5E2E11C4-0489-EE40-A591-0B5CF0E9DBAE}" type="slidenum">
              <a:rPr lang="en-US" altLang="en-US"/>
              <a:pPr>
                <a:defRPr/>
              </a:pPr>
              <a:t>‹#›</a:t>
            </a:fld>
            <a:endParaRPr lang="en-US" altLang="en-US"/>
          </a:p>
        </p:txBody>
      </p:sp>
    </p:spTree>
    <p:extLst>
      <p:ext uri="{BB962C8B-B14F-4D97-AF65-F5344CB8AC3E}">
        <p14:creationId xmlns:p14="http://schemas.microsoft.com/office/powerpoint/2010/main" val="301164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79156A7-B920-F3E7-5F2A-91AAAF475D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C4C3714-0507-0818-23D1-ED8A3DE25F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572F6C6-116D-9B0A-00CD-E904CB21E2E3}"/>
              </a:ext>
            </a:extLst>
          </p:cNvPr>
          <p:cNvSpPr>
            <a:spLocks noGrp="1" noChangeArrowheads="1"/>
          </p:cNvSpPr>
          <p:nvPr>
            <p:ph type="sldNum" sz="quarter" idx="12"/>
          </p:nvPr>
        </p:nvSpPr>
        <p:spPr>
          <a:ln/>
        </p:spPr>
        <p:txBody>
          <a:bodyPr/>
          <a:lstStyle>
            <a:lvl1pPr>
              <a:defRPr/>
            </a:lvl1pPr>
          </a:lstStyle>
          <a:p>
            <a:pPr>
              <a:defRPr/>
            </a:pPr>
            <a:fld id="{2E667DDF-7649-7446-B346-B3D52BFEB037}" type="slidenum">
              <a:rPr lang="en-US" altLang="en-US"/>
              <a:pPr>
                <a:defRPr/>
              </a:pPr>
              <a:t>‹#›</a:t>
            </a:fld>
            <a:endParaRPr lang="en-US" altLang="en-US"/>
          </a:p>
        </p:txBody>
      </p:sp>
    </p:spTree>
    <p:extLst>
      <p:ext uri="{BB962C8B-B14F-4D97-AF65-F5344CB8AC3E}">
        <p14:creationId xmlns:p14="http://schemas.microsoft.com/office/powerpoint/2010/main" val="27191715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3F60398-A034-C2F3-B77A-4334BE8B748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B88ADC-8C12-DE6C-428F-B4509E2886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084E82-55D5-A99A-7748-A311C902308C}"/>
              </a:ext>
            </a:extLst>
          </p:cNvPr>
          <p:cNvSpPr>
            <a:spLocks noGrp="1" noChangeArrowheads="1"/>
          </p:cNvSpPr>
          <p:nvPr>
            <p:ph type="sldNum" sz="quarter" idx="12"/>
          </p:nvPr>
        </p:nvSpPr>
        <p:spPr>
          <a:ln/>
        </p:spPr>
        <p:txBody>
          <a:bodyPr/>
          <a:lstStyle>
            <a:lvl1pPr>
              <a:defRPr/>
            </a:lvl1pPr>
          </a:lstStyle>
          <a:p>
            <a:pPr>
              <a:defRPr/>
            </a:pPr>
            <a:fld id="{5946651A-BE69-3D40-A390-C7F00101BB0C}" type="slidenum">
              <a:rPr lang="en-US" altLang="en-US"/>
              <a:pPr>
                <a:defRPr/>
              </a:pPr>
              <a:t>‹#›</a:t>
            </a:fld>
            <a:endParaRPr lang="en-US" altLang="en-US"/>
          </a:p>
        </p:txBody>
      </p:sp>
    </p:spTree>
    <p:extLst>
      <p:ext uri="{BB962C8B-B14F-4D97-AF65-F5344CB8AC3E}">
        <p14:creationId xmlns:p14="http://schemas.microsoft.com/office/powerpoint/2010/main" val="1076151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6BD8E0-D7A2-B4F5-CE4B-633BF1FBAD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10021B9-40BC-7470-04CC-FC2F50D9D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37A472D-FD33-23E5-63CA-6DEB54D69F12}"/>
              </a:ext>
            </a:extLst>
          </p:cNvPr>
          <p:cNvSpPr>
            <a:spLocks noGrp="1" noChangeArrowheads="1"/>
          </p:cNvSpPr>
          <p:nvPr>
            <p:ph type="sldNum" sz="quarter" idx="12"/>
          </p:nvPr>
        </p:nvSpPr>
        <p:spPr>
          <a:ln/>
        </p:spPr>
        <p:txBody>
          <a:bodyPr/>
          <a:lstStyle>
            <a:lvl1pPr>
              <a:defRPr/>
            </a:lvl1pPr>
          </a:lstStyle>
          <a:p>
            <a:pPr>
              <a:defRPr/>
            </a:pPr>
            <a:fld id="{6F45773D-1E65-F048-A8B4-706706FAD064}" type="slidenum">
              <a:rPr lang="en-US" altLang="en-US"/>
              <a:pPr>
                <a:defRPr/>
              </a:pPr>
              <a:t>‹#›</a:t>
            </a:fld>
            <a:endParaRPr lang="en-US" altLang="en-US"/>
          </a:p>
        </p:txBody>
      </p:sp>
    </p:spTree>
    <p:extLst>
      <p:ext uri="{BB962C8B-B14F-4D97-AF65-F5344CB8AC3E}">
        <p14:creationId xmlns:p14="http://schemas.microsoft.com/office/powerpoint/2010/main" val="22043533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CD37B1-C1F5-A7BF-61FC-6916CC907B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630CD3-A256-5F6B-7642-6D267530A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621B08-FF80-2E13-60B6-CEE9C2C9A619}"/>
              </a:ext>
            </a:extLst>
          </p:cNvPr>
          <p:cNvSpPr>
            <a:spLocks noGrp="1" noChangeArrowheads="1"/>
          </p:cNvSpPr>
          <p:nvPr>
            <p:ph type="sldNum" sz="quarter" idx="12"/>
          </p:nvPr>
        </p:nvSpPr>
        <p:spPr>
          <a:ln/>
        </p:spPr>
        <p:txBody>
          <a:bodyPr/>
          <a:lstStyle>
            <a:lvl1pPr>
              <a:defRPr/>
            </a:lvl1pPr>
          </a:lstStyle>
          <a:p>
            <a:pPr>
              <a:defRPr/>
            </a:pPr>
            <a:fld id="{C26E5397-1059-244C-A578-7902D2D1D5D9}" type="slidenum">
              <a:rPr lang="en-US" altLang="en-US"/>
              <a:pPr>
                <a:defRPr/>
              </a:pPr>
              <a:t>‹#›</a:t>
            </a:fld>
            <a:endParaRPr lang="en-US" altLang="en-US"/>
          </a:p>
        </p:txBody>
      </p:sp>
    </p:spTree>
    <p:extLst>
      <p:ext uri="{BB962C8B-B14F-4D97-AF65-F5344CB8AC3E}">
        <p14:creationId xmlns:p14="http://schemas.microsoft.com/office/powerpoint/2010/main" val="1678559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CD5C17-A7BF-6D87-5380-03823A092B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D4DB2F-13B0-B1CF-5733-3BA99449CC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65CC7E-A492-C1E3-68C9-A3ED6898E1F1}"/>
              </a:ext>
            </a:extLst>
          </p:cNvPr>
          <p:cNvSpPr>
            <a:spLocks noGrp="1" noChangeArrowheads="1"/>
          </p:cNvSpPr>
          <p:nvPr>
            <p:ph type="sldNum" sz="quarter" idx="12"/>
          </p:nvPr>
        </p:nvSpPr>
        <p:spPr>
          <a:ln/>
        </p:spPr>
        <p:txBody>
          <a:bodyPr/>
          <a:lstStyle>
            <a:lvl1pPr>
              <a:defRPr/>
            </a:lvl1pPr>
          </a:lstStyle>
          <a:p>
            <a:pPr>
              <a:defRPr/>
            </a:pPr>
            <a:fld id="{389498F9-E4DA-5849-B812-F5FCB96F8A7A}" type="slidenum">
              <a:rPr lang="en-US" altLang="en-US"/>
              <a:pPr>
                <a:defRPr/>
              </a:pPr>
              <a:t>‹#›</a:t>
            </a:fld>
            <a:endParaRPr lang="en-US" altLang="en-US"/>
          </a:p>
        </p:txBody>
      </p:sp>
    </p:spTree>
    <p:extLst>
      <p:ext uri="{BB962C8B-B14F-4D97-AF65-F5344CB8AC3E}">
        <p14:creationId xmlns:p14="http://schemas.microsoft.com/office/powerpoint/2010/main" val="1511152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B383CF-D038-20BE-480E-166A7E8485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A4220B-6941-872F-65B1-E00756407B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93180A-CD6C-D90B-B391-209F520EDC6B}"/>
              </a:ext>
            </a:extLst>
          </p:cNvPr>
          <p:cNvSpPr>
            <a:spLocks noGrp="1" noChangeArrowheads="1"/>
          </p:cNvSpPr>
          <p:nvPr>
            <p:ph type="sldNum" sz="quarter" idx="12"/>
          </p:nvPr>
        </p:nvSpPr>
        <p:spPr>
          <a:ln/>
        </p:spPr>
        <p:txBody>
          <a:bodyPr/>
          <a:lstStyle>
            <a:lvl1pPr>
              <a:defRPr/>
            </a:lvl1pPr>
          </a:lstStyle>
          <a:p>
            <a:pPr>
              <a:defRPr/>
            </a:pPr>
            <a:fld id="{D70400C9-ADF3-2F4C-8973-FDF1F18B04EE}" type="slidenum">
              <a:rPr lang="en-US" altLang="en-US"/>
              <a:pPr>
                <a:defRPr/>
              </a:pPr>
              <a:t>‹#›</a:t>
            </a:fld>
            <a:endParaRPr lang="en-US" altLang="en-US"/>
          </a:p>
        </p:txBody>
      </p:sp>
    </p:spTree>
    <p:extLst>
      <p:ext uri="{BB962C8B-B14F-4D97-AF65-F5344CB8AC3E}">
        <p14:creationId xmlns:p14="http://schemas.microsoft.com/office/powerpoint/2010/main" val="2344337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FE5E1E-E49D-C826-FBEF-DD0665A839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8FD6C-9C15-8B35-8A70-56BE5A7D9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65CC8F-BA62-9849-57A1-D2526E895B6E}"/>
              </a:ext>
            </a:extLst>
          </p:cNvPr>
          <p:cNvSpPr>
            <a:spLocks noGrp="1" noChangeArrowheads="1"/>
          </p:cNvSpPr>
          <p:nvPr>
            <p:ph type="sldNum" sz="quarter" idx="12"/>
          </p:nvPr>
        </p:nvSpPr>
        <p:spPr>
          <a:ln/>
        </p:spPr>
        <p:txBody>
          <a:bodyPr/>
          <a:lstStyle>
            <a:lvl1pPr>
              <a:defRPr/>
            </a:lvl1pPr>
          </a:lstStyle>
          <a:p>
            <a:pPr>
              <a:defRPr/>
            </a:pPr>
            <a:fld id="{4874FAAA-F86C-7C41-82A7-ED93BAD112FA}" type="slidenum">
              <a:rPr lang="en-US" altLang="en-US"/>
              <a:pPr>
                <a:defRPr/>
              </a:pPr>
              <a:t>‹#›</a:t>
            </a:fld>
            <a:endParaRPr lang="en-US" altLang="en-US"/>
          </a:p>
        </p:txBody>
      </p:sp>
    </p:spTree>
    <p:extLst>
      <p:ext uri="{BB962C8B-B14F-4D97-AF65-F5344CB8AC3E}">
        <p14:creationId xmlns:p14="http://schemas.microsoft.com/office/powerpoint/2010/main" val="3455578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C19443F-56A9-225E-CC6B-C7DFE59684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F54347-0D44-7601-579B-0C664409EB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ABD916-12AA-4571-3D7D-F5CFA94AED5E}"/>
              </a:ext>
            </a:extLst>
          </p:cNvPr>
          <p:cNvSpPr>
            <a:spLocks noGrp="1" noChangeArrowheads="1"/>
          </p:cNvSpPr>
          <p:nvPr>
            <p:ph type="sldNum" sz="quarter" idx="12"/>
          </p:nvPr>
        </p:nvSpPr>
        <p:spPr>
          <a:ln/>
        </p:spPr>
        <p:txBody>
          <a:bodyPr/>
          <a:lstStyle>
            <a:lvl1pPr>
              <a:defRPr/>
            </a:lvl1pPr>
          </a:lstStyle>
          <a:p>
            <a:pPr>
              <a:defRPr/>
            </a:pPr>
            <a:fld id="{2023AFFE-95D9-D44B-8F9B-3A67186CB3C3}" type="slidenum">
              <a:rPr lang="en-US" altLang="en-US"/>
              <a:pPr>
                <a:defRPr/>
              </a:pPr>
              <a:t>‹#›</a:t>
            </a:fld>
            <a:endParaRPr lang="en-US" altLang="en-US"/>
          </a:p>
        </p:txBody>
      </p:sp>
    </p:spTree>
    <p:extLst>
      <p:ext uri="{BB962C8B-B14F-4D97-AF65-F5344CB8AC3E}">
        <p14:creationId xmlns:p14="http://schemas.microsoft.com/office/powerpoint/2010/main" val="39604051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0900AA-9207-4C82-3EC4-AC6D5099FE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7D1F38-66F1-3A28-C254-7FA6984CF1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6BB7A4-3D6B-F4EA-8777-979BFF5A3FC1}"/>
              </a:ext>
            </a:extLst>
          </p:cNvPr>
          <p:cNvSpPr>
            <a:spLocks noGrp="1" noChangeArrowheads="1"/>
          </p:cNvSpPr>
          <p:nvPr>
            <p:ph type="sldNum" sz="quarter" idx="12"/>
          </p:nvPr>
        </p:nvSpPr>
        <p:spPr>
          <a:ln/>
        </p:spPr>
        <p:txBody>
          <a:bodyPr/>
          <a:lstStyle>
            <a:lvl1pPr>
              <a:defRPr/>
            </a:lvl1pPr>
          </a:lstStyle>
          <a:p>
            <a:pPr>
              <a:defRPr/>
            </a:pPr>
            <a:fld id="{D7E76BC2-959D-AF40-A40F-4D20AB725D90}" type="slidenum">
              <a:rPr lang="en-US" altLang="en-US"/>
              <a:pPr>
                <a:defRPr/>
              </a:pPr>
              <a:t>‹#›</a:t>
            </a:fld>
            <a:endParaRPr lang="en-US" altLang="en-US"/>
          </a:p>
        </p:txBody>
      </p:sp>
    </p:spTree>
    <p:extLst>
      <p:ext uri="{BB962C8B-B14F-4D97-AF65-F5344CB8AC3E}">
        <p14:creationId xmlns:p14="http://schemas.microsoft.com/office/powerpoint/2010/main" val="3997544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88BC202-1645-FA7E-0CA9-A3514B5A65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2BFCBC-A90B-8C4D-F7B8-D4E5F8EF8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8007BA-F236-8E98-9431-C22566B7B9D4}"/>
              </a:ext>
            </a:extLst>
          </p:cNvPr>
          <p:cNvSpPr>
            <a:spLocks noGrp="1" noChangeArrowheads="1"/>
          </p:cNvSpPr>
          <p:nvPr>
            <p:ph type="sldNum" sz="quarter" idx="12"/>
          </p:nvPr>
        </p:nvSpPr>
        <p:spPr>
          <a:ln/>
        </p:spPr>
        <p:txBody>
          <a:bodyPr/>
          <a:lstStyle>
            <a:lvl1pPr>
              <a:defRPr/>
            </a:lvl1pPr>
          </a:lstStyle>
          <a:p>
            <a:pPr>
              <a:defRPr/>
            </a:pPr>
            <a:fld id="{0A63BEFB-8C9E-D045-96F5-F977143056B3}" type="slidenum">
              <a:rPr lang="en-US" altLang="en-US"/>
              <a:pPr>
                <a:defRPr/>
              </a:pPr>
              <a:t>‹#›</a:t>
            </a:fld>
            <a:endParaRPr lang="en-US" altLang="en-US"/>
          </a:p>
        </p:txBody>
      </p:sp>
    </p:spTree>
    <p:extLst>
      <p:ext uri="{BB962C8B-B14F-4D97-AF65-F5344CB8AC3E}">
        <p14:creationId xmlns:p14="http://schemas.microsoft.com/office/powerpoint/2010/main" val="2504174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722680-1885-B23E-4066-C8F76327017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D6157E-F464-CD72-61D2-62EE6F2106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1426574-10D3-8F5C-01FB-E0F14F0F006A}"/>
              </a:ext>
            </a:extLst>
          </p:cNvPr>
          <p:cNvSpPr>
            <a:spLocks noGrp="1" noChangeArrowheads="1"/>
          </p:cNvSpPr>
          <p:nvPr>
            <p:ph type="sldNum" sz="quarter" idx="12"/>
          </p:nvPr>
        </p:nvSpPr>
        <p:spPr>
          <a:ln/>
        </p:spPr>
        <p:txBody>
          <a:bodyPr/>
          <a:lstStyle>
            <a:lvl1pPr>
              <a:defRPr/>
            </a:lvl1pPr>
          </a:lstStyle>
          <a:p>
            <a:pPr>
              <a:defRPr/>
            </a:pPr>
            <a:fld id="{80A784BF-C321-D240-9B31-896CA3D8277A}" type="slidenum">
              <a:rPr lang="en-US" altLang="en-US"/>
              <a:pPr>
                <a:defRPr/>
              </a:pPr>
              <a:t>‹#›</a:t>
            </a:fld>
            <a:endParaRPr lang="en-US" altLang="en-US"/>
          </a:p>
        </p:txBody>
      </p:sp>
    </p:spTree>
    <p:extLst>
      <p:ext uri="{BB962C8B-B14F-4D97-AF65-F5344CB8AC3E}">
        <p14:creationId xmlns:p14="http://schemas.microsoft.com/office/powerpoint/2010/main" val="3941223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3B1758A-BBB3-0CE5-560B-207828D4C0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A9BE05-6DB9-DA50-E5E2-EFEB111A45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158B10-6F44-5413-6D89-DEC703368E8E}"/>
              </a:ext>
            </a:extLst>
          </p:cNvPr>
          <p:cNvSpPr>
            <a:spLocks noGrp="1" noChangeArrowheads="1"/>
          </p:cNvSpPr>
          <p:nvPr>
            <p:ph type="sldNum" sz="quarter" idx="12"/>
          </p:nvPr>
        </p:nvSpPr>
        <p:spPr>
          <a:ln/>
        </p:spPr>
        <p:txBody>
          <a:bodyPr/>
          <a:lstStyle>
            <a:lvl1pPr>
              <a:defRPr/>
            </a:lvl1pPr>
          </a:lstStyle>
          <a:p>
            <a:pPr>
              <a:defRPr/>
            </a:pPr>
            <a:fld id="{7EE21A53-2CCF-A64A-A2BC-D7B36D07287D}" type="slidenum">
              <a:rPr lang="en-US" altLang="en-US"/>
              <a:pPr>
                <a:defRPr/>
              </a:pPr>
              <a:t>‹#›</a:t>
            </a:fld>
            <a:endParaRPr lang="en-US" altLang="en-US"/>
          </a:p>
        </p:txBody>
      </p:sp>
    </p:spTree>
    <p:extLst>
      <p:ext uri="{BB962C8B-B14F-4D97-AF65-F5344CB8AC3E}">
        <p14:creationId xmlns:p14="http://schemas.microsoft.com/office/powerpoint/2010/main" val="938372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D7CF55-5D75-8ACB-1778-02703F3C0B0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F7EB09-32ED-7612-32C5-8C63C3AD0A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2C1C54-2EDC-2C9F-B63C-C8407D8C6BCF}"/>
              </a:ext>
            </a:extLst>
          </p:cNvPr>
          <p:cNvSpPr>
            <a:spLocks noGrp="1" noChangeArrowheads="1"/>
          </p:cNvSpPr>
          <p:nvPr>
            <p:ph type="sldNum" sz="quarter" idx="12"/>
          </p:nvPr>
        </p:nvSpPr>
        <p:spPr>
          <a:ln/>
        </p:spPr>
        <p:txBody>
          <a:bodyPr/>
          <a:lstStyle>
            <a:lvl1pPr>
              <a:defRPr/>
            </a:lvl1pPr>
          </a:lstStyle>
          <a:p>
            <a:pPr>
              <a:defRPr/>
            </a:pPr>
            <a:fld id="{C380517E-E8DB-E24E-AFCC-C4923F1CB715}" type="slidenum">
              <a:rPr lang="en-US" altLang="en-US"/>
              <a:pPr>
                <a:defRPr/>
              </a:pPr>
              <a:t>‹#›</a:t>
            </a:fld>
            <a:endParaRPr lang="en-US" altLang="en-US"/>
          </a:p>
        </p:txBody>
      </p:sp>
    </p:spTree>
    <p:extLst>
      <p:ext uri="{BB962C8B-B14F-4D97-AF65-F5344CB8AC3E}">
        <p14:creationId xmlns:p14="http://schemas.microsoft.com/office/powerpoint/2010/main" val="2675095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C7DB52-BD0D-85EE-B180-651BE20CA07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78A43-15AC-3F5C-A425-4258595EC6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D49544-C5B2-7DE2-9F5A-725EB940504C}"/>
              </a:ext>
            </a:extLst>
          </p:cNvPr>
          <p:cNvSpPr>
            <a:spLocks noGrp="1" noChangeArrowheads="1"/>
          </p:cNvSpPr>
          <p:nvPr>
            <p:ph type="sldNum" sz="quarter" idx="12"/>
          </p:nvPr>
        </p:nvSpPr>
        <p:spPr>
          <a:ln/>
        </p:spPr>
        <p:txBody>
          <a:bodyPr/>
          <a:lstStyle>
            <a:lvl1pPr>
              <a:defRPr/>
            </a:lvl1pPr>
          </a:lstStyle>
          <a:p>
            <a:pPr>
              <a:defRPr/>
            </a:pPr>
            <a:fld id="{9C799EDB-EE34-A742-9A21-C32EED6B02CA}" type="slidenum">
              <a:rPr lang="en-US" altLang="en-US"/>
              <a:pPr>
                <a:defRPr/>
              </a:pPr>
              <a:t>‹#›</a:t>
            </a:fld>
            <a:endParaRPr lang="en-US" altLang="en-US"/>
          </a:p>
        </p:txBody>
      </p:sp>
    </p:spTree>
    <p:extLst>
      <p:ext uri="{BB962C8B-B14F-4D97-AF65-F5344CB8AC3E}">
        <p14:creationId xmlns:p14="http://schemas.microsoft.com/office/powerpoint/2010/main" val="506925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80DA52-A77C-358F-0517-739F4FB5B4A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BB3CB9F-186C-BBEC-73BC-E6B9D01E48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0CC5883-DC25-F751-7FC0-6DDAC1A95A0C}"/>
              </a:ext>
            </a:extLst>
          </p:cNvPr>
          <p:cNvSpPr>
            <a:spLocks noGrp="1" noChangeArrowheads="1"/>
          </p:cNvSpPr>
          <p:nvPr>
            <p:ph type="sldNum" sz="quarter" idx="12"/>
          </p:nvPr>
        </p:nvSpPr>
        <p:spPr>
          <a:ln/>
        </p:spPr>
        <p:txBody>
          <a:bodyPr/>
          <a:lstStyle>
            <a:lvl1pPr>
              <a:defRPr/>
            </a:lvl1pPr>
          </a:lstStyle>
          <a:p>
            <a:pPr>
              <a:defRPr/>
            </a:pPr>
            <a:fld id="{9FBFB3D4-73C7-8147-AA02-9FC7ABBC0A71}" type="slidenum">
              <a:rPr lang="en-US" altLang="en-US"/>
              <a:pPr>
                <a:defRPr/>
              </a:pPr>
              <a:t>‹#›</a:t>
            </a:fld>
            <a:endParaRPr lang="en-US" altLang="en-US"/>
          </a:p>
        </p:txBody>
      </p:sp>
    </p:spTree>
    <p:extLst>
      <p:ext uri="{BB962C8B-B14F-4D97-AF65-F5344CB8AC3E}">
        <p14:creationId xmlns:p14="http://schemas.microsoft.com/office/powerpoint/2010/main" val="4008065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4BEB7B-E328-6024-3E4A-4C5C4E7C94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5919A7-F145-3687-037B-217CC22E39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4E5F46-0A50-1CC2-1F53-8227494CCBD2}"/>
              </a:ext>
            </a:extLst>
          </p:cNvPr>
          <p:cNvSpPr>
            <a:spLocks noGrp="1" noChangeArrowheads="1"/>
          </p:cNvSpPr>
          <p:nvPr>
            <p:ph type="sldNum" sz="quarter" idx="12"/>
          </p:nvPr>
        </p:nvSpPr>
        <p:spPr>
          <a:ln/>
        </p:spPr>
        <p:txBody>
          <a:bodyPr/>
          <a:lstStyle>
            <a:lvl1pPr>
              <a:defRPr/>
            </a:lvl1pPr>
          </a:lstStyle>
          <a:p>
            <a:pPr>
              <a:defRPr/>
            </a:pPr>
            <a:fld id="{9E6A6926-6562-7043-9B7E-5AB0D5C31587}" type="slidenum">
              <a:rPr lang="en-US" altLang="en-US"/>
              <a:pPr>
                <a:defRPr/>
              </a:pPr>
              <a:t>‹#›</a:t>
            </a:fld>
            <a:endParaRPr lang="en-US" altLang="en-US"/>
          </a:p>
        </p:txBody>
      </p:sp>
    </p:spTree>
    <p:extLst>
      <p:ext uri="{BB962C8B-B14F-4D97-AF65-F5344CB8AC3E}">
        <p14:creationId xmlns:p14="http://schemas.microsoft.com/office/powerpoint/2010/main" val="2706303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573573-7F0F-B0A3-4739-69DABE39B6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DAFB3B-62F9-5955-3672-2F3059D398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55EBE8-7891-201C-D642-BAA89160F47C}"/>
              </a:ext>
            </a:extLst>
          </p:cNvPr>
          <p:cNvSpPr>
            <a:spLocks noGrp="1" noChangeArrowheads="1"/>
          </p:cNvSpPr>
          <p:nvPr>
            <p:ph type="sldNum" sz="quarter" idx="12"/>
          </p:nvPr>
        </p:nvSpPr>
        <p:spPr>
          <a:ln/>
        </p:spPr>
        <p:txBody>
          <a:bodyPr/>
          <a:lstStyle>
            <a:lvl1pPr>
              <a:defRPr/>
            </a:lvl1pPr>
          </a:lstStyle>
          <a:p>
            <a:pPr>
              <a:defRPr/>
            </a:pPr>
            <a:fld id="{57D26F34-8521-6D47-BB9C-2DFA0EFA2A0E}" type="slidenum">
              <a:rPr lang="en-US" altLang="en-US"/>
              <a:pPr>
                <a:defRPr/>
              </a:pPr>
              <a:t>‹#›</a:t>
            </a:fld>
            <a:endParaRPr lang="en-US" altLang="en-US"/>
          </a:p>
        </p:txBody>
      </p:sp>
    </p:spTree>
    <p:extLst>
      <p:ext uri="{BB962C8B-B14F-4D97-AF65-F5344CB8AC3E}">
        <p14:creationId xmlns:p14="http://schemas.microsoft.com/office/powerpoint/2010/main" val="16487117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DC5462-B6D5-2AF7-C656-F253D688BD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D5CA9F-8099-7A7C-ADA7-EF49C549F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3C686C-4494-9EB5-F829-BCDB1B91CCEC}"/>
              </a:ext>
            </a:extLst>
          </p:cNvPr>
          <p:cNvSpPr>
            <a:spLocks noGrp="1" noChangeArrowheads="1"/>
          </p:cNvSpPr>
          <p:nvPr>
            <p:ph type="sldNum" sz="quarter" idx="12"/>
          </p:nvPr>
        </p:nvSpPr>
        <p:spPr>
          <a:ln/>
        </p:spPr>
        <p:txBody>
          <a:bodyPr/>
          <a:lstStyle>
            <a:lvl1pPr>
              <a:defRPr/>
            </a:lvl1pPr>
          </a:lstStyle>
          <a:p>
            <a:pPr>
              <a:defRPr/>
            </a:pPr>
            <a:fld id="{91510A59-C1A6-8941-8586-97F319EBD564}" type="slidenum">
              <a:rPr lang="en-US" altLang="en-US"/>
              <a:pPr>
                <a:defRPr/>
              </a:pPr>
              <a:t>‹#›</a:t>
            </a:fld>
            <a:endParaRPr lang="en-US" altLang="en-US"/>
          </a:p>
        </p:txBody>
      </p:sp>
    </p:spTree>
    <p:extLst>
      <p:ext uri="{BB962C8B-B14F-4D97-AF65-F5344CB8AC3E}">
        <p14:creationId xmlns:p14="http://schemas.microsoft.com/office/powerpoint/2010/main" val="3338451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066A7-7A81-50BE-2E80-C08BA4ABA8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D054ED-80EC-15D0-BCB8-1A58353767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5752AE-495E-6925-EDEB-808FED5C364F}"/>
              </a:ext>
            </a:extLst>
          </p:cNvPr>
          <p:cNvSpPr>
            <a:spLocks noGrp="1" noChangeArrowheads="1"/>
          </p:cNvSpPr>
          <p:nvPr>
            <p:ph type="sldNum" sz="quarter" idx="12"/>
          </p:nvPr>
        </p:nvSpPr>
        <p:spPr>
          <a:ln/>
        </p:spPr>
        <p:txBody>
          <a:bodyPr/>
          <a:lstStyle>
            <a:lvl1pPr>
              <a:defRPr/>
            </a:lvl1pPr>
          </a:lstStyle>
          <a:p>
            <a:pPr>
              <a:defRPr/>
            </a:pPr>
            <a:fld id="{BFD17E3B-71BC-FC4B-BF16-849A0627394B}" type="slidenum">
              <a:rPr lang="en-US" altLang="en-US"/>
              <a:pPr>
                <a:defRPr/>
              </a:pPr>
              <a:t>‹#›</a:t>
            </a:fld>
            <a:endParaRPr lang="en-US" altLang="en-US"/>
          </a:p>
        </p:txBody>
      </p:sp>
    </p:spTree>
    <p:extLst>
      <p:ext uri="{BB962C8B-B14F-4D97-AF65-F5344CB8AC3E}">
        <p14:creationId xmlns:p14="http://schemas.microsoft.com/office/powerpoint/2010/main" val="9769396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947164A-6C17-C9DA-414A-8D5618013F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EAD562-C011-E0DF-7FB6-98576A5389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085128-6E8E-BDD0-B534-D1B4694B3DCB}"/>
              </a:ext>
            </a:extLst>
          </p:cNvPr>
          <p:cNvSpPr>
            <a:spLocks noGrp="1" noChangeArrowheads="1"/>
          </p:cNvSpPr>
          <p:nvPr>
            <p:ph type="sldNum" sz="quarter" idx="12"/>
          </p:nvPr>
        </p:nvSpPr>
        <p:spPr>
          <a:ln/>
        </p:spPr>
        <p:txBody>
          <a:bodyPr/>
          <a:lstStyle>
            <a:lvl1pPr>
              <a:defRPr/>
            </a:lvl1pPr>
          </a:lstStyle>
          <a:p>
            <a:pPr>
              <a:defRPr/>
            </a:pPr>
            <a:fld id="{86143753-3963-E24D-AD18-77AAAC83C4AF}" type="slidenum">
              <a:rPr lang="en-US" altLang="en-US"/>
              <a:pPr>
                <a:defRPr/>
              </a:pPr>
              <a:t>‹#›</a:t>
            </a:fld>
            <a:endParaRPr lang="en-US" altLang="en-US"/>
          </a:p>
        </p:txBody>
      </p:sp>
    </p:spTree>
    <p:extLst>
      <p:ext uri="{BB962C8B-B14F-4D97-AF65-F5344CB8AC3E}">
        <p14:creationId xmlns:p14="http://schemas.microsoft.com/office/powerpoint/2010/main" val="2109143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3A0A88-D35A-C11B-3AC1-DBD2C8F52A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DF2119-134C-0C0D-9850-D82226C9B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5AD647-EC4A-B84E-90F3-9490707499F0}"/>
              </a:ext>
            </a:extLst>
          </p:cNvPr>
          <p:cNvSpPr>
            <a:spLocks noGrp="1" noChangeArrowheads="1"/>
          </p:cNvSpPr>
          <p:nvPr>
            <p:ph type="sldNum" sz="quarter" idx="12"/>
          </p:nvPr>
        </p:nvSpPr>
        <p:spPr>
          <a:ln/>
        </p:spPr>
        <p:txBody>
          <a:bodyPr/>
          <a:lstStyle>
            <a:lvl1pPr>
              <a:defRPr/>
            </a:lvl1pPr>
          </a:lstStyle>
          <a:p>
            <a:pPr>
              <a:defRPr/>
            </a:pPr>
            <a:fld id="{14A14586-8507-AE46-8994-12AB0872450B}" type="slidenum">
              <a:rPr lang="en-US" altLang="en-US"/>
              <a:pPr>
                <a:defRPr/>
              </a:pPr>
              <a:t>‹#›</a:t>
            </a:fld>
            <a:endParaRPr lang="en-US" altLang="en-US"/>
          </a:p>
        </p:txBody>
      </p:sp>
    </p:spTree>
    <p:extLst>
      <p:ext uri="{BB962C8B-B14F-4D97-AF65-F5344CB8AC3E}">
        <p14:creationId xmlns:p14="http://schemas.microsoft.com/office/powerpoint/2010/main" val="337341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74C72B-64B6-9FF1-7A12-A3A6560F2B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BEF7E2-2095-D6C4-9AF7-AB8D640B2E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D69B97-09DD-0CFA-A653-19BD6C6032E9}"/>
              </a:ext>
            </a:extLst>
          </p:cNvPr>
          <p:cNvSpPr>
            <a:spLocks noGrp="1" noChangeArrowheads="1"/>
          </p:cNvSpPr>
          <p:nvPr>
            <p:ph type="sldNum" sz="quarter" idx="12"/>
          </p:nvPr>
        </p:nvSpPr>
        <p:spPr>
          <a:ln/>
        </p:spPr>
        <p:txBody>
          <a:bodyPr/>
          <a:lstStyle>
            <a:lvl1pPr>
              <a:defRPr/>
            </a:lvl1pPr>
          </a:lstStyle>
          <a:p>
            <a:pPr>
              <a:defRPr/>
            </a:pPr>
            <a:fld id="{89745C91-4E2A-2B40-82AC-D7582716C625}" type="slidenum">
              <a:rPr lang="en-US" altLang="en-US"/>
              <a:pPr>
                <a:defRPr/>
              </a:pPr>
              <a:t>‹#›</a:t>
            </a:fld>
            <a:endParaRPr lang="en-US" altLang="en-US"/>
          </a:p>
        </p:txBody>
      </p:sp>
    </p:spTree>
    <p:extLst>
      <p:ext uri="{BB962C8B-B14F-4D97-AF65-F5344CB8AC3E}">
        <p14:creationId xmlns:p14="http://schemas.microsoft.com/office/powerpoint/2010/main" val="2693822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8126870-90D8-EAD9-CB28-74DEE194C3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E455BF-C896-84B1-4736-962E37FB6D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3FD9FB-B2FF-CAAB-DBB2-FD64EF33555E}"/>
              </a:ext>
            </a:extLst>
          </p:cNvPr>
          <p:cNvSpPr>
            <a:spLocks noGrp="1" noChangeArrowheads="1"/>
          </p:cNvSpPr>
          <p:nvPr>
            <p:ph type="sldNum" sz="quarter" idx="12"/>
          </p:nvPr>
        </p:nvSpPr>
        <p:spPr>
          <a:ln/>
        </p:spPr>
        <p:txBody>
          <a:bodyPr/>
          <a:lstStyle>
            <a:lvl1pPr>
              <a:defRPr/>
            </a:lvl1pPr>
          </a:lstStyle>
          <a:p>
            <a:pPr>
              <a:defRPr/>
            </a:pPr>
            <a:fld id="{E0342EB5-84D8-E242-8F96-A70E3B5768B4}" type="slidenum">
              <a:rPr lang="en-US" altLang="en-US"/>
              <a:pPr>
                <a:defRPr/>
              </a:pPr>
              <a:t>‹#›</a:t>
            </a:fld>
            <a:endParaRPr lang="en-US" altLang="en-US"/>
          </a:p>
        </p:txBody>
      </p:sp>
    </p:spTree>
    <p:extLst>
      <p:ext uri="{BB962C8B-B14F-4D97-AF65-F5344CB8AC3E}">
        <p14:creationId xmlns:p14="http://schemas.microsoft.com/office/powerpoint/2010/main" val="20146479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674902E-8F39-B2E5-1CB4-4698050023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1AD690-4AEA-3607-ED63-7EC9F21DF9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388EC7-3235-7CFB-EA43-54D15495C72A}"/>
              </a:ext>
            </a:extLst>
          </p:cNvPr>
          <p:cNvSpPr>
            <a:spLocks noGrp="1" noChangeArrowheads="1"/>
          </p:cNvSpPr>
          <p:nvPr>
            <p:ph type="sldNum" sz="quarter" idx="12"/>
          </p:nvPr>
        </p:nvSpPr>
        <p:spPr>
          <a:ln/>
        </p:spPr>
        <p:txBody>
          <a:bodyPr/>
          <a:lstStyle>
            <a:lvl1pPr>
              <a:defRPr/>
            </a:lvl1pPr>
          </a:lstStyle>
          <a:p>
            <a:pPr>
              <a:defRPr/>
            </a:pPr>
            <a:fld id="{ACEDC024-9EC5-D34D-94ED-91EA9D0903AE}" type="slidenum">
              <a:rPr lang="en-US" altLang="en-US"/>
              <a:pPr>
                <a:defRPr/>
              </a:pPr>
              <a:t>‹#›</a:t>
            </a:fld>
            <a:endParaRPr lang="en-US" altLang="en-US"/>
          </a:p>
        </p:txBody>
      </p:sp>
    </p:spTree>
    <p:extLst>
      <p:ext uri="{BB962C8B-B14F-4D97-AF65-F5344CB8AC3E}">
        <p14:creationId xmlns:p14="http://schemas.microsoft.com/office/powerpoint/2010/main" val="30788026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24F069-37E1-79DF-DECB-FD794589FC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2282C17-EF47-6C6A-12B9-7560910A69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972525-46E9-4CED-8EBA-CC41EF319869}"/>
              </a:ext>
            </a:extLst>
          </p:cNvPr>
          <p:cNvSpPr>
            <a:spLocks noGrp="1" noChangeArrowheads="1"/>
          </p:cNvSpPr>
          <p:nvPr>
            <p:ph type="sldNum" sz="quarter" idx="12"/>
          </p:nvPr>
        </p:nvSpPr>
        <p:spPr>
          <a:ln/>
        </p:spPr>
        <p:txBody>
          <a:bodyPr/>
          <a:lstStyle>
            <a:lvl1pPr>
              <a:defRPr/>
            </a:lvl1pPr>
          </a:lstStyle>
          <a:p>
            <a:pPr>
              <a:defRPr/>
            </a:pPr>
            <a:fld id="{27DD1A1F-1801-9949-904B-5ACB338C1DCD}" type="slidenum">
              <a:rPr lang="en-US" altLang="en-US"/>
              <a:pPr>
                <a:defRPr/>
              </a:pPr>
              <a:t>‹#›</a:t>
            </a:fld>
            <a:endParaRPr lang="en-US" altLang="en-US"/>
          </a:p>
        </p:txBody>
      </p:sp>
    </p:spTree>
    <p:extLst>
      <p:ext uri="{BB962C8B-B14F-4D97-AF65-F5344CB8AC3E}">
        <p14:creationId xmlns:p14="http://schemas.microsoft.com/office/powerpoint/2010/main" val="20917643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8DCC6C-8D26-F790-D49A-246C246310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73E736-467F-A3CD-320C-375417C1E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DF95445-3E44-45B6-DF19-06E30B9BCBD5}"/>
              </a:ext>
            </a:extLst>
          </p:cNvPr>
          <p:cNvSpPr>
            <a:spLocks noGrp="1" noChangeArrowheads="1"/>
          </p:cNvSpPr>
          <p:nvPr>
            <p:ph type="sldNum" sz="quarter" idx="12"/>
          </p:nvPr>
        </p:nvSpPr>
        <p:spPr>
          <a:ln/>
        </p:spPr>
        <p:txBody>
          <a:bodyPr/>
          <a:lstStyle>
            <a:lvl1pPr>
              <a:defRPr/>
            </a:lvl1pPr>
          </a:lstStyle>
          <a:p>
            <a:pPr>
              <a:defRPr/>
            </a:pPr>
            <a:fld id="{08ACF0EC-F933-8B4C-9735-7A4CBED2FB39}" type="slidenum">
              <a:rPr lang="en-US" altLang="en-US"/>
              <a:pPr>
                <a:defRPr/>
              </a:pPr>
              <a:t>‹#›</a:t>
            </a:fld>
            <a:endParaRPr lang="en-US" altLang="en-US"/>
          </a:p>
        </p:txBody>
      </p:sp>
    </p:spTree>
    <p:extLst>
      <p:ext uri="{BB962C8B-B14F-4D97-AF65-F5344CB8AC3E}">
        <p14:creationId xmlns:p14="http://schemas.microsoft.com/office/powerpoint/2010/main" val="695616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53345F-8A81-22D6-CADB-B083249EB70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6472F27-C431-CB87-EF06-B03F57491F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4CB3BB-8AD7-279A-B732-208A6A20907E}"/>
              </a:ext>
            </a:extLst>
          </p:cNvPr>
          <p:cNvSpPr>
            <a:spLocks noGrp="1" noChangeArrowheads="1"/>
          </p:cNvSpPr>
          <p:nvPr>
            <p:ph type="sldNum" sz="quarter" idx="12"/>
          </p:nvPr>
        </p:nvSpPr>
        <p:spPr>
          <a:ln/>
        </p:spPr>
        <p:txBody>
          <a:bodyPr/>
          <a:lstStyle>
            <a:lvl1pPr>
              <a:defRPr/>
            </a:lvl1pPr>
          </a:lstStyle>
          <a:p>
            <a:pPr>
              <a:defRPr/>
            </a:pPr>
            <a:fld id="{4CB629BF-009E-F041-8DB4-CE351C5C96AF}" type="slidenum">
              <a:rPr lang="en-US" altLang="en-US"/>
              <a:pPr>
                <a:defRPr/>
              </a:pPr>
              <a:t>‹#›</a:t>
            </a:fld>
            <a:endParaRPr lang="en-US" altLang="en-US"/>
          </a:p>
        </p:txBody>
      </p:sp>
    </p:spTree>
    <p:extLst>
      <p:ext uri="{BB962C8B-B14F-4D97-AF65-F5344CB8AC3E}">
        <p14:creationId xmlns:p14="http://schemas.microsoft.com/office/powerpoint/2010/main" val="2643367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6731FC-379B-942A-3DAB-DC146F5C9D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2A6198-17DC-152F-1F70-8A77B5F9D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988BC8-7A2F-40D7-7166-212338E7F482}"/>
              </a:ext>
            </a:extLst>
          </p:cNvPr>
          <p:cNvSpPr>
            <a:spLocks noGrp="1" noChangeArrowheads="1"/>
          </p:cNvSpPr>
          <p:nvPr>
            <p:ph type="sldNum" sz="quarter" idx="12"/>
          </p:nvPr>
        </p:nvSpPr>
        <p:spPr>
          <a:ln/>
        </p:spPr>
        <p:txBody>
          <a:bodyPr/>
          <a:lstStyle>
            <a:lvl1pPr>
              <a:defRPr/>
            </a:lvl1pPr>
          </a:lstStyle>
          <a:p>
            <a:pPr>
              <a:defRPr/>
            </a:pPr>
            <a:fld id="{FDFC84E9-0CF4-8E42-80FA-918111085400}" type="slidenum">
              <a:rPr lang="en-US" altLang="en-US"/>
              <a:pPr>
                <a:defRPr/>
              </a:pPr>
              <a:t>‹#›</a:t>
            </a:fld>
            <a:endParaRPr lang="en-US" altLang="en-US"/>
          </a:p>
        </p:txBody>
      </p:sp>
    </p:spTree>
    <p:extLst>
      <p:ext uri="{BB962C8B-B14F-4D97-AF65-F5344CB8AC3E}">
        <p14:creationId xmlns:p14="http://schemas.microsoft.com/office/powerpoint/2010/main" val="25447132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BE4511-013A-22C7-3DAB-7173177450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1328ED-A6A4-0F49-00B6-BBAD40C644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94C434-59CE-CF24-FEDD-7A724E93B07E}"/>
              </a:ext>
            </a:extLst>
          </p:cNvPr>
          <p:cNvSpPr>
            <a:spLocks noGrp="1" noChangeArrowheads="1"/>
          </p:cNvSpPr>
          <p:nvPr>
            <p:ph type="sldNum" sz="quarter" idx="12"/>
          </p:nvPr>
        </p:nvSpPr>
        <p:spPr>
          <a:ln/>
        </p:spPr>
        <p:txBody>
          <a:bodyPr/>
          <a:lstStyle>
            <a:lvl1pPr>
              <a:defRPr/>
            </a:lvl1pPr>
          </a:lstStyle>
          <a:p>
            <a:pPr>
              <a:defRPr/>
            </a:pPr>
            <a:fld id="{5CB1EDB7-EE1D-554D-9C49-110EB20F7784}" type="slidenum">
              <a:rPr lang="en-US" altLang="en-US"/>
              <a:pPr>
                <a:defRPr/>
              </a:pPr>
              <a:t>‹#›</a:t>
            </a:fld>
            <a:endParaRPr lang="en-US" altLang="en-US"/>
          </a:p>
        </p:txBody>
      </p:sp>
    </p:spTree>
    <p:extLst>
      <p:ext uri="{BB962C8B-B14F-4D97-AF65-F5344CB8AC3E}">
        <p14:creationId xmlns:p14="http://schemas.microsoft.com/office/powerpoint/2010/main" val="3341793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04469A-8B65-9B89-2E81-10AAA52FEA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34F204-7971-26F4-97EC-A86C8E0111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413B84-4282-3BF2-5B14-A32909A09554}"/>
              </a:ext>
            </a:extLst>
          </p:cNvPr>
          <p:cNvSpPr>
            <a:spLocks noGrp="1" noChangeArrowheads="1"/>
          </p:cNvSpPr>
          <p:nvPr>
            <p:ph type="sldNum" sz="quarter" idx="12"/>
          </p:nvPr>
        </p:nvSpPr>
        <p:spPr>
          <a:ln/>
        </p:spPr>
        <p:txBody>
          <a:bodyPr/>
          <a:lstStyle>
            <a:lvl1pPr>
              <a:defRPr/>
            </a:lvl1pPr>
          </a:lstStyle>
          <a:p>
            <a:pPr>
              <a:defRPr/>
            </a:pPr>
            <a:fld id="{EF23A2F0-5FC4-C14F-A187-CB9B3BA2E409}" type="slidenum">
              <a:rPr lang="en-US" altLang="en-US"/>
              <a:pPr>
                <a:defRPr/>
              </a:pPr>
              <a:t>‹#›</a:t>
            </a:fld>
            <a:endParaRPr lang="en-US" altLang="en-US"/>
          </a:p>
        </p:txBody>
      </p:sp>
    </p:spTree>
    <p:extLst>
      <p:ext uri="{BB962C8B-B14F-4D97-AF65-F5344CB8AC3E}">
        <p14:creationId xmlns:p14="http://schemas.microsoft.com/office/powerpoint/2010/main" val="2800345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DE00D9-4613-B693-868E-2AF55036E9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92E18E-81EE-7851-740A-5DEEB4370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D97C45-D011-21CD-D5E6-7E0C501F3A3F}"/>
              </a:ext>
            </a:extLst>
          </p:cNvPr>
          <p:cNvSpPr>
            <a:spLocks noGrp="1" noChangeArrowheads="1"/>
          </p:cNvSpPr>
          <p:nvPr>
            <p:ph type="sldNum" sz="quarter" idx="12"/>
          </p:nvPr>
        </p:nvSpPr>
        <p:spPr>
          <a:ln/>
        </p:spPr>
        <p:txBody>
          <a:bodyPr/>
          <a:lstStyle>
            <a:lvl1pPr>
              <a:defRPr/>
            </a:lvl1pPr>
          </a:lstStyle>
          <a:p>
            <a:pPr>
              <a:defRPr/>
            </a:pPr>
            <a:fld id="{7EE3D7AE-E3A1-E141-898E-36CAC70006EA}" type="slidenum">
              <a:rPr lang="en-US" altLang="en-US"/>
              <a:pPr>
                <a:defRPr/>
              </a:pPr>
              <a:t>‹#›</a:t>
            </a:fld>
            <a:endParaRPr lang="en-US" altLang="en-US"/>
          </a:p>
        </p:txBody>
      </p:sp>
    </p:spTree>
    <p:extLst>
      <p:ext uri="{BB962C8B-B14F-4D97-AF65-F5344CB8AC3E}">
        <p14:creationId xmlns:p14="http://schemas.microsoft.com/office/powerpoint/2010/main" val="5921951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0C17E7-E054-2128-AB10-00CE17BD144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E3F0B05E-111D-427F-226C-9094CB81DF6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19F35AD-2F0B-2E59-1581-52BB5CF8040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4EC62A4-0A88-E94C-A71A-E8A0A66D8B2A}" type="slidenum">
              <a:rPr lang="en-US" altLang="en-US"/>
              <a:pPr>
                <a:defRPr/>
              </a:pPr>
              <a:t>‹#›</a:t>
            </a:fld>
            <a:endParaRPr lang="en-US" altLang="en-US"/>
          </a:p>
        </p:txBody>
      </p:sp>
    </p:spTree>
    <p:extLst>
      <p:ext uri="{BB962C8B-B14F-4D97-AF65-F5344CB8AC3E}">
        <p14:creationId xmlns:p14="http://schemas.microsoft.com/office/powerpoint/2010/main" val="2335324563"/>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7516E3-14D4-597C-64F9-5538C649D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FD659B-7820-CFD5-1C2E-BC3358DC0D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8AD454-7ECC-5BE0-A70D-3BE315ECB7FA}"/>
              </a:ext>
            </a:extLst>
          </p:cNvPr>
          <p:cNvSpPr>
            <a:spLocks noGrp="1" noChangeArrowheads="1"/>
          </p:cNvSpPr>
          <p:nvPr>
            <p:ph type="sldNum" sz="quarter" idx="12"/>
          </p:nvPr>
        </p:nvSpPr>
        <p:spPr>
          <a:ln/>
        </p:spPr>
        <p:txBody>
          <a:bodyPr/>
          <a:lstStyle>
            <a:lvl1pPr>
              <a:defRPr/>
            </a:lvl1pPr>
          </a:lstStyle>
          <a:p>
            <a:pPr>
              <a:defRPr/>
            </a:pPr>
            <a:fld id="{6F936D96-8B80-2747-A970-28C18C4AF0EA}" type="slidenum">
              <a:rPr lang="en-US" altLang="en-US"/>
              <a:pPr>
                <a:defRPr/>
              </a:pPr>
              <a:t>‹#›</a:t>
            </a:fld>
            <a:endParaRPr lang="en-US" altLang="en-US"/>
          </a:p>
        </p:txBody>
      </p:sp>
    </p:spTree>
    <p:extLst>
      <p:ext uri="{BB962C8B-B14F-4D97-AF65-F5344CB8AC3E}">
        <p14:creationId xmlns:p14="http://schemas.microsoft.com/office/powerpoint/2010/main" val="2557180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CF2CC4-022B-5CE0-8EC8-AA94000F0F9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EED6853A-D84B-F739-56CF-4529257A365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A0A76B7C-D684-81B6-FD68-3FAE8DFE3F7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D25A68A-BC2C-644A-9196-854798DF442E}" type="slidenum">
              <a:rPr lang="en-US" altLang="en-US"/>
              <a:pPr>
                <a:defRPr/>
              </a:pPr>
              <a:t>‹#›</a:t>
            </a:fld>
            <a:endParaRPr lang="en-US" altLang="en-US"/>
          </a:p>
        </p:txBody>
      </p:sp>
    </p:spTree>
    <p:extLst>
      <p:ext uri="{BB962C8B-B14F-4D97-AF65-F5344CB8AC3E}">
        <p14:creationId xmlns:p14="http://schemas.microsoft.com/office/powerpoint/2010/main" val="3764306850"/>
      </p:ext>
    </p:extLst>
  </p:cSld>
  <p:clrMapOvr>
    <a:masterClrMapping/>
  </p:clrMapOvr>
  <p:transition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434F947-CBD2-40DC-6D0A-02BF8F7264F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CD12251-A29B-EAC5-A45F-7B3F1F740EC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A66C1099-434B-CC56-6A60-C2C561C8A06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1CC8DB4-3508-0D4D-A4FF-8D4DC7824801}" type="slidenum">
              <a:rPr lang="en-US" altLang="en-US"/>
              <a:pPr>
                <a:defRPr/>
              </a:pPr>
              <a:t>‹#›</a:t>
            </a:fld>
            <a:endParaRPr lang="en-US" altLang="en-US"/>
          </a:p>
        </p:txBody>
      </p:sp>
    </p:spTree>
    <p:extLst>
      <p:ext uri="{BB962C8B-B14F-4D97-AF65-F5344CB8AC3E}">
        <p14:creationId xmlns:p14="http://schemas.microsoft.com/office/powerpoint/2010/main" val="830302770"/>
      </p:ext>
    </p:extLst>
  </p:cSld>
  <p:clrMapOvr>
    <a:masterClrMapping/>
  </p:clrMapOvr>
  <p:transition advClick="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4F6CF5-DA20-2EA7-4A26-15959C07B53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B1A5259A-8D12-6473-2C6F-A3D32A7A0E4D}"/>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B541E9AB-CAC0-B306-CE89-684ADC8AB7B2}"/>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CABC048-4B29-BC4E-89EE-64AC92FC2EB8}" type="slidenum">
              <a:rPr lang="en-US" altLang="en-US"/>
              <a:pPr>
                <a:defRPr/>
              </a:pPr>
              <a:t>‹#›</a:t>
            </a:fld>
            <a:endParaRPr lang="en-US" altLang="en-US"/>
          </a:p>
        </p:txBody>
      </p:sp>
    </p:spTree>
    <p:extLst>
      <p:ext uri="{BB962C8B-B14F-4D97-AF65-F5344CB8AC3E}">
        <p14:creationId xmlns:p14="http://schemas.microsoft.com/office/powerpoint/2010/main" val="1338099068"/>
      </p:ext>
    </p:extLst>
  </p:cSld>
  <p:clrMapOvr>
    <a:masterClrMapping/>
  </p:clrMapOvr>
  <p:transition advClick="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193BBF-CEC4-2F5B-CB77-0C471840133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2601553A-9C35-6F67-B6F7-4347AF11570F}"/>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06EA8F14-F370-FB12-5941-30461BFFB13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14AB5AA-E043-4341-B269-085748A63142}" type="slidenum">
              <a:rPr lang="en-US" altLang="en-US"/>
              <a:pPr>
                <a:defRPr/>
              </a:pPr>
              <a:t>‹#›</a:t>
            </a:fld>
            <a:endParaRPr lang="en-US" altLang="en-US"/>
          </a:p>
        </p:txBody>
      </p:sp>
    </p:spTree>
    <p:extLst>
      <p:ext uri="{BB962C8B-B14F-4D97-AF65-F5344CB8AC3E}">
        <p14:creationId xmlns:p14="http://schemas.microsoft.com/office/powerpoint/2010/main" val="2332623557"/>
      </p:ext>
    </p:extLst>
  </p:cSld>
  <p:clrMapOvr>
    <a:masterClrMapping/>
  </p:clrMapOvr>
  <p:transition advClick="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76EA71E-CA92-7618-CBC8-A6CE89A1229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5001216A-4876-13B1-43B3-5679764601F7}"/>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C0886EC7-899C-FE60-BE4B-3099BADDA5F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04793B9-58A2-E242-977F-800FC28643C2}" type="slidenum">
              <a:rPr lang="en-US" altLang="en-US"/>
              <a:pPr>
                <a:defRPr/>
              </a:pPr>
              <a:t>‹#›</a:t>
            </a:fld>
            <a:endParaRPr lang="en-US" altLang="en-US"/>
          </a:p>
        </p:txBody>
      </p:sp>
    </p:spTree>
    <p:extLst>
      <p:ext uri="{BB962C8B-B14F-4D97-AF65-F5344CB8AC3E}">
        <p14:creationId xmlns:p14="http://schemas.microsoft.com/office/powerpoint/2010/main" val="3197521473"/>
      </p:ext>
    </p:extLst>
  </p:cSld>
  <p:clrMapOvr>
    <a:masterClrMapping/>
  </p:clrMapOvr>
  <p:transition advClick="0"/>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E7E79C-5DFC-22B5-4167-6D5DD420FF5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8D4FD382-534B-ACED-38C7-2E4D6EBF5CEF}"/>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8066EBB4-089B-E203-2D66-7FB254F981F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6A006D9-BCDA-5D4E-8CD2-F027BE09FD5F}" type="slidenum">
              <a:rPr lang="en-US" altLang="en-US"/>
              <a:pPr>
                <a:defRPr/>
              </a:pPr>
              <a:t>‹#›</a:t>
            </a:fld>
            <a:endParaRPr lang="en-US" altLang="en-US"/>
          </a:p>
        </p:txBody>
      </p:sp>
    </p:spTree>
    <p:extLst>
      <p:ext uri="{BB962C8B-B14F-4D97-AF65-F5344CB8AC3E}">
        <p14:creationId xmlns:p14="http://schemas.microsoft.com/office/powerpoint/2010/main" val="3231169786"/>
      </p:ext>
    </p:extLst>
  </p:cSld>
  <p:clrMapOvr>
    <a:masterClrMapping/>
  </p:clrMapOvr>
  <p:transition advClick="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568FB5-4E72-B018-795D-A9DC44EC7B2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F6305A1-8C73-7DAA-D81F-8DABBDEA9FF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741C547-A03F-98BD-0105-2DB45FFD1E0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CF43356-05AC-ED45-A2A9-C85DB9379B85}" type="slidenum">
              <a:rPr lang="en-US" altLang="en-US"/>
              <a:pPr>
                <a:defRPr/>
              </a:pPr>
              <a:t>‹#›</a:t>
            </a:fld>
            <a:endParaRPr lang="en-US" altLang="en-US"/>
          </a:p>
        </p:txBody>
      </p:sp>
    </p:spTree>
    <p:extLst>
      <p:ext uri="{BB962C8B-B14F-4D97-AF65-F5344CB8AC3E}">
        <p14:creationId xmlns:p14="http://schemas.microsoft.com/office/powerpoint/2010/main" val="3726523512"/>
      </p:ext>
    </p:extLst>
  </p:cSld>
  <p:clrMapOvr>
    <a:masterClrMapping/>
  </p:clrMapOvr>
  <p:transition advClick="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001C697-61D0-6FB9-B7E5-98E0959CD1C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30AE79E-1298-5827-9765-9B380A018B8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73445A6-BF90-10C1-CC1F-D203F49D0C0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1E78800-E456-5742-9F94-38D6F7C5EAB0}" type="slidenum">
              <a:rPr lang="en-US" altLang="en-US"/>
              <a:pPr>
                <a:defRPr/>
              </a:pPr>
              <a:t>‹#›</a:t>
            </a:fld>
            <a:endParaRPr lang="en-US" altLang="en-US"/>
          </a:p>
        </p:txBody>
      </p:sp>
    </p:spTree>
    <p:extLst>
      <p:ext uri="{BB962C8B-B14F-4D97-AF65-F5344CB8AC3E}">
        <p14:creationId xmlns:p14="http://schemas.microsoft.com/office/powerpoint/2010/main" val="1865980300"/>
      </p:ext>
    </p:extLst>
  </p:cSld>
  <p:clrMapOvr>
    <a:masterClrMapping/>
  </p:clrMapOvr>
  <p:transition advClick="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8E9772-BFF8-D6C6-37A9-BD44455911B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C07CEADA-8B3F-B45B-B5FD-8B0F085254C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CA5CDDD5-547B-85DB-E7F8-0DAAE99E5A23}"/>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2ED9D27-1D5F-8C4F-BDE7-A95BFF5CB2ED}" type="slidenum">
              <a:rPr lang="en-US" altLang="en-US"/>
              <a:pPr>
                <a:defRPr/>
              </a:pPr>
              <a:t>‹#›</a:t>
            </a:fld>
            <a:endParaRPr lang="en-US" altLang="en-US"/>
          </a:p>
        </p:txBody>
      </p:sp>
    </p:spTree>
    <p:extLst>
      <p:ext uri="{BB962C8B-B14F-4D97-AF65-F5344CB8AC3E}">
        <p14:creationId xmlns:p14="http://schemas.microsoft.com/office/powerpoint/2010/main" val="3656323100"/>
      </p:ext>
    </p:extLst>
  </p:cSld>
  <p:clrMapOvr>
    <a:masterClrMapping/>
  </p:clrMapOvr>
  <p:transition advClick="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10A653-D226-0B96-67FE-F4401673484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3ECB2E7D-1CF2-A36F-C6C4-F3978FA1936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C3FBD8C-C690-A171-49E8-9E7E2EC7710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48F6F37-1279-A247-883A-43B4F752C70E}" type="slidenum">
              <a:rPr lang="en-US" altLang="en-US"/>
              <a:pPr>
                <a:defRPr/>
              </a:pPr>
              <a:t>‹#›</a:t>
            </a:fld>
            <a:endParaRPr lang="en-US" altLang="en-US"/>
          </a:p>
        </p:txBody>
      </p:sp>
    </p:spTree>
    <p:extLst>
      <p:ext uri="{BB962C8B-B14F-4D97-AF65-F5344CB8AC3E}">
        <p14:creationId xmlns:p14="http://schemas.microsoft.com/office/powerpoint/2010/main" val="405425826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2E7D40-73E7-D811-E461-DDC2FD52716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63C6F1-7B26-2B00-E9CC-BE03F1AE8DC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6A2F87C4-3D31-60D6-EA10-FB87187A17B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7B7788F6-1404-0647-2365-B1980EDEA01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68CB4BE0-D1EF-6F95-0284-0171AC0BF34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D943B70-2947-1045-AA13-42069C6A673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980" r:id="rId1"/>
    <p:sldLayoutId id="2147486981" r:id="rId2"/>
    <p:sldLayoutId id="2147486982" r:id="rId3"/>
    <p:sldLayoutId id="2147486983" r:id="rId4"/>
    <p:sldLayoutId id="2147486984" r:id="rId5"/>
    <p:sldLayoutId id="2147486985" r:id="rId6"/>
    <p:sldLayoutId id="2147486986" r:id="rId7"/>
    <p:sldLayoutId id="2147486987" r:id="rId8"/>
    <p:sldLayoutId id="2147486988" r:id="rId9"/>
    <p:sldLayoutId id="2147486989" r:id="rId10"/>
    <p:sldLayoutId id="21474869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4C5E602-5AC6-85A8-4265-AC6F7F34B6A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1971" name="Rectangle 3">
            <a:extLst>
              <a:ext uri="{FF2B5EF4-FFF2-40B4-BE49-F238E27FC236}">
                <a16:creationId xmlns:a16="http://schemas.microsoft.com/office/drawing/2014/main" id="{68A8AF5B-FD5E-A5B2-6DAD-6AC0A48CBBF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D08918-2A1F-05BB-DB60-8663957B0CA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84D5226-FBF2-641A-7AEA-82A2A0E164D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2E925CB-4429-B247-7415-E5FE4C15838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7EC7A2C0-3C88-4946-9CA9-6C2082FB52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094" r:id="rId1"/>
    <p:sldLayoutId id="2147487095" r:id="rId2"/>
    <p:sldLayoutId id="2147487096" r:id="rId3"/>
    <p:sldLayoutId id="2147487097" r:id="rId4"/>
    <p:sldLayoutId id="2147487098" r:id="rId5"/>
    <p:sldLayoutId id="2147487099" r:id="rId6"/>
    <p:sldLayoutId id="2147487100" r:id="rId7"/>
    <p:sldLayoutId id="2147487101" r:id="rId8"/>
    <p:sldLayoutId id="2147487102" r:id="rId9"/>
    <p:sldLayoutId id="2147487103" r:id="rId10"/>
    <p:sldLayoutId id="2147487104" r:id="rId11"/>
    <p:sldLayoutId id="2147487105" r:id="rId12"/>
    <p:sldLayoutId id="2147487106"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256D6B-259D-E188-50FC-C7D27E50CBC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3DCF8E-88D2-A21E-CF95-F58FCC129A9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D44D3-C77C-7D0E-1FF8-2F469CF1CE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DFA1C6A5-E7BC-3944-9281-35EA9E31D750}" type="datetime1">
              <a:rPr lang="en-US" smtClean="0"/>
              <a:t>3/15/26</a:t>
            </a:fld>
            <a:endParaRPr lang="en-US"/>
          </a:p>
        </p:txBody>
      </p:sp>
      <p:sp>
        <p:nvSpPr>
          <p:cNvPr id="5" name="Footer Placeholder 4">
            <a:extLst>
              <a:ext uri="{FF2B5EF4-FFF2-40B4-BE49-F238E27FC236}">
                <a16:creationId xmlns:a16="http://schemas.microsoft.com/office/drawing/2014/main" id="{5562D4B1-9AAA-1CDC-E4B1-6DABDDF57ED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F52E1ED-0F5E-B23D-4182-538485F064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0E4D1370-2F0B-D04B-AB30-DA9AF2EE208C}" type="slidenum">
              <a:rPr lang="en-US" smtClean="0"/>
              <a:t>‹#›</a:t>
            </a:fld>
            <a:endParaRPr lang="en-US"/>
          </a:p>
        </p:txBody>
      </p:sp>
    </p:spTree>
    <p:extLst>
      <p:ext uri="{BB962C8B-B14F-4D97-AF65-F5344CB8AC3E}">
        <p14:creationId xmlns:p14="http://schemas.microsoft.com/office/powerpoint/2010/main" val="1423443209"/>
      </p:ext>
    </p:extLst>
  </p:cSld>
  <p:clrMap bg1="lt1" tx1="dk1" bg2="lt2" tx2="dk2" accent1="accent1" accent2="accent2" accent3="accent3" accent4="accent4" accent5="accent5" accent6="accent6" hlink="hlink" folHlink="folHlink"/>
  <p:sldLayoutIdLst>
    <p:sldLayoutId id="2147487134" r:id="rId1"/>
    <p:sldLayoutId id="2147487135" r:id="rId2"/>
    <p:sldLayoutId id="2147487136" r:id="rId3"/>
    <p:sldLayoutId id="2147487137" r:id="rId4"/>
    <p:sldLayoutId id="2147487138" r:id="rId5"/>
    <p:sldLayoutId id="2147487139" r:id="rId6"/>
    <p:sldLayoutId id="2147487140" r:id="rId7"/>
    <p:sldLayoutId id="2147487141" r:id="rId8"/>
    <p:sldLayoutId id="2147487142" r:id="rId9"/>
    <p:sldLayoutId id="2147487143" r:id="rId10"/>
    <p:sldLayoutId id="2147487144" r:id="rId11"/>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99A79F-1D0F-8BF7-9E07-5C513A3B76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D68A4EA6-8FE6-99A4-9F2E-68B47B152BF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E377CC58-7633-6F44-225F-B155B75BF14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E9DDC83-0F70-6277-7305-C1B21DA4D62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7A79C61-6321-491D-A676-BEA0C599CC9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50BDC704-B649-324E-8AEE-97463831B8C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991" r:id="rId1"/>
    <p:sldLayoutId id="2147486992" r:id="rId2"/>
    <p:sldLayoutId id="2147486993" r:id="rId3"/>
    <p:sldLayoutId id="2147486994" r:id="rId4"/>
    <p:sldLayoutId id="2147486995" r:id="rId5"/>
    <p:sldLayoutId id="2147486996" r:id="rId6"/>
    <p:sldLayoutId id="2147486997" r:id="rId7"/>
    <p:sldLayoutId id="2147486998" r:id="rId8"/>
    <p:sldLayoutId id="2147486999" r:id="rId9"/>
    <p:sldLayoutId id="2147487000" r:id="rId10"/>
    <p:sldLayoutId id="21474870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5ABD2A1-3D84-4FA3-042D-8222FF8DF9A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49A264CC-6919-6A70-7D72-B89905284FF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E51BF61-868C-2FC1-FC2D-A03D2FC8A34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71528D35-DD2F-784F-454F-4190820EFF1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DC055C19-60AC-EF9C-50E4-E7FB1D529A7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43E08E8-0C14-F04C-A2A7-16BA103A2BF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7002" r:id="rId1"/>
    <p:sldLayoutId id="2147487003" r:id="rId2"/>
    <p:sldLayoutId id="2147487004" r:id="rId3"/>
    <p:sldLayoutId id="2147487005" r:id="rId4"/>
    <p:sldLayoutId id="2147487006" r:id="rId5"/>
    <p:sldLayoutId id="2147487007" r:id="rId6"/>
    <p:sldLayoutId id="2147487008" r:id="rId7"/>
    <p:sldLayoutId id="2147487009" r:id="rId8"/>
    <p:sldLayoutId id="2147487010" r:id="rId9"/>
    <p:sldLayoutId id="2147487011" r:id="rId10"/>
    <p:sldLayoutId id="21474870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CA3B979-2004-8837-B8F3-67375328DD4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212B8BF-002D-5334-01F2-CE44BCDC38B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B5897460-6EEB-9455-25B5-13EF1819EBB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DD580AF-E755-25EC-3C33-405C4947E48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1642A71E-7961-A229-E03C-6C8D816EE7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C69CF9C-BFF3-E247-B313-B1709DB4877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7013" r:id="rId1"/>
    <p:sldLayoutId id="2147487014" r:id="rId2"/>
    <p:sldLayoutId id="2147487015" r:id="rId3"/>
    <p:sldLayoutId id="2147487016" r:id="rId4"/>
    <p:sldLayoutId id="2147487017" r:id="rId5"/>
    <p:sldLayoutId id="2147487018" r:id="rId6"/>
    <p:sldLayoutId id="2147487019" r:id="rId7"/>
    <p:sldLayoutId id="2147487020" r:id="rId8"/>
    <p:sldLayoutId id="2147487021" r:id="rId9"/>
    <p:sldLayoutId id="2147487022" r:id="rId10"/>
    <p:sldLayoutId id="214748702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66B6F37-EAFA-1068-0E8A-DE31E51D375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BEAB4BC-FA9C-131E-D90D-FB96627C443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61E19AFC-B784-1363-8738-F49158FD918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C9C506BA-2237-781C-ACAA-C1D68EC6800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6EA27A0-0372-8BD4-374F-421782FA94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963087F-169D-FE41-870F-52D472B777C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7024" r:id="rId1"/>
    <p:sldLayoutId id="2147487025" r:id="rId2"/>
    <p:sldLayoutId id="2147487026" r:id="rId3"/>
    <p:sldLayoutId id="2147487027" r:id="rId4"/>
    <p:sldLayoutId id="2147487028" r:id="rId5"/>
    <p:sldLayoutId id="2147487029" r:id="rId6"/>
    <p:sldLayoutId id="2147487030" r:id="rId7"/>
    <p:sldLayoutId id="2147487031" r:id="rId8"/>
    <p:sldLayoutId id="2147487032" r:id="rId9"/>
    <p:sldLayoutId id="2147487033" r:id="rId10"/>
    <p:sldLayoutId id="214748703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9EBABA5-A939-948F-D254-4EF25C8171B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223F65D3-C0CD-CC9D-78EB-E3490F46C21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0AB3BE7A-B3FE-0659-D53C-26A0ED62171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2FE2351-4AAD-2998-39CB-2B4EF1D141E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31507F8-E87A-4B72-00E9-9CC55F36C2F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6FC4895-FAC1-0341-9F77-322BFB4A4D5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7035" r:id="rId1"/>
    <p:sldLayoutId id="2147487036" r:id="rId2"/>
    <p:sldLayoutId id="2147487037" r:id="rId3"/>
    <p:sldLayoutId id="2147487038" r:id="rId4"/>
    <p:sldLayoutId id="2147487039" r:id="rId5"/>
    <p:sldLayoutId id="2147487040" r:id="rId6"/>
    <p:sldLayoutId id="2147487041" r:id="rId7"/>
    <p:sldLayoutId id="2147487042" r:id="rId8"/>
    <p:sldLayoutId id="2147487043" r:id="rId9"/>
    <p:sldLayoutId id="2147487044" r:id="rId10"/>
    <p:sldLayoutId id="21474870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7E856FB-9E81-AA7E-E0B7-F14DC12F54F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4929A2DF-B082-AE03-37F3-E494C693A8C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C5516F7D-31A3-9A68-440D-53C7CC5A9B5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4B6863B-9436-2626-324E-24A9BC8B9A9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E6D1FB94-D889-B053-BE08-2EEB4FBCCB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EBC9845-6A5F-8A4A-A7A7-536FC918BD46}"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7046" r:id="rId1"/>
    <p:sldLayoutId id="2147487047" r:id="rId2"/>
    <p:sldLayoutId id="2147487048" r:id="rId3"/>
    <p:sldLayoutId id="2147487049" r:id="rId4"/>
    <p:sldLayoutId id="2147487050" r:id="rId5"/>
    <p:sldLayoutId id="2147487051" r:id="rId6"/>
    <p:sldLayoutId id="2147487052" r:id="rId7"/>
    <p:sldLayoutId id="2147487053" r:id="rId8"/>
    <p:sldLayoutId id="2147487054" r:id="rId9"/>
    <p:sldLayoutId id="2147487055" r:id="rId10"/>
    <p:sldLayoutId id="214748705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ECD1348-8226-EC07-C1D0-24F300CB65D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0AC8D934-E707-C5CD-5F19-5BDD150AABB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E93DF3CF-2C6E-802F-8205-36524129EF6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71BF0EA-0C76-8C0C-8F58-92F2C5E642C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77614937-D11F-FFDE-7E66-80FE2EE50E7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2234F7A2-48EC-DF48-BC38-A57E8D5D08D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7057" r:id="rId1"/>
    <p:sldLayoutId id="2147487058" r:id="rId2"/>
    <p:sldLayoutId id="2147487059" r:id="rId3"/>
    <p:sldLayoutId id="2147487060" r:id="rId4"/>
    <p:sldLayoutId id="2147487061" r:id="rId5"/>
    <p:sldLayoutId id="2147487062" r:id="rId6"/>
    <p:sldLayoutId id="2147487063" r:id="rId7"/>
    <p:sldLayoutId id="2147487064" r:id="rId8"/>
    <p:sldLayoutId id="2147487065" r:id="rId9"/>
    <p:sldLayoutId id="2147487066" r:id="rId10"/>
    <p:sldLayoutId id="21474870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04ADCDB-CFB3-1BCA-05C9-79658C06BBD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9331" name="Rectangle 3">
            <a:extLst>
              <a:ext uri="{FF2B5EF4-FFF2-40B4-BE49-F238E27FC236}">
                <a16:creationId xmlns:a16="http://schemas.microsoft.com/office/drawing/2014/main" id="{30066E42-10F2-C945-EED3-BD686562649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22F34E-FF2F-596D-933D-39DEDA67838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6711F44-EA5B-AB91-C931-7F70A5689FC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9F2EF4F0-255A-98FF-30E7-2D36E81C453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5A7B2BCA-E64B-ED47-87F8-86D3FF6EAF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068" r:id="rId1"/>
    <p:sldLayoutId id="2147487069" r:id="rId2"/>
    <p:sldLayoutId id="2147487070" r:id="rId3"/>
    <p:sldLayoutId id="2147487071" r:id="rId4"/>
    <p:sldLayoutId id="2147487072" r:id="rId5"/>
    <p:sldLayoutId id="2147487073" r:id="rId6"/>
    <p:sldLayoutId id="2147487074" r:id="rId7"/>
    <p:sldLayoutId id="2147487075" r:id="rId8"/>
    <p:sldLayoutId id="2147487076" r:id="rId9"/>
    <p:sldLayoutId id="2147487077" r:id="rId10"/>
    <p:sldLayoutId id="2147487078" r:id="rId11"/>
    <p:sldLayoutId id="2147487079" r:id="rId12"/>
    <p:sldLayoutId id="2147487080"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9.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161616"/>
        </a:solidFill>
        <a:effectLst/>
      </p:bgPr>
    </p:bg>
    <p:spTree>
      <p:nvGrpSpPr>
        <p:cNvPr id="1" name=""/>
        <p:cNvGrpSpPr/>
        <p:nvPr/>
      </p:nvGrpSpPr>
      <p:grpSpPr>
        <a:xfrm>
          <a:off x="0" y="0"/>
          <a:ext cx="0" cy="0"/>
          <a:chOff x="0" y="0"/>
          <a:chExt cx="0" cy="0"/>
        </a:xfrm>
      </p:grpSpPr>
      <p:pic>
        <p:nvPicPr>
          <p:cNvPr id="129026" name="Picture 4" descr="heic0602a.jpg">
            <a:extLst>
              <a:ext uri="{FF2B5EF4-FFF2-40B4-BE49-F238E27FC236}">
                <a16:creationId xmlns:a16="http://schemas.microsoft.com/office/drawing/2014/main" id="{E4A35A7D-2851-3894-6B06-760D49BCA5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2">
            <a:extLst>
              <a:ext uri="{FF2B5EF4-FFF2-40B4-BE49-F238E27FC236}">
                <a16:creationId xmlns:a16="http://schemas.microsoft.com/office/drawing/2014/main" id="{F39B1DAD-0A4E-214D-1746-DA8DB902446D}"/>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Milky Way Spiral Arms I</a:t>
            </a:r>
          </a:p>
        </p:txBody>
      </p:sp>
      <p:sp>
        <p:nvSpPr>
          <p:cNvPr id="129028" name="TextBox 1">
            <a:extLst>
              <a:ext uri="{FF2B5EF4-FFF2-40B4-BE49-F238E27FC236}">
                <a16:creationId xmlns:a16="http://schemas.microsoft.com/office/drawing/2014/main" id="{949D55C1-3A4E-D91E-D359-4F6DAD226431}"/>
              </a:ext>
            </a:extLst>
          </p:cNvPr>
          <p:cNvSpPr txBox="1">
            <a:spLocks noChangeArrowheads="1"/>
          </p:cNvSpPr>
          <p:nvPr/>
        </p:nvSpPr>
        <p:spPr bwMode="auto">
          <a:xfrm>
            <a:off x="914400" y="6305550"/>
            <a:ext cx="269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M101: Pinwheel Galaxy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161616"/>
        </a:solidFill>
        <a:effectLst/>
      </p:bgPr>
    </p:bg>
    <p:spTree>
      <p:nvGrpSpPr>
        <p:cNvPr id="1" name=""/>
        <p:cNvGrpSpPr/>
        <p:nvPr/>
      </p:nvGrpSpPr>
      <p:grpSpPr>
        <a:xfrm>
          <a:off x="0" y="0"/>
          <a:ext cx="0" cy="0"/>
          <a:chOff x="0" y="0"/>
          <a:chExt cx="0" cy="0"/>
        </a:xfrm>
      </p:grpSpPr>
      <p:pic>
        <p:nvPicPr>
          <p:cNvPr id="134146" name="Picture 4" descr="heic0602a.jpg">
            <a:extLst>
              <a:ext uri="{FF2B5EF4-FFF2-40B4-BE49-F238E27FC236}">
                <a16:creationId xmlns:a16="http://schemas.microsoft.com/office/drawing/2014/main" id="{EC9B7E16-DDD4-A8C5-844C-56471E5134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2">
            <a:extLst>
              <a:ext uri="{FF2B5EF4-FFF2-40B4-BE49-F238E27FC236}">
                <a16:creationId xmlns:a16="http://schemas.microsoft.com/office/drawing/2014/main" id="{5510DF50-E35F-8621-4CE5-DBA3F6CF49EE}"/>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Milky Way Spiral Arms I</a:t>
            </a:r>
          </a:p>
        </p:txBody>
      </p:sp>
      <p:sp>
        <p:nvSpPr>
          <p:cNvPr id="134148" name="TextBox 1">
            <a:extLst>
              <a:ext uri="{FF2B5EF4-FFF2-40B4-BE49-F238E27FC236}">
                <a16:creationId xmlns:a16="http://schemas.microsoft.com/office/drawing/2014/main" id="{05E74951-01F9-AF56-3839-60B3EE32E963}"/>
              </a:ext>
            </a:extLst>
          </p:cNvPr>
          <p:cNvSpPr txBox="1">
            <a:spLocks noChangeArrowheads="1"/>
          </p:cNvSpPr>
          <p:nvPr/>
        </p:nvSpPr>
        <p:spPr bwMode="auto">
          <a:xfrm>
            <a:off x="914400" y="6305550"/>
            <a:ext cx="269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M101: Pinwheel Galaxy</a:t>
            </a:r>
          </a:p>
        </p:txBody>
      </p:sp>
      <p:sp>
        <p:nvSpPr>
          <p:cNvPr id="5" name="TextBox 4">
            <a:extLst>
              <a:ext uri="{FF2B5EF4-FFF2-40B4-BE49-F238E27FC236}">
                <a16:creationId xmlns:a16="http://schemas.microsoft.com/office/drawing/2014/main" id="{401E6AC7-7A55-562E-E384-2D51B815B05E}"/>
              </a:ext>
            </a:extLst>
          </p:cNvPr>
          <p:cNvSpPr txBox="1">
            <a:spLocks noChangeArrowheads="1"/>
          </p:cNvSpPr>
          <p:nvPr/>
        </p:nvSpPr>
        <p:spPr bwMode="auto">
          <a:xfrm>
            <a:off x="6248400" y="630555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solidFill>
                  <a:srgbClr val="92D050"/>
                </a:solidFill>
                <a:latin typeface="Times New Roman" panose="02020603050405020304" pitchFamily="18" charset="0"/>
              </a:rPr>
              <a:t>How many arms?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6194" name="Picture 4">
            <a:extLst>
              <a:ext uri="{FF2B5EF4-FFF2-40B4-BE49-F238E27FC236}">
                <a16:creationId xmlns:a16="http://schemas.microsoft.com/office/drawing/2014/main" id="{7E8E77E9-6262-2E51-F29A-D9AFB2F1AA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2">
            <a:extLst>
              <a:ext uri="{FF2B5EF4-FFF2-40B4-BE49-F238E27FC236}">
                <a16:creationId xmlns:a16="http://schemas.microsoft.com/office/drawing/2014/main" id="{8AAAB86A-8678-3217-AB29-03162A02174F}"/>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latin typeface="Times New Roman" panose="02020603050405020304" pitchFamily="18" charset="0"/>
              </a:rPr>
              <a:t>Milky Way Spiral Arms</a:t>
            </a:r>
          </a:p>
        </p:txBody>
      </p:sp>
      <p:sp>
        <p:nvSpPr>
          <p:cNvPr id="136196" name="Rectangle 5">
            <a:extLst>
              <a:ext uri="{FF2B5EF4-FFF2-40B4-BE49-F238E27FC236}">
                <a16:creationId xmlns:a16="http://schemas.microsoft.com/office/drawing/2014/main" id="{B144A675-96CF-020B-4E22-FF2FF19E9040}"/>
              </a:ext>
            </a:extLst>
          </p:cNvPr>
          <p:cNvSpPr>
            <a:spLocks noChangeArrowheads="1"/>
          </p:cNvSpPr>
          <p:nvPr/>
        </p:nvSpPr>
        <p:spPr bwMode="auto">
          <a:xfrm>
            <a:off x="1143000" y="6305550"/>
            <a:ext cx="143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UGC 12158</a:t>
            </a:r>
          </a:p>
        </p:txBody>
      </p:sp>
      <p:sp>
        <p:nvSpPr>
          <p:cNvPr id="8" name="TextBox 7">
            <a:extLst>
              <a:ext uri="{FF2B5EF4-FFF2-40B4-BE49-F238E27FC236}">
                <a16:creationId xmlns:a16="http://schemas.microsoft.com/office/drawing/2014/main" id="{98FE6ECB-E421-61AD-AB09-B5BE93518BBA}"/>
              </a:ext>
            </a:extLst>
          </p:cNvPr>
          <p:cNvSpPr txBox="1">
            <a:spLocks noChangeArrowheads="1"/>
          </p:cNvSpPr>
          <p:nvPr/>
        </p:nvSpPr>
        <p:spPr bwMode="auto">
          <a:xfrm>
            <a:off x="6248400" y="630555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solidFill>
                  <a:srgbClr val="92D050"/>
                </a:solidFill>
                <a:latin typeface="Times New Roman" panose="02020603050405020304" pitchFamily="18" charset="0"/>
              </a:rPr>
              <a:t>How many arms?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8242" name="Picture 4">
            <a:extLst>
              <a:ext uri="{FF2B5EF4-FFF2-40B4-BE49-F238E27FC236}">
                <a16:creationId xmlns:a16="http://schemas.microsoft.com/office/drawing/2014/main" id="{60A39559-DC3F-2642-82C4-2588D9A87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685800"/>
            <a:ext cx="8145462"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a:extLst>
              <a:ext uri="{FF2B5EF4-FFF2-40B4-BE49-F238E27FC236}">
                <a16:creationId xmlns:a16="http://schemas.microsoft.com/office/drawing/2014/main" id="{AE18FE82-4C84-3C9D-1062-78DCDD524A34}"/>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latin typeface="Times New Roman" panose="02020603050405020304" pitchFamily="18" charset="0"/>
              </a:rPr>
              <a:t>Milky Way Spiral Arms</a:t>
            </a:r>
          </a:p>
        </p:txBody>
      </p:sp>
      <p:sp>
        <p:nvSpPr>
          <p:cNvPr id="138244" name="Rectangle 5">
            <a:extLst>
              <a:ext uri="{FF2B5EF4-FFF2-40B4-BE49-F238E27FC236}">
                <a16:creationId xmlns:a16="http://schemas.microsoft.com/office/drawing/2014/main" id="{00FEC6F3-5546-B42E-D4A4-309F172B8ABB}"/>
              </a:ext>
            </a:extLst>
          </p:cNvPr>
          <p:cNvSpPr>
            <a:spLocks noChangeArrowheads="1"/>
          </p:cNvSpPr>
          <p:nvPr/>
        </p:nvSpPr>
        <p:spPr bwMode="auto">
          <a:xfrm>
            <a:off x="1133475" y="6229350"/>
            <a:ext cx="1304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NGC 3949</a:t>
            </a:r>
          </a:p>
        </p:txBody>
      </p:sp>
      <p:sp>
        <p:nvSpPr>
          <p:cNvPr id="8" name="TextBox 7">
            <a:extLst>
              <a:ext uri="{FF2B5EF4-FFF2-40B4-BE49-F238E27FC236}">
                <a16:creationId xmlns:a16="http://schemas.microsoft.com/office/drawing/2014/main" id="{1B110353-5B02-6CBE-A9CA-C5A1E2D37988}"/>
              </a:ext>
            </a:extLst>
          </p:cNvPr>
          <p:cNvSpPr txBox="1">
            <a:spLocks noChangeArrowheads="1"/>
          </p:cNvSpPr>
          <p:nvPr/>
        </p:nvSpPr>
        <p:spPr bwMode="auto">
          <a:xfrm>
            <a:off x="6248400" y="6305550"/>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solidFill>
                  <a:srgbClr val="92D050"/>
                </a:solidFill>
                <a:latin typeface="Times New Roman" panose="02020603050405020304" pitchFamily="18" charset="0"/>
              </a:rPr>
              <a:t>How many arms?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16FB82E6-000C-E91A-45BE-3A1158FCE883}"/>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Spiral Arms</a:t>
            </a:r>
          </a:p>
        </p:txBody>
      </p:sp>
      <p:sp>
        <p:nvSpPr>
          <p:cNvPr id="1490947" name="Rectangle 3">
            <a:extLst>
              <a:ext uri="{FF2B5EF4-FFF2-40B4-BE49-F238E27FC236}">
                <a16:creationId xmlns:a16="http://schemas.microsoft.com/office/drawing/2014/main" id="{C48B0A55-5716-1CF0-72D1-EF3A4C1FDB13}"/>
              </a:ext>
            </a:extLst>
          </p:cNvPr>
          <p:cNvSpPr>
            <a:spLocks noChangeArrowheads="1"/>
          </p:cNvSpPr>
          <p:nvPr/>
        </p:nvSpPr>
        <p:spPr bwMode="auto">
          <a:xfrm>
            <a:off x="228600" y="914400"/>
            <a:ext cx="8686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b="1" dirty="0">
                <a:solidFill>
                  <a:srgbClr val="0000CC"/>
                </a:solidFill>
                <a:latin typeface="Times New Roman" panose="02020603050405020304" pitchFamily="18" charset="0"/>
              </a:rPr>
              <a:t>Population	</a:t>
            </a:r>
            <a:r>
              <a:rPr lang="en-US" altLang="en-US" sz="2000" dirty="0">
                <a:solidFill>
                  <a:srgbClr val="000000"/>
                </a:solidFill>
                <a:latin typeface="Times New Roman" panose="02020603050405020304" pitchFamily="18" charset="0"/>
              </a:rPr>
              <a:t>~ 2/3 of galaxies are spirals</a:t>
            </a:r>
          </a:p>
          <a:p>
            <a:pPr eaLnBrk="1" hangingPunct="1">
              <a:buFontTx/>
              <a:buNone/>
            </a:pPr>
            <a:r>
              <a:rPr lang="en-US" altLang="en-US" sz="2000" b="1" dirty="0">
                <a:solidFill>
                  <a:srgbClr val="0000CC"/>
                </a:solidFill>
                <a:latin typeface="Times New Roman" panose="02020603050405020304" pitchFamily="18" charset="0"/>
              </a:rPr>
              <a:t>(locally)		</a:t>
            </a:r>
            <a:r>
              <a:rPr lang="en-US" altLang="en-US" sz="2000" dirty="0">
                <a:solidFill>
                  <a:srgbClr val="000000"/>
                </a:solidFill>
                <a:latin typeface="Times New Roman" panose="02020603050405020304" pitchFamily="18" charset="0"/>
              </a:rPr>
              <a:t>~ 2/3 of spirals have bars</a:t>
            </a:r>
          </a:p>
          <a:p>
            <a:pPr eaLnBrk="1" hangingPunct="1">
              <a:buFontTx/>
              <a:buNone/>
            </a:pPr>
            <a:r>
              <a:rPr lang="en-US" altLang="en-US" sz="2000" dirty="0">
                <a:solidFill>
                  <a:srgbClr val="000000"/>
                </a:solidFill>
                <a:latin typeface="Times New Roman" panose="02020603050405020304" pitchFamily="18" charset="0"/>
              </a:rPr>
              <a:t>		          arms attached to bars</a:t>
            </a:r>
          </a:p>
          <a:p>
            <a:pPr eaLnBrk="1" hangingPunct="1">
              <a:buFontTx/>
              <a:buNone/>
            </a:pPr>
            <a:endParaRPr lang="en-US" altLang="en-US" sz="2000" b="1" dirty="0">
              <a:solidFill>
                <a:srgbClr val="0000CC"/>
              </a:solidFill>
              <a:latin typeface="Times New Roman" panose="02020603050405020304" pitchFamily="18" charset="0"/>
            </a:endParaRPr>
          </a:p>
          <a:p>
            <a:pPr eaLnBrk="1" hangingPunct="1">
              <a:buFontTx/>
              <a:buNone/>
            </a:pPr>
            <a:r>
              <a:rPr lang="en-US" altLang="en-US" sz="2000" b="1" dirty="0">
                <a:solidFill>
                  <a:srgbClr val="0000CC"/>
                </a:solidFill>
                <a:latin typeface="Times New Roman" panose="02020603050405020304" pitchFamily="18" charset="0"/>
              </a:rPr>
              <a:t>Tracers		</a:t>
            </a:r>
            <a:r>
              <a:rPr lang="en-US" altLang="en-US" sz="2000" dirty="0">
                <a:solidFill>
                  <a:srgbClr val="000000"/>
                </a:solidFill>
                <a:latin typeface="Times New Roman" panose="02020603050405020304" pitchFamily="18" charset="0"/>
              </a:rPr>
              <a:t>OB stars</a:t>
            </a:r>
          </a:p>
          <a:p>
            <a:pPr eaLnBrk="1" hangingPunct="1">
              <a:buFontTx/>
              <a:buNone/>
            </a:pPr>
            <a:r>
              <a:rPr lang="en-US" altLang="en-US" sz="2000" b="1" dirty="0">
                <a:solidFill>
                  <a:srgbClr val="0000CC"/>
                </a:solidFill>
                <a:latin typeface="Times New Roman" panose="02020603050405020304" pitchFamily="18" charset="0"/>
              </a:rPr>
              <a:t>		</a:t>
            </a:r>
            <a:r>
              <a:rPr lang="en-US" altLang="en-US" sz="2000" dirty="0">
                <a:solidFill>
                  <a:srgbClr val="000000"/>
                </a:solidFill>
                <a:latin typeface="Times New Roman" panose="02020603050405020304" pitchFamily="18" charset="0"/>
              </a:rPr>
              <a:t>H atom 21 cm emission</a:t>
            </a:r>
          </a:p>
          <a:p>
            <a:pPr eaLnBrk="1" hangingPunct="1">
              <a:buFontTx/>
              <a:buNone/>
            </a:pPr>
            <a:r>
              <a:rPr lang="en-US" altLang="en-US" sz="2000" dirty="0">
                <a:solidFill>
                  <a:srgbClr val="000000"/>
                </a:solidFill>
                <a:latin typeface="Times New Roman" panose="02020603050405020304" pitchFamily="18" charset="0"/>
              </a:rPr>
              <a:t>		CO molecule emission in GMCs</a:t>
            </a:r>
          </a:p>
          <a:p>
            <a:pPr eaLnBrk="1" hangingPunct="1">
              <a:buFontTx/>
              <a:buNone/>
            </a:pPr>
            <a:r>
              <a:rPr lang="en-US" altLang="en-US" sz="2000" dirty="0">
                <a:solidFill>
                  <a:srgbClr val="FF0000"/>
                </a:solidFill>
                <a:latin typeface="Times New Roman" panose="02020603050405020304" pitchFamily="18" charset="0"/>
              </a:rPr>
              <a:t>		masers in star formation regions</a:t>
            </a:r>
          </a:p>
          <a:p>
            <a:pPr eaLnBrk="1" hangingPunct="1">
              <a:buFontTx/>
              <a:buNone/>
            </a:pPr>
            <a:endParaRPr lang="en-US" altLang="en-US" sz="2000" dirty="0">
              <a:solidFill>
                <a:srgbClr val="000000"/>
              </a:solidFill>
              <a:latin typeface="Times New Roman" panose="02020603050405020304" pitchFamily="18" charset="0"/>
            </a:endParaRPr>
          </a:p>
          <a:p>
            <a:pPr eaLnBrk="1" hangingPunct="1">
              <a:buFontTx/>
              <a:buNone/>
            </a:pPr>
            <a:r>
              <a:rPr lang="en-US" altLang="en-US" sz="2000" b="1" dirty="0">
                <a:solidFill>
                  <a:srgbClr val="0000CC"/>
                </a:solidFill>
                <a:latin typeface="Times New Roman" panose="02020603050405020304" pitchFamily="18" charset="0"/>
              </a:rPr>
              <a:t>Scale	</a:t>
            </a:r>
            <a:r>
              <a:rPr lang="en-US" altLang="en-US" sz="2000" dirty="0">
                <a:solidFill>
                  <a:srgbClr val="000000"/>
                </a:solidFill>
                <a:latin typeface="Times New Roman" panose="02020603050405020304" pitchFamily="18" charset="0"/>
              </a:rPr>
              <a:t>	Sun is ~8 kpc from center of MW</a:t>
            </a:r>
          </a:p>
          <a:p>
            <a:pPr eaLnBrk="1" hangingPunct="1">
              <a:buFontTx/>
              <a:buNone/>
            </a:pPr>
            <a:r>
              <a:rPr lang="en-US" altLang="en-US" sz="2000" dirty="0">
                <a:solidFill>
                  <a:srgbClr val="000000"/>
                </a:solidFill>
                <a:latin typeface="Times New Roman" panose="02020603050405020304" pitchFamily="18" charset="0"/>
              </a:rPr>
              <a:t>		arms seen to 15 kpc</a:t>
            </a:r>
          </a:p>
          <a:p>
            <a:pPr eaLnBrk="1" hangingPunct="1">
              <a:buFontTx/>
              <a:buNone/>
            </a:pPr>
            <a:r>
              <a:rPr lang="en-US" altLang="en-US" sz="2000" dirty="0">
                <a:solidFill>
                  <a:srgbClr val="000000"/>
                </a:solidFill>
                <a:latin typeface="Times New Roman" panose="02020603050405020304" pitchFamily="18" charset="0"/>
              </a:rPr>
              <a:t>		gas seen to 25 kpc</a:t>
            </a:r>
          </a:p>
          <a:p>
            <a:pPr eaLnBrk="1" hangingPunct="1">
              <a:buFontTx/>
              <a:buNone/>
            </a:pPr>
            <a:r>
              <a:rPr lang="en-US" altLang="en-US" sz="2000" dirty="0">
                <a:solidFill>
                  <a:srgbClr val="000000"/>
                </a:solidFill>
                <a:latin typeface="Times New Roman" panose="02020603050405020304" pitchFamily="18" charset="0"/>
              </a:rPr>
              <a:t>		NGC 6872 ~ 5X size of Milky Way</a:t>
            </a:r>
          </a:p>
        </p:txBody>
      </p:sp>
      <p:pic>
        <p:nvPicPr>
          <p:cNvPr id="169987" name="Picture 1">
            <a:extLst>
              <a:ext uri="{FF2B5EF4-FFF2-40B4-BE49-F238E27FC236}">
                <a16:creationId xmlns:a16="http://schemas.microsoft.com/office/drawing/2014/main" id="{C0502132-39BC-A667-5A2D-C8D71325A7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13400" y="3492500"/>
            <a:ext cx="4127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6">
            <a:extLst>
              <a:ext uri="{FF2B5EF4-FFF2-40B4-BE49-F238E27FC236}">
                <a16:creationId xmlns:a16="http://schemas.microsoft.com/office/drawing/2014/main" id="{89D768CA-6054-AF58-951B-F3AE4110FB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1435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0947">
                                            <p:txEl>
                                              <p:pRg st="0" end="0"/>
                                            </p:txEl>
                                          </p:spTgt>
                                        </p:tgtEl>
                                        <p:attrNameLst>
                                          <p:attrName>style.visibility</p:attrName>
                                        </p:attrNameLst>
                                      </p:cBhvr>
                                      <p:to>
                                        <p:strVal val="visible"/>
                                      </p:to>
                                    </p:set>
                                    <p:animEffect transition="in" filter="fade">
                                      <p:cBhvr>
                                        <p:cTn id="7" dur="2000"/>
                                        <p:tgtEl>
                                          <p:spTgt spid="1490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90947">
                                            <p:txEl>
                                              <p:pRg st="1" end="1"/>
                                            </p:txEl>
                                          </p:spTgt>
                                        </p:tgtEl>
                                        <p:attrNameLst>
                                          <p:attrName>style.visibility</p:attrName>
                                        </p:attrNameLst>
                                      </p:cBhvr>
                                      <p:to>
                                        <p:strVal val="visible"/>
                                      </p:to>
                                    </p:set>
                                    <p:animEffect transition="in" filter="fade">
                                      <p:cBhvr>
                                        <p:cTn id="12" dur="2000"/>
                                        <p:tgtEl>
                                          <p:spTgt spid="1490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90947">
                                            <p:txEl>
                                              <p:pRg st="2" end="2"/>
                                            </p:txEl>
                                          </p:spTgt>
                                        </p:tgtEl>
                                        <p:attrNameLst>
                                          <p:attrName>style.visibility</p:attrName>
                                        </p:attrNameLst>
                                      </p:cBhvr>
                                      <p:to>
                                        <p:strVal val="visible"/>
                                      </p:to>
                                    </p:set>
                                    <p:animEffect transition="in" filter="fade">
                                      <p:cBhvr>
                                        <p:cTn id="17" dur="2000"/>
                                        <p:tgtEl>
                                          <p:spTgt spid="1490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90947">
                                            <p:txEl>
                                              <p:pRg st="4" end="4"/>
                                            </p:txEl>
                                          </p:spTgt>
                                        </p:tgtEl>
                                        <p:attrNameLst>
                                          <p:attrName>style.visibility</p:attrName>
                                        </p:attrNameLst>
                                      </p:cBhvr>
                                      <p:to>
                                        <p:strVal val="visible"/>
                                      </p:to>
                                    </p:set>
                                    <p:animEffect transition="in" filter="fade">
                                      <p:cBhvr>
                                        <p:cTn id="22" dur="2000"/>
                                        <p:tgtEl>
                                          <p:spTgt spid="14909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90947">
                                            <p:txEl>
                                              <p:pRg st="5" end="5"/>
                                            </p:txEl>
                                          </p:spTgt>
                                        </p:tgtEl>
                                        <p:attrNameLst>
                                          <p:attrName>style.visibility</p:attrName>
                                        </p:attrNameLst>
                                      </p:cBhvr>
                                      <p:to>
                                        <p:strVal val="visible"/>
                                      </p:to>
                                    </p:set>
                                    <p:animEffect transition="in" filter="fade">
                                      <p:cBhvr>
                                        <p:cTn id="27" dur="2000"/>
                                        <p:tgtEl>
                                          <p:spTgt spid="149094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90947">
                                            <p:txEl>
                                              <p:pRg st="6" end="6"/>
                                            </p:txEl>
                                          </p:spTgt>
                                        </p:tgtEl>
                                        <p:attrNameLst>
                                          <p:attrName>style.visibility</p:attrName>
                                        </p:attrNameLst>
                                      </p:cBhvr>
                                      <p:to>
                                        <p:strVal val="visible"/>
                                      </p:to>
                                    </p:set>
                                    <p:animEffect transition="in" filter="fade">
                                      <p:cBhvr>
                                        <p:cTn id="32" dur="2000"/>
                                        <p:tgtEl>
                                          <p:spTgt spid="1490947">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490947">
                                            <p:txEl>
                                              <p:pRg st="7" end="7"/>
                                            </p:txEl>
                                          </p:spTgt>
                                        </p:tgtEl>
                                        <p:attrNameLst>
                                          <p:attrName>style.visibility</p:attrName>
                                        </p:attrNameLst>
                                      </p:cBhvr>
                                      <p:to>
                                        <p:strVal val="visible"/>
                                      </p:to>
                                    </p:set>
                                    <p:animEffect transition="in" filter="fade">
                                      <p:cBhvr>
                                        <p:cTn id="37" dur="2000"/>
                                        <p:tgtEl>
                                          <p:spTgt spid="1490947">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490947">
                                            <p:txEl>
                                              <p:pRg st="9" end="9"/>
                                            </p:txEl>
                                          </p:spTgt>
                                        </p:tgtEl>
                                        <p:attrNameLst>
                                          <p:attrName>style.visibility</p:attrName>
                                        </p:attrNameLst>
                                      </p:cBhvr>
                                      <p:to>
                                        <p:strVal val="visible"/>
                                      </p:to>
                                    </p:set>
                                    <p:animEffect transition="in" filter="fade">
                                      <p:cBhvr>
                                        <p:cTn id="42" dur="2000"/>
                                        <p:tgtEl>
                                          <p:spTgt spid="1490947">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490947">
                                            <p:txEl>
                                              <p:pRg st="10" end="10"/>
                                            </p:txEl>
                                          </p:spTgt>
                                        </p:tgtEl>
                                        <p:attrNameLst>
                                          <p:attrName>style.visibility</p:attrName>
                                        </p:attrNameLst>
                                      </p:cBhvr>
                                      <p:to>
                                        <p:strVal val="visible"/>
                                      </p:to>
                                    </p:set>
                                    <p:animEffect transition="in" filter="fade">
                                      <p:cBhvr>
                                        <p:cTn id="47" dur="2000"/>
                                        <p:tgtEl>
                                          <p:spTgt spid="1490947">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490947">
                                            <p:txEl>
                                              <p:pRg st="11" end="11"/>
                                            </p:txEl>
                                          </p:spTgt>
                                        </p:tgtEl>
                                        <p:attrNameLst>
                                          <p:attrName>style.visibility</p:attrName>
                                        </p:attrNameLst>
                                      </p:cBhvr>
                                      <p:to>
                                        <p:strVal val="visible"/>
                                      </p:to>
                                    </p:set>
                                    <p:animEffect transition="in" filter="fade">
                                      <p:cBhvr>
                                        <p:cTn id="52" dur="2000"/>
                                        <p:tgtEl>
                                          <p:spTgt spid="1490947">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490947">
                                            <p:txEl>
                                              <p:pRg st="12" end="12"/>
                                            </p:txEl>
                                          </p:spTgt>
                                        </p:tgtEl>
                                        <p:attrNameLst>
                                          <p:attrName>style.visibility</p:attrName>
                                        </p:attrNameLst>
                                      </p:cBhvr>
                                      <p:to>
                                        <p:strVal val="visible"/>
                                      </p:to>
                                    </p:set>
                                    <p:animEffect transition="in" filter="fade">
                                      <p:cBhvr>
                                        <p:cTn id="57" dur="2000"/>
                                        <p:tgtEl>
                                          <p:spTgt spid="1490947">
                                            <p:txEl>
                                              <p:pRg st="12" end="1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69987"/>
                                        </p:tgtEl>
                                        <p:attrNameLst>
                                          <p:attrName>style.visibility</p:attrName>
                                        </p:attrNameLst>
                                      </p:cBhvr>
                                      <p:to>
                                        <p:strVal val="visible"/>
                                      </p:to>
                                    </p:set>
                                    <p:animEffect transition="in" filter="fade">
                                      <p:cBhvr>
                                        <p:cTn id="60" dur="2000"/>
                                        <p:tgtEl>
                                          <p:spTgt spid="169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9C1FAA7-0B9A-1AF3-9557-BC7DAB8EF32D}"/>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Spiral Arms</a:t>
            </a:r>
          </a:p>
        </p:txBody>
      </p:sp>
      <p:sp>
        <p:nvSpPr>
          <p:cNvPr id="149507" name="TextBox 1">
            <a:extLst>
              <a:ext uri="{FF2B5EF4-FFF2-40B4-BE49-F238E27FC236}">
                <a16:creationId xmlns:a16="http://schemas.microsoft.com/office/drawing/2014/main" id="{A2E7372C-0668-4867-DBED-034BE3B88D21}"/>
              </a:ext>
            </a:extLst>
          </p:cNvPr>
          <p:cNvSpPr txBox="1">
            <a:spLocks noChangeArrowheads="1"/>
          </p:cNvSpPr>
          <p:nvPr/>
        </p:nvSpPr>
        <p:spPr bwMode="auto">
          <a:xfrm>
            <a:off x="5867400" y="838200"/>
            <a:ext cx="32178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solidFill>
                  <a:srgbClr val="FFFF00"/>
                </a:solidFill>
                <a:latin typeface="Times New Roman" panose="02020603050405020304" pitchFamily="18" charset="0"/>
              </a:rPr>
              <a:t>2 arms or 4 arms?</a:t>
            </a:r>
          </a:p>
          <a:p>
            <a:pPr eaLnBrk="1" hangingPunct="1">
              <a:spcBef>
                <a:spcPct val="0"/>
              </a:spcBef>
              <a:buFontTx/>
              <a:buNone/>
            </a:pPr>
            <a:r>
              <a:rPr lang="en-US" altLang="en-US" sz="2800">
                <a:solidFill>
                  <a:srgbClr val="FFFF00"/>
                </a:solidFill>
                <a:latin typeface="Times New Roman" panose="02020603050405020304" pitchFamily="18" charset="0"/>
              </a:rPr>
              <a:t>How tightly wound?</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PROBLEM: lack of accurate </a:t>
            </a:r>
          </a:p>
          <a:p>
            <a:pPr eaLnBrk="1" hangingPunct="1">
              <a:spcBef>
                <a:spcPct val="0"/>
              </a:spcBef>
              <a:buFontTx/>
              <a:buNone/>
            </a:pPr>
            <a:r>
              <a:rPr lang="en-US" altLang="en-US" sz="2000">
                <a:solidFill>
                  <a:srgbClr val="FF0000"/>
                </a:solidFill>
                <a:latin typeface="Times New Roman" panose="02020603050405020304" pitchFamily="18" charset="0"/>
              </a:rPr>
              <a:t>                          distances</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WHY?</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optical … looking through </a:t>
            </a:r>
          </a:p>
          <a:p>
            <a:pPr eaLnBrk="1" hangingPunct="1">
              <a:spcBef>
                <a:spcPct val="0"/>
              </a:spcBef>
              <a:buFontTx/>
              <a:buNone/>
            </a:pPr>
            <a:r>
              <a:rPr lang="en-US" altLang="en-US" sz="2000">
                <a:solidFill>
                  <a:srgbClr val="FFFF00"/>
                </a:solidFill>
                <a:latin typeface="Times New Roman" panose="02020603050405020304" pitchFamily="18" charset="0"/>
              </a:rPr>
              <a:t>	dust, crowding</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radio … better</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model fits to Doppler motion</a:t>
            </a:r>
          </a:p>
          <a:p>
            <a:pPr eaLnBrk="1" hangingPunct="1">
              <a:spcBef>
                <a:spcPct val="0"/>
              </a:spcBef>
              <a:buFontTx/>
              <a:buNone/>
            </a:pPr>
            <a:r>
              <a:rPr lang="en-US" altLang="en-US" sz="2000">
                <a:solidFill>
                  <a:srgbClr val="FFFF00"/>
                </a:solidFill>
                <a:latin typeface="Times New Roman" panose="02020603050405020304" pitchFamily="18" charset="0"/>
              </a:rPr>
              <a:t>     non-circular motion</a:t>
            </a:r>
          </a:p>
          <a:p>
            <a:pPr eaLnBrk="1" hangingPunct="1">
              <a:spcBef>
                <a:spcPct val="0"/>
              </a:spcBef>
              <a:buFontTx/>
              <a:buNone/>
            </a:pPr>
            <a:r>
              <a:rPr lang="en-US" altLang="en-US" sz="2000">
                <a:solidFill>
                  <a:srgbClr val="FFFF00"/>
                </a:solidFill>
                <a:latin typeface="Times New Roman" panose="02020603050405020304" pitchFamily="18" charset="0"/>
              </a:rPr>
              <a:t>     quadrant confusion</a:t>
            </a:r>
          </a:p>
        </p:txBody>
      </p:sp>
      <p:pic>
        <p:nvPicPr>
          <p:cNvPr id="142340" name="Picture 3">
            <a:extLst>
              <a:ext uri="{FF2B5EF4-FFF2-40B4-BE49-F238E27FC236}">
                <a16:creationId xmlns:a16="http://schemas.microsoft.com/office/drawing/2014/main" id="{CCFC3D12-355F-0544-D929-F9D14E2ABD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4800" y="1023938"/>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Effect transition="in" filter="fade">
                                      <p:cBhvr>
                                        <p:cTn id="7" dur="2000"/>
                                        <p:tgtEl>
                                          <p:spTgt spid="149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9507">
                                            <p:txEl>
                                              <p:pRg st="1" end="1"/>
                                            </p:txEl>
                                          </p:spTgt>
                                        </p:tgtEl>
                                        <p:attrNameLst>
                                          <p:attrName>style.visibility</p:attrName>
                                        </p:attrNameLst>
                                      </p:cBhvr>
                                      <p:to>
                                        <p:strVal val="visible"/>
                                      </p:to>
                                    </p:set>
                                    <p:animEffect transition="in" filter="fade">
                                      <p:cBhvr>
                                        <p:cTn id="12" dur="2000"/>
                                        <p:tgtEl>
                                          <p:spTgt spid="149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9507">
                                            <p:txEl>
                                              <p:pRg st="3" end="3"/>
                                            </p:txEl>
                                          </p:spTgt>
                                        </p:tgtEl>
                                        <p:attrNameLst>
                                          <p:attrName>style.visibility</p:attrName>
                                        </p:attrNameLst>
                                      </p:cBhvr>
                                      <p:to>
                                        <p:strVal val="visible"/>
                                      </p:to>
                                    </p:set>
                                    <p:animEffect transition="in" filter="fade">
                                      <p:cBhvr>
                                        <p:cTn id="17" dur="2000"/>
                                        <p:tgtEl>
                                          <p:spTgt spid="149507">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9507">
                                            <p:txEl>
                                              <p:pRg st="4" end="4"/>
                                            </p:txEl>
                                          </p:spTgt>
                                        </p:tgtEl>
                                        <p:attrNameLst>
                                          <p:attrName>style.visibility</p:attrName>
                                        </p:attrNameLst>
                                      </p:cBhvr>
                                      <p:to>
                                        <p:strVal val="visible"/>
                                      </p:to>
                                    </p:set>
                                    <p:animEffect transition="in" filter="fade">
                                      <p:cBhvr>
                                        <p:cTn id="20" dur="2000"/>
                                        <p:tgtEl>
                                          <p:spTgt spid="149507">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49507">
                                            <p:txEl>
                                              <p:pRg st="6" end="6"/>
                                            </p:txEl>
                                          </p:spTgt>
                                        </p:tgtEl>
                                        <p:attrNameLst>
                                          <p:attrName>style.visibility</p:attrName>
                                        </p:attrNameLst>
                                      </p:cBhvr>
                                      <p:to>
                                        <p:strVal val="visible"/>
                                      </p:to>
                                    </p:set>
                                    <p:animEffect transition="in" filter="fade">
                                      <p:cBhvr>
                                        <p:cTn id="25" dur="2000"/>
                                        <p:tgtEl>
                                          <p:spTgt spid="149507">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49507">
                                            <p:txEl>
                                              <p:pRg st="8" end="8"/>
                                            </p:txEl>
                                          </p:spTgt>
                                        </p:tgtEl>
                                        <p:attrNameLst>
                                          <p:attrName>style.visibility</p:attrName>
                                        </p:attrNameLst>
                                      </p:cBhvr>
                                      <p:to>
                                        <p:strVal val="visible"/>
                                      </p:to>
                                    </p:set>
                                    <p:animEffect transition="in" filter="fade">
                                      <p:cBhvr>
                                        <p:cTn id="30" dur="2000"/>
                                        <p:tgtEl>
                                          <p:spTgt spid="149507">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49507">
                                            <p:txEl>
                                              <p:pRg st="9" end="9"/>
                                            </p:txEl>
                                          </p:spTgt>
                                        </p:tgtEl>
                                        <p:attrNameLst>
                                          <p:attrName>style.visibility</p:attrName>
                                        </p:attrNameLst>
                                      </p:cBhvr>
                                      <p:to>
                                        <p:strVal val="visible"/>
                                      </p:to>
                                    </p:set>
                                    <p:animEffect transition="in" filter="fade">
                                      <p:cBhvr>
                                        <p:cTn id="33" dur="2000"/>
                                        <p:tgtEl>
                                          <p:spTgt spid="149507">
                                            <p:txEl>
                                              <p:pRg st="9" end="9"/>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49507">
                                            <p:txEl>
                                              <p:pRg st="11" end="11"/>
                                            </p:txEl>
                                          </p:spTgt>
                                        </p:tgtEl>
                                        <p:attrNameLst>
                                          <p:attrName>style.visibility</p:attrName>
                                        </p:attrNameLst>
                                      </p:cBhvr>
                                      <p:to>
                                        <p:strVal val="visible"/>
                                      </p:to>
                                    </p:set>
                                    <p:animEffect transition="in" filter="fade">
                                      <p:cBhvr>
                                        <p:cTn id="38" dur="2000"/>
                                        <p:tgtEl>
                                          <p:spTgt spid="149507">
                                            <p:txEl>
                                              <p:pRg st="11" end="1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9507">
                                            <p:txEl>
                                              <p:pRg st="13" end="13"/>
                                            </p:txEl>
                                          </p:spTgt>
                                        </p:tgtEl>
                                        <p:attrNameLst>
                                          <p:attrName>style.visibility</p:attrName>
                                        </p:attrNameLst>
                                      </p:cBhvr>
                                      <p:to>
                                        <p:strVal val="visible"/>
                                      </p:to>
                                    </p:set>
                                    <p:animEffect transition="in" filter="fade">
                                      <p:cBhvr>
                                        <p:cTn id="43" dur="2000"/>
                                        <p:tgtEl>
                                          <p:spTgt spid="149507">
                                            <p:txEl>
                                              <p:pRg st="13" end="1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9507">
                                            <p:txEl>
                                              <p:pRg st="14" end="14"/>
                                            </p:txEl>
                                          </p:spTgt>
                                        </p:tgtEl>
                                        <p:attrNameLst>
                                          <p:attrName>style.visibility</p:attrName>
                                        </p:attrNameLst>
                                      </p:cBhvr>
                                      <p:to>
                                        <p:strVal val="visible"/>
                                      </p:to>
                                    </p:set>
                                    <p:animEffect transition="in" filter="fade">
                                      <p:cBhvr>
                                        <p:cTn id="46" dur="2000"/>
                                        <p:tgtEl>
                                          <p:spTgt spid="149507">
                                            <p:txEl>
                                              <p:pRg st="14" end="1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49507">
                                            <p:txEl>
                                              <p:pRg st="15" end="15"/>
                                            </p:txEl>
                                          </p:spTgt>
                                        </p:tgtEl>
                                        <p:attrNameLst>
                                          <p:attrName>style.visibility</p:attrName>
                                        </p:attrNameLst>
                                      </p:cBhvr>
                                      <p:to>
                                        <p:strVal val="visible"/>
                                      </p:to>
                                    </p:set>
                                    <p:animEffect transition="in" filter="fade">
                                      <p:cBhvr>
                                        <p:cTn id="49" dur="2000"/>
                                        <p:tgtEl>
                                          <p:spTgt spid="14950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24205C80-F126-02ED-0E0B-4ED33E17CEE6}"/>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Milky Way Disk:  Spiral Arms I</a:t>
            </a:r>
          </a:p>
        </p:txBody>
      </p:sp>
      <p:pic>
        <p:nvPicPr>
          <p:cNvPr id="144386" name="Picture 2" descr="Diagram&#10;&#10;Description automatically generated">
            <a:extLst>
              <a:ext uri="{FF2B5EF4-FFF2-40B4-BE49-F238E27FC236}">
                <a16:creationId xmlns:a16="http://schemas.microsoft.com/office/drawing/2014/main" id="{CC3EBA54-5584-6F29-6868-722F05741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09663"/>
            <a:ext cx="5105400"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Box 3">
            <a:extLst>
              <a:ext uri="{FF2B5EF4-FFF2-40B4-BE49-F238E27FC236}">
                <a16:creationId xmlns:a16="http://schemas.microsoft.com/office/drawing/2014/main" id="{1C1992A6-E383-BC36-FAE7-2A6FF2057733}"/>
              </a:ext>
            </a:extLst>
          </p:cNvPr>
          <p:cNvSpPr txBox="1">
            <a:spLocks noChangeArrowheads="1"/>
          </p:cNvSpPr>
          <p:nvPr/>
        </p:nvSpPr>
        <p:spPr bwMode="auto">
          <a:xfrm>
            <a:off x="2819400" y="6400800"/>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600"/>
          </a:p>
        </p:txBody>
      </p:sp>
      <p:sp>
        <p:nvSpPr>
          <p:cNvPr id="8" name="TextBox 1">
            <a:extLst>
              <a:ext uri="{FF2B5EF4-FFF2-40B4-BE49-F238E27FC236}">
                <a16:creationId xmlns:a16="http://schemas.microsoft.com/office/drawing/2014/main" id="{65065D30-8208-557D-164F-D44A25EB9B07}"/>
              </a:ext>
            </a:extLst>
          </p:cNvPr>
          <p:cNvSpPr txBox="1">
            <a:spLocks noChangeArrowheads="1"/>
          </p:cNvSpPr>
          <p:nvPr/>
        </p:nvSpPr>
        <p:spPr bwMode="auto">
          <a:xfrm>
            <a:off x="5181600" y="6292850"/>
            <a:ext cx="3570288" cy="277813"/>
          </a:xfrm>
          <a:prstGeom prst="rect">
            <a:avLst/>
          </a:prstGeom>
          <a:noFill/>
          <a:ln>
            <a:noFill/>
          </a:ln>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200" dirty="0">
                <a:solidFill>
                  <a:schemeClr val="bg1">
                    <a:lumMod val="60000"/>
                    <a:lumOff val="40000"/>
                  </a:schemeClr>
                </a:solidFill>
                <a:latin typeface="Times New Roman" panose="02020603050405020304" pitchFamily="18" charset="0"/>
              </a:rPr>
              <a:t>https://in-the-</a:t>
            </a:r>
            <a:r>
              <a:rPr lang="en-US" altLang="en-US" sz="1200" dirty="0" err="1">
                <a:solidFill>
                  <a:schemeClr val="bg1">
                    <a:lumMod val="60000"/>
                    <a:lumOff val="40000"/>
                  </a:schemeClr>
                </a:solidFill>
                <a:latin typeface="Times New Roman" panose="02020603050405020304" pitchFamily="18" charset="0"/>
              </a:rPr>
              <a:t>sky.org</a:t>
            </a:r>
            <a:r>
              <a:rPr lang="en-US" altLang="en-US" sz="1200" dirty="0">
                <a:solidFill>
                  <a:schemeClr val="bg1">
                    <a:lumMod val="60000"/>
                    <a:lumOff val="40000"/>
                  </a:schemeClr>
                </a:solidFill>
                <a:latin typeface="Times New Roman" panose="02020603050405020304" pitchFamily="18" charset="0"/>
              </a:rPr>
              <a:t>/</a:t>
            </a:r>
            <a:r>
              <a:rPr lang="en-US" altLang="en-US" sz="1200" dirty="0" err="1">
                <a:solidFill>
                  <a:schemeClr val="bg1">
                    <a:lumMod val="60000"/>
                    <a:lumOff val="40000"/>
                  </a:schemeClr>
                </a:solidFill>
                <a:latin typeface="Times New Roman" panose="02020603050405020304" pitchFamily="18" charset="0"/>
              </a:rPr>
              <a:t>article.php?term</a:t>
            </a:r>
            <a:r>
              <a:rPr lang="en-US" altLang="en-US" sz="1200" dirty="0">
                <a:solidFill>
                  <a:schemeClr val="bg1">
                    <a:lumMod val="60000"/>
                    <a:lumOff val="40000"/>
                  </a:schemeClr>
                </a:solidFill>
                <a:latin typeface="Times New Roman" panose="02020603050405020304" pitchFamily="18" charset="0"/>
              </a:rPr>
              <a:t>=</a:t>
            </a:r>
            <a:r>
              <a:rPr lang="en-US" altLang="en-US" sz="1200" dirty="0" err="1">
                <a:solidFill>
                  <a:schemeClr val="bg1">
                    <a:lumMod val="60000"/>
                    <a:lumOff val="40000"/>
                  </a:schemeClr>
                </a:solidFill>
                <a:latin typeface="Times New Roman" panose="02020603050405020304" pitchFamily="18" charset="0"/>
              </a:rPr>
              <a:t>the_milky_way</a:t>
            </a:r>
            <a:endParaRPr lang="en-US" altLang="en-US" sz="1200" dirty="0">
              <a:solidFill>
                <a:schemeClr val="bg1">
                  <a:lumMod val="60000"/>
                  <a:lumOff val="40000"/>
                </a:schemeClr>
              </a:solidFill>
              <a:latin typeface="Times New Roman" panose="02020603050405020304" pitchFamily="18" charset="0"/>
            </a:endParaRPr>
          </a:p>
        </p:txBody>
      </p:sp>
      <p:sp>
        <p:nvSpPr>
          <p:cNvPr id="6" name="Rectangle 2">
            <a:extLst>
              <a:ext uri="{FF2B5EF4-FFF2-40B4-BE49-F238E27FC236}">
                <a16:creationId xmlns:a16="http://schemas.microsoft.com/office/drawing/2014/main" id="{34169575-751F-B4D5-5C17-50D43C4381E8}"/>
              </a:ext>
            </a:extLst>
          </p:cNvPr>
          <p:cNvSpPr>
            <a:spLocks noGrp="1" noChangeArrowheads="1"/>
          </p:cNvSpPr>
          <p:nvPr>
            <p:ph type="title"/>
          </p:nvPr>
        </p:nvSpPr>
        <p:spPr>
          <a:xfrm>
            <a:off x="152400" y="152400"/>
            <a:ext cx="9144000" cy="838200"/>
          </a:xfrm>
        </p:spPr>
        <p:txBody>
          <a:bodyPr/>
          <a:lstStyle/>
          <a:p>
            <a:pPr eaLnBrk="1" hangingPunct="1">
              <a:defRPr/>
            </a:pPr>
            <a:r>
              <a:rPr lang="en-US" altLang="en-US" b="1" dirty="0">
                <a:solidFill>
                  <a:schemeClr val="accent1">
                    <a:lumMod val="10000"/>
                  </a:schemeClr>
                </a:solidFill>
                <a:latin typeface="Times New Roman" panose="02020603050405020304" pitchFamily="18" charset="0"/>
                <a:ea typeface="ＭＳ Ｐゴシック" panose="020B0600070205080204" pitchFamily="34" charset="-128"/>
              </a:rPr>
              <a:t>Spiral Arms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905BFA96-E38B-C9B5-425D-1A59F9668F2C}"/>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Spiral Arms</a:t>
            </a:r>
          </a:p>
        </p:txBody>
      </p:sp>
      <p:pic>
        <p:nvPicPr>
          <p:cNvPr id="146435" name="Picture 2" descr="1137px-Milky_Way_Arms_ssc2008-10.svg.png">
            <a:extLst>
              <a:ext uri="{FF2B5EF4-FFF2-40B4-BE49-F238E27FC236}">
                <a16:creationId xmlns:a16="http://schemas.microsoft.com/office/drawing/2014/main" id="{BDDFE01E-740D-7710-0B53-BD6C55074A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5650"/>
            <a:ext cx="67818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Box 1">
            <a:extLst>
              <a:ext uri="{FF2B5EF4-FFF2-40B4-BE49-F238E27FC236}">
                <a16:creationId xmlns:a16="http://schemas.microsoft.com/office/drawing/2014/main" id="{3265DE27-58D6-B467-4CB6-1C0F8D44D982}"/>
              </a:ext>
            </a:extLst>
          </p:cNvPr>
          <p:cNvSpPr txBox="1">
            <a:spLocks noChangeArrowheads="1"/>
          </p:cNvSpPr>
          <p:nvPr/>
        </p:nvSpPr>
        <p:spPr bwMode="auto">
          <a:xfrm>
            <a:off x="6105525" y="1065213"/>
            <a:ext cx="298767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solidFill>
                  <a:srgbClr val="FFFF00"/>
                </a:solidFill>
                <a:latin typeface="Times New Roman" panose="02020603050405020304" pitchFamily="18" charset="0"/>
              </a:rPr>
              <a:t>2 arms or 4 arms?</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400">
                <a:solidFill>
                  <a:srgbClr val="FFFF00"/>
                </a:solidFill>
                <a:latin typeface="Times New Roman" panose="02020603050405020304" pitchFamily="18" charset="0"/>
              </a:rPr>
              <a:t>1. </a:t>
            </a:r>
            <a:r>
              <a:rPr lang="en-US" altLang="en-US" sz="2400">
                <a:solidFill>
                  <a:srgbClr val="FF0000"/>
                </a:solidFill>
                <a:latin typeface="Times New Roman" panose="02020603050405020304" pitchFamily="18" charset="0"/>
              </a:rPr>
              <a:t>Perseus</a:t>
            </a:r>
          </a:p>
          <a:p>
            <a:pPr eaLnBrk="1" hangingPunct="1">
              <a:spcBef>
                <a:spcPct val="0"/>
              </a:spcBef>
              <a:buFontTx/>
              <a:buNone/>
            </a:pPr>
            <a:r>
              <a:rPr lang="en-US" altLang="en-US" sz="1600">
                <a:solidFill>
                  <a:srgbClr val="FFFF00"/>
                </a:solidFill>
                <a:latin typeface="Times New Roman" panose="02020603050405020304" pitchFamily="18" charset="0"/>
              </a:rPr>
              <a:t>     1a. </a:t>
            </a:r>
            <a:r>
              <a:rPr lang="en-US" altLang="en-US" sz="1600">
                <a:solidFill>
                  <a:srgbClr val="FF0000"/>
                </a:solidFill>
                <a:latin typeface="Times New Roman" panose="02020603050405020304" pitchFamily="18" charset="0"/>
              </a:rPr>
              <a:t>Norma</a:t>
            </a:r>
            <a:r>
              <a:rPr lang="en-US" altLang="en-US" sz="1600">
                <a:solidFill>
                  <a:srgbClr val="FFFF00"/>
                </a:solidFill>
                <a:latin typeface="Times New Roman" panose="02020603050405020304" pitchFamily="18" charset="0"/>
              </a:rPr>
              <a:t>(-Outer)</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400">
                <a:solidFill>
                  <a:srgbClr val="FFFF00"/>
                </a:solidFill>
                <a:latin typeface="Times New Roman" panose="02020603050405020304" pitchFamily="18" charset="0"/>
              </a:rPr>
              <a:t>2. </a:t>
            </a:r>
            <a:r>
              <a:rPr lang="en-US" altLang="en-US" sz="2400">
                <a:solidFill>
                  <a:srgbClr val="FF0000"/>
                </a:solidFill>
                <a:latin typeface="Times New Roman" panose="02020603050405020304" pitchFamily="18" charset="0"/>
              </a:rPr>
              <a:t>Scutum</a:t>
            </a:r>
            <a:r>
              <a:rPr lang="en-US" altLang="en-US" sz="2400">
                <a:solidFill>
                  <a:srgbClr val="FFFF00"/>
                </a:solidFill>
                <a:latin typeface="Times New Roman" panose="02020603050405020304" pitchFamily="18" charset="0"/>
              </a:rPr>
              <a:t>(-Centaurus)</a:t>
            </a:r>
          </a:p>
          <a:p>
            <a:pPr eaLnBrk="1" hangingPunct="1">
              <a:spcBef>
                <a:spcPct val="0"/>
              </a:spcBef>
              <a:buFontTx/>
              <a:buNone/>
            </a:pPr>
            <a:r>
              <a:rPr lang="en-US" altLang="en-US" sz="1600">
                <a:solidFill>
                  <a:srgbClr val="FFFF00"/>
                </a:solidFill>
                <a:latin typeface="Times New Roman" panose="02020603050405020304" pitchFamily="18" charset="0"/>
              </a:rPr>
              <a:t>     2a. (Carina-)</a:t>
            </a:r>
            <a:r>
              <a:rPr lang="en-US" altLang="en-US" sz="1600">
                <a:solidFill>
                  <a:srgbClr val="FF0000"/>
                </a:solidFill>
                <a:latin typeface="Times New Roman" panose="02020603050405020304" pitchFamily="18" charset="0"/>
              </a:rPr>
              <a:t>Sagittarius</a:t>
            </a:r>
          </a:p>
          <a:p>
            <a:pPr eaLnBrk="1" hangingPunct="1">
              <a:spcBef>
                <a:spcPct val="0"/>
              </a:spcBef>
              <a:buFontTx/>
              <a:buNone/>
            </a:pPr>
            <a:r>
              <a:rPr lang="en-US" altLang="en-US" sz="1600">
                <a:solidFill>
                  <a:srgbClr val="FFFF00"/>
                </a:solidFill>
                <a:latin typeface="Times New Roman" panose="02020603050405020304" pitchFamily="18" charset="0"/>
              </a:rPr>
              <a:t>     2b. </a:t>
            </a:r>
            <a:r>
              <a:rPr lang="en-US" altLang="en-US" sz="1600">
                <a:solidFill>
                  <a:srgbClr val="FF0000"/>
                </a:solidFill>
                <a:latin typeface="Times New Roman" panose="02020603050405020304" pitchFamily="18" charset="0"/>
              </a:rPr>
              <a:t>Orion</a:t>
            </a:r>
            <a:r>
              <a:rPr lang="en-US" altLang="en-US" sz="1600">
                <a:solidFill>
                  <a:srgbClr val="FFFF00"/>
                </a:solidFill>
                <a:latin typeface="Times New Roman" panose="02020603050405020304" pitchFamily="18" charset="0"/>
              </a:rPr>
              <a:t>(-Cygnus)</a:t>
            </a:r>
          </a:p>
        </p:txBody>
      </p:sp>
      <p:sp>
        <p:nvSpPr>
          <p:cNvPr id="5" name="Oval 4">
            <a:extLst>
              <a:ext uri="{FF2B5EF4-FFF2-40B4-BE49-F238E27FC236}">
                <a16:creationId xmlns:a16="http://schemas.microsoft.com/office/drawing/2014/main" id="{C13AFE43-DEC0-D927-B70C-8074636C9DBA}"/>
              </a:ext>
            </a:extLst>
          </p:cNvPr>
          <p:cNvSpPr>
            <a:spLocks noChangeAspect="1"/>
          </p:cNvSpPr>
          <p:nvPr/>
        </p:nvSpPr>
        <p:spPr bwMode="auto">
          <a:xfrm>
            <a:off x="3306763" y="2636838"/>
            <a:ext cx="182562" cy="182562"/>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6" name="Donut 5">
            <a:extLst>
              <a:ext uri="{FF2B5EF4-FFF2-40B4-BE49-F238E27FC236}">
                <a16:creationId xmlns:a16="http://schemas.microsoft.com/office/drawing/2014/main" id="{A93F2628-6C7C-8482-4D2B-56138E11D163}"/>
              </a:ext>
            </a:extLst>
          </p:cNvPr>
          <p:cNvSpPr>
            <a:spLocks noChangeAspect="1"/>
          </p:cNvSpPr>
          <p:nvPr/>
        </p:nvSpPr>
        <p:spPr bwMode="auto">
          <a:xfrm rot="10800000" flipV="1">
            <a:off x="3638550" y="3200400"/>
            <a:ext cx="366713" cy="365125"/>
          </a:xfrm>
          <a:custGeom>
            <a:avLst/>
            <a:gdLst>
              <a:gd name="T0" fmla="*/ 0 w 366713"/>
              <a:gd name="T1" fmla="*/ 182563 h 365125"/>
              <a:gd name="T2" fmla="*/ 183357 w 366713"/>
              <a:gd name="T3" fmla="*/ 0 h 365125"/>
              <a:gd name="T4" fmla="*/ 366714 w 366713"/>
              <a:gd name="T5" fmla="*/ 182563 h 365125"/>
              <a:gd name="T6" fmla="*/ 183357 w 366713"/>
              <a:gd name="T7" fmla="*/ 365126 h 365125"/>
              <a:gd name="T8" fmla="*/ 0 w 366713"/>
              <a:gd name="T9" fmla="*/ 182563 h 365125"/>
              <a:gd name="T10" fmla="*/ 10037 w 366713"/>
              <a:gd name="T11" fmla="*/ 182563 h 365125"/>
              <a:gd name="T12" fmla="*/ 183356 w 366713"/>
              <a:gd name="T13" fmla="*/ 355088 h 365125"/>
              <a:gd name="T14" fmla="*/ 356675 w 366713"/>
              <a:gd name="T15" fmla="*/ 182563 h 365125"/>
              <a:gd name="T16" fmla="*/ 183356 w 366713"/>
              <a:gd name="T17" fmla="*/ 10038 h 365125"/>
              <a:gd name="T18" fmla="*/ 10037 w 366713"/>
              <a:gd name="T19" fmla="*/ 182563 h 365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713" h="365125">
                <a:moveTo>
                  <a:pt x="0" y="182563"/>
                </a:moveTo>
                <a:cubicBezTo>
                  <a:pt x="0" y="81736"/>
                  <a:pt x="82092" y="0"/>
                  <a:pt x="183357" y="0"/>
                </a:cubicBezTo>
                <a:cubicBezTo>
                  <a:pt x="284622" y="0"/>
                  <a:pt x="366714" y="81736"/>
                  <a:pt x="366714" y="182563"/>
                </a:cubicBezTo>
                <a:cubicBezTo>
                  <a:pt x="366714" y="283390"/>
                  <a:pt x="284622" y="365126"/>
                  <a:pt x="183357" y="365126"/>
                </a:cubicBezTo>
                <a:cubicBezTo>
                  <a:pt x="82092" y="365126"/>
                  <a:pt x="0" y="283390"/>
                  <a:pt x="0" y="182563"/>
                </a:cubicBezTo>
                <a:close/>
                <a:moveTo>
                  <a:pt x="10037" y="182563"/>
                </a:moveTo>
                <a:cubicBezTo>
                  <a:pt x="10037" y="277846"/>
                  <a:pt x="87635" y="355088"/>
                  <a:pt x="183356" y="355088"/>
                </a:cubicBezTo>
                <a:cubicBezTo>
                  <a:pt x="279077" y="355088"/>
                  <a:pt x="356675" y="277846"/>
                  <a:pt x="356675" y="182563"/>
                </a:cubicBezTo>
                <a:cubicBezTo>
                  <a:pt x="356675" y="87280"/>
                  <a:pt x="279077" y="10038"/>
                  <a:pt x="183356" y="10038"/>
                </a:cubicBezTo>
                <a:cubicBezTo>
                  <a:pt x="87635" y="10038"/>
                  <a:pt x="10037" y="87280"/>
                  <a:pt x="10037" y="182563"/>
                </a:cubicBezTo>
                <a:close/>
              </a:path>
            </a:pathLst>
          </a:custGeom>
          <a:solidFill>
            <a:srgbClr val="FF0000"/>
          </a:solidFill>
          <a:ln w="38100"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8" name="Donut 7">
            <a:extLst>
              <a:ext uri="{FF2B5EF4-FFF2-40B4-BE49-F238E27FC236}">
                <a16:creationId xmlns:a16="http://schemas.microsoft.com/office/drawing/2014/main" id="{FC6CB805-6ABD-1AAE-5875-D5122639B375}"/>
              </a:ext>
            </a:extLst>
          </p:cNvPr>
          <p:cNvSpPr>
            <a:spLocks noChangeAspect="1"/>
          </p:cNvSpPr>
          <p:nvPr/>
        </p:nvSpPr>
        <p:spPr bwMode="auto">
          <a:xfrm rot="10800000" flipV="1">
            <a:off x="2743200" y="3978275"/>
            <a:ext cx="365125" cy="365125"/>
          </a:xfrm>
          <a:custGeom>
            <a:avLst/>
            <a:gdLst>
              <a:gd name="T0" fmla="*/ 0 w 365125"/>
              <a:gd name="T1" fmla="*/ 182563 h 365125"/>
              <a:gd name="T2" fmla="*/ 182563 w 365125"/>
              <a:gd name="T3" fmla="*/ 0 h 365125"/>
              <a:gd name="T4" fmla="*/ 365126 w 365125"/>
              <a:gd name="T5" fmla="*/ 182563 h 365125"/>
              <a:gd name="T6" fmla="*/ 182563 w 365125"/>
              <a:gd name="T7" fmla="*/ 365126 h 365125"/>
              <a:gd name="T8" fmla="*/ 0 w 365125"/>
              <a:gd name="T9" fmla="*/ 182563 h 365125"/>
              <a:gd name="T10" fmla="*/ 10037 w 365125"/>
              <a:gd name="T11" fmla="*/ 182563 h 365125"/>
              <a:gd name="T12" fmla="*/ 182562 w 365125"/>
              <a:gd name="T13" fmla="*/ 355088 h 365125"/>
              <a:gd name="T14" fmla="*/ 355087 w 365125"/>
              <a:gd name="T15" fmla="*/ 182563 h 365125"/>
              <a:gd name="T16" fmla="*/ 182562 w 365125"/>
              <a:gd name="T17" fmla="*/ 10038 h 365125"/>
              <a:gd name="T18" fmla="*/ 10037 w 365125"/>
              <a:gd name="T19" fmla="*/ 182563 h 365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5125" h="365125">
                <a:moveTo>
                  <a:pt x="0" y="182563"/>
                </a:moveTo>
                <a:cubicBezTo>
                  <a:pt x="0" y="81736"/>
                  <a:pt x="81736" y="0"/>
                  <a:pt x="182563" y="0"/>
                </a:cubicBezTo>
                <a:cubicBezTo>
                  <a:pt x="283390" y="0"/>
                  <a:pt x="365126" y="81736"/>
                  <a:pt x="365126" y="182563"/>
                </a:cubicBezTo>
                <a:cubicBezTo>
                  <a:pt x="365126" y="283390"/>
                  <a:pt x="283390" y="365126"/>
                  <a:pt x="182563" y="365126"/>
                </a:cubicBezTo>
                <a:cubicBezTo>
                  <a:pt x="81736" y="365126"/>
                  <a:pt x="0" y="283390"/>
                  <a:pt x="0" y="182563"/>
                </a:cubicBezTo>
                <a:close/>
                <a:moveTo>
                  <a:pt x="10037" y="182563"/>
                </a:moveTo>
                <a:cubicBezTo>
                  <a:pt x="10037" y="277846"/>
                  <a:pt x="87279" y="355088"/>
                  <a:pt x="182562" y="355088"/>
                </a:cubicBezTo>
                <a:cubicBezTo>
                  <a:pt x="277845" y="355088"/>
                  <a:pt x="355087" y="277846"/>
                  <a:pt x="355087" y="182563"/>
                </a:cubicBezTo>
                <a:cubicBezTo>
                  <a:pt x="355087" y="87280"/>
                  <a:pt x="277845" y="10038"/>
                  <a:pt x="182562" y="10038"/>
                </a:cubicBezTo>
                <a:cubicBezTo>
                  <a:pt x="87279" y="10038"/>
                  <a:pt x="10037" y="87280"/>
                  <a:pt x="10037" y="182563"/>
                </a:cubicBezTo>
                <a:close/>
              </a:path>
            </a:pathLst>
          </a:custGeom>
          <a:solidFill>
            <a:srgbClr val="FF0000"/>
          </a:solidFill>
          <a:ln w="38100"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1556">
                                            <p:txEl>
                                              <p:pRg st="2" end="2"/>
                                            </p:txEl>
                                          </p:spTgt>
                                        </p:tgtEl>
                                        <p:attrNameLst>
                                          <p:attrName>style.visibility</p:attrName>
                                        </p:attrNameLst>
                                      </p:cBhvr>
                                      <p:to>
                                        <p:strVal val="visible"/>
                                      </p:to>
                                    </p:set>
                                    <p:animEffect transition="in" filter="fade">
                                      <p:cBhvr>
                                        <p:cTn id="17" dur="500"/>
                                        <p:tgtEl>
                                          <p:spTgt spid="1515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1556">
                                            <p:txEl>
                                              <p:pRg st="13" end="13"/>
                                            </p:txEl>
                                          </p:spTgt>
                                        </p:tgtEl>
                                        <p:attrNameLst>
                                          <p:attrName>style.visibility</p:attrName>
                                        </p:attrNameLst>
                                      </p:cBhvr>
                                      <p:to>
                                        <p:strVal val="visible"/>
                                      </p:to>
                                    </p:set>
                                    <p:animEffect transition="in" filter="fade">
                                      <p:cBhvr>
                                        <p:cTn id="27" dur="500"/>
                                        <p:tgtEl>
                                          <p:spTgt spid="151556">
                                            <p:txEl>
                                              <p:pRg st="13" end="1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1556">
                                            <p:txEl>
                                              <p:pRg st="3" end="3"/>
                                            </p:txEl>
                                          </p:spTgt>
                                        </p:tgtEl>
                                        <p:attrNameLst>
                                          <p:attrName>style.visibility</p:attrName>
                                        </p:attrNameLst>
                                      </p:cBhvr>
                                      <p:to>
                                        <p:strVal val="visible"/>
                                      </p:to>
                                    </p:set>
                                    <p:animEffect transition="in" filter="fade">
                                      <p:cBhvr>
                                        <p:cTn id="32" dur="500"/>
                                        <p:tgtEl>
                                          <p:spTgt spid="1515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51556">
                                            <p:txEl>
                                              <p:pRg st="14" end="14"/>
                                            </p:txEl>
                                          </p:spTgt>
                                        </p:tgtEl>
                                        <p:attrNameLst>
                                          <p:attrName>style.visibility</p:attrName>
                                        </p:attrNameLst>
                                      </p:cBhvr>
                                      <p:to>
                                        <p:strVal val="visible"/>
                                      </p:to>
                                    </p:set>
                                    <p:animEffect transition="in" filter="fade">
                                      <p:cBhvr>
                                        <p:cTn id="37" dur="500"/>
                                        <p:tgtEl>
                                          <p:spTgt spid="151556">
                                            <p:txEl>
                                              <p:pRg st="14" end="1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51556">
                                            <p:txEl>
                                              <p:pRg st="15" end="15"/>
                                            </p:txEl>
                                          </p:spTgt>
                                        </p:tgtEl>
                                        <p:attrNameLst>
                                          <p:attrName>style.visibility</p:attrName>
                                        </p:attrNameLst>
                                      </p:cBhvr>
                                      <p:to>
                                        <p:strVal val="visible"/>
                                      </p:to>
                                    </p:set>
                                    <p:animEffect transition="in" filter="fade">
                                      <p:cBhvr>
                                        <p:cTn id="42" dur="500"/>
                                        <p:tgtEl>
                                          <p:spTgt spid="15155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82860BD7-9AEC-A5F9-D1B5-3D7DF3FCD55B}"/>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Spiral Arms</a:t>
            </a:r>
          </a:p>
        </p:txBody>
      </p:sp>
      <p:pic>
        <p:nvPicPr>
          <p:cNvPr id="148483" name="Picture 4">
            <a:extLst>
              <a:ext uri="{FF2B5EF4-FFF2-40B4-BE49-F238E27FC236}">
                <a16:creationId xmlns:a16="http://schemas.microsoft.com/office/drawing/2014/main" id="{07317624-46CE-9D5A-28C6-A709B8893B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62087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Box 1">
            <a:extLst>
              <a:ext uri="{FF2B5EF4-FFF2-40B4-BE49-F238E27FC236}">
                <a16:creationId xmlns:a16="http://schemas.microsoft.com/office/drawing/2014/main" id="{C0BF95E6-76DE-055A-8C0C-9D5766B385A6}"/>
              </a:ext>
            </a:extLst>
          </p:cNvPr>
          <p:cNvSpPr txBox="1">
            <a:spLocks noChangeArrowheads="1"/>
          </p:cNvSpPr>
          <p:nvPr/>
        </p:nvSpPr>
        <p:spPr bwMode="auto">
          <a:xfrm>
            <a:off x="6105525" y="1065213"/>
            <a:ext cx="298767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solidFill>
                  <a:srgbClr val="FFFF00"/>
                </a:solidFill>
                <a:latin typeface="Times New Roman" panose="02020603050405020304" pitchFamily="18" charset="0"/>
              </a:rPr>
              <a:t>2 arms or 4 arms?</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400">
                <a:solidFill>
                  <a:srgbClr val="FFFF00"/>
                </a:solidFill>
                <a:latin typeface="Times New Roman" panose="02020603050405020304" pitchFamily="18" charset="0"/>
              </a:rPr>
              <a:t>1. </a:t>
            </a:r>
            <a:r>
              <a:rPr lang="en-US" altLang="en-US" sz="2400">
                <a:solidFill>
                  <a:srgbClr val="FF0000"/>
                </a:solidFill>
                <a:latin typeface="Times New Roman" panose="02020603050405020304" pitchFamily="18" charset="0"/>
              </a:rPr>
              <a:t>Perseus</a:t>
            </a:r>
          </a:p>
          <a:p>
            <a:pPr eaLnBrk="1" hangingPunct="1">
              <a:spcBef>
                <a:spcPct val="0"/>
              </a:spcBef>
              <a:buFontTx/>
              <a:buNone/>
            </a:pPr>
            <a:r>
              <a:rPr lang="en-US" altLang="en-US" sz="1600">
                <a:solidFill>
                  <a:srgbClr val="FFFF00"/>
                </a:solidFill>
                <a:latin typeface="Times New Roman" panose="02020603050405020304" pitchFamily="18" charset="0"/>
              </a:rPr>
              <a:t>     1a. </a:t>
            </a:r>
            <a:r>
              <a:rPr lang="en-US" altLang="en-US" sz="1600">
                <a:solidFill>
                  <a:srgbClr val="FF0000"/>
                </a:solidFill>
                <a:latin typeface="Times New Roman" panose="02020603050405020304" pitchFamily="18" charset="0"/>
              </a:rPr>
              <a:t>Norma</a:t>
            </a:r>
            <a:r>
              <a:rPr lang="en-US" altLang="en-US" sz="1600">
                <a:solidFill>
                  <a:srgbClr val="FFFF00"/>
                </a:solidFill>
                <a:latin typeface="Times New Roman" panose="02020603050405020304" pitchFamily="18" charset="0"/>
              </a:rPr>
              <a:t>(-Outer)</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400">
                <a:solidFill>
                  <a:srgbClr val="FFFF00"/>
                </a:solidFill>
                <a:latin typeface="Times New Roman" panose="02020603050405020304" pitchFamily="18" charset="0"/>
              </a:rPr>
              <a:t>2. </a:t>
            </a:r>
            <a:r>
              <a:rPr lang="en-US" altLang="en-US" sz="2400">
                <a:solidFill>
                  <a:srgbClr val="FF0000"/>
                </a:solidFill>
                <a:latin typeface="Times New Roman" panose="02020603050405020304" pitchFamily="18" charset="0"/>
              </a:rPr>
              <a:t>Scutum</a:t>
            </a:r>
            <a:r>
              <a:rPr lang="en-US" altLang="en-US" sz="2400">
                <a:solidFill>
                  <a:srgbClr val="FFFF00"/>
                </a:solidFill>
                <a:latin typeface="Times New Roman" panose="02020603050405020304" pitchFamily="18" charset="0"/>
              </a:rPr>
              <a:t>(-Centaurus)</a:t>
            </a:r>
          </a:p>
          <a:p>
            <a:pPr eaLnBrk="1" hangingPunct="1">
              <a:spcBef>
                <a:spcPct val="0"/>
              </a:spcBef>
              <a:buFontTx/>
              <a:buNone/>
            </a:pPr>
            <a:r>
              <a:rPr lang="en-US" altLang="en-US" sz="1600">
                <a:solidFill>
                  <a:srgbClr val="FFFF00"/>
                </a:solidFill>
                <a:latin typeface="Times New Roman" panose="02020603050405020304" pitchFamily="18" charset="0"/>
              </a:rPr>
              <a:t>     2a. (Carina-)</a:t>
            </a:r>
            <a:r>
              <a:rPr lang="en-US" altLang="en-US" sz="1600">
                <a:solidFill>
                  <a:srgbClr val="FF0000"/>
                </a:solidFill>
                <a:latin typeface="Times New Roman" panose="02020603050405020304" pitchFamily="18" charset="0"/>
              </a:rPr>
              <a:t>Sagittarius</a:t>
            </a:r>
          </a:p>
          <a:p>
            <a:pPr eaLnBrk="1" hangingPunct="1">
              <a:spcBef>
                <a:spcPct val="0"/>
              </a:spcBef>
              <a:buFontTx/>
              <a:buNone/>
            </a:pPr>
            <a:r>
              <a:rPr lang="en-US" altLang="en-US" sz="1600">
                <a:solidFill>
                  <a:srgbClr val="FFFF00"/>
                </a:solidFill>
                <a:latin typeface="Times New Roman" panose="02020603050405020304" pitchFamily="18" charset="0"/>
              </a:rPr>
              <a:t>     2b. </a:t>
            </a:r>
            <a:r>
              <a:rPr lang="en-US" altLang="en-US" sz="1600">
                <a:solidFill>
                  <a:srgbClr val="FF0000"/>
                </a:solidFill>
                <a:latin typeface="Times New Roman" panose="02020603050405020304" pitchFamily="18" charset="0"/>
              </a:rPr>
              <a:t>Orion</a:t>
            </a:r>
            <a:r>
              <a:rPr lang="en-US" altLang="en-US" sz="1600">
                <a:solidFill>
                  <a:srgbClr val="FFFF00"/>
                </a:solidFill>
                <a:latin typeface="Times New Roman" panose="02020603050405020304" pitchFamily="18" charset="0"/>
              </a:rPr>
              <a:t>(-Cygnus)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FFE186F6-DBF2-DB79-CBA9-82A3CB78181F}"/>
              </a:ext>
            </a:extLst>
          </p:cNvPr>
          <p:cNvSpPr>
            <a:spLocks noGrp="1" noChangeArrowheads="1"/>
          </p:cNvSpPr>
          <p:nvPr>
            <p:ph type="title"/>
          </p:nvPr>
        </p:nvSpPr>
        <p:spPr>
          <a:xfrm>
            <a:off x="5867400" y="76200"/>
            <a:ext cx="3276600" cy="1219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You Are </a:t>
            </a:r>
            <a:br>
              <a:rPr lang="en-US" altLang="en-US" b="1">
                <a:solidFill>
                  <a:schemeClr val="tx1"/>
                </a:solidFill>
                <a:latin typeface="Times New Roman" panose="02020603050405020304" pitchFamily="18" charset="0"/>
                <a:ea typeface="ＭＳ Ｐゴシック" panose="020B0600070205080204" pitchFamily="34" charset="-128"/>
              </a:rPr>
            </a:br>
            <a:r>
              <a:rPr lang="en-US" altLang="en-US" b="1">
                <a:solidFill>
                  <a:schemeClr val="tx1"/>
                </a:solidFill>
                <a:latin typeface="Times New Roman" panose="02020603050405020304" pitchFamily="18" charset="0"/>
                <a:ea typeface="ＭＳ Ｐゴシック" panose="020B0600070205080204" pitchFamily="34" charset="-128"/>
              </a:rPr>
              <a:t>Here</a:t>
            </a:r>
          </a:p>
        </p:txBody>
      </p:sp>
      <p:sp>
        <p:nvSpPr>
          <p:cNvPr id="155651" name="TextBox 1">
            <a:extLst>
              <a:ext uri="{FF2B5EF4-FFF2-40B4-BE49-F238E27FC236}">
                <a16:creationId xmlns:a16="http://schemas.microsoft.com/office/drawing/2014/main" id="{E6023A60-4288-0615-83F2-3D539103BEAD}"/>
              </a:ext>
            </a:extLst>
          </p:cNvPr>
          <p:cNvSpPr txBox="1">
            <a:spLocks noChangeArrowheads="1"/>
          </p:cNvSpPr>
          <p:nvPr/>
        </p:nvSpPr>
        <p:spPr bwMode="auto">
          <a:xfrm>
            <a:off x="6019800" y="1524000"/>
            <a:ext cx="31813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Orion-Cygnus Arm</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a.k.a.</a:t>
            </a:r>
          </a:p>
          <a:p>
            <a:pPr eaLnBrk="1" hangingPunct="1">
              <a:spcBef>
                <a:spcPct val="0"/>
              </a:spcBef>
              <a:buFontTx/>
              <a:buNone/>
            </a:pPr>
            <a:r>
              <a:rPr lang="en-US" altLang="en-US" sz="2000">
                <a:solidFill>
                  <a:srgbClr val="FFFF00"/>
                </a:solidFill>
                <a:latin typeface="Times New Roman" panose="02020603050405020304" pitchFamily="18" charset="0"/>
              </a:rPr>
              <a:t>   Orion Arm</a:t>
            </a:r>
          </a:p>
          <a:p>
            <a:pPr eaLnBrk="1" hangingPunct="1">
              <a:spcBef>
                <a:spcPct val="0"/>
              </a:spcBef>
              <a:buFontTx/>
              <a:buNone/>
            </a:pPr>
            <a:r>
              <a:rPr lang="en-US" altLang="en-US" sz="2000">
                <a:solidFill>
                  <a:srgbClr val="FFFF00"/>
                </a:solidFill>
                <a:latin typeface="Times New Roman" panose="02020603050405020304" pitchFamily="18" charset="0"/>
              </a:rPr>
              <a:t>   Local Arm</a:t>
            </a:r>
          </a:p>
          <a:p>
            <a:pPr eaLnBrk="1" hangingPunct="1">
              <a:spcBef>
                <a:spcPct val="0"/>
              </a:spcBef>
              <a:buFontTx/>
              <a:buNone/>
            </a:pPr>
            <a:r>
              <a:rPr lang="en-US" altLang="en-US" sz="2000">
                <a:solidFill>
                  <a:srgbClr val="FFFF00"/>
                </a:solidFill>
                <a:latin typeface="Times New Roman" panose="02020603050405020304" pitchFamily="18" charset="0"/>
              </a:rPr>
              <a:t>   Orion Bridge</a:t>
            </a:r>
          </a:p>
          <a:p>
            <a:pPr eaLnBrk="1" hangingPunct="1">
              <a:spcBef>
                <a:spcPct val="0"/>
              </a:spcBef>
              <a:buFontTx/>
              <a:buNone/>
            </a:pPr>
            <a:r>
              <a:rPr lang="en-US" altLang="en-US" sz="2000">
                <a:solidFill>
                  <a:srgbClr val="FFFF00"/>
                </a:solidFill>
                <a:latin typeface="Times New Roman" panose="02020603050405020304" pitchFamily="18" charset="0"/>
              </a:rPr>
              <a:t>   Orion Spur</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~1 kpc wide and ~6 kpc long</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we ARE MAYBE IN an arm</a:t>
            </a:r>
          </a:p>
          <a:p>
            <a:pPr eaLnBrk="1" hangingPunct="1">
              <a:spcBef>
                <a:spcPct val="0"/>
              </a:spcBef>
              <a:buFontTx/>
              <a:buNone/>
            </a:pPr>
            <a:r>
              <a:rPr lang="en-US" altLang="en-US" sz="2000">
                <a:solidFill>
                  <a:srgbClr val="FFFF00"/>
                </a:solidFill>
                <a:latin typeface="Times New Roman" panose="02020603050405020304" pitchFamily="18" charset="0"/>
              </a:rPr>
              <a:t>     Orion (minor?)</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we ARE BETWEEN arms</a:t>
            </a:r>
          </a:p>
          <a:p>
            <a:pPr eaLnBrk="1" hangingPunct="1">
              <a:spcBef>
                <a:spcPct val="0"/>
              </a:spcBef>
              <a:buFontTx/>
              <a:buNone/>
            </a:pPr>
            <a:r>
              <a:rPr lang="en-US" altLang="en-US" sz="2000">
                <a:solidFill>
                  <a:srgbClr val="FFFF00"/>
                </a:solidFill>
                <a:latin typeface="Times New Roman" panose="02020603050405020304" pitchFamily="18" charset="0"/>
              </a:rPr>
              <a:t>     Sagittarius (minor) inside</a:t>
            </a:r>
          </a:p>
          <a:p>
            <a:pPr eaLnBrk="1" hangingPunct="1">
              <a:spcBef>
                <a:spcPct val="0"/>
              </a:spcBef>
              <a:buFontTx/>
              <a:buNone/>
            </a:pPr>
            <a:r>
              <a:rPr lang="en-US" altLang="en-US" sz="2000">
                <a:solidFill>
                  <a:srgbClr val="FFFF00"/>
                </a:solidFill>
                <a:latin typeface="Times New Roman" panose="02020603050405020304" pitchFamily="18" charset="0"/>
              </a:rPr>
              <a:t>     Perseus (major) outside</a:t>
            </a:r>
          </a:p>
        </p:txBody>
      </p:sp>
      <p:pic>
        <p:nvPicPr>
          <p:cNvPr id="150532" name="Picture 2">
            <a:extLst>
              <a:ext uri="{FF2B5EF4-FFF2-40B4-BE49-F238E27FC236}">
                <a16:creationId xmlns:a16="http://schemas.microsoft.com/office/drawing/2014/main" id="{897002AB-CBC1-D95B-84A6-31104D3830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1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BCC7BE80-6BA4-982E-CDF8-AA4468892F74}"/>
              </a:ext>
            </a:extLst>
          </p:cNvPr>
          <p:cNvSpPr>
            <a:spLocks noChangeArrowheads="1"/>
          </p:cNvSpPr>
          <p:nvPr/>
        </p:nvSpPr>
        <p:spPr bwMode="auto">
          <a:xfrm>
            <a:off x="3984625" y="4081463"/>
            <a:ext cx="274638" cy="273050"/>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2" name="TextBox 1">
            <a:extLst>
              <a:ext uri="{FF2B5EF4-FFF2-40B4-BE49-F238E27FC236}">
                <a16:creationId xmlns:a16="http://schemas.microsoft.com/office/drawing/2014/main" id="{317F67D1-60EF-0102-C1FE-904E493BBE9F}"/>
              </a:ext>
            </a:extLst>
          </p:cNvPr>
          <p:cNvSpPr txBox="1">
            <a:spLocks noChangeArrowheads="1"/>
          </p:cNvSpPr>
          <p:nvPr/>
        </p:nvSpPr>
        <p:spPr bwMode="auto">
          <a:xfrm>
            <a:off x="2808288" y="5181600"/>
            <a:ext cx="620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FFFF00"/>
                </a:solidFill>
              </a:rPr>
              <a:t>Scutum</a:t>
            </a:r>
          </a:p>
        </p:txBody>
      </p:sp>
      <p:sp>
        <p:nvSpPr>
          <p:cNvPr id="7" name="TextBox 1">
            <a:extLst>
              <a:ext uri="{FF2B5EF4-FFF2-40B4-BE49-F238E27FC236}">
                <a16:creationId xmlns:a16="http://schemas.microsoft.com/office/drawing/2014/main" id="{612B3D7D-30F1-15A2-B971-E3BDB47CEE9B}"/>
              </a:ext>
            </a:extLst>
          </p:cNvPr>
          <p:cNvSpPr txBox="1">
            <a:spLocks noChangeArrowheads="1"/>
          </p:cNvSpPr>
          <p:nvPr/>
        </p:nvSpPr>
        <p:spPr bwMode="auto">
          <a:xfrm>
            <a:off x="1822450" y="1658938"/>
            <a:ext cx="5064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FFFF00"/>
                </a:solidFill>
              </a:rPr>
              <a:t>Outer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5651">
                                            <p:txEl>
                                              <p:pRg st="0" end="0"/>
                                            </p:txEl>
                                          </p:spTgt>
                                        </p:tgtEl>
                                        <p:attrNameLst>
                                          <p:attrName>style.visibility</p:attrName>
                                        </p:attrNameLst>
                                      </p:cBhvr>
                                      <p:to>
                                        <p:strVal val="visible"/>
                                      </p:to>
                                    </p:set>
                                    <p:animEffect transition="in" filter="fade">
                                      <p:cBhvr>
                                        <p:cTn id="22" dur="500"/>
                                        <p:tgtEl>
                                          <p:spTgt spid="15565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5651">
                                            <p:txEl>
                                              <p:pRg st="2" end="2"/>
                                            </p:txEl>
                                          </p:spTgt>
                                        </p:tgtEl>
                                        <p:attrNameLst>
                                          <p:attrName>style.visibility</p:attrName>
                                        </p:attrNameLst>
                                      </p:cBhvr>
                                      <p:to>
                                        <p:strVal val="visible"/>
                                      </p:to>
                                    </p:set>
                                    <p:animEffect transition="in" filter="fade">
                                      <p:cBhvr>
                                        <p:cTn id="27" dur="500"/>
                                        <p:tgtEl>
                                          <p:spTgt spid="155651">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55651">
                                            <p:txEl>
                                              <p:pRg st="3" end="3"/>
                                            </p:txEl>
                                          </p:spTgt>
                                        </p:tgtEl>
                                        <p:attrNameLst>
                                          <p:attrName>style.visibility</p:attrName>
                                        </p:attrNameLst>
                                      </p:cBhvr>
                                      <p:to>
                                        <p:strVal val="visible"/>
                                      </p:to>
                                    </p:set>
                                    <p:animEffect transition="in" filter="fade">
                                      <p:cBhvr>
                                        <p:cTn id="30" dur="500"/>
                                        <p:tgtEl>
                                          <p:spTgt spid="155651">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5651">
                                            <p:txEl>
                                              <p:pRg st="4" end="4"/>
                                            </p:txEl>
                                          </p:spTgt>
                                        </p:tgtEl>
                                        <p:attrNameLst>
                                          <p:attrName>style.visibility</p:attrName>
                                        </p:attrNameLst>
                                      </p:cBhvr>
                                      <p:to>
                                        <p:strVal val="visible"/>
                                      </p:to>
                                    </p:set>
                                    <p:animEffect transition="in" filter="fade">
                                      <p:cBhvr>
                                        <p:cTn id="33" dur="500"/>
                                        <p:tgtEl>
                                          <p:spTgt spid="155651">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55651">
                                            <p:txEl>
                                              <p:pRg st="5" end="5"/>
                                            </p:txEl>
                                          </p:spTgt>
                                        </p:tgtEl>
                                        <p:attrNameLst>
                                          <p:attrName>style.visibility</p:attrName>
                                        </p:attrNameLst>
                                      </p:cBhvr>
                                      <p:to>
                                        <p:strVal val="visible"/>
                                      </p:to>
                                    </p:set>
                                    <p:animEffect transition="in" filter="fade">
                                      <p:cBhvr>
                                        <p:cTn id="36" dur="500"/>
                                        <p:tgtEl>
                                          <p:spTgt spid="155651">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55651">
                                            <p:txEl>
                                              <p:pRg st="6" end="6"/>
                                            </p:txEl>
                                          </p:spTgt>
                                        </p:tgtEl>
                                        <p:attrNameLst>
                                          <p:attrName>style.visibility</p:attrName>
                                        </p:attrNameLst>
                                      </p:cBhvr>
                                      <p:to>
                                        <p:strVal val="visible"/>
                                      </p:to>
                                    </p:set>
                                    <p:animEffect transition="in" filter="fade">
                                      <p:cBhvr>
                                        <p:cTn id="39" dur="500"/>
                                        <p:tgtEl>
                                          <p:spTgt spid="155651">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55651">
                                            <p:txEl>
                                              <p:pRg st="8" end="8"/>
                                            </p:txEl>
                                          </p:spTgt>
                                        </p:tgtEl>
                                        <p:attrNameLst>
                                          <p:attrName>style.visibility</p:attrName>
                                        </p:attrNameLst>
                                      </p:cBhvr>
                                      <p:to>
                                        <p:strVal val="visible"/>
                                      </p:to>
                                    </p:set>
                                    <p:animEffect transition="in" filter="fade">
                                      <p:cBhvr>
                                        <p:cTn id="44" dur="500"/>
                                        <p:tgtEl>
                                          <p:spTgt spid="155651">
                                            <p:txEl>
                                              <p:pRg st="8" end="8"/>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55651">
                                            <p:txEl>
                                              <p:pRg st="10" end="10"/>
                                            </p:txEl>
                                          </p:spTgt>
                                        </p:tgtEl>
                                        <p:attrNameLst>
                                          <p:attrName>style.visibility</p:attrName>
                                        </p:attrNameLst>
                                      </p:cBhvr>
                                      <p:to>
                                        <p:strVal val="visible"/>
                                      </p:to>
                                    </p:set>
                                    <p:animEffect transition="in" filter="fade">
                                      <p:cBhvr>
                                        <p:cTn id="49" dur="500"/>
                                        <p:tgtEl>
                                          <p:spTgt spid="155651">
                                            <p:txEl>
                                              <p:pRg st="10" end="1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155651">
                                            <p:txEl>
                                              <p:pRg st="11" end="11"/>
                                            </p:txEl>
                                          </p:spTgt>
                                        </p:tgtEl>
                                        <p:attrNameLst>
                                          <p:attrName>style.visibility</p:attrName>
                                        </p:attrNameLst>
                                      </p:cBhvr>
                                      <p:to>
                                        <p:strVal val="visible"/>
                                      </p:to>
                                    </p:set>
                                    <p:animEffect transition="in" filter="fade">
                                      <p:cBhvr>
                                        <p:cTn id="54" dur="500"/>
                                        <p:tgtEl>
                                          <p:spTgt spid="155651">
                                            <p:txEl>
                                              <p:pRg st="11" end="11"/>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155651">
                                            <p:txEl>
                                              <p:pRg st="13" end="13"/>
                                            </p:txEl>
                                          </p:spTgt>
                                        </p:tgtEl>
                                        <p:attrNameLst>
                                          <p:attrName>style.visibility</p:attrName>
                                        </p:attrNameLst>
                                      </p:cBhvr>
                                      <p:to>
                                        <p:strVal val="visible"/>
                                      </p:to>
                                    </p:set>
                                    <p:animEffect transition="in" filter="fade">
                                      <p:cBhvr>
                                        <p:cTn id="59" dur="500"/>
                                        <p:tgtEl>
                                          <p:spTgt spid="155651">
                                            <p:txEl>
                                              <p:pRg st="13" end="13"/>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55651">
                                            <p:txEl>
                                              <p:pRg st="14" end="14"/>
                                            </p:txEl>
                                          </p:spTgt>
                                        </p:tgtEl>
                                        <p:attrNameLst>
                                          <p:attrName>style.visibility</p:attrName>
                                        </p:attrNameLst>
                                      </p:cBhvr>
                                      <p:to>
                                        <p:strVal val="visible"/>
                                      </p:to>
                                    </p:set>
                                    <p:animEffect transition="in" filter="fade">
                                      <p:cBhvr>
                                        <p:cTn id="62" dur="500"/>
                                        <p:tgtEl>
                                          <p:spTgt spid="155651">
                                            <p:txEl>
                                              <p:pRg st="14" end="1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55651">
                                            <p:txEl>
                                              <p:pRg st="15" end="15"/>
                                            </p:txEl>
                                          </p:spTgt>
                                        </p:tgtEl>
                                        <p:attrNameLst>
                                          <p:attrName>style.visibility</p:attrName>
                                        </p:attrNameLst>
                                      </p:cBhvr>
                                      <p:to>
                                        <p:strVal val="visible"/>
                                      </p:to>
                                    </p:set>
                                    <p:animEffect transition="in" filter="fade">
                                      <p:cBhvr>
                                        <p:cTn id="65" dur="500"/>
                                        <p:tgtEl>
                                          <p:spTgt spid="15565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870C466F-B56E-78C3-5AE6-0282E75BFBAC}"/>
              </a:ext>
            </a:extLst>
          </p:cNvPr>
          <p:cNvSpPr>
            <a:spLocks noGrp="1" noChangeArrowheads="1"/>
          </p:cNvSpPr>
          <p:nvPr>
            <p:ph type="title"/>
          </p:nvPr>
        </p:nvSpPr>
        <p:spPr>
          <a:xfrm>
            <a:off x="5867400" y="76200"/>
            <a:ext cx="3276600" cy="1219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You Are </a:t>
            </a:r>
            <a:br>
              <a:rPr lang="en-US" altLang="en-US" b="1">
                <a:solidFill>
                  <a:schemeClr val="tx1"/>
                </a:solidFill>
                <a:latin typeface="Times New Roman" panose="02020603050405020304" pitchFamily="18" charset="0"/>
                <a:ea typeface="ＭＳ Ｐゴシック" panose="020B0600070205080204" pitchFamily="34" charset="-128"/>
              </a:rPr>
            </a:br>
            <a:r>
              <a:rPr lang="en-US" altLang="en-US" b="1">
                <a:solidFill>
                  <a:schemeClr val="tx1"/>
                </a:solidFill>
                <a:latin typeface="Times New Roman" panose="02020603050405020304" pitchFamily="18" charset="0"/>
                <a:ea typeface="ＭＳ Ｐゴシック" panose="020B0600070205080204" pitchFamily="34" charset="-128"/>
              </a:rPr>
              <a:t>Here</a:t>
            </a:r>
          </a:p>
        </p:txBody>
      </p:sp>
      <p:sp>
        <p:nvSpPr>
          <p:cNvPr id="155651" name="TextBox 1">
            <a:extLst>
              <a:ext uri="{FF2B5EF4-FFF2-40B4-BE49-F238E27FC236}">
                <a16:creationId xmlns:a16="http://schemas.microsoft.com/office/drawing/2014/main" id="{675C7C8A-8907-D523-9DC4-F3457C888AD2}"/>
              </a:ext>
            </a:extLst>
          </p:cNvPr>
          <p:cNvSpPr txBox="1">
            <a:spLocks noChangeArrowheads="1"/>
          </p:cNvSpPr>
          <p:nvPr/>
        </p:nvSpPr>
        <p:spPr bwMode="auto">
          <a:xfrm>
            <a:off x="6259513" y="1571625"/>
            <a:ext cx="245745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dirty="0">
                <a:solidFill>
                  <a:srgbClr val="FFFF00"/>
                </a:solidFill>
                <a:latin typeface="Times New Roman" panose="02020603050405020304" pitchFamily="18" charset="0"/>
              </a:rPr>
              <a:t>Outer</a:t>
            </a:r>
          </a:p>
          <a:p>
            <a:pPr algn="ctr" eaLnBrk="1" hangingPunct="1">
              <a:spcBef>
                <a:spcPct val="0"/>
              </a:spcBef>
              <a:buFontTx/>
              <a:buNone/>
            </a:pPr>
            <a:r>
              <a:rPr lang="en-US" altLang="en-US" dirty="0">
                <a:solidFill>
                  <a:srgbClr val="FFFF00"/>
                </a:solidFill>
                <a:latin typeface="Times New Roman" panose="02020603050405020304" pitchFamily="18" charset="0"/>
              </a:rPr>
              <a:t>Perseus*</a:t>
            </a:r>
          </a:p>
          <a:p>
            <a:pPr algn="ctr" eaLnBrk="1" hangingPunct="1">
              <a:spcBef>
                <a:spcPct val="0"/>
              </a:spcBef>
              <a:buFontTx/>
              <a:buNone/>
            </a:pPr>
            <a:r>
              <a:rPr lang="en-US" altLang="en-US" dirty="0">
                <a:solidFill>
                  <a:srgbClr val="FFFF00"/>
                </a:solidFill>
                <a:latin typeface="Times New Roman" panose="02020603050405020304" pitchFamily="18" charset="0"/>
              </a:rPr>
              <a:t>Orion</a:t>
            </a:r>
          </a:p>
          <a:p>
            <a:pPr algn="ctr" eaLnBrk="1" hangingPunct="1">
              <a:spcBef>
                <a:spcPct val="0"/>
              </a:spcBef>
              <a:buFontTx/>
              <a:buNone/>
            </a:pPr>
            <a:r>
              <a:rPr lang="en-US" altLang="en-US" dirty="0">
                <a:solidFill>
                  <a:srgbClr val="FFFF00"/>
                </a:solidFill>
                <a:latin typeface="Times New Roman" panose="02020603050405020304" pitchFamily="18" charset="0"/>
              </a:rPr>
              <a:t>Sagittarius</a:t>
            </a:r>
          </a:p>
          <a:p>
            <a:pPr algn="ctr" eaLnBrk="1" hangingPunct="1">
              <a:spcBef>
                <a:spcPct val="0"/>
              </a:spcBef>
              <a:buFontTx/>
              <a:buNone/>
            </a:pPr>
            <a:r>
              <a:rPr lang="en-US" altLang="en-US" dirty="0">
                <a:solidFill>
                  <a:srgbClr val="FFFF00"/>
                </a:solidFill>
                <a:latin typeface="Times New Roman" panose="02020603050405020304" pitchFamily="18" charset="0"/>
              </a:rPr>
              <a:t>Scutum*</a:t>
            </a:r>
          </a:p>
          <a:p>
            <a:pPr algn="ctr" eaLnBrk="1" hangingPunct="1">
              <a:spcBef>
                <a:spcPct val="0"/>
              </a:spcBef>
              <a:buFontTx/>
              <a:buNone/>
            </a:pPr>
            <a:r>
              <a:rPr lang="en-US" altLang="en-US" dirty="0">
                <a:solidFill>
                  <a:srgbClr val="FFFF00"/>
                </a:solidFill>
                <a:latin typeface="Times New Roman" panose="02020603050405020304" pitchFamily="18" charset="0"/>
              </a:rPr>
              <a:t>UM …</a:t>
            </a:r>
          </a:p>
          <a:p>
            <a:pPr algn="ctr" eaLnBrk="1" hangingPunct="1">
              <a:spcBef>
                <a:spcPct val="0"/>
              </a:spcBef>
              <a:buFontTx/>
              <a:buNone/>
            </a:pPr>
            <a:r>
              <a:rPr lang="en-US" altLang="en-US" sz="2000" dirty="0">
                <a:solidFill>
                  <a:srgbClr val="FFFF00"/>
                </a:solidFill>
                <a:latin typeface="Times New Roman" panose="02020603050405020304" pitchFamily="18" charset="0"/>
              </a:rPr>
              <a:t>(Norma/</a:t>
            </a:r>
            <a:r>
              <a:rPr lang="en-US" altLang="en-US" sz="2000" dirty="0" err="1">
                <a:solidFill>
                  <a:srgbClr val="FFFF00"/>
                </a:solidFill>
                <a:latin typeface="Times New Roman" panose="02020603050405020304" pitchFamily="18" charset="0"/>
              </a:rPr>
              <a:t>Molec.Ring</a:t>
            </a: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1200" dirty="0">
                <a:solidFill>
                  <a:srgbClr val="FFFF00"/>
                </a:solidFill>
                <a:latin typeface="Times New Roman" panose="02020603050405020304" pitchFamily="18" charset="0"/>
              </a:rPr>
              <a:t>*major arms</a:t>
            </a:r>
          </a:p>
          <a:p>
            <a:pPr algn="ctr" eaLnBrk="1" hangingPunct="1">
              <a:spcBef>
                <a:spcPct val="0"/>
              </a:spcBef>
              <a:buFontTx/>
              <a:buNone/>
            </a:pPr>
            <a:endParaRPr lang="en-US" altLang="en-US" dirty="0">
              <a:solidFill>
                <a:srgbClr val="FF0000"/>
              </a:solidFill>
              <a:latin typeface="Times New Roman" panose="02020603050405020304" pitchFamily="18" charset="0"/>
            </a:endParaRPr>
          </a:p>
          <a:p>
            <a:pPr algn="ctr" eaLnBrk="1" hangingPunct="1">
              <a:spcBef>
                <a:spcPct val="0"/>
              </a:spcBef>
              <a:buFontTx/>
              <a:buNone/>
            </a:pPr>
            <a:r>
              <a:rPr lang="en-US" altLang="en-US" dirty="0">
                <a:solidFill>
                  <a:srgbClr val="FF0000"/>
                </a:solidFill>
                <a:latin typeface="Times New Roman" panose="02020603050405020304" pitchFamily="18" charset="0"/>
              </a:rPr>
              <a:t>= OPOSSUM</a:t>
            </a:r>
          </a:p>
        </p:txBody>
      </p:sp>
      <p:pic>
        <p:nvPicPr>
          <p:cNvPr id="152580" name="Picture 2">
            <a:extLst>
              <a:ext uri="{FF2B5EF4-FFF2-40B4-BE49-F238E27FC236}">
                <a16:creationId xmlns:a16="http://schemas.microsoft.com/office/drawing/2014/main" id="{1E41A527-5791-CDDF-7CEC-3D54154FB1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1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7C7EDE72-F399-CC0A-22C3-859D794556F1}"/>
              </a:ext>
            </a:extLst>
          </p:cNvPr>
          <p:cNvSpPr>
            <a:spLocks noChangeArrowheads="1"/>
          </p:cNvSpPr>
          <p:nvPr/>
        </p:nvSpPr>
        <p:spPr bwMode="auto">
          <a:xfrm>
            <a:off x="3984625" y="4081463"/>
            <a:ext cx="274638" cy="273050"/>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a:endParaRPr>
          </a:p>
        </p:txBody>
      </p:sp>
      <p:sp>
        <p:nvSpPr>
          <p:cNvPr id="152582" name="TextBox 1">
            <a:extLst>
              <a:ext uri="{FF2B5EF4-FFF2-40B4-BE49-F238E27FC236}">
                <a16:creationId xmlns:a16="http://schemas.microsoft.com/office/drawing/2014/main" id="{B1853DCE-8460-4B93-5AAA-FE918DD02C13}"/>
              </a:ext>
            </a:extLst>
          </p:cNvPr>
          <p:cNvSpPr txBox="1">
            <a:spLocks noChangeArrowheads="1"/>
          </p:cNvSpPr>
          <p:nvPr/>
        </p:nvSpPr>
        <p:spPr bwMode="auto">
          <a:xfrm>
            <a:off x="2808288" y="5181600"/>
            <a:ext cx="620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FFFF00"/>
                </a:solidFill>
              </a:rPr>
              <a:t>Scutum</a:t>
            </a:r>
          </a:p>
        </p:txBody>
      </p:sp>
      <p:sp>
        <p:nvSpPr>
          <p:cNvPr id="152583" name="TextBox 1">
            <a:extLst>
              <a:ext uri="{FF2B5EF4-FFF2-40B4-BE49-F238E27FC236}">
                <a16:creationId xmlns:a16="http://schemas.microsoft.com/office/drawing/2014/main" id="{C75219A6-2A7F-30E4-F72C-ED9D735FABFF}"/>
              </a:ext>
            </a:extLst>
          </p:cNvPr>
          <p:cNvSpPr txBox="1">
            <a:spLocks noChangeArrowheads="1"/>
          </p:cNvSpPr>
          <p:nvPr/>
        </p:nvSpPr>
        <p:spPr bwMode="auto">
          <a:xfrm>
            <a:off x="1822450" y="1658938"/>
            <a:ext cx="5064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FFFF00"/>
                </a:solidFill>
              </a:rPr>
              <a:t>Outer</a:t>
            </a:r>
          </a:p>
        </p:txBody>
      </p:sp>
      <p:pic>
        <p:nvPicPr>
          <p:cNvPr id="2" name="Picture 1" descr="GettyImages-sb10062282hh-001-ab34329a48184f969673519bf88e5b78.jpg">
            <a:extLst>
              <a:ext uri="{FF2B5EF4-FFF2-40B4-BE49-F238E27FC236}">
                <a16:creationId xmlns:a16="http://schemas.microsoft.com/office/drawing/2014/main" id="{842FB4DF-86D8-AEB8-F9E1-57B9BC560F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52600"/>
            <a:ext cx="5181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a:extLst>
              <a:ext uri="{FF2B5EF4-FFF2-40B4-BE49-F238E27FC236}">
                <a16:creationId xmlns:a16="http://schemas.microsoft.com/office/drawing/2014/main" id="{897BA627-57AA-EED8-A0FE-850EB7D619E1}"/>
              </a:ext>
            </a:extLst>
          </p:cNvPr>
          <p:cNvSpPr txBox="1">
            <a:spLocks noChangeArrowheads="1"/>
          </p:cNvSpPr>
          <p:nvPr/>
        </p:nvSpPr>
        <p:spPr bwMode="auto">
          <a:xfrm>
            <a:off x="5914073" y="6326158"/>
            <a:ext cx="3177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FF0000"/>
                </a:solidFill>
                <a:latin typeface="Times New Roman" panose="02020603050405020304" pitchFamily="18" charset="0"/>
              </a:rPr>
              <a:t>alphabetical except for Orion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Effect transition="in" filter="fade">
                                      <p:cBhvr>
                                        <p:cTn id="7" dur="2000"/>
                                        <p:tgtEl>
                                          <p:spTgt spid="155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5651">
                                            <p:txEl>
                                              <p:pRg st="1" end="1"/>
                                            </p:txEl>
                                          </p:spTgt>
                                        </p:tgtEl>
                                        <p:attrNameLst>
                                          <p:attrName>style.visibility</p:attrName>
                                        </p:attrNameLst>
                                      </p:cBhvr>
                                      <p:to>
                                        <p:strVal val="visible"/>
                                      </p:to>
                                    </p:set>
                                    <p:animEffect transition="in" filter="fade">
                                      <p:cBhvr>
                                        <p:cTn id="12" dur="2000"/>
                                        <p:tgtEl>
                                          <p:spTgt spid="15565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5651">
                                            <p:txEl>
                                              <p:pRg st="8" end="8"/>
                                            </p:txEl>
                                          </p:spTgt>
                                        </p:tgtEl>
                                        <p:attrNameLst>
                                          <p:attrName>style.visibility</p:attrName>
                                        </p:attrNameLst>
                                      </p:cBhvr>
                                      <p:to>
                                        <p:strVal val="visible"/>
                                      </p:to>
                                    </p:set>
                                    <p:animEffect transition="in" filter="fade">
                                      <p:cBhvr>
                                        <p:cTn id="15" dur="2000"/>
                                        <p:tgtEl>
                                          <p:spTgt spid="155651">
                                            <p:txEl>
                                              <p:pRg st="8" end="8"/>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55651">
                                            <p:txEl>
                                              <p:pRg st="2" end="2"/>
                                            </p:txEl>
                                          </p:spTgt>
                                        </p:tgtEl>
                                        <p:attrNameLst>
                                          <p:attrName>style.visibility</p:attrName>
                                        </p:attrNameLst>
                                      </p:cBhvr>
                                      <p:to>
                                        <p:strVal val="visible"/>
                                      </p:to>
                                    </p:set>
                                    <p:animEffect transition="in" filter="fade">
                                      <p:cBhvr>
                                        <p:cTn id="20" dur="2000"/>
                                        <p:tgtEl>
                                          <p:spTgt spid="15565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55651">
                                            <p:txEl>
                                              <p:pRg st="3" end="3"/>
                                            </p:txEl>
                                          </p:spTgt>
                                        </p:tgtEl>
                                        <p:attrNameLst>
                                          <p:attrName>style.visibility</p:attrName>
                                        </p:attrNameLst>
                                      </p:cBhvr>
                                      <p:to>
                                        <p:strVal val="visible"/>
                                      </p:to>
                                    </p:set>
                                    <p:animEffect transition="in" filter="fade">
                                      <p:cBhvr>
                                        <p:cTn id="25" dur="2000"/>
                                        <p:tgtEl>
                                          <p:spTgt spid="155651">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55651">
                                            <p:txEl>
                                              <p:pRg st="4" end="4"/>
                                            </p:txEl>
                                          </p:spTgt>
                                        </p:tgtEl>
                                        <p:attrNameLst>
                                          <p:attrName>style.visibility</p:attrName>
                                        </p:attrNameLst>
                                      </p:cBhvr>
                                      <p:to>
                                        <p:strVal val="visible"/>
                                      </p:to>
                                    </p:set>
                                    <p:animEffect transition="in" filter="fade">
                                      <p:cBhvr>
                                        <p:cTn id="30" dur="2000"/>
                                        <p:tgtEl>
                                          <p:spTgt spid="155651">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55651">
                                            <p:txEl>
                                              <p:pRg st="5" end="5"/>
                                            </p:txEl>
                                          </p:spTgt>
                                        </p:tgtEl>
                                        <p:attrNameLst>
                                          <p:attrName>style.visibility</p:attrName>
                                        </p:attrNameLst>
                                      </p:cBhvr>
                                      <p:to>
                                        <p:strVal val="visible"/>
                                      </p:to>
                                    </p:set>
                                    <p:animEffect transition="in" filter="fade">
                                      <p:cBhvr>
                                        <p:cTn id="35" dur="2000"/>
                                        <p:tgtEl>
                                          <p:spTgt spid="155651">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55651">
                                            <p:txEl>
                                              <p:pRg st="6" end="6"/>
                                            </p:txEl>
                                          </p:spTgt>
                                        </p:tgtEl>
                                        <p:attrNameLst>
                                          <p:attrName>style.visibility</p:attrName>
                                        </p:attrNameLst>
                                      </p:cBhvr>
                                      <p:to>
                                        <p:strVal val="visible"/>
                                      </p:to>
                                    </p:set>
                                    <p:animEffect transition="in" filter="fade">
                                      <p:cBhvr>
                                        <p:cTn id="40" dur="2000"/>
                                        <p:tgtEl>
                                          <p:spTgt spid="155651">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55651">
                                            <p:txEl>
                                              <p:pRg st="10" end="10"/>
                                            </p:txEl>
                                          </p:spTgt>
                                        </p:tgtEl>
                                        <p:attrNameLst>
                                          <p:attrName>style.visibility</p:attrName>
                                        </p:attrNameLst>
                                      </p:cBhvr>
                                      <p:to>
                                        <p:strVal val="visible"/>
                                      </p:to>
                                    </p:set>
                                    <p:animEffect transition="in" filter="fade">
                                      <p:cBhvr>
                                        <p:cTn id="45" dur="2000"/>
                                        <p:tgtEl>
                                          <p:spTgt spid="155651">
                                            <p:txEl>
                                              <p:pRg st="10" end="1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fade">
                                      <p:cBhvr>
                                        <p:cTn id="5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AAA5-5E27-87FA-030C-C4EF7AC2D83C}"/>
              </a:ext>
            </a:extLst>
          </p:cNvPr>
          <p:cNvSpPr>
            <a:spLocks noGrp="1"/>
          </p:cNvSpPr>
          <p:nvPr>
            <p:ph type="title"/>
          </p:nvPr>
        </p:nvSpPr>
        <p:spPr>
          <a:xfrm>
            <a:off x="762000" y="228600"/>
            <a:ext cx="7886700" cy="704770"/>
          </a:xfrm>
          <a:ln w="28575">
            <a:solidFill>
              <a:schemeClr val="accent2"/>
            </a:solidFill>
          </a:ln>
        </p:spPr>
        <p:txBody>
          <a:bodyPr vert="horz" lIns="68580" tIns="34290" rIns="68580" bIns="34290" rtlCol="0" anchor="ctr">
            <a:normAutofit/>
          </a:bodyPr>
          <a:lstStyle/>
          <a:p>
            <a:pPr algn="ctr">
              <a:lnSpc>
                <a:spcPct val="100000"/>
              </a:lnSpc>
              <a:spcBef>
                <a:spcPts val="750"/>
              </a:spcBef>
              <a:buFont typeface="Arial" panose="020B0604020202020204" pitchFamily="34" charset="0"/>
            </a:pPr>
            <a:r>
              <a:rPr lang="en-US" sz="3000" b="1" dirty="0"/>
              <a:t>Young Moving Associations // BANYAN </a:t>
            </a:r>
            <a:r>
              <a:rPr lang="el-GR" sz="3000" b="1" dirty="0"/>
              <a:t>Σ</a:t>
            </a:r>
            <a:endParaRPr lang="en-US" sz="3000" b="1" dirty="0"/>
          </a:p>
        </p:txBody>
      </p:sp>
      <p:pic>
        <p:nvPicPr>
          <p:cNvPr id="9" name="Picture 8" descr="A diagram of a galaxy&#10;&#10;AI-generated content may be incorrect.">
            <a:extLst>
              <a:ext uri="{FF2B5EF4-FFF2-40B4-BE49-F238E27FC236}">
                <a16:creationId xmlns:a16="http://schemas.microsoft.com/office/drawing/2014/main" id="{131B3780-9000-631F-76A1-BEE92878801C}"/>
              </a:ext>
            </a:extLst>
          </p:cNvPr>
          <p:cNvPicPr>
            <a:picLocks noChangeAspect="1"/>
          </p:cNvPicPr>
          <p:nvPr/>
        </p:nvPicPr>
        <p:blipFill>
          <a:blip r:embed="rId3"/>
          <a:stretch>
            <a:fillRect/>
          </a:stretch>
        </p:blipFill>
        <p:spPr>
          <a:xfrm>
            <a:off x="1143000" y="1066800"/>
            <a:ext cx="6705600" cy="5647059"/>
          </a:xfrm>
          <a:prstGeom prst="rect">
            <a:avLst/>
          </a:prstGeom>
        </p:spPr>
      </p:pic>
    </p:spTree>
    <p:extLst>
      <p:ext uri="{BB962C8B-B14F-4D97-AF65-F5344CB8AC3E}">
        <p14:creationId xmlns:p14="http://schemas.microsoft.com/office/powerpoint/2010/main" val="19359011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50C8D9DD-2E5E-35CA-E5DC-6CD3ABFCFEE1}"/>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Spiral Arms</a:t>
            </a:r>
          </a:p>
        </p:txBody>
      </p:sp>
      <p:pic>
        <p:nvPicPr>
          <p:cNvPr id="154627" name="Picture 4">
            <a:extLst>
              <a:ext uri="{FF2B5EF4-FFF2-40B4-BE49-F238E27FC236}">
                <a16:creationId xmlns:a16="http://schemas.microsoft.com/office/drawing/2014/main" id="{8F181508-B3C1-AD7E-04B6-BD3BE59374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772400" cy="5829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C39D3A77-913D-FA22-68AA-AF6AF60C4026}"/>
              </a:ext>
            </a:extLst>
          </p:cNvPr>
          <p:cNvSpPr>
            <a:spLocks noChangeArrowheads="1"/>
          </p:cNvSpPr>
          <p:nvPr/>
        </p:nvSpPr>
        <p:spPr bwMode="auto">
          <a:xfrm>
            <a:off x="4495800" y="3733800"/>
            <a:ext cx="198438" cy="196850"/>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4" name="Donut 5">
            <a:extLst>
              <a:ext uri="{FF2B5EF4-FFF2-40B4-BE49-F238E27FC236}">
                <a16:creationId xmlns:a16="http://schemas.microsoft.com/office/drawing/2014/main" id="{BF8A90DF-B322-AB99-FCF7-61202059660E}"/>
              </a:ext>
            </a:extLst>
          </p:cNvPr>
          <p:cNvSpPr>
            <a:spLocks noChangeAspect="1"/>
          </p:cNvSpPr>
          <p:nvPr/>
        </p:nvSpPr>
        <p:spPr bwMode="auto">
          <a:xfrm rot="10800000" flipV="1">
            <a:off x="3867150" y="4713288"/>
            <a:ext cx="1771650" cy="1763712"/>
          </a:xfrm>
          <a:custGeom>
            <a:avLst/>
            <a:gdLst>
              <a:gd name="T0" fmla="*/ 0 w 366713"/>
              <a:gd name="T1" fmla="*/ 182563 h 365125"/>
              <a:gd name="T2" fmla="*/ 183357 w 366713"/>
              <a:gd name="T3" fmla="*/ 0 h 365125"/>
              <a:gd name="T4" fmla="*/ 366714 w 366713"/>
              <a:gd name="T5" fmla="*/ 182563 h 365125"/>
              <a:gd name="T6" fmla="*/ 183357 w 366713"/>
              <a:gd name="T7" fmla="*/ 365126 h 365125"/>
              <a:gd name="T8" fmla="*/ 0 w 366713"/>
              <a:gd name="T9" fmla="*/ 182563 h 365125"/>
              <a:gd name="T10" fmla="*/ 10037 w 366713"/>
              <a:gd name="T11" fmla="*/ 182563 h 365125"/>
              <a:gd name="T12" fmla="*/ 183356 w 366713"/>
              <a:gd name="T13" fmla="*/ 355088 h 365125"/>
              <a:gd name="T14" fmla="*/ 356675 w 366713"/>
              <a:gd name="T15" fmla="*/ 182563 h 365125"/>
              <a:gd name="T16" fmla="*/ 183356 w 366713"/>
              <a:gd name="T17" fmla="*/ 10038 h 365125"/>
              <a:gd name="T18" fmla="*/ 10037 w 366713"/>
              <a:gd name="T19" fmla="*/ 182563 h 365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713" h="365125">
                <a:moveTo>
                  <a:pt x="0" y="182563"/>
                </a:moveTo>
                <a:cubicBezTo>
                  <a:pt x="0" y="81736"/>
                  <a:pt x="82092" y="0"/>
                  <a:pt x="183357" y="0"/>
                </a:cubicBezTo>
                <a:cubicBezTo>
                  <a:pt x="284622" y="0"/>
                  <a:pt x="366714" y="81736"/>
                  <a:pt x="366714" y="182563"/>
                </a:cubicBezTo>
                <a:cubicBezTo>
                  <a:pt x="366714" y="283390"/>
                  <a:pt x="284622" y="365126"/>
                  <a:pt x="183357" y="365126"/>
                </a:cubicBezTo>
                <a:cubicBezTo>
                  <a:pt x="82092" y="365126"/>
                  <a:pt x="0" y="283390"/>
                  <a:pt x="0" y="182563"/>
                </a:cubicBezTo>
                <a:close/>
                <a:moveTo>
                  <a:pt x="10037" y="182563"/>
                </a:moveTo>
                <a:cubicBezTo>
                  <a:pt x="10037" y="277846"/>
                  <a:pt x="87635" y="355088"/>
                  <a:pt x="183356" y="355088"/>
                </a:cubicBezTo>
                <a:cubicBezTo>
                  <a:pt x="279077" y="355088"/>
                  <a:pt x="356675" y="277846"/>
                  <a:pt x="356675" y="182563"/>
                </a:cubicBezTo>
                <a:cubicBezTo>
                  <a:pt x="356675" y="87280"/>
                  <a:pt x="279077" y="10038"/>
                  <a:pt x="183356" y="10038"/>
                </a:cubicBezTo>
                <a:cubicBezTo>
                  <a:pt x="87635" y="10038"/>
                  <a:pt x="10037" y="87280"/>
                  <a:pt x="10037" y="182563"/>
                </a:cubicBezTo>
                <a:close/>
              </a:path>
            </a:pathLst>
          </a:custGeom>
          <a:solidFill>
            <a:schemeClr val="tx1"/>
          </a:solidFill>
          <a:ln w="0"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dirty="0"/>
          </a:p>
        </p:txBody>
      </p:sp>
      <p:sp>
        <p:nvSpPr>
          <p:cNvPr id="5" name="Donut 5">
            <a:extLst>
              <a:ext uri="{FF2B5EF4-FFF2-40B4-BE49-F238E27FC236}">
                <a16:creationId xmlns:a16="http://schemas.microsoft.com/office/drawing/2014/main" id="{EC5EB361-C2AD-0DE7-7047-92BD0C3AA3AC}"/>
              </a:ext>
            </a:extLst>
          </p:cNvPr>
          <p:cNvSpPr>
            <a:spLocks noChangeAspect="1"/>
          </p:cNvSpPr>
          <p:nvPr/>
        </p:nvSpPr>
        <p:spPr bwMode="auto">
          <a:xfrm rot="10800000" flipV="1">
            <a:off x="4114800" y="3113088"/>
            <a:ext cx="393700" cy="392112"/>
          </a:xfrm>
          <a:custGeom>
            <a:avLst/>
            <a:gdLst>
              <a:gd name="T0" fmla="*/ 0 w 366713"/>
              <a:gd name="T1" fmla="*/ 182563 h 365125"/>
              <a:gd name="T2" fmla="*/ 183357 w 366713"/>
              <a:gd name="T3" fmla="*/ 0 h 365125"/>
              <a:gd name="T4" fmla="*/ 366714 w 366713"/>
              <a:gd name="T5" fmla="*/ 182563 h 365125"/>
              <a:gd name="T6" fmla="*/ 183357 w 366713"/>
              <a:gd name="T7" fmla="*/ 365126 h 365125"/>
              <a:gd name="T8" fmla="*/ 0 w 366713"/>
              <a:gd name="T9" fmla="*/ 182563 h 365125"/>
              <a:gd name="T10" fmla="*/ 10037 w 366713"/>
              <a:gd name="T11" fmla="*/ 182563 h 365125"/>
              <a:gd name="T12" fmla="*/ 183356 w 366713"/>
              <a:gd name="T13" fmla="*/ 355088 h 365125"/>
              <a:gd name="T14" fmla="*/ 356675 w 366713"/>
              <a:gd name="T15" fmla="*/ 182563 h 365125"/>
              <a:gd name="T16" fmla="*/ 183356 w 366713"/>
              <a:gd name="T17" fmla="*/ 10038 h 365125"/>
              <a:gd name="T18" fmla="*/ 10037 w 366713"/>
              <a:gd name="T19" fmla="*/ 182563 h 365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713" h="365125">
                <a:moveTo>
                  <a:pt x="0" y="182563"/>
                </a:moveTo>
                <a:cubicBezTo>
                  <a:pt x="0" y="81736"/>
                  <a:pt x="82092" y="0"/>
                  <a:pt x="183357" y="0"/>
                </a:cubicBezTo>
                <a:cubicBezTo>
                  <a:pt x="284622" y="0"/>
                  <a:pt x="366714" y="81736"/>
                  <a:pt x="366714" y="182563"/>
                </a:cubicBezTo>
                <a:cubicBezTo>
                  <a:pt x="366714" y="283390"/>
                  <a:pt x="284622" y="365126"/>
                  <a:pt x="183357" y="365126"/>
                </a:cubicBezTo>
                <a:cubicBezTo>
                  <a:pt x="82092" y="365126"/>
                  <a:pt x="0" y="283390"/>
                  <a:pt x="0" y="182563"/>
                </a:cubicBezTo>
                <a:close/>
                <a:moveTo>
                  <a:pt x="10037" y="182563"/>
                </a:moveTo>
                <a:cubicBezTo>
                  <a:pt x="10037" y="277846"/>
                  <a:pt x="87635" y="355088"/>
                  <a:pt x="183356" y="355088"/>
                </a:cubicBezTo>
                <a:cubicBezTo>
                  <a:pt x="279077" y="355088"/>
                  <a:pt x="356675" y="277846"/>
                  <a:pt x="356675" y="182563"/>
                </a:cubicBezTo>
                <a:cubicBezTo>
                  <a:pt x="356675" y="87280"/>
                  <a:pt x="279077" y="10038"/>
                  <a:pt x="183356" y="10038"/>
                </a:cubicBezTo>
                <a:cubicBezTo>
                  <a:pt x="87635" y="10038"/>
                  <a:pt x="10037" y="87280"/>
                  <a:pt x="10037" y="182563"/>
                </a:cubicBezTo>
                <a:close/>
              </a:path>
            </a:pathLst>
          </a:custGeom>
          <a:solidFill>
            <a:schemeClr val="tx1"/>
          </a:solidFill>
          <a:ln w="349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7" name="Donut 5">
            <a:extLst>
              <a:ext uri="{FF2B5EF4-FFF2-40B4-BE49-F238E27FC236}">
                <a16:creationId xmlns:a16="http://schemas.microsoft.com/office/drawing/2014/main" id="{CC3818D8-F8B8-F782-28BE-F6BC4D18BE23}"/>
              </a:ext>
            </a:extLst>
          </p:cNvPr>
          <p:cNvSpPr>
            <a:spLocks noChangeAspect="1"/>
          </p:cNvSpPr>
          <p:nvPr/>
        </p:nvSpPr>
        <p:spPr bwMode="auto">
          <a:xfrm rot="10800000" flipV="1">
            <a:off x="4406900" y="3417888"/>
            <a:ext cx="393700" cy="392112"/>
          </a:xfrm>
          <a:custGeom>
            <a:avLst/>
            <a:gdLst>
              <a:gd name="T0" fmla="*/ 0 w 366713"/>
              <a:gd name="T1" fmla="*/ 182563 h 365125"/>
              <a:gd name="T2" fmla="*/ 183357 w 366713"/>
              <a:gd name="T3" fmla="*/ 0 h 365125"/>
              <a:gd name="T4" fmla="*/ 366714 w 366713"/>
              <a:gd name="T5" fmla="*/ 182563 h 365125"/>
              <a:gd name="T6" fmla="*/ 183357 w 366713"/>
              <a:gd name="T7" fmla="*/ 365126 h 365125"/>
              <a:gd name="T8" fmla="*/ 0 w 366713"/>
              <a:gd name="T9" fmla="*/ 182563 h 365125"/>
              <a:gd name="T10" fmla="*/ 10037 w 366713"/>
              <a:gd name="T11" fmla="*/ 182563 h 365125"/>
              <a:gd name="T12" fmla="*/ 183356 w 366713"/>
              <a:gd name="T13" fmla="*/ 355088 h 365125"/>
              <a:gd name="T14" fmla="*/ 356675 w 366713"/>
              <a:gd name="T15" fmla="*/ 182563 h 365125"/>
              <a:gd name="T16" fmla="*/ 183356 w 366713"/>
              <a:gd name="T17" fmla="*/ 10038 h 365125"/>
              <a:gd name="T18" fmla="*/ 10037 w 366713"/>
              <a:gd name="T19" fmla="*/ 182563 h 365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713" h="365125">
                <a:moveTo>
                  <a:pt x="0" y="182563"/>
                </a:moveTo>
                <a:cubicBezTo>
                  <a:pt x="0" y="81736"/>
                  <a:pt x="82092" y="0"/>
                  <a:pt x="183357" y="0"/>
                </a:cubicBezTo>
                <a:cubicBezTo>
                  <a:pt x="284622" y="0"/>
                  <a:pt x="366714" y="81736"/>
                  <a:pt x="366714" y="182563"/>
                </a:cubicBezTo>
                <a:cubicBezTo>
                  <a:pt x="366714" y="283390"/>
                  <a:pt x="284622" y="365126"/>
                  <a:pt x="183357" y="365126"/>
                </a:cubicBezTo>
                <a:cubicBezTo>
                  <a:pt x="82092" y="365126"/>
                  <a:pt x="0" y="283390"/>
                  <a:pt x="0" y="182563"/>
                </a:cubicBezTo>
                <a:close/>
                <a:moveTo>
                  <a:pt x="10037" y="182563"/>
                </a:moveTo>
                <a:cubicBezTo>
                  <a:pt x="10037" y="277846"/>
                  <a:pt x="87635" y="355088"/>
                  <a:pt x="183356" y="355088"/>
                </a:cubicBezTo>
                <a:cubicBezTo>
                  <a:pt x="279077" y="355088"/>
                  <a:pt x="356675" y="277846"/>
                  <a:pt x="356675" y="182563"/>
                </a:cubicBezTo>
                <a:cubicBezTo>
                  <a:pt x="356675" y="87280"/>
                  <a:pt x="279077" y="10038"/>
                  <a:pt x="183356" y="10038"/>
                </a:cubicBezTo>
                <a:cubicBezTo>
                  <a:pt x="87635" y="10038"/>
                  <a:pt x="10037" y="87280"/>
                  <a:pt x="10037" y="182563"/>
                </a:cubicBezTo>
                <a:close/>
              </a:path>
            </a:pathLst>
          </a:custGeom>
          <a:solidFill>
            <a:schemeClr val="tx1"/>
          </a:solidFill>
          <a:ln w="349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10" name="Donut 5">
            <a:extLst>
              <a:ext uri="{FF2B5EF4-FFF2-40B4-BE49-F238E27FC236}">
                <a16:creationId xmlns:a16="http://schemas.microsoft.com/office/drawing/2014/main" id="{8287B979-62C5-569F-EB7A-FCB35996CD66}"/>
              </a:ext>
            </a:extLst>
          </p:cNvPr>
          <p:cNvSpPr>
            <a:spLocks noChangeAspect="1"/>
          </p:cNvSpPr>
          <p:nvPr/>
        </p:nvSpPr>
        <p:spPr bwMode="auto">
          <a:xfrm rot="10800000" flipV="1">
            <a:off x="4025900" y="1131888"/>
            <a:ext cx="393700" cy="392112"/>
          </a:xfrm>
          <a:custGeom>
            <a:avLst/>
            <a:gdLst>
              <a:gd name="T0" fmla="*/ 0 w 366713"/>
              <a:gd name="T1" fmla="*/ 182563 h 365125"/>
              <a:gd name="T2" fmla="*/ 183357 w 366713"/>
              <a:gd name="T3" fmla="*/ 0 h 365125"/>
              <a:gd name="T4" fmla="*/ 366714 w 366713"/>
              <a:gd name="T5" fmla="*/ 182563 h 365125"/>
              <a:gd name="T6" fmla="*/ 183357 w 366713"/>
              <a:gd name="T7" fmla="*/ 365126 h 365125"/>
              <a:gd name="T8" fmla="*/ 0 w 366713"/>
              <a:gd name="T9" fmla="*/ 182563 h 365125"/>
              <a:gd name="T10" fmla="*/ 10037 w 366713"/>
              <a:gd name="T11" fmla="*/ 182563 h 365125"/>
              <a:gd name="T12" fmla="*/ 183356 w 366713"/>
              <a:gd name="T13" fmla="*/ 355088 h 365125"/>
              <a:gd name="T14" fmla="*/ 356675 w 366713"/>
              <a:gd name="T15" fmla="*/ 182563 h 365125"/>
              <a:gd name="T16" fmla="*/ 183356 w 366713"/>
              <a:gd name="T17" fmla="*/ 10038 h 365125"/>
              <a:gd name="T18" fmla="*/ 10037 w 366713"/>
              <a:gd name="T19" fmla="*/ 182563 h 365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713" h="365125">
                <a:moveTo>
                  <a:pt x="0" y="182563"/>
                </a:moveTo>
                <a:cubicBezTo>
                  <a:pt x="0" y="81736"/>
                  <a:pt x="82092" y="0"/>
                  <a:pt x="183357" y="0"/>
                </a:cubicBezTo>
                <a:cubicBezTo>
                  <a:pt x="284622" y="0"/>
                  <a:pt x="366714" y="81736"/>
                  <a:pt x="366714" y="182563"/>
                </a:cubicBezTo>
                <a:cubicBezTo>
                  <a:pt x="366714" y="283390"/>
                  <a:pt x="284622" y="365126"/>
                  <a:pt x="183357" y="365126"/>
                </a:cubicBezTo>
                <a:cubicBezTo>
                  <a:pt x="82092" y="365126"/>
                  <a:pt x="0" y="283390"/>
                  <a:pt x="0" y="182563"/>
                </a:cubicBezTo>
                <a:close/>
                <a:moveTo>
                  <a:pt x="10037" y="182563"/>
                </a:moveTo>
                <a:cubicBezTo>
                  <a:pt x="10037" y="277846"/>
                  <a:pt x="87635" y="355088"/>
                  <a:pt x="183356" y="355088"/>
                </a:cubicBezTo>
                <a:cubicBezTo>
                  <a:pt x="279077" y="355088"/>
                  <a:pt x="356675" y="277846"/>
                  <a:pt x="356675" y="182563"/>
                </a:cubicBezTo>
                <a:cubicBezTo>
                  <a:pt x="356675" y="87280"/>
                  <a:pt x="279077" y="10038"/>
                  <a:pt x="183356" y="10038"/>
                </a:cubicBezTo>
                <a:cubicBezTo>
                  <a:pt x="87635" y="10038"/>
                  <a:pt x="10037" y="87280"/>
                  <a:pt x="10037" y="182563"/>
                </a:cubicBezTo>
                <a:close/>
              </a:path>
            </a:pathLst>
          </a:custGeom>
          <a:solidFill>
            <a:schemeClr val="tx1"/>
          </a:solidFill>
          <a:ln w="349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56674" name="Picture 2" descr="Screen Shot 2020-03-02 at 4.13.08 PM.png">
            <a:extLst>
              <a:ext uri="{FF2B5EF4-FFF2-40B4-BE49-F238E27FC236}">
                <a16:creationId xmlns:a16="http://schemas.microsoft.com/office/drawing/2014/main" id="{D532069F-471A-ECF4-27B1-7F698EFB82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61610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2">
            <a:extLst>
              <a:ext uri="{FF2B5EF4-FFF2-40B4-BE49-F238E27FC236}">
                <a16:creationId xmlns:a16="http://schemas.microsoft.com/office/drawing/2014/main" id="{DEF8A283-1EAD-6397-3A2B-0300B45665D8}"/>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Arms via Masers </a:t>
            </a:r>
          </a:p>
        </p:txBody>
      </p:sp>
      <p:sp>
        <p:nvSpPr>
          <p:cNvPr id="159748" name="TextBox 1">
            <a:extLst>
              <a:ext uri="{FF2B5EF4-FFF2-40B4-BE49-F238E27FC236}">
                <a16:creationId xmlns:a16="http://schemas.microsoft.com/office/drawing/2014/main" id="{79232489-1927-6886-28CD-6E9E82F9BD4A}"/>
              </a:ext>
            </a:extLst>
          </p:cNvPr>
          <p:cNvSpPr txBox="1">
            <a:spLocks noChangeArrowheads="1"/>
          </p:cNvSpPr>
          <p:nvPr/>
        </p:nvSpPr>
        <p:spPr bwMode="auto">
          <a:xfrm>
            <a:off x="5738813" y="871538"/>
            <a:ext cx="3497262"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0000"/>
                </a:solidFill>
                <a:latin typeface="Times New Roman" panose="02020603050405020304" pitchFamily="18" charset="0"/>
              </a:rPr>
              <a:t>Reid+ (2009) … 18 masers</a:t>
            </a:r>
          </a:p>
          <a:p>
            <a:pPr eaLnBrk="1" hangingPunct="1">
              <a:spcBef>
                <a:spcPct val="0"/>
              </a:spcBef>
              <a:buFontTx/>
              <a:buNone/>
            </a:pPr>
            <a:r>
              <a:rPr lang="en-US" altLang="en-US" sz="2000" dirty="0">
                <a:solidFill>
                  <a:srgbClr val="FFFF00"/>
                </a:solidFill>
                <a:latin typeface="Times New Roman" panose="02020603050405020304" pitchFamily="18" charset="0"/>
              </a:rPr>
              <a:t>Reid+ (2014) … 103 masers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radio VLBA and VLBI</a:t>
            </a:r>
          </a:p>
          <a:p>
            <a:pPr eaLnBrk="1" hangingPunct="1">
              <a:spcBef>
                <a:spcPct val="0"/>
              </a:spcBef>
              <a:buFontTx/>
              <a:buNone/>
            </a:pPr>
            <a:r>
              <a:rPr lang="en-US" altLang="en-US" sz="2000" dirty="0">
                <a:solidFill>
                  <a:srgbClr val="FFFF00"/>
                </a:solidFill>
                <a:latin typeface="Times New Roman" panose="02020603050405020304" pitchFamily="18" charset="0"/>
              </a:rPr>
              <a:t>high mass star formation</a:t>
            </a:r>
          </a:p>
          <a:p>
            <a:pPr eaLnBrk="1" hangingPunct="1">
              <a:spcBef>
                <a:spcPct val="0"/>
              </a:spcBef>
              <a:buFontTx/>
              <a:buNone/>
            </a:pPr>
            <a:r>
              <a:rPr lang="en-US" altLang="en-US" sz="2000" dirty="0">
                <a:solidFill>
                  <a:srgbClr val="FFFF00"/>
                </a:solidFill>
                <a:latin typeface="Times New Roman" panose="02020603050405020304" pitchFamily="18" charset="0"/>
              </a:rPr>
              <a:t>astrometry of protostar masers</a:t>
            </a:r>
          </a:p>
          <a:p>
            <a:pPr eaLnBrk="1" hangingPunct="1">
              <a:spcBef>
                <a:spcPct val="0"/>
              </a:spcBef>
              <a:buFontTx/>
              <a:buNone/>
            </a:pPr>
            <a:r>
              <a:rPr lang="en-US" altLang="en-US" sz="2000" dirty="0">
                <a:solidFill>
                  <a:srgbClr val="FFFF00"/>
                </a:solidFill>
                <a:latin typeface="Times New Roman" panose="02020603050405020304" pitchFamily="18" charset="0"/>
              </a:rPr>
              <a:t>          OH, H</a:t>
            </a:r>
            <a:r>
              <a:rPr lang="en-US" altLang="en-US" sz="2000" baseline="-25000" dirty="0">
                <a:solidFill>
                  <a:srgbClr val="FFFF00"/>
                </a:solidFill>
                <a:latin typeface="Times New Roman" panose="02020603050405020304" pitchFamily="18" charset="0"/>
              </a:rPr>
              <a:t>2</a:t>
            </a:r>
            <a:r>
              <a:rPr lang="en-US" altLang="en-US" sz="2000" dirty="0">
                <a:solidFill>
                  <a:srgbClr val="FFFF00"/>
                </a:solidFill>
                <a:latin typeface="Times New Roman" panose="02020603050405020304" pitchFamily="18" charset="0"/>
              </a:rPr>
              <a:t>O, </a:t>
            </a:r>
            <a:r>
              <a:rPr lang="en-US" altLang="en-US" sz="2000" dirty="0" err="1">
                <a:solidFill>
                  <a:srgbClr val="FFFF00"/>
                </a:solidFill>
                <a:latin typeface="Times New Roman" panose="02020603050405020304" pitchFamily="18" charset="0"/>
              </a:rPr>
              <a:t>SiO</a:t>
            </a:r>
            <a:r>
              <a:rPr lang="en-US" altLang="en-US" sz="2000" dirty="0">
                <a:solidFill>
                  <a:srgbClr val="FFFF00"/>
                </a:solidFill>
                <a:latin typeface="Times New Roman" panose="02020603050405020304" pitchFamily="18" charset="0"/>
              </a:rPr>
              <a:t>, CH</a:t>
            </a:r>
            <a:r>
              <a:rPr lang="en-US" altLang="en-US" sz="2000" baseline="-25000" dirty="0">
                <a:solidFill>
                  <a:srgbClr val="FFFF00"/>
                </a:solidFill>
                <a:latin typeface="Times New Roman" panose="02020603050405020304" pitchFamily="18" charset="0"/>
              </a:rPr>
              <a:t>3</a:t>
            </a:r>
            <a:r>
              <a:rPr lang="en-US" altLang="en-US" sz="2000" dirty="0">
                <a:solidFill>
                  <a:srgbClr val="FFFF00"/>
                </a:solidFill>
                <a:latin typeface="Times New Roman" panose="02020603050405020304" pitchFamily="18" charset="0"/>
              </a:rPr>
              <a:t>OH</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0000"/>
                </a:solidFill>
                <a:latin typeface="Times New Roman" panose="02020603050405020304" pitchFamily="18" charset="0"/>
              </a:rPr>
              <a:t>NOTE clustered distributions</a:t>
            </a:r>
          </a:p>
          <a:p>
            <a:pPr eaLnBrk="1" hangingPunct="1">
              <a:spcBef>
                <a:spcPct val="0"/>
              </a:spcBef>
              <a:buFontTx/>
              <a:buNone/>
            </a:pPr>
            <a:r>
              <a:rPr lang="en-US" altLang="en-US" sz="2000" dirty="0">
                <a:solidFill>
                  <a:srgbClr val="FF0000"/>
                </a:solidFill>
                <a:latin typeface="Times New Roman" panose="02020603050405020304" pitchFamily="18" charset="0"/>
              </a:rPr>
              <a:t>“strong evidence of spiral arms”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Galaxy model</a:t>
            </a:r>
          </a:p>
          <a:p>
            <a:pPr eaLnBrk="1" hangingPunct="1">
              <a:spcBef>
                <a:spcPct val="0"/>
              </a:spcBef>
              <a:buFontTx/>
              <a:buNone/>
            </a:pPr>
            <a:r>
              <a:rPr lang="en-US" altLang="en-US" sz="2000" dirty="0">
                <a:solidFill>
                  <a:srgbClr val="FFFF00"/>
                </a:solidFill>
                <a:latin typeface="Times New Roman" panose="02020603050405020304" pitchFamily="18" charset="0"/>
              </a:rPr>
              <a:t>     R</a:t>
            </a:r>
            <a:r>
              <a:rPr lang="en-US" altLang="en-US" sz="2000" baseline="-25000" dirty="0">
                <a:solidFill>
                  <a:srgbClr val="FFFF00"/>
                </a:solidFill>
                <a:latin typeface="Wingdings" pitchFamily="2" charset="2"/>
                <a:sym typeface="Wingdings" pitchFamily="2" charset="2"/>
              </a:rPr>
              <a:t></a:t>
            </a:r>
            <a:r>
              <a:rPr lang="en-US" altLang="en-US" sz="2000" dirty="0">
                <a:solidFill>
                  <a:srgbClr val="FFFF00"/>
                </a:solidFill>
                <a:latin typeface="Times New Roman" panose="02020603050405020304" pitchFamily="18" charset="0"/>
              </a:rPr>
              <a:t> = 8.4 ± 0.6 kpc</a:t>
            </a:r>
          </a:p>
          <a:p>
            <a:pPr eaLnBrk="1" hangingPunct="1">
              <a:spcBef>
                <a:spcPct val="0"/>
              </a:spcBef>
              <a:buFontTx/>
              <a:buNone/>
            </a:pPr>
            <a:r>
              <a:rPr lang="en-US" altLang="en-US" sz="2000" dirty="0">
                <a:solidFill>
                  <a:srgbClr val="FFFF00"/>
                </a:solidFill>
                <a:latin typeface="Times New Roman" panose="02020603050405020304" pitchFamily="18" charset="0"/>
              </a:rPr>
              <a:t>     V</a:t>
            </a:r>
            <a:r>
              <a:rPr lang="en-US" altLang="en-US" sz="2000" baseline="-25000" dirty="0">
                <a:solidFill>
                  <a:srgbClr val="FFFF00"/>
                </a:solidFill>
                <a:latin typeface="Wingdings" pitchFamily="2" charset="2"/>
                <a:sym typeface="Wingdings" pitchFamily="2" charset="2"/>
              </a:rPr>
              <a:t></a:t>
            </a:r>
            <a:r>
              <a:rPr lang="en-US" altLang="en-US" sz="2000" dirty="0">
                <a:solidFill>
                  <a:srgbClr val="FFFF00"/>
                </a:solidFill>
                <a:latin typeface="Times New Roman" panose="02020603050405020304" pitchFamily="18" charset="0"/>
              </a:rPr>
              <a:t> = 254 ± 16 km/s</a:t>
            </a:r>
          </a:p>
          <a:p>
            <a:pPr eaLnBrk="1" hangingPunct="1">
              <a:spcBef>
                <a:spcPct val="0"/>
              </a:spcBef>
              <a:buFontTx/>
              <a:buNone/>
            </a:pPr>
            <a:r>
              <a:rPr lang="en-US" altLang="en-US" sz="2000" dirty="0">
                <a:solidFill>
                  <a:srgbClr val="FFFF00"/>
                </a:solidFill>
                <a:latin typeface="Times New Roman" panose="02020603050405020304" pitchFamily="18" charset="0"/>
              </a:rPr>
              <a:t>     </a:t>
            </a:r>
          </a:p>
          <a:p>
            <a:pPr eaLnBrk="1" hangingPunct="1">
              <a:spcBef>
                <a:spcPct val="0"/>
              </a:spcBef>
              <a:buFontTx/>
              <a:buNone/>
            </a:pPr>
            <a:r>
              <a:rPr lang="en-US" altLang="en-US" sz="2000" dirty="0">
                <a:solidFill>
                  <a:srgbClr val="FFFF00"/>
                </a:solidFill>
                <a:latin typeface="Times New Roman" panose="02020603050405020304" pitchFamily="18" charset="0"/>
              </a:rPr>
              <a:t>pitch angles yield # arms</a:t>
            </a:r>
          </a:p>
          <a:p>
            <a:pPr eaLnBrk="1" hangingPunct="1">
              <a:spcBef>
                <a:spcPct val="0"/>
              </a:spcBef>
              <a:buFontTx/>
              <a:buNone/>
            </a:pPr>
            <a:r>
              <a:rPr lang="en-US" altLang="en-US" sz="2000" dirty="0">
                <a:solidFill>
                  <a:srgbClr val="FFFF00"/>
                </a:solidFill>
                <a:latin typeface="Times New Roman" panose="02020603050405020304" pitchFamily="18" charset="0"/>
              </a:rPr>
              <a:t>flat rotation curve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9748">
                                            <p:txEl>
                                              <p:pRg st="0" end="0"/>
                                            </p:txEl>
                                          </p:spTgt>
                                        </p:tgtEl>
                                        <p:attrNameLst>
                                          <p:attrName>style.visibility</p:attrName>
                                        </p:attrNameLst>
                                      </p:cBhvr>
                                      <p:to>
                                        <p:strVal val="visible"/>
                                      </p:to>
                                    </p:set>
                                    <p:animEffect transition="in" filter="fade">
                                      <p:cBhvr>
                                        <p:cTn id="7" dur="500"/>
                                        <p:tgtEl>
                                          <p:spTgt spid="15974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9748">
                                            <p:txEl>
                                              <p:pRg st="1" end="1"/>
                                            </p:txEl>
                                          </p:spTgt>
                                        </p:tgtEl>
                                        <p:attrNameLst>
                                          <p:attrName>style.visibility</p:attrName>
                                        </p:attrNameLst>
                                      </p:cBhvr>
                                      <p:to>
                                        <p:strVal val="visible"/>
                                      </p:to>
                                    </p:set>
                                    <p:animEffect transition="in" filter="fade">
                                      <p:cBhvr>
                                        <p:cTn id="10" dur="500"/>
                                        <p:tgtEl>
                                          <p:spTgt spid="15974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9748">
                                            <p:txEl>
                                              <p:pRg st="3" end="3"/>
                                            </p:txEl>
                                          </p:spTgt>
                                        </p:tgtEl>
                                        <p:attrNameLst>
                                          <p:attrName>style.visibility</p:attrName>
                                        </p:attrNameLst>
                                      </p:cBhvr>
                                      <p:to>
                                        <p:strVal val="visible"/>
                                      </p:to>
                                    </p:set>
                                    <p:animEffect transition="in" filter="fade">
                                      <p:cBhvr>
                                        <p:cTn id="15" dur="500"/>
                                        <p:tgtEl>
                                          <p:spTgt spid="159748">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59748">
                                            <p:txEl>
                                              <p:pRg st="4" end="4"/>
                                            </p:txEl>
                                          </p:spTgt>
                                        </p:tgtEl>
                                        <p:attrNameLst>
                                          <p:attrName>style.visibility</p:attrName>
                                        </p:attrNameLst>
                                      </p:cBhvr>
                                      <p:to>
                                        <p:strVal val="visible"/>
                                      </p:to>
                                    </p:set>
                                    <p:animEffect transition="in" filter="fade">
                                      <p:cBhvr>
                                        <p:cTn id="20" dur="500"/>
                                        <p:tgtEl>
                                          <p:spTgt spid="159748">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59748">
                                            <p:txEl>
                                              <p:pRg st="5" end="5"/>
                                            </p:txEl>
                                          </p:spTgt>
                                        </p:tgtEl>
                                        <p:attrNameLst>
                                          <p:attrName>style.visibility</p:attrName>
                                        </p:attrNameLst>
                                      </p:cBhvr>
                                      <p:to>
                                        <p:strVal val="visible"/>
                                      </p:to>
                                    </p:set>
                                    <p:animEffect transition="in" filter="fade">
                                      <p:cBhvr>
                                        <p:cTn id="25" dur="500"/>
                                        <p:tgtEl>
                                          <p:spTgt spid="159748">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59748">
                                            <p:txEl>
                                              <p:pRg st="6" end="6"/>
                                            </p:txEl>
                                          </p:spTgt>
                                        </p:tgtEl>
                                        <p:attrNameLst>
                                          <p:attrName>style.visibility</p:attrName>
                                        </p:attrNameLst>
                                      </p:cBhvr>
                                      <p:to>
                                        <p:strVal val="visible"/>
                                      </p:to>
                                    </p:set>
                                    <p:animEffect transition="in" filter="fade">
                                      <p:cBhvr>
                                        <p:cTn id="30" dur="500"/>
                                        <p:tgtEl>
                                          <p:spTgt spid="159748">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59748">
                                            <p:txEl>
                                              <p:pRg st="8" end="8"/>
                                            </p:txEl>
                                          </p:spTgt>
                                        </p:tgtEl>
                                        <p:attrNameLst>
                                          <p:attrName>style.visibility</p:attrName>
                                        </p:attrNameLst>
                                      </p:cBhvr>
                                      <p:to>
                                        <p:strVal val="visible"/>
                                      </p:to>
                                    </p:set>
                                    <p:animEffect transition="in" filter="fade">
                                      <p:cBhvr>
                                        <p:cTn id="35" dur="500"/>
                                        <p:tgtEl>
                                          <p:spTgt spid="159748">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59748">
                                            <p:txEl>
                                              <p:pRg st="9" end="9"/>
                                            </p:txEl>
                                          </p:spTgt>
                                        </p:tgtEl>
                                        <p:attrNameLst>
                                          <p:attrName>style.visibility</p:attrName>
                                        </p:attrNameLst>
                                      </p:cBhvr>
                                      <p:to>
                                        <p:strVal val="visible"/>
                                      </p:to>
                                    </p:set>
                                    <p:animEffect transition="in" filter="fade">
                                      <p:cBhvr>
                                        <p:cTn id="40" dur="500"/>
                                        <p:tgtEl>
                                          <p:spTgt spid="159748">
                                            <p:txEl>
                                              <p:pRg st="9" end="9"/>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59748">
                                            <p:txEl>
                                              <p:pRg st="11" end="11"/>
                                            </p:txEl>
                                          </p:spTgt>
                                        </p:tgtEl>
                                        <p:attrNameLst>
                                          <p:attrName>style.visibility</p:attrName>
                                        </p:attrNameLst>
                                      </p:cBhvr>
                                      <p:to>
                                        <p:strVal val="visible"/>
                                      </p:to>
                                    </p:set>
                                    <p:animEffect transition="in" filter="fade">
                                      <p:cBhvr>
                                        <p:cTn id="45" dur="500"/>
                                        <p:tgtEl>
                                          <p:spTgt spid="159748">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59748">
                                            <p:txEl>
                                              <p:pRg st="12" end="12"/>
                                            </p:txEl>
                                          </p:spTgt>
                                        </p:tgtEl>
                                        <p:attrNameLst>
                                          <p:attrName>style.visibility</p:attrName>
                                        </p:attrNameLst>
                                      </p:cBhvr>
                                      <p:to>
                                        <p:strVal val="visible"/>
                                      </p:to>
                                    </p:set>
                                    <p:animEffect transition="in" filter="fade">
                                      <p:cBhvr>
                                        <p:cTn id="48" dur="500"/>
                                        <p:tgtEl>
                                          <p:spTgt spid="159748">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59748">
                                            <p:txEl>
                                              <p:pRg st="13" end="13"/>
                                            </p:txEl>
                                          </p:spTgt>
                                        </p:tgtEl>
                                        <p:attrNameLst>
                                          <p:attrName>style.visibility</p:attrName>
                                        </p:attrNameLst>
                                      </p:cBhvr>
                                      <p:to>
                                        <p:strVal val="visible"/>
                                      </p:to>
                                    </p:set>
                                    <p:animEffect transition="in" filter="fade">
                                      <p:cBhvr>
                                        <p:cTn id="51" dur="500"/>
                                        <p:tgtEl>
                                          <p:spTgt spid="159748">
                                            <p:txEl>
                                              <p:pRg st="13" end="13"/>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159748">
                                            <p:txEl>
                                              <p:pRg st="15" end="15"/>
                                            </p:txEl>
                                          </p:spTgt>
                                        </p:tgtEl>
                                        <p:attrNameLst>
                                          <p:attrName>style.visibility</p:attrName>
                                        </p:attrNameLst>
                                      </p:cBhvr>
                                      <p:to>
                                        <p:strVal val="visible"/>
                                      </p:to>
                                    </p:set>
                                    <p:animEffect transition="in" filter="fade">
                                      <p:cBhvr>
                                        <p:cTn id="56" dur="500"/>
                                        <p:tgtEl>
                                          <p:spTgt spid="159748">
                                            <p:txEl>
                                              <p:pRg st="15" end="1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159748">
                                            <p:txEl>
                                              <p:pRg st="16" end="16"/>
                                            </p:txEl>
                                          </p:spTgt>
                                        </p:tgtEl>
                                        <p:attrNameLst>
                                          <p:attrName>style.visibility</p:attrName>
                                        </p:attrNameLst>
                                      </p:cBhvr>
                                      <p:to>
                                        <p:strVal val="visible"/>
                                      </p:to>
                                    </p:set>
                                    <p:animEffect transition="in" filter="fade">
                                      <p:cBhvr>
                                        <p:cTn id="61" dur="500"/>
                                        <p:tgtEl>
                                          <p:spTgt spid="15974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8A2B9B09-C226-B11D-1EB1-70C702512ECF}"/>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Arms via Masers </a:t>
            </a:r>
          </a:p>
        </p:txBody>
      </p:sp>
      <p:sp>
        <p:nvSpPr>
          <p:cNvPr id="158722" name="Rectangle 2">
            <a:extLst>
              <a:ext uri="{FF2B5EF4-FFF2-40B4-BE49-F238E27FC236}">
                <a16:creationId xmlns:a16="http://schemas.microsoft.com/office/drawing/2014/main" id="{5DA1B121-6788-243C-F9DC-4E2ACFA2B968}"/>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latin typeface="Times New Roman" panose="02020603050405020304" pitchFamily="18" charset="0"/>
              </a:rPr>
              <a:t>Arms via Masers: Parallaxes </a:t>
            </a:r>
          </a:p>
        </p:txBody>
      </p:sp>
      <p:pic>
        <p:nvPicPr>
          <p:cNvPr id="158723" name="Picture 4" descr="Screen Shot 2020-03-02 at 5.16.19 PM.png">
            <a:extLst>
              <a:ext uri="{FF2B5EF4-FFF2-40B4-BE49-F238E27FC236}">
                <a16:creationId xmlns:a16="http://schemas.microsoft.com/office/drawing/2014/main" id="{1AAB70B2-04B4-3A8D-6FDF-D34D436EE4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6">
            <a:extLst>
              <a:ext uri="{FF2B5EF4-FFF2-40B4-BE49-F238E27FC236}">
                <a16:creationId xmlns:a16="http://schemas.microsoft.com/office/drawing/2014/main" id="{7D5EE0FE-C7D2-3B99-DD9C-B722CBEDB62B}"/>
              </a:ext>
            </a:extLst>
          </p:cNvPr>
          <p:cNvSpPr>
            <a:spLocks noChangeArrowheads="1"/>
          </p:cNvSpPr>
          <p:nvPr/>
        </p:nvSpPr>
        <p:spPr bwMode="auto">
          <a:xfrm>
            <a:off x="7696200" y="5943600"/>
            <a:ext cx="1285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3366FF"/>
                </a:solidFill>
                <a:latin typeface="Times New Roman" panose="02020603050405020304" pitchFamily="18" charset="0"/>
              </a:rPr>
              <a:t>Reid+ (2009)</a:t>
            </a:r>
          </a:p>
        </p:txBody>
      </p:sp>
      <p:sp>
        <p:nvSpPr>
          <p:cNvPr id="161797" name="TextBox 7">
            <a:extLst>
              <a:ext uri="{FF2B5EF4-FFF2-40B4-BE49-F238E27FC236}">
                <a16:creationId xmlns:a16="http://schemas.microsoft.com/office/drawing/2014/main" id="{971525CF-E8FA-9B6F-ED36-D69D6AB4C4D6}"/>
              </a:ext>
            </a:extLst>
          </p:cNvPr>
          <p:cNvSpPr txBox="1">
            <a:spLocks noChangeArrowheads="1"/>
          </p:cNvSpPr>
          <p:nvPr/>
        </p:nvSpPr>
        <p:spPr bwMode="auto">
          <a:xfrm>
            <a:off x="2376488" y="5921375"/>
            <a:ext cx="4633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parallaxes measured to 10 </a:t>
            </a:r>
            <a:r>
              <a:rPr lang="en-US" altLang="en-US" sz="2000" i="1">
                <a:solidFill>
                  <a:srgbClr val="FF0000"/>
                </a:solidFill>
                <a:latin typeface="Times New Roman" panose="02020603050405020304" pitchFamily="18" charset="0"/>
              </a:rPr>
              <a:t>micro</a:t>
            </a:r>
            <a:r>
              <a:rPr lang="en-US" altLang="en-US" sz="2000">
                <a:solidFill>
                  <a:srgbClr val="FF0000"/>
                </a:solidFill>
                <a:latin typeface="Times New Roman" panose="02020603050405020304" pitchFamily="18" charset="0"/>
              </a:rPr>
              <a:t>arcseconds</a:t>
            </a:r>
          </a:p>
          <a:p>
            <a:pPr algn="ctr" eaLnBrk="1" hangingPunct="1">
              <a:spcBef>
                <a:spcPct val="0"/>
              </a:spcBef>
              <a:buFontTx/>
              <a:buNone/>
            </a:pPr>
            <a:r>
              <a:rPr lang="en-US" altLang="en-US" sz="2000">
                <a:solidFill>
                  <a:srgbClr val="FF0000"/>
                </a:solidFill>
                <a:latin typeface="Times New Roman" panose="02020603050405020304" pitchFamily="18" charset="0"/>
              </a:rPr>
              <a:t>= 10% uncertainty at 10 kpc</a:t>
            </a:r>
          </a:p>
        </p:txBody>
      </p:sp>
      <p:sp>
        <p:nvSpPr>
          <p:cNvPr id="10" name="Donut 9">
            <a:extLst>
              <a:ext uri="{FF2B5EF4-FFF2-40B4-BE49-F238E27FC236}">
                <a16:creationId xmlns:a16="http://schemas.microsoft.com/office/drawing/2014/main" id="{E75C7C0F-2F34-A43A-422B-B2F4151BAC28}"/>
              </a:ext>
            </a:extLst>
          </p:cNvPr>
          <p:cNvSpPr>
            <a:spLocks/>
          </p:cNvSpPr>
          <p:nvPr/>
        </p:nvSpPr>
        <p:spPr bwMode="auto">
          <a:xfrm rot="10800000" flipV="1">
            <a:off x="3716338" y="1320800"/>
            <a:ext cx="762000" cy="4495800"/>
          </a:xfrm>
          <a:custGeom>
            <a:avLst/>
            <a:gdLst>
              <a:gd name="T0" fmla="*/ 0 w 762000"/>
              <a:gd name="T1" fmla="*/ 2247900 h 4495800"/>
              <a:gd name="T2" fmla="*/ 381000 w 762000"/>
              <a:gd name="T3" fmla="*/ 0 h 4495800"/>
              <a:gd name="T4" fmla="*/ 762000 w 762000"/>
              <a:gd name="T5" fmla="*/ 2247900 h 4495800"/>
              <a:gd name="T6" fmla="*/ 381000 w 762000"/>
              <a:gd name="T7" fmla="*/ 4495800 h 4495800"/>
              <a:gd name="T8" fmla="*/ 0 w 762000"/>
              <a:gd name="T9" fmla="*/ 2247900 h 4495800"/>
              <a:gd name="T10" fmla="*/ 20947 w 762000"/>
              <a:gd name="T11" fmla="*/ 2247900 h 4495800"/>
              <a:gd name="T12" fmla="*/ 381000 w 762000"/>
              <a:gd name="T13" fmla="*/ 4474853 h 4495800"/>
              <a:gd name="T14" fmla="*/ 741053 w 762000"/>
              <a:gd name="T15" fmla="*/ 2247900 h 4495800"/>
              <a:gd name="T16" fmla="*/ 381000 w 762000"/>
              <a:gd name="T17" fmla="*/ 20947 h 4495800"/>
              <a:gd name="T18" fmla="*/ 20947 w 762000"/>
              <a:gd name="T19" fmla="*/ 2247900 h 4495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2000" h="4495800">
                <a:moveTo>
                  <a:pt x="0" y="2247900"/>
                </a:moveTo>
                <a:cubicBezTo>
                  <a:pt x="0" y="1006419"/>
                  <a:pt x="170580" y="0"/>
                  <a:pt x="381000" y="0"/>
                </a:cubicBezTo>
                <a:cubicBezTo>
                  <a:pt x="591420" y="0"/>
                  <a:pt x="762000" y="1006419"/>
                  <a:pt x="762000" y="2247900"/>
                </a:cubicBezTo>
                <a:cubicBezTo>
                  <a:pt x="762000" y="3489381"/>
                  <a:pt x="591420" y="4495800"/>
                  <a:pt x="381000" y="4495800"/>
                </a:cubicBezTo>
                <a:cubicBezTo>
                  <a:pt x="170580" y="4495800"/>
                  <a:pt x="0" y="3489381"/>
                  <a:pt x="0" y="2247900"/>
                </a:cubicBezTo>
                <a:close/>
                <a:moveTo>
                  <a:pt x="20947" y="2247900"/>
                </a:moveTo>
                <a:cubicBezTo>
                  <a:pt x="20947" y="3477812"/>
                  <a:pt x="182148" y="4474853"/>
                  <a:pt x="381000" y="4474853"/>
                </a:cubicBezTo>
                <a:cubicBezTo>
                  <a:pt x="579852" y="4474853"/>
                  <a:pt x="741053" y="3477812"/>
                  <a:pt x="741053" y="2247900"/>
                </a:cubicBezTo>
                <a:cubicBezTo>
                  <a:pt x="741053" y="1017988"/>
                  <a:pt x="579852" y="20947"/>
                  <a:pt x="381000" y="20947"/>
                </a:cubicBezTo>
                <a:cubicBezTo>
                  <a:pt x="182148" y="20947"/>
                  <a:pt x="20947" y="1017988"/>
                  <a:pt x="20947" y="22479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8" name="Donut 9">
            <a:extLst>
              <a:ext uri="{FF2B5EF4-FFF2-40B4-BE49-F238E27FC236}">
                <a16:creationId xmlns:a16="http://schemas.microsoft.com/office/drawing/2014/main" id="{3DB9246D-BF29-846E-422A-73BC1C7470CD}"/>
              </a:ext>
            </a:extLst>
          </p:cNvPr>
          <p:cNvSpPr>
            <a:spLocks/>
          </p:cNvSpPr>
          <p:nvPr/>
        </p:nvSpPr>
        <p:spPr bwMode="auto">
          <a:xfrm rot="10800000" flipV="1">
            <a:off x="76200" y="4368800"/>
            <a:ext cx="533400" cy="431800"/>
          </a:xfrm>
          <a:custGeom>
            <a:avLst/>
            <a:gdLst>
              <a:gd name="T0" fmla="*/ 0 w 762000"/>
              <a:gd name="T1" fmla="*/ 2247900 h 4495800"/>
              <a:gd name="T2" fmla="*/ 381000 w 762000"/>
              <a:gd name="T3" fmla="*/ 0 h 4495800"/>
              <a:gd name="T4" fmla="*/ 762000 w 762000"/>
              <a:gd name="T5" fmla="*/ 2247900 h 4495800"/>
              <a:gd name="T6" fmla="*/ 381000 w 762000"/>
              <a:gd name="T7" fmla="*/ 4495800 h 4495800"/>
              <a:gd name="T8" fmla="*/ 0 w 762000"/>
              <a:gd name="T9" fmla="*/ 2247900 h 4495800"/>
              <a:gd name="T10" fmla="*/ 20947 w 762000"/>
              <a:gd name="T11" fmla="*/ 2247900 h 4495800"/>
              <a:gd name="T12" fmla="*/ 381000 w 762000"/>
              <a:gd name="T13" fmla="*/ 4474853 h 4495800"/>
              <a:gd name="T14" fmla="*/ 741053 w 762000"/>
              <a:gd name="T15" fmla="*/ 2247900 h 4495800"/>
              <a:gd name="T16" fmla="*/ 381000 w 762000"/>
              <a:gd name="T17" fmla="*/ 20947 h 4495800"/>
              <a:gd name="T18" fmla="*/ 20947 w 762000"/>
              <a:gd name="T19" fmla="*/ 2247900 h 4495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2000" h="4495800">
                <a:moveTo>
                  <a:pt x="0" y="2247900"/>
                </a:moveTo>
                <a:cubicBezTo>
                  <a:pt x="0" y="1006419"/>
                  <a:pt x="170580" y="0"/>
                  <a:pt x="381000" y="0"/>
                </a:cubicBezTo>
                <a:cubicBezTo>
                  <a:pt x="591420" y="0"/>
                  <a:pt x="762000" y="1006419"/>
                  <a:pt x="762000" y="2247900"/>
                </a:cubicBezTo>
                <a:cubicBezTo>
                  <a:pt x="762000" y="3489381"/>
                  <a:pt x="591420" y="4495800"/>
                  <a:pt x="381000" y="4495800"/>
                </a:cubicBezTo>
                <a:cubicBezTo>
                  <a:pt x="170580" y="4495800"/>
                  <a:pt x="0" y="3489381"/>
                  <a:pt x="0" y="2247900"/>
                </a:cubicBezTo>
                <a:close/>
                <a:moveTo>
                  <a:pt x="20947" y="2247900"/>
                </a:moveTo>
                <a:cubicBezTo>
                  <a:pt x="20947" y="3477812"/>
                  <a:pt x="182148" y="4474853"/>
                  <a:pt x="381000" y="4474853"/>
                </a:cubicBezTo>
                <a:cubicBezTo>
                  <a:pt x="579852" y="4474853"/>
                  <a:pt x="741053" y="3477812"/>
                  <a:pt x="741053" y="2247900"/>
                </a:cubicBezTo>
                <a:cubicBezTo>
                  <a:pt x="741053" y="1017988"/>
                  <a:pt x="579852" y="20947"/>
                  <a:pt x="381000" y="20947"/>
                </a:cubicBezTo>
                <a:cubicBezTo>
                  <a:pt x="182148" y="20947"/>
                  <a:pt x="20947" y="1017988"/>
                  <a:pt x="20947" y="22479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1797"/>
                                        </p:tgtEl>
                                        <p:attrNameLst>
                                          <p:attrName>style.visibility</p:attrName>
                                        </p:attrNameLst>
                                      </p:cBhvr>
                                      <p:to>
                                        <p:strVal val="visible"/>
                                      </p:to>
                                    </p:set>
                                    <p:animEffect transition="in" filter="fade">
                                      <p:cBhvr>
                                        <p:cTn id="12" dur="500"/>
                                        <p:tgtEl>
                                          <p:spTgt spid="1617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60770" name="Picture 2" descr="Screen Shot 2020-03-02 at 4.13.08 PM.png">
            <a:extLst>
              <a:ext uri="{FF2B5EF4-FFF2-40B4-BE49-F238E27FC236}">
                <a16:creationId xmlns:a16="http://schemas.microsoft.com/office/drawing/2014/main" id="{E12671B9-8ABF-9907-6922-6121761238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2">
            <a:extLst>
              <a:ext uri="{FF2B5EF4-FFF2-40B4-BE49-F238E27FC236}">
                <a16:creationId xmlns:a16="http://schemas.microsoft.com/office/drawing/2014/main" id="{0FD2B91C-322A-2879-91AB-FB40960D9575}"/>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Spiral Arms:  Pitch Angles</a:t>
            </a:r>
          </a:p>
        </p:txBody>
      </p:sp>
      <p:sp>
        <p:nvSpPr>
          <p:cNvPr id="160772" name="TextBox 1">
            <a:extLst>
              <a:ext uri="{FF2B5EF4-FFF2-40B4-BE49-F238E27FC236}">
                <a16:creationId xmlns:a16="http://schemas.microsoft.com/office/drawing/2014/main" id="{0F6EF267-6A29-3A39-CC9C-6B32C174401D}"/>
              </a:ext>
            </a:extLst>
          </p:cNvPr>
          <p:cNvSpPr txBox="1">
            <a:spLocks noChangeArrowheads="1"/>
          </p:cNvSpPr>
          <p:nvPr/>
        </p:nvSpPr>
        <p:spPr bwMode="auto">
          <a:xfrm>
            <a:off x="7315200" y="5943600"/>
            <a:ext cx="1287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3366FF"/>
                </a:solidFill>
                <a:latin typeface="Times New Roman" panose="02020603050405020304" pitchFamily="18" charset="0"/>
              </a:rPr>
              <a:t>Reid+ (2009)</a:t>
            </a:r>
          </a:p>
        </p:txBody>
      </p:sp>
      <p:pic>
        <p:nvPicPr>
          <p:cNvPr id="163845" name="Picture 3" descr="Screen Shot 2020-03-02 at 5.18.40 PM.png">
            <a:extLst>
              <a:ext uri="{FF2B5EF4-FFF2-40B4-BE49-F238E27FC236}">
                <a16:creationId xmlns:a16="http://schemas.microsoft.com/office/drawing/2014/main" id="{372F127F-1A13-9659-23D9-E05C2F6843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90600"/>
            <a:ext cx="3914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TextBox 5">
            <a:extLst>
              <a:ext uri="{FF2B5EF4-FFF2-40B4-BE49-F238E27FC236}">
                <a16:creationId xmlns:a16="http://schemas.microsoft.com/office/drawing/2014/main" id="{E0661BD9-EA90-E3D5-59E2-BE67214F6535}"/>
              </a:ext>
            </a:extLst>
          </p:cNvPr>
          <p:cNvSpPr txBox="1">
            <a:spLocks noChangeArrowheads="1"/>
          </p:cNvSpPr>
          <p:nvPr/>
        </p:nvSpPr>
        <p:spPr bwMode="auto">
          <a:xfrm>
            <a:off x="381000" y="5943600"/>
            <a:ext cx="575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arms closer to Galactic Center are more tightly wound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45"/>
                                        </p:tgtEl>
                                        <p:attrNameLst>
                                          <p:attrName>style.visibility</p:attrName>
                                        </p:attrNameLst>
                                      </p:cBhvr>
                                      <p:to>
                                        <p:strVal val="visible"/>
                                      </p:to>
                                    </p:set>
                                    <p:animEffect transition="in" filter="fade">
                                      <p:cBhvr>
                                        <p:cTn id="7" dur="500"/>
                                        <p:tgtEl>
                                          <p:spTgt spid="163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46"/>
                                        </p:tgtEl>
                                        <p:attrNameLst>
                                          <p:attrName>style.visibility</p:attrName>
                                        </p:attrNameLst>
                                      </p:cBhvr>
                                      <p:to>
                                        <p:strVal val="visible"/>
                                      </p:to>
                                    </p:set>
                                    <p:animEffect transition="in" filter="fade">
                                      <p:cBhvr>
                                        <p:cTn id="12" dur="500"/>
                                        <p:tgtEl>
                                          <p:spTgt spid="163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0488BB0C-B380-D3B6-238B-B0A345142955}"/>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Spiral Arms:  Waves</a:t>
            </a:r>
          </a:p>
        </p:txBody>
      </p:sp>
      <p:sp>
        <p:nvSpPr>
          <p:cNvPr id="162819" name="TextBox 1">
            <a:extLst>
              <a:ext uri="{FF2B5EF4-FFF2-40B4-BE49-F238E27FC236}">
                <a16:creationId xmlns:a16="http://schemas.microsoft.com/office/drawing/2014/main" id="{8B8D1E6C-99EE-4FAB-A4A5-079F317769A3}"/>
              </a:ext>
            </a:extLst>
          </p:cNvPr>
          <p:cNvSpPr txBox="1">
            <a:spLocks noChangeArrowheads="1"/>
          </p:cNvSpPr>
          <p:nvPr/>
        </p:nvSpPr>
        <p:spPr bwMode="auto">
          <a:xfrm>
            <a:off x="7315200" y="6153150"/>
            <a:ext cx="1287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3366FF"/>
                </a:solidFill>
                <a:latin typeface="Times New Roman" panose="02020603050405020304" pitchFamily="18" charset="0"/>
              </a:rPr>
              <a:t>Reid+ (2009)</a:t>
            </a:r>
          </a:p>
        </p:txBody>
      </p:sp>
      <p:sp>
        <p:nvSpPr>
          <p:cNvPr id="165892" name="TextBox 5">
            <a:extLst>
              <a:ext uri="{FF2B5EF4-FFF2-40B4-BE49-F238E27FC236}">
                <a16:creationId xmlns:a16="http://schemas.microsoft.com/office/drawing/2014/main" id="{E231A132-9218-989A-4DC4-A1E98131E15D}"/>
              </a:ext>
            </a:extLst>
          </p:cNvPr>
          <p:cNvSpPr txBox="1">
            <a:spLocks noChangeArrowheads="1"/>
          </p:cNvSpPr>
          <p:nvPr/>
        </p:nvSpPr>
        <p:spPr bwMode="auto">
          <a:xfrm>
            <a:off x="5943600" y="1143000"/>
            <a:ext cx="313848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peculiar motions of SFRs</a:t>
            </a:r>
          </a:p>
          <a:p>
            <a:pPr eaLnBrk="1" hangingPunct="1">
              <a:spcBef>
                <a:spcPct val="0"/>
              </a:spcBef>
              <a:buFontTx/>
              <a:buNone/>
            </a:pPr>
            <a:r>
              <a:rPr lang="en-US" altLang="en-US" sz="2000">
                <a:solidFill>
                  <a:srgbClr val="FFFF00"/>
                </a:solidFill>
                <a:latin typeface="Times New Roman" panose="02020603050405020304" pitchFamily="18" charset="0"/>
              </a:rPr>
              <a:t>     π + μ + RV = 3D motion</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galaxy rotates clockwise</a:t>
            </a:r>
          </a:p>
          <a:p>
            <a:pPr eaLnBrk="1" hangingPunct="1">
              <a:spcBef>
                <a:spcPct val="0"/>
              </a:spcBef>
              <a:buFontTx/>
              <a:buNone/>
            </a:pPr>
            <a:r>
              <a:rPr lang="en-US" altLang="en-US" sz="2000">
                <a:solidFill>
                  <a:srgbClr val="FFFF00"/>
                </a:solidFill>
                <a:latin typeface="Times New Roman" panose="02020603050405020304" pitchFamily="18" charset="0"/>
              </a:rPr>
              <a:t>     (that rotation removed)</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yellow: IAU standard values</a:t>
            </a:r>
          </a:p>
          <a:p>
            <a:pPr eaLnBrk="1" hangingPunct="1">
              <a:spcBef>
                <a:spcPct val="0"/>
              </a:spcBef>
              <a:buFontTx/>
              <a:buNone/>
            </a:pPr>
            <a:r>
              <a:rPr lang="en-US" altLang="en-US" sz="2000">
                <a:solidFill>
                  <a:srgbClr val="FFFF00"/>
                </a:solidFill>
                <a:latin typeface="Times New Roman" panose="02020603050405020304" pitchFamily="18" charset="0"/>
              </a:rPr>
              <a:t>     220 km/s at 8.5 kpc</a:t>
            </a:r>
          </a:p>
          <a:p>
            <a:pPr eaLnBrk="1" hangingPunct="1">
              <a:spcBef>
                <a:spcPct val="0"/>
              </a:spcBef>
              <a:buFontTx/>
              <a:buNone/>
            </a:pPr>
            <a:r>
              <a:rPr lang="en-US" altLang="en-US" sz="2000">
                <a:solidFill>
                  <a:srgbClr val="FFFF00"/>
                </a:solidFill>
                <a:latin typeface="Times New Roman" panose="02020603050405020304" pitchFamily="18" charset="0"/>
              </a:rPr>
              <a:t>black: their values</a:t>
            </a:r>
          </a:p>
          <a:p>
            <a:pPr eaLnBrk="1" hangingPunct="1">
              <a:spcBef>
                <a:spcPct val="0"/>
              </a:spcBef>
              <a:buFontTx/>
              <a:buNone/>
            </a:pPr>
            <a:r>
              <a:rPr lang="en-US" altLang="en-US" sz="2000">
                <a:solidFill>
                  <a:srgbClr val="FFFF00"/>
                </a:solidFill>
                <a:latin typeface="Times New Roman" panose="02020603050405020304" pitchFamily="18" charset="0"/>
              </a:rPr>
              <a:t>     254 km/s at 8.4 kpc</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SFRs orbit ~15 km/s slower</a:t>
            </a:r>
          </a:p>
          <a:p>
            <a:pPr eaLnBrk="1" hangingPunct="1">
              <a:spcBef>
                <a:spcPct val="0"/>
              </a:spcBef>
              <a:buFontTx/>
              <a:buNone/>
            </a:pPr>
            <a:r>
              <a:rPr lang="en-US" altLang="en-US" sz="2000">
                <a:solidFill>
                  <a:srgbClr val="FF0000"/>
                </a:solidFill>
                <a:latin typeface="Times New Roman" panose="02020603050405020304" pitchFamily="18" charset="0"/>
              </a:rPr>
              <a:t>        than Galaxy rotates</a:t>
            </a: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star formation triggered by </a:t>
            </a:r>
          </a:p>
          <a:p>
            <a:pPr eaLnBrk="1" hangingPunct="1">
              <a:spcBef>
                <a:spcPct val="0"/>
              </a:spcBef>
              <a:buFontTx/>
              <a:buNone/>
            </a:pPr>
            <a:r>
              <a:rPr lang="en-US" altLang="en-US" sz="2000">
                <a:solidFill>
                  <a:srgbClr val="FF0000"/>
                </a:solidFill>
                <a:latin typeface="Times New Roman" panose="02020603050405020304" pitchFamily="18" charset="0"/>
              </a:rPr>
              <a:t>      gas hitting shock front</a:t>
            </a:r>
          </a:p>
        </p:txBody>
      </p:sp>
      <p:pic>
        <p:nvPicPr>
          <p:cNvPr id="162821" name="Picture 4" descr="Screen Shot 2020-03-02 at 5.39.31 PM.png">
            <a:extLst>
              <a:ext uri="{FF2B5EF4-FFF2-40B4-BE49-F238E27FC236}">
                <a16:creationId xmlns:a16="http://schemas.microsoft.com/office/drawing/2014/main" id="{331449F6-CBDE-EF00-A035-B3FBC5D36A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57912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5892">
                                            <p:txEl>
                                              <p:pRg st="0" end="0"/>
                                            </p:txEl>
                                          </p:spTgt>
                                        </p:tgtEl>
                                        <p:attrNameLst>
                                          <p:attrName>style.visibility</p:attrName>
                                        </p:attrNameLst>
                                      </p:cBhvr>
                                      <p:to>
                                        <p:strVal val="visible"/>
                                      </p:to>
                                    </p:set>
                                    <p:animEffect transition="in" filter="fade">
                                      <p:cBhvr>
                                        <p:cTn id="7" dur="500"/>
                                        <p:tgtEl>
                                          <p:spTgt spid="165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5892">
                                            <p:txEl>
                                              <p:pRg st="1" end="1"/>
                                            </p:txEl>
                                          </p:spTgt>
                                        </p:tgtEl>
                                        <p:attrNameLst>
                                          <p:attrName>style.visibility</p:attrName>
                                        </p:attrNameLst>
                                      </p:cBhvr>
                                      <p:to>
                                        <p:strVal val="visible"/>
                                      </p:to>
                                    </p:set>
                                    <p:animEffect transition="in" filter="fade">
                                      <p:cBhvr>
                                        <p:cTn id="12" dur="500"/>
                                        <p:tgtEl>
                                          <p:spTgt spid="165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5892">
                                            <p:txEl>
                                              <p:pRg st="3" end="3"/>
                                            </p:txEl>
                                          </p:spTgt>
                                        </p:tgtEl>
                                        <p:attrNameLst>
                                          <p:attrName>style.visibility</p:attrName>
                                        </p:attrNameLst>
                                      </p:cBhvr>
                                      <p:to>
                                        <p:strVal val="visible"/>
                                      </p:to>
                                    </p:set>
                                    <p:animEffect transition="in" filter="fade">
                                      <p:cBhvr>
                                        <p:cTn id="17" dur="500"/>
                                        <p:tgtEl>
                                          <p:spTgt spid="16589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5892">
                                            <p:txEl>
                                              <p:pRg st="4" end="4"/>
                                            </p:txEl>
                                          </p:spTgt>
                                        </p:tgtEl>
                                        <p:attrNameLst>
                                          <p:attrName>style.visibility</p:attrName>
                                        </p:attrNameLst>
                                      </p:cBhvr>
                                      <p:to>
                                        <p:strVal val="visible"/>
                                      </p:to>
                                    </p:set>
                                    <p:animEffect transition="in" filter="fade">
                                      <p:cBhvr>
                                        <p:cTn id="20" dur="500"/>
                                        <p:tgtEl>
                                          <p:spTgt spid="165892">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65892">
                                            <p:txEl>
                                              <p:pRg st="6" end="6"/>
                                            </p:txEl>
                                          </p:spTgt>
                                        </p:tgtEl>
                                        <p:attrNameLst>
                                          <p:attrName>style.visibility</p:attrName>
                                        </p:attrNameLst>
                                      </p:cBhvr>
                                      <p:to>
                                        <p:strVal val="visible"/>
                                      </p:to>
                                    </p:set>
                                    <p:animEffect transition="in" filter="fade">
                                      <p:cBhvr>
                                        <p:cTn id="25" dur="500"/>
                                        <p:tgtEl>
                                          <p:spTgt spid="16589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5892">
                                            <p:txEl>
                                              <p:pRg st="7" end="7"/>
                                            </p:txEl>
                                          </p:spTgt>
                                        </p:tgtEl>
                                        <p:attrNameLst>
                                          <p:attrName>style.visibility</p:attrName>
                                        </p:attrNameLst>
                                      </p:cBhvr>
                                      <p:to>
                                        <p:strVal val="visible"/>
                                      </p:to>
                                    </p:set>
                                    <p:animEffect transition="in" filter="fade">
                                      <p:cBhvr>
                                        <p:cTn id="28" dur="500"/>
                                        <p:tgtEl>
                                          <p:spTgt spid="165892">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65892">
                                            <p:txEl>
                                              <p:pRg st="8" end="8"/>
                                            </p:txEl>
                                          </p:spTgt>
                                        </p:tgtEl>
                                        <p:attrNameLst>
                                          <p:attrName>style.visibility</p:attrName>
                                        </p:attrNameLst>
                                      </p:cBhvr>
                                      <p:to>
                                        <p:strVal val="visible"/>
                                      </p:to>
                                    </p:set>
                                    <p:animEffect transition="in" filter="fade">
                                      <p:cBhvr>
                                        <p:cTn id="33" dur="500"/>
                                        <p:tgtEl>
                                          <p:spTgt spid="165892">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5892">
                                            <p:txEl>
                                              <p:pRg st="9" end="9"/>
                                            </p:txEl>
                                          </p:spTgt>
                                        </p:tgtEl>
                                        <p:attrNameLst>
                                          <p:attrName>style.visibility</p:attrName>
                                        </p:attrNameLst>
                                      </p:cBhvr>
                                      <p:to>
                                        <p:strVal val="visible"/>
                                      </p:to>
                                    </p:set>
                                    <p:animEffect transition="in" filter="fade">
                                      <p:cBhvr>
                                        <p:cTn id="36" dur="500"/>
                                        <p:tgtEl>
                                          <p:spTgt spid="165892">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65892">
                                            <p:txEl>
                                              <p:pRg st="11" end="11"/>
                                            </p:txEl>
                                          </p:spTgt>
                                        </p:tgtEl>
                                        <p:attrNameLst>
                                          <p:attrName>style.visibility</p:attrName>
                                        </p:attrNameLst>
                                      </p:cBhvr>
                                      <p:to>
                                        <p:strVal val="visible"/>
                                      </p:to>
                                    </p:set>
                                    <p:animEffect transition="in" filter="fade">
                                      <p:cBhvr>
                                        <p:cTn id="41" dur="500"/>
                                        <p:tgtEl>
                                          <p:spTgt spid="165892">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65892">
                                            <p:txEl>
                                              <p:pRg st="12" end="12"/>
                                            </p:txEl>
                                          </p:spTgt>
                                        </p:tgtEl>
                                        <p:attrNameLst>
                                          <p:attrName>style.visibility</p:attrName>
                                        </p:attrNameLst>
                                      </p:cBhvr>
                                      <p:to>
                                        <p:strVal val="visible"/>
                                      </p:to>
                                    </p:set>
                                    <p:animEffect transition="in" filter="fade">
                                      <p:cBhvr>
                                        <p:cTn id="44" dur="500"/>
                                        <p:tgtEl>
                                          <p:spTgt spid="165892">
                                            <p:txEl>
                                              <p:pRg st="12" end="1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65892">
                                            <p:txEl>
                                              <p:pRg st="14" end="14"/>
                                            </p:txEl>
                                          </p:spTgt>
                                        </p:tgtEl>
                                        <p:attrNameLst>
                                          <p:attrName>style.visibility</p:attrName>
                                        </p:attrNameLst>
                                      </p:cBhvr>
                                      <p:to>
                                        <p:strVal val="visible"/>
                                      </p:to>
                                    </p:set>
                                    <p:animEffect transition="in" filter="fade">
                                      <p:cBhvr>
                                        <p:cTn id="49" dur="500"/>
                                        <p:tgtEl>
                                          <p:spTgt spid="165892">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65892">
                                            <p:txEl>
                                              <p:pRg st="15" end="15"/>
                                            </p:txEl>
                                          </p:spTgt>
                                        </p:tgtEl>
                                        <p:attrNameLst>
                                          <p:attrName>style.visibility</p:attrName>
                                        </p:attrNameLst>
                                      </p:cBhvr>
                                      <p:to>
                                        <p:strVal val="visible"/>
                                      </p:to>
                                    </p:set>
                                    <p:animEffect transition="in" filter="fade">
                                      <p:cBhvr>
                                        <p:cTn id="52" dur="500"/>
                                        <p:tgtEl>
                                          <p:spTgt spid="16589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A2CC957-AF8C-F682-8B6A-906E086AB485}"/>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Arms via Masers </a:t>
            </a:r>
          </a:p>
        </p:txBody>
      </p:sp>
      <p:sp>
        <p:nvSpPr>
          <p:cNvPr id="159748" name="TextBox 1">
            <a:extLst>
              <a:ext uri="{FF2B5EF4-FFF2-40B4-BE49-F238E27FC236}">
                <a16:creationId xmlns:a16="http://schemas.microsoft.com/office/drawing/2014/main" id="{A72D9C84-3662-82F2-A4B2-4B69281C9833}"/>
              </a:ext>
            </a:extLst>
          </p:cNvPr>
          <p:cNvSpPr txBox="1">
            <a:spLocks noChangeArrowheads="1"/>
          </p:cNvSpPr>
          <p:nvPr/>
        </p:nvSpPr>
        <p:spPr bwMode="auto">
          <a:xfrm>
            <a:off x="5791200" y="920750"/>
            <a:ext cx="33702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Reid+ (2009) … 18 masers</a:t>
            </a:r>
          </a:p>
          <a:p>
            <a:pPr eaLnBrk="1" hangingPunct="1">
              <a:spcBef>
                <a:spcPct val="0"/>
              </a:spcBef>
              <a:buFontTx/>
              <a:buNone/>
            </a:pPr>
            <a:r>
              <a:rPr lang="en-US" altLang="en-US" sz="2000">
                <a:solidFill>
                  <a:srgbClr val="FF0000"/>
                </a:solidFill>
                <a:latin typeface="Times New Roman" panose="02020603050405020304" pitchFamily="18" charset="0"/>
              </a:rPr>
              <a:t>Reid+ (2014) … 103 masers</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4 kpc … bar region</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8 kpc … solar circle </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12 kpc… co-rotation of spiral</a:t>
            </a:r>
          </a:p>
          <a:p>
            <a:pPr eaLnBrk="1" hangingPunct="1">
              <a:spcBef>
                <a:spcPct val="0"/>
              </a:spcBef>
              <a:buFontTx/>
              <a:buNone/>
            </a:pPr>
            <a:r>
              <a:rPr lang="en-US" altLang="en-US" sz="2000">
                <a:latin typeface="Times New Roman" panose="02020603050405020304" pitchFamily="18" charset="0"/>
              </a:rPr>
              <a:t>              pattern and star orbits </a:t>
            </a:r>
          </a:p>
          <a:p>
            <a:pPr eaLnBrk="1" hangingPunct="1">
              <a:spcBef>
                <a:spcPct val="0"/>
              </a:spcBef>
              <a:buFontTx/>
              <a:buNone/>
            </a:pPr>
            <a:endParaRPr lang="en-US" altLang="en-US" sz="2000">
              <a:latin typeface="Times New Roman" panose="02020603050405020304" pitchFamily="18" charset="0"/>
            </a:endParaRPr>
          </a:p>
        </p:txBody>
      </p:sp>
      <p:pic>
        <p:nvPicPr>
          <p:cNvPr id="164868" name="Picture 1" descr="Screen Shot 2020-03-02 at 6.40.56 PM.png">
            <a:extLst>
              <a:ext uri="{FF2B5EF4-FFF2-40B4-BE49-F238E27FC236}">
                <a16:creationId xmlns:a16="http://schemas.microsoft.com/office/drawing/2014/main" id="{E03B764E-4102-577F-7662-C74FE76DB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914400"/>
            <a:ext cx="56864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C67A9FB-844D-5C4E-17F9-1109ABF00379}"/>
              </a:ext>
            </a:extLst>
          </p:cNvPr>
          <p:cNvSpPr txBox="1">
            <a:spLocks noChangeArrowheads="1"/>
          </p:cNvSpPr>
          <p:nvPr/>
        </p:nvSpPr>
        <p:spPr bwMode="auto">
          <a:xfrm>
            <a:off x="2522538" y="5486400"/>
            <a:ext cx="3317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4 kpc         8 kpc       12 kpc     16 kpc</a:t>
            </a:r>
          </a:p>
        </p:txBody>
      </p:sp>
      <p:sp>
        <p:nvSpPr>
          <p:cNvPr id="9" name="TextBox 8">
            <a:extLst>
              <a:ext uri="{FF2B5EF4-FFF2-40B4-BE49-F238E27FC236}">
                <a16:creationId xmlns:a16="http://schemas.microsoft.com/office/drawing/2014/main" id="{A58C4CA2-4382-7E56-E618-412FA4822304}"/>
              </a:ext>
            </a:extLst>
          </p:cNvPr>
          <p:cNvSpPr txBox="1">
            <a:spLocks noChangeArrowheads="1"/>
          </p:cNvSpPr>
          <p:nvPr/>
        </p:nvSpPr>
        <p:spPr bwMode="auto">
          <a:xfrm>
            <a:off x="4191000" y="4038600"/>
            <a:ext cx="1477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Times New Roman" panose="02020603050405020304" pitchFamily="18" charset="0"/>
              </a:rPr>
              <a:t>Outer Arm</a:t>
            </a:r>
          </a:p>
          <a:p>
            <a:pPr eaLnBrk="1" hangingPunct="1">
              <a:spcBef>
                <a:spcPct val="0"/>
              </a:spcBef>
              <a:buFontTx/>
              <a:buNone/>
            </a:pPr>
            <a:r>
              <a:rPr lang="en-US" altLang="en-US" sz="1600">
                <a:solidFill>
                  <a:srgbClr val="000000"/>
                </a:solidFill>
                <a:latin typeface="Times New Roman" panose="02020603050405020304" pitchFamily="18" charset="0"/>
              </a:rPr>
              <a:t>Perseus Arm</a:t>
            </a:r>
          </a:p>
          <a:p>
            <a:pPr eaLnBrk="1" hangingPunct="1">
              <a:spcBef>
                <a:spcPct val="0"/>
              </a:spcBef>
              <a:buFontTx/>
              <a:buNone/>
            </a:pPr>
            <a:r>
              <a:rPr lang="en-US" altLang="en-US" sz="1600">
                <a:solidFill>
                  <a:srgbClr val="0000FF"/>
                </a:solidFill>
                <a:latin typeface="Times New Roman" panose="02020603050405020304" pitchFamily="18" charset="0"/>
              </a:rPr>
              <a:t>Orion Arm</a:t>
            </a:r>
          </a:p>
          <a:p>
            <a:pPr eaLnBrk="1" hangingPunct="1">
              <a:spcBef>
                <a:spcPct val="0"/>
              </a:spcBef>
              <a:buFontTx/>
              <a:buNone/>
            </a:pPr>
            <a:r>
              <a:rPr lang="en-US" altLang="en-US" sz="1600">
                <a:solidFill>
                  <a:srgbClr val="DE26DB"/>
                </a:solidFill>
                <a:latin typeface="Times New Roman" panose="02020603050405020304" pitchFamily="18" charset="0"/>
              </a:rPr>
              <a:t>Sagittarius Arm</a:t>
            </a:r>
          </a:p>
          <a:p>
            <a:pPr eaLnBrk="1" hangingPunct="1">
              <a:spcBef>
                <a:spcPct val="0"/>
              </a:spcBef>
              <a:buFontTx/>
              <a:buNone/>
            </a:pPr>
            <a:r>
              <a:rPr lang="en-US" altLang="en-US" sz="1600">
                <a:solidFill>
                  <a:srgbClr val="39FFE5"/>
                </a:solidFill>
                <a:latin typeface="Times New Roman" panose="02020603050405020304" pitchFamily="18" charset="0"/>
              </a:rPr>
              <a:t>Scutum Arm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2000"/>
                                        <p:tgtEl>
                                          <p:spTgt spid="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59748">
                                            <p:txEl>
                                              <p:pRg st="3" end="3"/>
                                            </p:txEl>
                                          </p:spTgt>
                                        </p:tgtEl>
                                        <p:attrNameLst>
                                          <p:attrName>style.visibility</p:attrName>
                                        </p:attrNameLst>
                                      </p:cBhvr>
                                      <p:to>
                                        <p:strVal val="visible"/>
                                      </p:to>
                                    </p:set>
                                    <p:animEffect transition="in" filter="fade">
                                      <p:cBhvr>
                                        <p:cTn id="37" dur="2000"/>
                                        <p:tgtEl>
                                          <p:spTgt spid="159748">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59748">
                                            <p:txEl>
                                              <p:pRg st="5" end="5"/>
                                            </p:txEl>
                                          </p:spTgt>
                                        </p:tgtEl>
                                        <p:attrNameLst>
                                          <p:attrName>style.visibility</p:attrName>
                                        </p:attrNameLst>
                                      </p:cBhvr>
                                      <p:to>
                                        <p:strVal val="visible"/>
                                      </p:to>
                                    </p:set>
                                    <p:animEffect transition="in" filter="fade">
                                      <p:cBhvr>
                                        <p:cTn id="42" dur="2000"/>
                                        <p:tgtEl>
                                          <p:spTgt spid="159748">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59748">
                                            <p:txEl>
                                              <p:pRg st="7" end="7"/>
                                            </p:txEl>
                                          </p:spTgt>
                                        </p:tgtEl>
                                        <p:attrNameLst>
                                          <p:attrName>style.visibility</p:attrName>
                                        </p:attrNameLst>
                                      </p:cBhvr>
                                      <p:to>
                                        <p:strVal val="visible"/>
                                      </p:to>
                                    </p:set>
                                    <p:animEffect transition="in" filter="fade">
                                      <p:cBhvr>
                                        <p:cTn id="47" dur="2000"/>
                                        <p:tgtEl>
                                          <p:spTgt spid="159748">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59748">
                                            <p:txEl>
                                              <p:pRg st="8" end="8"/>
                                            </p:txEl>
                                          </p:spTgt>
                                        </p:tgtEl>
                                        <p:attrNameLst>
                                          <p:attrName>style.visibility</p:attrName>
                                        </p:attrNameLst>
                                      </p:cBhvr>
                                      <p:to>
                                        <p:strVal val="visible"/>
                                      </p:to>
                                    </p:set>
                                    <p:animEffect transition="in" filter="fade">
                                      <p:cBhvr>
                                        <p:cTn id="50" dur="2000"/>
                                        <p:tgtEl>
                                          <p:spTgt spid="1597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65AE441B-0D13-B9FF-4DDD-EBE78B95F4E8}"/>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Spiral Arms:  Co-Rotation</a:t>
            </a:r>
          </a:p>
        </p:txBody>
      </p:sp>
      <p:pic>
        <p:nvPicPr>
          <p:cNvPr id="166915" name="Picture 2" descr="Graphical user interface&#10;&#10;Description automatically generated">
            <a:extLst>
              <a:ext uri="{FF2B5EF4-FFF2-40B4-BE49-F238E27FC236}">
                <a16:creationId xmlns:a16="http://schemas.microsoft.com/office/drawing/2014/main" id="{613E0AF4-7ED1-E06E-3A12-09853C590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908050"/>
            <a:ext cx="8720137"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E81C132-1E7A-0044-E12B-81BE23AF2F97}"/>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Arms via Masers </a:t>
            </a:r>
          </a:p>
        </p:txBody>
      </p:sp>
      <p:sp>
        <p:nvSpPr>
          <p:cNvPr id="159748" name="TextBox 1">
            <a:extLst>
              <a:ext uri="{FF2B5EF4-FFF2-40B4-BE49-F238E27FC236}">
                <a16:creationId xmlns:a16="http://schemas.microsoft.com/office/drawing/2014/main" id="{0088FE00-A4D0-6FC8-B582-9C7D0ABC6599}"/>
              </a:ext>
            </a:extLst>
          </p:cNvPr>
          <p:cNvSpPr txBox="1">
            <a:spLocks noChangeArrowheads="1"/>
          </p:cNvSpPr>
          <p:nvPr/>
        </p:nvSpPr>
        <p:spPr bwMode="auto">
          <a:xfrm>
            <a:off x="5791200" y="920750"/>
            <a:ext cx="34178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Reid+ (2009) … 18 masers</a:t>
            </a:r>
          </a:p>
          <a:p>
            <a:pPr eaLnBrk="1" hangingPunct="1">
              <a:spcBef>
                <a:spcPct val="0"/>
              </a:spcBef>
              <a:buFontTx/>
              <a:buNone/>
            </a:pPr>
            <a:r>
              <a:rPr lang="en-US" altLang="en-US" sz="2000">
                <a:solidFill>
                  <a:srgbClr val="FF0000"/>
                </a:solidFill>
                <a:latin typeface="Times New Roman" panose="02020603050405020304" pitchFamily="18" charset="0"/>
              </a:rPr>
              <a:t>Reid+ (2014) … 103 masers</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FF"/>
                </a:solidFill>
                <a:latin typeface="Times New Roman" panose="02020603050405020304" pitchFamily="18" charset="0"/>
              </a:rPr>
              <a:t>4 kpc … bar region</a:t>
            </a: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r>
              <a:rPr lang="en-US" altLang="en-US" sz="2000">
                <a:solidFill>
                  <a:srgbClr val="FFFFFF"/>
                </a:solidFill>
                <a:latin typeface="Times New Roman" panose="02020603050405020304" pitchFamily="18" charset="0"/>
              </a:rPr>
              <a:t>8 kpc … solar circle </a:t>
            </a: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r>
              <a:rPr lang="en-US" altLang="en-US" sz="2000">
                <a:solidFill>
                  <a:srgbClr val="FFFFFF"/>
                </a:solidFill>
                <a:latin typeface="Times New Roman" panose="02020603050405020304" pitchFamily="18" charset="0"/>
              </a:rPr>
              <a:t>12 kpc… corotation of spiral</a:t>
            </a:r>
          </a:p>
          <a:p>
            <a:pPr eaLnBrk="1" hangingPunct="1">
              <a:spcBef>
                <a:spcPct val="0"/>
              </a:spcBef>
              <a:buFontTx/>
              <a:buNone/>
            </a:pPr>
            <a:r>
              <a:rPr lang="en-US" altLang="en-US" sz="2000">
                <a:solidFill>
                  <a:srgbClr val="FFFFFF"/>
                </a:solidFill>
                <a:latin typeface="Times New Roman" panose="02020603050405020304" pitchFamily="18" charset="0"/>
              </a:rPr>
              <a:t>              pattern and star orbits </a:t>
            </a: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r>
              <a:rPr lang="en-US" altLang="en-US" sz="2000">
                <a:solidFill>
                  <a:srgbClr val="FFFFFF"/>
                </a:solidFill>
                <a:latin typeface="Times New Roman" panose="02020603050405020304" pitchFamily="18" charset="0"/>
              </a:rPr>
              <a:t>16 kpc … end of star formation</a:t>
            </a: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Galaxy model (2009)</a:t>
            </a:r>
          </a:p>
          <a:p>
            <a:pPr eaLnBrk="1" hangingPunct="1">
              <a:spcBef>
                <a:spcPct val="0"/>
              </a:spcBef>
              <a:buFontTx/>
              <a:buNone/>
            </a:pPr>
            <a:r>
              <a:rPr lang="en-US" altLang="en-US" sz="2000">
                <a:solidFill>
                  <a:srgbClr val="FFFF00"/>
                </a:solidFill>
                <a:latin typeface="Times New Roman" panose="02020603050405020304" pitchFamily="18" charset="0"/>
              </a:rPr>
              <a:t>     R</a:t>
            </a:r>
            <a:r>
              <a:rPr lang="en-US" altLang="en-US" sz="2000" baseline="-25000">
                <a:solidFill>
                  <a:srgbClr val="FFFF00"/>
                </a:solidFill>
                <a:latin typeface="Wingdings" pitchFamily="2" charset="2"/>
                <a:sym typeface="Wingdings" pitchFamily="2" charset="2"/>
              </a:rPr>
              <a:t></a:t>
            </a:r>
            <a:r>
              <a:rPr lang="en-US" altLang="en-US" sz="2000">
                <a:solidFill>
                  <a:srgbClr val="FFFF00"/>
                </a:solidFill>
                <a:latin typeface="Times New Roman" panose="02020603050405020304" pitchFamily="18" charset="0"/>
              </a:rPr>
              <a:t> = 8.4 ± 0.6 kpc</a:t>
            </a:r>
          </a:p>
          <a:p>
            <a:pPr eaLnBrk="1" hangingPunct="1">
              <a:spcBef>
                <a:spcPct val="0"/>
              </a:spcBef>
              <a:buFontTx/>
              <a:buNone/>
            </a:pPr>
            <a:r>
              <a:rPr lang="en-US" altLang="en-US" sz="2000">
                <a:solidFill>
                  <a:srgbClr val="FFFF00"/>
                </a:solidFill>
                <a:latin typeface="Times New Roman" panose="02020603050405020304" pitchFamily="18" charset="0"/>
              </a:rPr>
              <a:t>     V</a:t>
            </a:r>
            <a:r>
              <a:rPr lang="en-US" altLang="en-US" sz="2000" baseline="-25000">
                <a:solidFill>
                  <a:srgbClr val="FFFF00"/>
                </a:solidFill>
                <a:latin typeface="Wingdings" pitchFamily="2" charset="2"/>
                <a:sym typeface="Wingdings" pitchFamily="2" charset="2"/>
              </a:rPr>
              <a:t></a:t>
            </a:r>
            <a:r>
              <a:rPr lang="en-US" altLang="en-US" sz="2000">
                <a:solidFill>
                  <a:srgbClr val="FFFF00"/>
                </a:solidFill>
                <a:latin typeface="Times New Roman" panose="02020603050405020304" pitchFamily="18" charset="0"/>
              </a:rPr>
              <a:t> = 254 ± 16 km/s</a:t>
            </a:r>
          </a:p>
          <a:p>
            <a:pPr eaLnBrk="1" hangingPunct="1">
              <a:spcBef>
                <a:spcPct val="0"/>
              </a:spcBef>
              <a:buFontTx/>
              <a:buNone/>
            </a:pPr>
            <a:r>
              <a:rPr lang="en-US" altLang="en-US" sz="2000">
                <a:solidFill>
                  <a:srgbClr val="FF0000"/>
                </a:solidFill>
                <a:latin typeface="Times New Roman" panose="02020603050405020304" pitchFamily="18" charset="0"/>
              </a:rPr>
              <a:t>Galaxy model (2014)</a:t>
            </a:r>
          </a:p>
          <a:p>
            <a:pPr eaLnBrk="1" hangingPunct="1">
              <a:spcBef>
                <a:spcPct val="0"/>
              </a:spcBef>
              <a:buFontTx/>
              <a:buNone/>
            </a:pPr>
            <a:r>
              <a:rPr lang="en-US" altLang="en-US" sz="2000">
                <a:solidFill>
                  <a:srgbClr val="FF0000"/>
                </a:solidFill>
                <a:latin typeface="Times New Roman" panose="02020603050405020304" pitchFamily="18" charset="0"/>
              </a:rPr>
              <a:t>     R</a:t>
            </a:r>
            <a:r>
              <a:rPr lang="en-US" altLang="en-US" sz="2000" baseline="-25000">
                <a:solidFill>
                  <a:srgbClr val="FF0000"/>
                </a:solidFill>
                <a:latin typeface="Wingdings" pitchFamily="2" charset="2"/>
                <a:sym typeface="Wingdings" pitchFamily="2" charset="2"/>
              </a:rPr>
              <a:t></a:t>
            </a:r>
            <a:r>
              <a:rPr lang="en-US" altLang="en-US" sz="2000">
                <a:solidFill>
                  <a:srgbClr val="FF0000"/>
                </a:solidFill>
                <a:latin typeface="Times New Roman" panose="02020603050405020304" pitchFamily="18" charset="0"/>
              </a:rPr>
              <a:t> = 8.34 ± 0.16 kpc</a:t>
            </a:r>
          </a:p>
          <a:p>
            <a:pPr eaLnBrk="1" hangingPunct="1">
              <a:spcBef>
                <a:spcPct val="0"/>
              </a:spcBef>
              <a:buFontTx/>
              <a:buNone/>
            </a:pPr>
            <a:r>
              <a:rPr lang="en-US" altLang="en-US" sz="2000">
                <a:solidFill>
                  <a:srgbClr val="FF0000"/>
                </a:solidFill>
                <a:latin typeface="Times New Roman" panose="02020603050405020304" pitchFamily="18" charset="0"/>
              </a:rPr>
              <a:t>     V</a:t>
            </a:r>
            <a:r>
              <a:rPr lang="en-US" altLang="en-US" sz="2000" baseline="-25000">
                <a:solidFill>
                  <a:srgbClr val="FF0000"/>
                </a:solidFill>
                <a:latin typeface="Wingdings" pitchFamily="2" charset="2"/>
                <a:sym typeface="Wingdings" pitchFamily="2" charset="2"/>
              </a:rPr>
              <a:t></a:t>
            </a:r>
            <a:r>
              <a:rPr lang="en-US" altLang="en-US" sz="2000">
                <a:solidFill>
                  <a:srgbClr val="FF0000"/>
                </a:solidFill>
                <a:latin typeface="Times New Roman" panose="02020603050405020304" pitchFamily="18" charset="0"/>
              </a:rPr>
              <a:t> = 240 ± 8 km/s</a:t>
            </a:r>
          </a:p>
        </p:txBody>
      </p:sp>
      <p:pic>
        <p:nvPicPr>
          <p:cNvPr id="168964" name="Picture 1" descr="Screen Shot 2020-03-02 at 6.40.56 PM.png">
            <a:extLst>
              <a:ext uri="{FF2B5EF4-FFF2-40B4-BE49-F238E27FC236}">
                <a16:creationId xmlns:a16="http://schemas.microsoft.com/office/drawing/2014/main" id="{04309109-9EB1-FA87-C27B-43EE34062A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914400"/>
            <a:ext cx="56864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Box 2">
            <a:extLst>
              <a:ext uri="{FF2B5EF4-FFF2-40B4-BE49-F238E27FC236}">
                <a16:creationId xmlns:a16="http://schemas.microsoft.com/office/drawing/2014/main" id="{F791DF77-C49F-C34E-7D09-8DE747EDA998}"/>
              </a:ext>
            </a:extLst>
          </p:cNvPr>
          <p:cNvSpPr txBox="1">
            <a:spLocks noChangeArrowheads="1"/>
          </p:cNvSpPr>
          <p:nvPr/>
        </p:nvSpPr>
        <p:spPr bwMode="auto">
          <a:xfrm>
            <a:off x="2522538" y="5486400"/>
            <a:ext cx="3317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4 kpc         8 kpc       12 kpc     16 kpc</a:t>
            </a:r>
          </a:p>
        </p:txBody>
      </p:sp>
      <p:sp>
        <p:nvSpPr>
          <p:cNvPr id="168966" name="TextBox 8">
            <a:extLst>
              <a:ext uri="{FF2B5EF4-FFF2-40B4-BE49-F238E27FC236}">
                <a16:creationId xmlns:a16="http://schemas.microsoft.com/office/drawing/2014/main" id="{9FCCBFE5-4244-62AA-C863-DD86E81023D5}"/>
              </a:ext>
            </a:extLst>
          </p:cNvPr>
          <p:cNvSpPr txBox="1">
            <a:spLocks noChangeArrowheads="1"/>
          </p:cNvSpPr>
          <p:nvPr/>
        </p:nvSpPr>
        <p:spPr bwMode="auto">
          <a:xfrm>
            <a:off x="4191000" y="4038600"/>
            <a:ext cx="1477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Times New Roman" panose="02020603050405020304" pitchFamily="18" charset="0"/>
              </a:rPr>
              <a:t>Outer Arm</a:t>
            </a:r>
          </a:p>
          <a:p>
            <a:pPr eaLnBrk="1" hangingPunct="1">
              <a:spcBef>
                <a:spcPct val="0"/>
              </a:spcBef>
              <a:buFontTx/>
              <a:buNone/>
            </a:pPr>
            <a:r>
              <a:rPr lang="en-US" altLang="en-US" sz="1600">
                <a:solidFill>
                  <a:srgbClr val="000000"/>
                </a:solidFill>
                <a:latin typeface="Times New Roman" panose="02020603050405020304" pitchFamily="18" charset="0"/>
              </a:rPr>
              <a:t>Perseus Arm</a:t>
            </a:r>
          </a:p>
          <a:p>
            <a:pPr eaLnBrk="1" hangingPunct="1">
              <a:spcBef>
                <a:spcPct val="0"/>
              </a:spcBef>
              <a:buFontTx/>
              <a:buNone/>
            </a:pPr>
            <a:r>
              <a:rPr lang="en-US" altLang="en-US" sz="1600">
                <a:solidFill>
                  <a:srgbClr val="0000FF"/>
                </a:solidFill>
                <a:latin typeface="Times New Roman" panose="02020603050405020304" pitchFamily="18" charset="0"/>
              </a:rPr>
              <a:t>Orion Arm</a:t>
            </a:r>
          </a:p>
          <a:p>
            <a:pPr eaLnBrk="1" hangingPunct="1">
              <a:spcBef>
                <a:spcPct val="0"/>
              </a:spcBef>
              <a:buFontTx/>
              <a:buNone/>
            </a:pPr>
            <a:r>
              <a:rPr lang="en-US" altLang="en-US" sz="1600">
                <a:solidFill>
                  <a:srgbClr val="DE26DB"/>
                </a:solidFill>
                <a:latin typeface="Times New Roman" panose="02020603050405020304" pitchFamily="18" charset="0"/>
              </a:rPr>
              <a:t>Sagittarius Arm</a:t>
            </a:r>
          </a:p>
          <a:p>
            <a:pPr eaLnBrk="1" hangingPunct="1">
              <a:spcBef>
                <a:spcPct val="0"/>
              </a:spcBef>
              <a:buFontTx/>
              <a:buNone/>
            </a:pPr>
            <a:r>
              <a:rPr lang="en-US" altLang="en-US" sz="1600">
                <a:solidFill>
                  <a:srgbClr val="39FFE5"/>
                </a:solidFill>
                <a:latin typeface="Times New Roman" panose="02020603050405020304" pitchFamily="18" charset="0"/>
              </a:rPr>
              <a:t>Scutum Arm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9748">
                                            <p:txEl>
                                              <p:pRg st="10" end="10"/>
                                            </p:txEl>
                                          </p:spTgt>
                                        </p:tgtEl>
                                        <p:attrNameLst>
                                          <p:attrName>style.visibility</p:attrName>
                                        </p:attrNameLst>
                                      </p:cBhvr>
                                      <p:to>
                                        <p:strVal val="visible"/>
                                      </p:to>
                                    </p:set>
                                    <p:animEffect transition="in" filter="fade">
                                      <p:cBhvr>
                                        <p:cTn id="7" dur="2000"/>
                                        <p:tgtEl>
                                          <p:spTgt spid="159748">
                                            <p:txEl>
                                              <p:pRg st="10" end="1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9748">
                                            <p:txEl>
                                              <p:pRg st="12" end="12"/>
                                            </p:txEl>
                                          </p:spTgt>
                                        </p:tgtEl>
                                        <p:attrNameLst>
                                          <p:attrName>style.visibility</p:attrName>
                                        </p:attrNameLst>
                                      </p:cBhvr>
                                      <p:to>
                                        <p:strVal val="visible"/>
                                      </p:to>
                                    </p:set>
                                    <p:animEffect transition="in" filter="fade">
                                      <p:cBhvr>
                                        <p:cTn id="12" dur="2000"/>
                                        <p:tgtEl>
                                          <p:spTgt spid="159748">
                                            <p:txEl>
                                              <p:pRg st="12" end="1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9748">
                                            <p:txEl>
                                              <p:pRg st="13" end="13"/>
                                            </p:txEl>
                                          </p:spTgt>
                                        </p:tgtEl>
                                        <p:attrNameLst>
                                          <p:attrName>style.visibility</p:attrName>
                                        </p:attrNameLst>
                                      </p:cBhvr>
                                      <p:to>
                                        <p:strVal val="visible"/>
                                      </p:to>
                                    </p:set>
                                    <p:animEffect transition="in" filter="fade">
                                      <p:cBhvr>
                                        <p:cTn id="15" dur="2000"/>
                                        <p:tgtEl>
                                          <p:spTgt spid="159748">
                                            <p:txEl>
                                              <p:pRg st="13" end="1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9748">
                                            <p:txEl>
                                              <p:pRg st="14" end="14"/>
                                            </p:txEl>
                                          </p:spTgt>
                                        </p:tgtEl>
                                        <p:attrNameLst>
                                          <p:attrName>style.visibility</p:attrName>
                                        </p:attrNameLst>
                                      </p:cBhvr>
                                      <p:to>
                                        <p:strVal val="visible"/>
                                      </p:to>
                                    </p:set>
                                    <p:animEffect transition="in" filter="fade">
                                      <p:cBhvr>
                                        <p:cTn id="18" dur="2000"/>
                                        <p:tgtEl>
                                          <p:spTgt spid="159748">
                                            <p:txEl>
                                              <p:pRg st="14" end="1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59748">
                                            <p:txEl>
                                              <p:pRg st="15" end="15"/>
                                            </p:txEl>
                                          </p:spTgt>
                                        </p:tgtEl>
                                        <p:attrNameLst>
                                          <p:attrName>style.visibility</p:attrName>
                                        </p:attrNameLst>
                                      </p:cBhvr>
                                      <p:to>
                                        <p:strVal val="visible"/>
                                      </p:to>
                                    </p:set>
                                    <p:animEffect transition="in" filter="fade">
                                      <p:cBhvr>
                                        <p:cTn id="23" dur="2000"/>
                                        <p:tgtEl>
                                          <p:spTgt spid="159748">
                                            <p:txEl>
                                              <p:pRg st="15" end="1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9748">
                                            <p:txEl>
                                              <p:pRg st="16" end="16"/>
                                            </p:txEl>
                                          </p:spTgt>
                                        </p:tgtEl>
                                        <p:attrNameLst>
                                          <p:attrName>style.visibility</p:attrName>
                                        </p:attrNameLst>
                                      </p:cBhvr>
                                      <p:to>
                                        <p:strVal val="visible"/>
                                      </p:to>
                                    </p:set>
                                    <p:animEffect transition="in" filter="fade">
                                      <p:cBhvr>
                                        <p:cTn id="26" dur="2000"/>
                                        <p:tgtEl>
                                          <p:spTgt spid="159748">
                                            <p:txEl>
                                              <p:pRg st="16" end="1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9748">
                                            <p:txEl>
                                              <p:pRg st="17" end="17"/>
                                            </p:txEl>
                                          </p:spTgt>
                                        </p:tgtEl>
                                        <p:attrNameLst>
                                          <p:attrName>style.visibility</p:attrName>
                                        </p:attrNameLst>
                                      </p:cBhvr>
                                      <p:to>
                                        <p:strVal val="visible"/>
                                      </p:to>
                                    </p:set>
                                    <p:animEffect transition="in" filter="fade">
                                      <p:cBhvr>
                                        <p:cTn id="29" dur="2000"/>
                                        <p:tgtEl>
                                          <p:spTgt spid="159748">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1C92864-A269-20BB-D3C6-6D28533F36B2}"/>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Arms via Masers </a:t>
            </a:r>
          </a:p>
        </p:txBody>
      </p:sp>
      <p:sp>
        <p:nvSpPr>
          <p:cNvPr id="159748" name="TextBox 1">
            <a:extLst>
              <a:ext uri="{FF2B5EF4-FFF2-40B4-BE49-F238E27FC236}">
                <a16:creationId xmlns:a16="http://schemas.microsoft.com/office/drawing/2014/main" id="{EB038E79-3685-306F-90D7-D64D76312B5A}"/>
              </a:ext>
            </a:extLst>
          </p:cNvPr>
          <p:cNvSpPr txBox="1">
            <a:spLocks noChangeArrowheads="1"/>
          </p:cNvSpPr>
          <p:nvPr/>
        </p:nvSpPr>
        <p:spPr bwMode="auto">
          <a:xfrm>
            <a:off x="6019800" y="1733550"/>
            <a:ext cx="274796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a:solidFill>
                  <a:srgbClr val="FF0000"/>
                </a:solidFill>
                <a:latin typeface="Times New Roman" panose="02020603050405020304" pitchFamily="18" charset="0"/>
              </a:rPr>
              <a:t>NOTE</a:t>
            </a:r>
          </a:p>
          <a:p>
            <a:pPr algn="ctr" eaLnBrk="1" hangingPunct="1">
              <a:spcBef>
                <a:spcPct val="0"/>
              </a:spcBef>
              <a:buFontTx/>
              <a:buNone/>
            </a:pPr>
            <a:r>
              <a:rPr lang="en-US" altLang="en-US" sz="4000">
                <a:solidFill>
                  <a:srgbClr val="FF0000"/>
                </a:solidFill>
                <a:latin typeface="Times New Roman" panose="02020603050405020304" pitchFamily="18" charset="0"/>
              </a:rPr>
              <a:t>TINY</a:t>
            </a:r>
          </a:p>
          <a:p>
            <a:pPr algn="ctr" eaLnBrk="1" hangingPunct="1">
              <a:spcBef>
                <a:spcPct val="0"/>
              </a:spcBef>
              <a:buFontTx/>
              <a:buNone/>
            </a:pPr>
            <a:r>
              <a:rPr lang="en-US" altLang="en-US" sz="4000">
                <a:solidFill>
                  <a:srgbClr val="FF0000"/>
                </a:solidFill>
                <a:latin typeface="Times New Roman" panose="02020603050405020304" pitchFamily="18" charset="0"/>
              </a:rPr>
              <a:t>FRACTION</a:t>
            </a:r>
          </a:p>
          <a:p>
            <a:pPr algn="ctr" eaLnBrk="1" hangingPunct="1">
              <a:spcBef>
                <a:spcPct val="0"/>
              </a:spcBef>
              <a:buFontTx/>
              <a:buNone/>
            </a:pPr>
            <a:r>
              <a:rPr lang="en-US" altLang="en-US" sz="4000">
                <a:solidFill>
                  <a:srgbClr val="FF0000"/>
                </a:solidFill>
                <a:latin typeface="Times New Roman" panose="02020603050405020304" pitchFamily="18" charset="0"/>
              </a:rPr>
              <a:t>OF</a:t>
            </a:r>
          </a:p>
          <a:p>
            <a:pPr algn="ctr" eaLnBrk="1" hangingPunct="1">
              <a:spcBef>
                <a:spcPct val="0"/>
              </a:spcBef>
              <a:buFontTx/>
              <a:buNone/>
            </a:pPr>
            <a:r>
              <a:rPr lang="en-US" altLang="en-US" sz="4000">
                <a:solidFill>
                  <a:srgbClr val="FF0000"/>
                </a:solidFill>
                <a:latin typeface="Times New Roman" panose="02020603050405020304" pitchFamily="18" charset="0"/>
              </a:rPr>
              <a:t>ARMS</a:t>
            </a:r>
          </a:p>
          <a:p>
            <a:pPr algn="ctr" eaLnBrk="1" hangingPunct="1">
              <a:spcBef>
                <a:spcPct val="0"/>
              </a:spcBef>
              <a:buFontTx/>
              <a:buNone/>
            </a:pPr>
            <a:r>
              <a:rPr lang="en-US" altLang="en-US" sz="4000">
                <a:solidFill>
                  <a:srgbClr val="FF0000"/>
                </a:solidFill>
                <a:latin typeface="Times New Roman" panose="02020603050405020304" pitchFamily="18" charset="0"/>
              </a:rPr>
              <a:t>MAPPED!</a:t>
            </a:r>
          </a:p>
        </p:txBody>
      </p:sp>
      <p:pic>
        <p:nvPicPr>
          <p:cNvPr id="171012" name="Picture 1" descr="Screen Shot 2020-03-02 at 6.40.56 PM.png">
            <a:extLst>
              <a:ext uri="{FF2B5EF4-FFF2-40B4-BE49-F238E27FC236}">
                <a16:creationId xmlns:a16="http://schemas.microsoft.com/office/drawing/2014/main" id="{4FEA4C16-C2CE-2D4F-D7D4-344F72FD23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914400"/>
            <a:ext cx="56864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Box 2">
            <a:extLst>
              <a:ext uri="{FF2B5EF4-FFF2-40B4-BE49-F238E27FC236}">
                <a16:creationId xmlns:a16="http://schemas.microsoft.com/office/drawing/2014/main" id="{1EE80BF9-7890-8942-F5E0-127C29F0EA28}"/>
              </a:ext>
            </a:extLst>
          </p:cNvPr>
          <p:cNvSpPr txBox="1">
            <a:spLocks noChangeArrowheads="1"/>
          </p:cNvSpPr>
          <p:nvPr/>
        </p:nvSpPr>
        <p:spPr bwMode="auto">
          <a:xfrm>
            <a:off x="2522538" y="5486400"/>
            <a:ext cx="3317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4 kpc         8 kpc       12 kpc     16 kpc</a:t>
            </a:r>
          </a:p>
        </p:txBody>
      </p:sp>
      <p:sp>
        <p:nvSpPr>
          <p:cNvPr id="171014" name="TextBox 8">
            <a:extLst>
              <a:ext uri="{FF2B5EF4-FFF2-40B4-BE49-F238E27FC236}">
                <a16:creationId xmlns:a16="http://schemas.microsoft.com/office/drawing/2014/main" id="{BC766BBE-A2A0-9C8A-7C13-0289CB9CB549}"/>
              </a:ext>
            </a:extLst>
          </p:cNvPr>
          <p:cNvSpPr txBox="1">
            <a:spLocks noChangeArrowheads="1"/>
          </p:cNvSpPr>
          <p:nvPr/>
        </p:nvSpPr>
        <p:spPr bwMode="auto">
          <a:xfrm>
            <a:off x="4191000" y="4038600"/>
            <a:ext cx="1477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FF0000"/>
                </a:solidFill>
                <a:latin typeface="Times New Roman" panose="02020603050405020304" pitchFamily="18" charset="0"/>
              </a:rPr>
              <a:t>Outer Arm</a:t>
            </a:r>
          </a:p>
          <a:p>
            <a:pPr eaLnBrk="1" hangingPunct="1">
              <a:spcBef>
                <a:spcPct val="0"/>
              </a:spcBef>
              <a:buFontTx/>
              <a:buNone/>
            </a:pPr>
            <a:r>
              <a:rPr lang="en-US" altLang="en-US" sz="1600">
                <a:solidFill>
                  <a:srgbClr val="000000"/>
                </a:solidFill>
                <a:latin typeface="Times New Roman" panose="02020603050405020304" pitchFamily="18" charset="0"/>
              </a:rPr>
              <a:t>Perseus Arm</a:t>
            </a:r>
          </a:p>
          <a:p>
            <a:pPr eaLnBrk="1" hangingPunct="1">
              <a:spcBef>
                <a:spcPct val="0"/>
              </a:spcBef>
              <a:buFontTx/>
              <a:buNone/>
            </a:pPr>
            <a:r>
              <a:rPr lang="en-US" altLang="en-US" sz="1600">
                <a:solidFill>
                  <a:srgbClr val="0000FF"/>
                </a:solidFill>
                <a:latin typeface="Times New Roman" panose="02020603050405020304" pitchFamily="18" charset="0"/>
              </a:rPr>
              <a:t>Orion Arm</a:t>
            </a:r>
          </a:p>
          <a:p>
            <a:pPr eaLnBrk="1" hangingPunct="1">
              <a:spcBef>
                <a:spcPct val="0"/>
              </a:spcBef>
              <a:buFontTx/>
              <a:buNone/>
            </a:pPr>
            <a:r>
              <a:rPr lang="en-US" altLang="en-US" sz="1600">
                <a:solidFill>
                  <a:srgbClr val="DE26DB"/>
                </a:solidFill>
                <a:latin typeface="Times New Roman" panose="02020603050405020304" pitchFamily="18" charset="0"/>
              </a:rPr>
              <a:t>Sagittarius Arm</a:t>
            </a:r>
          </a:p>
          <a:p>
            <a:pPr eaLnBrk="1" hangingPunct="1">
              <a:spcBef>
                <a:spcPct val="0"/>
              </a:spcBef>
              <a:buFontTx/>
              <a:buNone/>
            </a:pPr>
            <a:r>
              <a:rPr lang="en-US" altLang="en-US" sz="1600">
                <a:solidFill>
                  <a:srgbClr val="39FFE5"/>
                </a:solidFill>
                <a:latin typeface="Times New Roman" panose="02020603050405020304" pitchFamily="18" charset="0"/>
              </a:rPr>
              <a:t>Scutum Arm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9748"/>
                                        </p:tgtEl>
                                        <p:attrNameLst>
                                          <p:attrName>style.visibility</p:attrName>
                                        </p:attrNameLst>
                                      </p:cBhvr>
                                      <p:to>
                                        <p:strVal val="visible"/>
                                      </p:to>
                                    </p:set>
                                    <p:animEffect transition="in" filter="fade">
                                      <p:cBhvr>
                                        <p:cTn id="7" dur="5000"/>
                                        <p:tgtEl>
                                          <p:spTgt spid="159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EB6A566E-3387-C000-7CBB-1910BF35CC75}"/>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Why Do These Numbers Matter?</a:t>
            </a:r>
          </a:p>
        </p:txBody>
      </p:sp>
      <p:sp>
        <p:nvSpPr>
          <p:cNvPr id="173059" name="TextBox 1">
            <a:extLst>
              <a:ext uri="{FF2B5EF4-FFF2-40B4-BE49-F238E27FC236}">
                <a16:creationId xmlns:a16="http://schemas.microsoft.com/office/drawing/2014/main" id="{E611EC9D-78A9-9587-59F0-9BEC3BC53C4B}"/>
              </a:ext>
            </a:extLst>
          </p:cNvPr>
          <p:cNvSpPr txBox="1">
            <a:spLocks noChangeArrowheads="1"/>
          </p:cNvSpPr>
          <p:nvPr/>
        </p:nvSpPr>
        <p:spPr bwMode="auto">
          <a:xfrm>
            <a:off x="6858000" y="5867400"/>
            <a:ext cx="1287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Reid+ (2014)</a:t>
            </a:r>
          </a:p>
        </p:txBody>
      </p:sp>
      <p:sp>
        <p:nvSpPr>
          <p:cNvPr id="173060" name="Rectangle 4">
            <a:extLst>
              <a:ext uri="{FF2B5EF4-FFF2-40B4-BE49-F238E27FC236}">
                <a16:creationId xmlns:a16="http://schemas.microsoft.com/office/drawing/2014/main" id="{24AC6B75-23F8-CBB3-A920-014A9080A9C5}"/>
              </a:ext>
            </a:extLst>
          </p:cNvPr>
          <p:cNvSpPr>
            <a:spLocks noChangeArrowheads="1"/>
          </p:cNvSpPr>
          <p:nvPr/>
        </p:nvSpPr>
        <p:spPr bwMode="auto">
          <a:xfrm>
            <a:off x="304800" y="1319213"/>
            <a:ext cx="86868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Times New Roman" panose="02020603050405020304" pitchFamily="18" charset="0"/>
              </a:rPr>
              <a:t>Changing the value of  V</a:t>
            </a:r>
            <a:r>
              <a:rPr lang="en-US" altLang="en-US" sz="2000" baseline="-25000">
                <a:solidFill>
                  <a:srgbClr val="FF0000"/>
                </a:solidFill>
                <a:latin typeface="Times New Roman" panose="02020603050405020304" pitchFamily="18" charset="0"/>
              </a:rPr>
              <a:t>0</a:t>
            </a:r>
            <a:r>
              <a:rPr lang="en-US" altLang="en-US" sz="2000">
                <a:solidFill>
                  <a:srgbClr val="FF0000"/>
                </a:solidFill>
                <a:latin typeface="Times New Roman" panose="02020603050405020304" pitchFamily="18" charset="0"/>
              </a:rPr>
              <a:t> would have widespread impact in astrophysics.  </a:t>
            </a:r>
          </a:p>
          <a:p>
            <a:pPr eaLnBrk="1" hangingPunct="1">
              <a:spcBef>
                <a:spcPct val="0"/>
              </a:spcBef>
              <a:buFontTx/>
              <a:buNone/>
            </a:pPr>
            <a:endParaRPr lang="en-US" altLang="en-US" sz="2000">
              <a:solidFill>
                <a:srgbClr val="000000"/>
              </a:solidFill>
              <a:latin typeface="Times New Roman" panose="02020603050405020304" pitchFamily="18" charset="0"/>
            </a:endParaRPr>
          </a:p>
          <a:p>
            <a:pPr eaLnBrk="1" hangingPunct="1">
              <a:spcBef>
                <a:spcPct val="0"/>
              </a:spcBef>
              <a:buFontTx/>
              <a:buNone/>
            </a:pPr>
            <a:r>
              <a:rPr lang="en-US" altLang="en-US" sz="2000">
                <a:solidFill>
                  <a:srgbClr val="000000"/>
                </a:solidFill>
                <a:latin typeface="Times New Roman" panose="02020603050405020304" pitchFamily="18" charset="0"/>
              </a:rPr>
              <a:t>For example, increasing V</a:t>
            </a:r>
            <a:r>
              <a:rPr lang="en-US" altLang="en-US" sz="2000" baseline="-25000">
                <a:solidFill>
                  <a:srgbClr val="000000"/>
                </a:solidFill>
                <a:latin typeface="Times New Roman" panose="02020603050405020304" pitchFamily="18" charset="0"/>
              </a:rPr>
              <a:t>0 </a:t>
            </a:r>
            <a:r>
              <a:rPr lang="en-US" altLang="en-US" sz="2000">
                <a:solidFill>
                  <a:srgbClr val="000000"/>
                </a:solidFill>
                <a:latin typeface="Times New Roman" panose="02020603050405020304" pitchFamily="18" charset="0"/>
              </a:rPr>
              <a:t> by 20 km/s with respect to the IAU recommended value of 220 km/s reduces kinematic distances by about 10%, leading to a decrease of 20% in estimated young star luminosities, a corresponding decrease in estimated cloud masses, and a change in young stellar object ages. Estimates of the total mass of the dark matter halo of the Milky Way scale as V</a:t>
            </a:r>
            <a:r>
              <a:rPr lang="en-US" altLang="en-US" sz="2000" baseline="-25000">
                <a:solidFill>
                  <a:srgbClr val="000000"/>
                </a:solidFill>
                <a:latin typeface="Times New Roman" panose="02020603050405020304" pitchFamily="18" charset="0"/>
              </a:rPr>
              <a:t>max</a:t>
            </a:r>
            <a:r>
              <a:rPr lang="en-US" altLang="en-US" sz="2000" baseline="30000">
                <a:solidFill>
                  <a:srgbClr val="000000"/>
                </a:solidFill>
                <a:latin typeface="Times New Roman" panose="02020603050405020304" pitchFamily="18" charset="0"/>
              </a:rPr>
              <a:t>2</a:t>
            </a:r>
            <a:r>
              <a:rPr lang="en-US" altLang="en-US" sz="2000">
                <a:solidFill>
                  <a:srgbClr val="000000"/>
                </a:solidFill>
                <a:latin typeface="Times New Roman" panose="02020603050405020304" pitchFamily="18" charset="0"/>
              </a:rPr>
              <a:t>R</a:t>
            </a:r>
            <a:r>
              <a:rPr lang="en-US" altLang="en-US" sz="2000" baseline="-25000">
                <a:solidFill>
                  <a:srgbClr val="000000"/>
                </a:solidFill>
                <a:latin typeface="Times New Roman" panose="02020603050405020304" pitchFamily="18" charset="0"/>
              </a:rPr>
              <a:t>Vir</a:t>
            </a:r>
            <a:r>
              <a:rPr lang="en-US" altLang="en-US" sz="2000">
                <a:solidFill>
                  <a:srgbClr val="000000"/>
                </a:solidFill>
                <a:latin typeface="Times New Roman" panose="02020603050405020304" pitchFamily="18" charset="0"/>
              </a:rPr>
              <a:t>. Since the maximum in the rotation curve (V</a:t>
            </a:r>
            <a:r>
              <a:rPr lang="en-US" altLang="en-US" sz="2000" baseline="-25000">
                <a:solidFill>
                  <a:srgbClr val="000000"/>
                </a:solidFill>
                <a:latin typeface="Times New Roman" panose="02020603050405020304" pitchFamily="18" charset="0"/>
              </a:rPr>
              <a:t>max</a:t>
            </a:r>
            <a:r>
              <a:rPr lang="en-US" altLang="en-US" sz="2000">
                <a:solidFill>
                  <a:srgbClr val="000000"/>
                </a:solidFill>
                <a:latin typeface="Times New Roman" panose="02020603050405020304" pitchFamily="18" charset="0"/>
              </a:rPr>
              <a:t>) and the Virial radius (R</a:t>
            </a:r>
            <a:r>
              <a:rPr lang="en-US" altLang="en-US" sz="2000" baseline="-25000">
                <a:solidFill>
                  <a:srgbClr val="000000"/>
                </a:solidFill>
                <a:latin typeface="Times New Roman" panose="02020603050405020304" pitchFamily="18" charset="0"/>
              </a:rPr>
              <a:t>Vir</a:t>
            </a:r>
            <a:r>
              <a:rPr lang="en-US" altLang="en-US" sz="2000">
                <a:solidFill>
                  <a:srgbClr val="000000"/>
                </a:solidFill>
                <a:latin typeface="Times New Roman" panose="02020603050405020304" pitchFamily="18" charset="0"/>
              </a:rPr>
              <a:t> ) scale linearly with V</a:t>
            </a:r>
            <a:r>
              <a:rPr lang="en-US" altLang="en-US" sz="2000" baseline="-25000">
                <a:solidFill>
                  <a:srgbClr val="000000"/>
                </a:solidFill>
                <a:latin typeface="Times New Roman" panose="02020603050405020304" pitchFamily="18" charset="0"/>
              </a:rPr>
              <a:t>0</a:t>
            </a:r>
            <a:r>
              <a:rPr lang="en-US" altLang="en-US" sz="2000">
                <a:solidFill>
                  <a:srgbClr val="000000"/>
                </a:solidFill>
                <a:latin typeface="Times New Roman" panose="02020603050405020304" pitchFamily="18" charset="0"/>
              </a:rPr>
              <a:t>, the mass of the halo scales as V</a:t>
            </a:r>
            <a:r>
              <a:rPr lang="en-US" altLang="en-US" sz="2000" baseline="-25000">
                <a:solidFill>
                  <a:srgbClr val="000000"/>
                </a:solidFill>
                <a:latin typeface="Times New Roman" panose="02020603050405020304" pitchFamily="18" charset="0"/>
              </a:rPr>
              <a:t>0</a:t>
            </a:r>
            <a:r>
              <a:rPr lang="en-US" altLang="en-US" sz="2000" baseline="30000">
                <a:solidFill>
                  <a:srgbClr val="000000"/>
                </a:solidFill>
                <a:latin typeface="Times New Roman" panose="02020603050405020304" pitchFamily="18" charset="0"/>
              </a:rPr>
              <a:t>3</a:t>
            </a:r>
            <a:r>
              <a:rPr lang="en-US" altLang="en-US" sz="2000">
                <a:solidFill>
                  <a:srgbClr val="000000"/>
                </a:solidFill>
                <a:latin typeface="Times New Roman" panose="02020603050405020304" pitchFamily="18" charset="0"/>
              </a:rPr>
              <a:t>, leading to a 30% increase in the estimate of the Milky Way’s (dark-matter dominated) mass. This, in turn, affects the expected dark-matter annihilation signal (Finkbeiner et al. 2009), increases the “missing satellite” problem (Wang et al. 2012), and increases the likelihood that the Magellanic Clouds are bound to the Milky Way (Shattow &amp; </a:t>
            </a:r>
            <a:r>
              <a:rPr lang="nl-NL" altLang="en-US" sz="2000">
                <a:solidFill>
                  <a:srgbClr val="000000"/>
                </a:solidFill>
                <a:latin typeface="Times New Roman" panose="02020603050405020304" pitchFamily="18" charset="0"/>
              </a:rPr>
              <a:t>Loeb 2009).</a:t>
            </a:r>
            <a:endParaRPr lang="en-US" altLang="en-US" sz="2000">
              <a:solidFill>
                <a:srgbClr val="000000"/>
              </a:solidFill>
              <a:latin typeface="Times New Roman" panose="02020603050405020304" pitchFamily="18"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CBA5C2C-A0AE-ADDD-650C-B866B49B4FDC}"/>
              </a:ext>
            </a:extLst>
          </p:cNvPr>
          <p:cNvSpPr txBox="1"/>
          <p:nvPr/>
        </p:nvSpPr>
        <p:spPr>
          <a:xfrm>
            <a:off x="6448391" y="5799182"/>
            <a:ext cx="1211702" cy="300082"/>
          </a:xfrm>
          <a:prstGeom prst="rect">
            <a:avLst/>
          </a:prstGeom>
          <a:noFill/>
        </p:spPr>
        <p:txBody>
          <a:bodyPr wrap="square">
            <a:spAutoFit/>
          </a:bodyPr>
          <a:lstStyle/>
          <a:p>
            <a:pPr defTabSz="685800" eaLnBrk="1" fontAlgn="auto" hangingPunct="1">
              <a:spcBef>
                <a:spcPts val="0"/>
              </a:spcBef>
              <a:spcAft>
                <a:spcPts val="0"/>
              </a:spcAft>
            </a:pPr>
            <a:r>
              <a:rPr lang="en-US" sz="1350" dirty="0">
                <a:solidFill>
                  <a:prstClr val="black"/>
                </a:solidFill>
                <a:latin typeface="Franklin Gothic Book" panose="020B0503020102020204"/>
                <a:ea typeface="+mn-ea"/>
              </a:rPr>
              <a:t>Jeffries+2023</a:t>
            </a:r>
          </a:p>
        </p:txBody>
      </p:sp>
      <p:sp>
        <p:nvSpPr>
          <p:cNvPr id="13" name="Text Placeholder 3">
            <a:extLst>
              <a:ext uri="{FF2B5EF4-FFF2-40B4-BE49-F238E27FC236}">
                <a16:creationId xmlns:a16="http://schemas.microsoft.com/office/drawing/2014/main" id="{42EF309A-57B2-BB30-F28B-3520B0526972}"/>
              </a:ext>
            </a:extLst>
          </p:cNvPr>
          <p:cNvSpPr txBox="1">
            <a:spLocks noChangeAspect="1"/>
          </p:cNvSpPr>
          <p:nvPr/>
        </p:nvSpPr>
        <p:spPr>
          <a:xfrm>
            <a:off x="5562600" y="321043"/>
            <a:ext cx="2590800" cy="984885"/>
          </a:xfrm>
          <a:prstGeom prst="rect">
            <a:avLst/>
          </a:prstGeom>
          <a:ln w="28575">
            <a:solidFill>
              <a:schemeClr val="accent2"/>
            </a:solidFill>
          </a:ln>
        </p:spPr>
        <p:txBody>
          <a:bodyPr vert="horz" lIns="68580" tIns="34290" rIns="68580" bIns="3429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685800" fontAlgn="auto">
              <a:lnSpc>
                <a:spcPct val="110000"/>
              </a:lnSpc>
              <a:spcBef>
                <a:spcPts val="750"/>
              </a:spcBef>
              <a:spcAft>
                <a:spcPts val="0"/>
              </a:spcAft>
            </a:pPr>
            <a:r>
              <a:rPr lang="en-US" sz="2000" dirty="0">
                <a:solidFill>
                  <a:prstClr val="black"/>
                </a:solidFill>
                <a:latin typeface="Franklin Gothic Medium" panose="020B0603020102020204"/>
              </a:rPr>
              <a:t>Ages by Li I Depletion</a:t>
            </a:r>
          </a:p>
          <a:p>
            <a:pPr algn="ctr" defTabSz="685800" fontAlgn="auto">
              <a:lnSpc>
                <a:spcPct val="110000"/>
              </a:lnSpc>
              <a:spcBef>
                <a:spcPts val="750"/>
              </a:spcBef>
              <a:spcAft>
                <a:spcPts val="0"/>
              </a:spcAft>
            </a:pPr>
            <a:r>
              <a:rPr lang="en-US" sz="2000" dirty="0">
                <a:solidFill>
                  <a:prstClr val="black"/>
                </a:solidFill>
                <a:latin typeface="Franklin Gothic Medium" panose="020B0603020102020204"/>
              </a:rPr>
              <a:t>… to 1 Gyr </a:t>
            </a:r>
          </a:p>
        </p:txBody>
      </p:sp>
      <p:pic>
        <p:nvPicPr>
          <p:cNvPr id="19" name="Picture 18" descr="A diagram of a graph&#10;&#10;AI-generated content may be incorrect.">
            <a:extLst>
              <a:ext uri="{FF2B5EF4-FFF2-40B4-BE49-F238E27FC236}">
                <a16:creationId xmlns:a16="http://schemas.microsoft.com/office/drawing/2014/main" id="{360ADE11-F1E9-CB2C-BD0F-822266691036}"/>
              </a:ext>
            </a:extLst>
          </p:cNvPr>
          <p:cNvPicPr>
            <a:picLocks noChangeAspect="1"/>
          </p:cNvPicPr>
          <p:nvPr/>
        </p:nvPicPr>
        <p:blipFill>
          <a:blip r:embed="rId2"/>
          <a:stretch>
            <a:fillRect/>
          </a:stretch>
        </p:blipFill>
        <p:spPr>
          <a:xfrm>
            <a:off x="5105400" y="1513027"/>
            <a:ext cx="3897685" cy="4063816"/>
          </a:xfrm>
          <a:prstGeom prst="rect">
            <a:avLst/>
          </a:prstGeom>
        </p:spPr>
      </p:pic>
      <p:pic>
        <p:nvPicPr>
          <p:cNvPr id="23" name="Picture 22" descr="A diagram of different colors and numbers&#10;&#10;AI-generated content may be incorrect.">
            <a:extLst>
              <a:ext uri="{FF2B5EF4-FFF2-40B4-BE49-F238E27FC236}">
                <a16:creationId xmlns:a16="http://schemas.microsoft.com/office/drawing/2014/main" id="{10C10311-331D-7999-8537-1806E6A4D4E1}"/>
              </a:ext>
            </a:extLst>
          </p:cNvPr>
          <p:cNvPicPr>
            <a:picLocks noChangeAspect="1"/>
          </p:cNvPicPr>
          <p:nvPr/>
        </p:nvPicPr>
        <p:blipFill>
          <a:blip r:embed="rId3"/>
          <a:stretch>
            <a:fillRect/>
          </a:stretch>
        </p:blipFill>
        <p:spPr>
          <a:xfrm>
            <a:off x="179409" y="1568707"/>
            <a:ext cx="4925991" cy="3960541"/>
          </a:xfrm>
          <a:prstGeom prst="rect">
            <a:avLst/>
          </a:prstGeom>
        </p:spPr>
      </p:pic>
      <p:sp>
        <p:nvSpPr>
          <p:cNvPr id="24" name="Title 1">
            <a:extLst>
              <a:ext uri="{FF2B5EF4-FFF2-40B4-BE49-F238E27FC236}">
                <a16:creationId xmlns:a16="http://schemas.microsoft.com/office/drawing/2014/main" id="{BCD9CAB4-2842-1022-AC82-962EEB8B8F37}"/>
              </a:ext>
            </a:extLst>
          </p:cNvPr>
          <p:cNvSpPr txBox="1">
            <a:spLocks/>
          </p:cNvSpPr>
          <p:nvPr/>
        </p:nvSpPr>
        <p:spPr>
          <a:xfrm>
            <a:off x="990600" y="325310"/>
            <a:ext cx="3733800" cy="984885"/>
          </a:xfrm>
          <a:prstGeom prst="rect">
            <a:avLst/>
          </a:prstGeom>
          <a:ln w="28575">
            <a:solidFill>
              <a:schemeClr val="accent2"/>
            </a:solidFill>
          </a:ln>
        </p:spPr>
        <p:txBody>
          <a:bodyPr vert="horz" lIns="68580" tIns="34290" rIns="68580" bIns="3429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00000"/>
              </a:lnSpc>
              <a:spcBef>
                <a:spcPts val="750"/>
              </a:spcBef>
              <a:spcAft>
                <a:spcPts val="0"/>
              </a:spcAft>
              <a:buFont typeface="Arial" panose="020B0604020202020204" pitchFamily="34" charset="0"/>
              <a:buNone/>
            </a:pPr>
            <a:r>
              <a:rPr lang="en-US" sz="2000" b="1" dirty="0"/>
              <a:t>Ages by Gyrochronology</a:t>
            </a:r>
          </a:p>
          <a:p>
            <a:pPr algn="ctr" fontAlgn="auto">
              <a:lnSpc>
                <a:spcPct val="100000"/>
              </a:lnSpc>
              <a:spcBef>
                <a:spcPts val="750"/>
              </a:spcBef>
              <a:spcAft>
                <a:spcPts val="0"/>
              </a:spcAft>
              <a:buFont typeface="Arial" panose="020B0604020202020204" pitchFamily="34" charset="0"/>
              <a:buNone/>
            </a:pPr>
            <a:r>
              <a:rPr lang="en-US" sz="2000" b="1" dirty="0"/>
              <a:t>… to 3 Gyr</a:t>
            </a:r>
          </a:p>
        </p:txBody>
      </p:sp>
      <p:sp>
        <p:nvSpPr>
          <p:cNvPr id="25" name="TextBox 24">
            <a:extLst>
              <a:ext uri="{FF2B5EF4-FFF2-40B4-BE49-F238E27FC236}">
                <a16:creationId xmlns:a16="http://schemas.microsoft.com/office/drawing/2014/main" id="{2B7F67F7-55A2-9C81-A80D-E979D8051E47}"/>
              </a:ext>
            </a:extLst>
          </p:cNvPr>
          <p:cNvSpPr txBox="1"/>
          <p:nvPr/>
        </p:nvSpPr>
        <p:spPr>
          <a:xfrm>
            <a:off x="1765466" y="5799182"/>
            <a:ext cx="1753875" cy="300082"/>
          </a:xfrm>
          <a:prstGeom prst="rect">
            <a:avLst/>
          </a:prstGeom>
          <a:noFill/>
        </p:spPr>
        <p:txBody>
          <a:bodyPr wrap="square">
            <a:spAutoFit/>
          </a:bodyPr>
          <a:lstStyle/>
          <a:p>
            <a:pPr defTabSz="685800" eaLnBrk="1" fontAlgn="auto" hangingPunct="1">
              <a:spcBef>
                <a:spcPts val="0"/>
              </a:spcBef>
              <a:spcAft>
                <a:spcPts val="0"/>
              </a:spcAft>
            </a:pPr>
            <a:r>
              <a:rPr lang="en-US" sz="1350" dirty="0">
                <a:solidFill>
                  <a:prstClr val="black"/>
                </a:solidFill>
                <a:latin typeface="Franklin Gothic Book" panose="020B0503020102020204"/>
                <a:ea typeface="+mn-ea"/>
              </a:rPr>
              <a:t>Bouma+2023,+2024</a:t>
            </a:r>
          </a:p>
        </p:txBody>
      </p:sp>
    </p:spTree>
    <p:extLst>
      <p:ext uri="{BB962C8B-B14F-4D97-AF65-F5344CB8AC3E}">
        <p14:creationId xmlns:p14="http://schemas.microsoft.com/office/powerpoint/2010/main" val="7006900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00074C6-188F-FE2A-D6AB-92BEC403DF3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Arm Thickness</a:t>
            </a:r>
          </a:p>
        </p:txBody>
      </p:sp>
      <p:pic>
        <p:nvPicPr>
          <p:cNvPr id="175107" name="Picture 3" descr="Screen Shot 2020-03-02 at 7.00.31 PM.png">
            <a:extLst>
              <a:ext uri="{FF2B5EF4-FFF2-40B4-BE49-F238E27FC236}">
                <a16:creationId xmlns:a16="http://schemas.microsoft.com/office/drawing/2014/main" id="{6602D3CB-9EC8-E4C9-E51F-C698EE64D7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20738"/>
            <a:ext cx="834866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Box 1">
            <a:extLst>
              <a:ext uri="{FF2B5EF4-FFF2-40B4-BE49-F238E27FC236}">
                <a16:creationId xmlns:a16="http://schemas.microsoft.com/office/drawing/2014/main" id="{317D2921-52F1-B5C8-6306-9B5ADF43A893}"/>
              </a:ext>
            </a:extLst>
          </p:cNvPr>
          <p:cNvSpPr txBox="1">
            <a:spLocks noChangeArrowheads="1"/>
          </p:cNvSpPr>
          <p:nvPr/>
        </p:nvSpPr>
        <p:spPr bwMode="auto">
          <a:xfrm>
            <a:off x="6553200" y="5334000"/>
            <a:ext cx="1287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Reid+ (2014)</a:t>
            </a:r>
          </a:p>
        </p:txBody>
      </p:sp>
      <p:sp>
        <p:nvSpPr>
          <p:cNvPr id="10" name="TextBox 1">
            <a:extLst>
              <a:ext uri="{FF2B5EF4-FFF2-40B4-BE49-F238E27FC236}">
                <a16:creationId xmlns:a16="http://schemas.microsoft.com/office/drawing/2014/main" id="{2962DC49-A184-91CA-D3AD-A95A16923F6F}"/>
              </a:ext>
            </a:extLst>
          </p:cNvPr>
          <p:cNvSpPr txBox="1">
            <a:spLocks noChangeArrowheads="1"/>
          </p:cNvSpPr>
          <p:nvPr/>
        </p:nvSpPr>
        <p:spPr bwMode="auto">
          <a:xfrm>
            <a:off x="2441575" y="1447800"/>
            <a:ext cx="3121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arms are wider</a:t>
            </a:r>
          </a:p>
          <a:p>
            <a:pPr algn="ctr" eaLnBrk="1" hangingPunct="1">
              <a:spcBef>
                <a:spcPct val="0"/>
              </a:spcBef>
              <a:buFontTx/>
              <a:buNone/>
            </a:pPr>
            <a:r>
              <a:rPr lang="en-US" altLang="en-US" sz="2000">
                <a:solidFill>
                  <a:srgbClr val="FF0000"/>
                </a:solidFill>
                <a:latin typeface="Times New Roman" panose="02020603050405020304" pitchFamily="18" charset="0"/>
              </a:rPr>
              <a:t>further from Galactic Center</a:t>
            </a:r>
          </a:p>
        </p:txBody>
      </p:sp>
      <p:pic>
        <p:nvPicPr>
          <p:cNvPr id="6" name="Picture 4" descr="heic0602a.jpg">
            <a:extLst>
              <a:ext uri="{FF2B5EF4-FFF2-40B4-BE49-F238E27FC236}">
                <a16:creationId xmlns:a16="http://schemas.microsoft.com/office/drawing/2014/main" id="{ABCA037C-C72A-9CD4-AF77-2505E5B8AB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52475"/>
            <a:ext cx="62484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F6F9025-EA92-AA07-3EEE-3EFE7B095D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52475"/>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249339B-2D46-B7B2-2842-C3591B2B58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738" y="747713"/>
            <a:ext cx="6621462"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79202" name="Picture 1" descr="Screen Shot 2020-03-02 at 7.04.14 PM.png">
            <a:extLst>
              <a:ext uri="{FF2B5EF4-FFF2-40B4-BE49-F238E27FC236}">
                <a16:creationId xmlns:a16="http://schemas.microsoft.com/office/drawing/2014/main" id="{3CC0807E-CBA4-F996-7D38-D932376E93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0772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2">
            <a:extLst>
              <a:ext uri="{FF2B5EF4-FFF2-40B4-BE49-F238E27FC236}">
                <a16:creationId xmlns:a16="http://schemas.microsoft.com/office/drawing/2014/main" id="{1AA77306-6877-39A6-6505-136DFFB921C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Rotation Curve</a:t>
            </a:r>
          </a:p>
        </p:txBody>
      </p:sp>
      <p:sp>
        <p:nvSpPr>
          <p:cNvPr id="179204" name="TextBox 1">
            <a:extLst>
              <a:ext uri="{FF2B5EF4-FFF2-40B4-BE49-F238E27FC236}">
                <a16:creationId xmlns:a16="http://schemas.microsoft.com/office/drawing/2014/main" id="{3778047A-3F54-048C-BE6F-FE36CACD8BDD}"/>
              </a:ext>
            </a:extLst>
          </p:cNvPr>
          <p:cNvSpPr txBox="1">
            <a:spLocks noChangeArrowheads="1"/>
          </p:cNvSpPr>
          <p:nvPr/>
        </p:nvSpPr>
        <p:spPr bwMode="auto">
          <a:xfrm>
            <a:off x="7323138" y="6248400"/>
            <a:ext cx="1287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Reid+ (2014)</a:t>
            </a:r>
          </a:p>
        </p:txBody>
      </p:sp>
      <p:sp>
        <p:nvSpPr>
          <p:cNvPr id="179205" name="TextBox 1">
            <a:extLst>
              <a:ext uri="{FF2B5EF4-FFF2-40B4-BE49-F238E27FC236}">
                <a16:creationId xmlns:a16="http://schemas.microsoft.com/office/drawing/2014/main" id="{EDBE1770-E8AC-6ACC-3A17-C6EA628D36C5}"/>
              </a:ext>
            </a:extLst>
          </p:cNvPr>
          <p:cNvSpPr txBox="1">
            <a:spLocks noChangeArrowheads="1"/>
          </p:cNvSpPr>
          <p:nvPr/>
        </p:nvSpPr>
        <p:spPr bwMode="auto">
          <a:xfrm>
            <a:off x="3816350" y="3810000"/>
            <a:ext cx="4108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red points used for fit (red curve)</a:t>
            </a:r>
          </a:p>
          <a:p>
            <a:pPr algn="ctr" eaLnBrk="1" hangingPunct="1">
              <a:spcBef>
                <a:spcPct val="0"/>
              </a:spcBef>
              <a:buFontTx/>
              <a:buNone/>
            </a:pPr>
            <a:r>
              <a:rPr lang="en-US" altLang="en-US" sz="2000">
                <a:solidFill>
                  <a:srgbClr val="0000FF"/>
                </a:solidFill>
                <a:latin typeface="Times New Roman" panose="02020603050405020304" pitchFamily="18" charset="0"/>
              </a:rPr>
              <a:t>blue points not used</a:t>
            </a:r>
          </a:p>
          <a:p>
            <a:pPr algn="ctr" eaLnBrk="1" hangingPunct="1">
              <a:spcBef>
                <a:spcPct val="0"/>
              </a:spcBef>
              <a:buFontTx/>
              <a:buNone/>
            </a:pPr>
            <a:endParaRPr lang="en-US" altLang="en-US" sz="2000">
              <a:solidFill>
                <a:srgbClr val="0000FF"/>
              </a:solidFill>
              <a:latin typeface="Times New Roman" panose="02020603050405020304" pitchFamily="18" charset="0"/>
            </a:endParaRPr>
          </a:p>
          <a:p>
            <a:pPr algn="ctr" eaLnBrk="1" hangingPunct="1">
              <a:spcBef>
                <a:spcPct val="0"/>
              </a:spcBef>
              <a:buFontTx/>
              <a:buNone/>
            </a:pPr>
            <a:r>
              <a:rPr lang="en-US" altLang="en-US" sz="2000">
                <a:solidFill>
                  <a:srgbClr val="000000"/>
                </a:solidFill>
                <a:latin typeface="Times New Roman" panose="02020603050405020304" pitchFamily="18" charset="0"/>
              </a:rPr>
              <a:t>black curve universal curve for spirals</a:t>
            </a:r>
          </a:p>
          <a:p>
            <a:pPr algn="ctr" eaLnBrk="1" hangingPunct="1">
              <a:spcBef>
                <a:spcPct val="0"/>
              </a:spcBef>
              <a:buFontTx/>
              <a:buNone/>
            </a:pPr>
            <a:r>
              <a:rPr lang="en-US" altLang="en-US" sz="2000">
                <a:solidFill>
                  <a:srgbClr val="000000"/>
                </a:solidFill>
                <a:latin typeface="Times New Roman" panose="02020603050405020304" pitchFamily="18" charset="0"/>
              </a:rPr>
              <a:t>… velocity downturn &lt; 5 kpc</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B3C42-1456-F003-9539-6FD29C754762}"/>
              </a:ext>
            </a:extLst>
          </p:cNvPr>
          <p:cNvPicPr>
            <a:picLocks noChangeAspect="1"/>
          </p:cNvPicPr>
          <p:nvPr/>
        </p:nvPicPr>
        <p:blipFill>
          <a:blip r:embed="rId3"/>
          <a:stretch>
            <a:fillRect/>
          </a:stretch>
        </p:blipFill>
        <p:spPr>
          <a:xfrm>
            <a:off x="361945" y="1868870"/>
            <a:ext cx="4673552" cy="3429000"/>
          </a:xfrm>
          <a:prstGeom prst="rect">
            <a:avLst/>
          </a:prstGeom>
        </p:spPr>
      </p:pic>
      <p:pic>
        <p:nvPicPr>
          <p:cNvPr id="4" name="Picture 3">
            <a:extLst>
              <a:ext uri="{FF2B5EF4-FFF2-40B4-BE49-F238E27FC236}">
                <a16:creationId xmlns:a16="http://schemas.microsoft.com/office/drawing/2014/main" id="{B9E9F506-EBD6-987D-349B-78C3042305FA}"/>
              </a:ext>
            </a:extLst>
          </p:cNvPr>
          <p:cNvPicPr>
            <a:picLocks noChangeAspect="1"/>
          </p:cNvPicPr>
          <p:nvPr/>
        </p:nvPicPr>
        <p:blipFill>
          <a:blip r:embed="rId4"/>
          <a:stretch>
            <a:fillRect/>
          </a:stretch>
        </p:blipFill>
        <p:spPr>
          <a:xfrm>
            <a:off x="5086349" y="1503305"/>
            <a:ext cx="3746559" cy="3746559"/>
          </a:xfrm>
          <a:prstGeom prst="rect">
            <a:avLst/>
          </a:prstGeom>
        </p:spPr>
      </p:pic>
      <p:pic>
        <p:nvPicPr>
          <p:cNvPr id="5" name="Picture 4">
            <a:extLst>
              <a:ext uri="{FF2B5EF4-FFF2-40B4-BE49-F238E27FC236}">
                <a16:creationId xmlns:a16="http://schemas.microsoft.com/office/drawing/2014/main" id="{31FDFFC4-12A8-9A4E-3DD7-3A224A6857F6}"/>
              </a:ext>
            </a:extLst>
          </p:cNvPr>
          <p:cNvPicPr>
            <a:picLocks noChangeAspect="1"/>
          </p:cNvPicPr>
          <p:nvPr/>
        </p:nvPicPr>
        <p:blipFill>
          <a:blip r:embed="rId5"/>
          <a:stretch>
            <a:fillRect/>
          </a:stretch>
        </p:blipFill>
        <p:spPr>
          <a:xfrm>
            <a:off x="83956" y="1412943"/>
            <a:ext cx="5554843" cy="4075606"/>
          </a:xfrm>
          <a:prstGeom prst="rect">
            <a:avLst/>
          </a:prstGeom>
        </p:spPr>
      </p:pic>
      <p:sp>
        <p:nvSpPr>
          <p:cNvPr id="8" name="Rectangle 7">
            <a:extLst>
              <a:ext uri="{FF2B5EF4-FFF2-40B4-BE49-F238E27FC236}">
                <a16:creationId xmlns:a16="http://schemas.microsoft.com/office/drawing/2014/main" id="{8C3824AF-886A-EFA0-6DD7-59570A2FA429}"/>
              </a:ext>
            </a:extLst>
          </p:cNvPr>
          <p:cNvSpPr/>
          <p:nvPr/>
        </p:nvSpPr>
        <p:spPr>
          <a:xfrm>
            <a:off x="7315200" y="1676400"/>
            <a:ext cx="1371600" cy="2729930"/>
          </a:xfrm>
          <a:prstGeom prst="rect">
            <a:avLst/>
          </a:prstGeom>
          <a:solidFill>
            <a:srgbClr val="00AD73">
              <a:alpha val="65882"/>
            </a:srgb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eaLnBrk="1" fontAlgn="auto" hangingPunct="1">
              <a:spcBef>
                <a:spcPts val="0"/>
              </a:spcBef>
              <a:spcAft>
                <a:spcPts val="0"/>
              </a:spcAft>
            </a:pPr>
            <a:endParaRPr lang="en-US" sz="1350">
              <a:solidFill>
                <a:prstClr val="black"/>
              </a:solidFill>
              <a:latin typeface="Franklin Gothic Book" panose="020B0503020102020204"/>
            </a:endParaRPr>
          </a:p>
        </p:txBody>
      </p:sp>
      <p:sp>
        <p:nvSpPr>
          <p:cNvPr id="9" name="Title 1">
            <a:extLst>
              <a:ext uri="{FF2B5EF4-FFF2-40B4-BE49-F238E27FC236}">
                <a16:creationId xmlns:a16="http://schemas.microsoft.com/office/drawing/2014/main" id="{323EAE96-CEF5-96B6-3EF1-6BD48214D689}"/>
              </a:ext>
            </a:extLst>
          </p:cNvPr>
          <p:cNvSpPr txBox="1">
            <a:spLocks/>
          </p:cNvSpPr>
          <p:nvPr/>
        </p:nvSpPr>
        <p:spPr>
          <a:xfrm>
            <a:off x="228600" y="228600"/>
            <a:ext cx="5229528" cy="619675"/>
          </a:xfrm>
          <a:prstGeom prst="rect">
            <a:avLst/>
          </a:prstGeom>
          <a:ln w="38100">
            <a:solidFill>
              <a:schemeClr val="accent5"/>
            </a:solid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2700" b="1" dirty="0">
                <a:solidFill>
                  <a:prstClr val="black"/>
                </a:solidFill>
                <a:latin typeface="Franklin Gothic Medium" panose="020B0603020102020204"/>
              </a:rPr>
              <a:t>Nearby Young K dwarfs Paradox</a:t>
            </a:r>
            <a:endParaRPr lang="en-US" sz="2700" b="1" i="1" dirty="0">
              <a:solidFill>
                <a:srgbClr val="FFC000"/>
              </a:solidFill>
              <a:latin typeface="Franklin Gothic Medium" panose="020B0603020102020204"/>
            </a:endParaRPr>
          </a:p>
        </p:txBody>
      </p:sp>
      <p:sp>
        <p:nvSpPr>
          <p:cNvPr id="10" name="TextBox 9">
            <a:extLst>
              <a:ext uri="{FF2B5EF4-FFF2-40B4-BE49-F238E27FC236}">
                <a16:creationId xmlns:a16="http://schemas.microsoft.com/office/drawing/2014/main" id="{221EC56A-93EA-40FA-434B-4D7FF6F1BB70}"/>
              </a:ext>
            </a:extLst>
          </p:cNvPr>
          <p:cNvSpPr txBox="1"/>
          <p:nvPr/>
        </p:nvSpPr>
        <p:spPr>
          <a:xfrm>
            <a:off x="2728114" y="5782893"/>
            <a:ext cx="4072736" cy="323165"/>
          </a:xfrm>
          <a:prstGeom prst="rect">
            <a:avLst/>
          </a:prstGeom>
          <a:noFill/>
        </p:spPr>
        <p:txBody>
          <a:bodyPr wrap="square">
            <a:spAutoFit/>
          </a:bodyPr>
          <a:lstStyle/>
          <a:p>
            <a:pPr algn="ctr" defTabSz="685800" eaLnBrk="1" fontAlgn="auto" hangingPunct="1">
              <a:spcBef>
                <a:spcPts val="0"/>
              </a:spcBef>
              <a:spcAft>
                <a:spcPts val="0"/>
              </a:spcAft>
              <a:defRPr/>
            </a:pPr>
            <a:r>
              <a:rPr lang="en-US" sz="1500" b="1" dirty="0">
                <a:solidFill>
                  <a:prstClr val="black"/>
                </a:solidFill>
                <a:latin typeface="Franklin Gothic Book" panose="020B0503020102020204"/>
                <a:ea typeface="+mn-ea"/>
                <a:cs typeface="Fahkwang" pitchFamily="2" charset="-34"/>
              </a:rPr>
              <a:t>Relative Ages through EAGLES Li I Isochrones </a:t>
            </a:r>
          </a:p>
        </p:txBody>
      </p:sp>
      <p:sp>
        <p:nvSpPr>
          <p:cNvPr id="6" name="Rectangle 5">
            <a:extLst>
              <a:ext uri="{FF2B5EF4-FFF2-40B4-BE49-F238E27FC236}">
                <a16:creationId xmlns:a16="http://schemas.microsoft.com/office/drawing/2014/main" id="{67F2924B-E49B-E206-99FF-47AB2B767F67}"/>
              </a:ext>
            </a:extLst>
          </p:cNvPr>
          <p:cNvSpPr/>
          <p:nvPr/>
        </p:nvSpPr>
        <p:spPr>
          <a:xfrm>
            <a:off x="311091" y="5243079"/>
            <a:ext cx="679677" cy="1959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b="1" dirty="0">
                <a:solidFill>
                  <a:prstClr val="white"/>
                </a:solidFill>
                <a:latin typeface="Franklin Gothic Book" panose="020B0503020102020204"/>
              </a:rPr>
              <a:t>500 Myr</a:t>
            </a:r>
          </a:p>
        </p:txBody>
      </p:sp>
      <p:cxnSp>
        <p:nvCxnSpPr>
          <p:cNvPr id="11" name="Straight Arrow Connector 10">
            <a:extLst>
              <a:ext uri="{FF2B5EF4-FFF2-40B4-BE49-F238E27FC236}">
                <a16:creationId xmlns:a16="http://schemas.microsoft.com/office/drawing/2014/main" id="{479F911D-70D6-7161-A483-BBB7180637FB}"/>
              </a:ext>
            </a:extLst>
          </p:cNvPr>
          <p:cNvCxnSpPr>
            <a:cxnSpLocks/>
            <a:stCxn id="6" idx="0"/>
          </p:cNvCxnSpPr>
          <p:nvPr/>
        </p:nvCxnSpPr>
        <p:spPr>
          <a:xfrm flipV="1">
            <a:off x="650930" y="4194402"/>
            <a:ext cx="653315" cy="104867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7184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D711F-5E06-307D-2C9E-DF22F2E87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D952A-69C7-B9F9-B66B-BEAC08A809F2}"/>
              </a:ext>
            </a:extLst>
          </p:cNvPr>
          <p:cNvSpPr>
            <a:spLocks noGrp="1"/>
          </p:cNvSpPr>
          <p:nvPr>
            <p:ph type="title"/>
          </p:nvPr>
        </p:nvSpPr>
        <p:spPr>
          <a:xfrm>
            <a:off x="228600" y="228600"/>
            <a:ext cx="4784952" cy="862097"/>
          </a:xfrm>
          <a:ln w="28575">
            <a:solidFill>
              <a:schemeClr val="accent2"/>
            </a:solidFill>
          </a:ln>
        </p:spPr>
        <p:txBody>
          <a:bodyPr vert="horz" lIns="68580" tIns="34290" rIns="68580" bIns="34290" rtlCol="0" anchor="ctr">
            <a:normAutofit/>
          </a:bodyPr>
          <a:lstStyle/>
          <a:p>
            <a:pPr>
              <a:lnSpc>
                <a:spcPct val="100000"/>
              </a:lnSpc>
              <a:spcBef>
                <a:spcPts val="750"/>
              </a:spcBef>
              <a:buFont typeface="Arial" panose="020B0604020202020204" pitchFamily="34" charset="0"/>
            </a:pPr>
            <a:r>
              <a:rPr lang="en-US" sz="2700" b="1" dirty="0"/>
              <a:t>Using Young Stars: OB stars</a:t>
            </a:r>
          </a:p>
        </p:txBody>
      </p:sp>
      <p:pic>
        <p:nvPicPr>
          <p:cNvPr id="3" name="Picture 2" descr="A close-up of a red and blue chart&#10;&#10;AI-generated content may be incorrect.">
            <a:extLst>
              <a:ext uri="{FF2B5EF4-FFF2-40B4-BE49-F238E27FC236}">
                <a16:creationId xmlns:a16="http://schemas.microsoft.com/office/drawing/2014/main" id="{21C661C6-2727-CA8A-3FAE-825350E2BDFD}"/>
              </a:ext>
            </a:extLst>
          </p:cNvPr>
          <p:cNvPicPr>
            <a:picLocks noChangeAspect="1"/>
          </p:cNvPicPr>
          <p:nvPr/>
        </p:nvPicPr>
        <p:blipFill>
          <a:blip r:embed="rId2"/>
          <a:stretch>
            <a:fillRect/>
          </a:stretch>
        </p:blipFill>
        <p:spPr>
          <a:xfrm>
            <a:off x="-15933" y="1524000"/>
            <a:ext cx="9159933" cy="3708587"/>
          </a:xfrm>
          <a:prstGeom prst="rect">
            <a:avLst/>
          </a:prstGeom>
        </p:spPr>
      </p:pic>
      <p:sp>
        <p:nvSpPr>
          <p:cNvPr id="7" name="TextBox 6">
            <a:extLst>
              <a:ext uri="{FF2B5EF4-FFF2-40B4-BE49-F238E27FC236}">
                <a16:creationId xmlns:a16="http://schemas.microsoft.com/office/drawing/2014/main" id="{E9D69545-B29B-DCA3-6A6F-D9617BD80765}"/>
              </a:ext>
            </a:extLst>
          </p:cNvPr>
          <p:cNvSpPr txBox="1"/>
          <p:nvPr/>
        </p:nvSpPr>
        <p:spPr>
          <a:xfrm>
            <a:off x="4043523" y="5361832"/>
            <a:ext cx="4573284" cy="300082"/>
          </a:xfrm>
          <a:prstGeom prst="rect">
            <a:avLst/>
          </a:prstGeom>
          <a:noFill/>
        </p:spPr>
        <p:txBody>
          <a:bodyPr wrap="square">
            <a:spAutoFit/>
          </a:bodyPr>
          <a:lstStyle/>
          <a:p>
            <a:pPr defTabSz="685800" eaLnBrk="1" fontAlgn="auto" hangingPunct="1">
              <a:spcBef>
                <a:spcPts val="0"/>
              </a:spcBef>
              <a:spcAft>
                <a:spcPts val="0"/>
              </a:spcAft>
            </a:pPr>
            <a:r>
              <a:rPr lang="en-US" sz="1350" dirty="0">
                <a:solidFill>
                  <a:prstClr val="black"/>
                </a:solidFill>
                <a:latin typeface="Franklin Gothic Book" panose="020B0503020102020204"/>
                <a:ea typeface="+mn-ea"/>
              </a:rPr>
              <a:t>Almannaei+24</a:t>
            </a:r>
          </a:p>
        </p:txBody>
      </p:sp>
    </p:spTree>
    <p:extLst>
      <p:ext uri="{BB962C8B-B14F-4D97-AF65-F5344CB8AC3E}">
        <p14:creationId xmlns:p14="http://schemas.microsoft.com/office/powerpoint/2010/main" val="535852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9C1C4C-42D7-A4DE-8CA4-24673AE7F11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1DAB093-5B42-F5D7-275B-5496FACA2F1C}"/>
              </a:ext>
            </a:extLst>
          </p:cNvPr>
          <p:cNvPicPr>
            <a:picLocks noChangeAspect="1"/>
          </p:cNvPicPr>
          <p:nvPr/>
        </p:nvPicPr>
        <p:blipFill>
          <a:blip r:embed="rId2"/>
          <a:stretch>
            <a:fillRect/>
          </a:stretch>
        </p:blipFill>
        <p:spPr>
          <a:xfrm>
            <a:off x="-1625600" y="0"/>
            <a:ext cx="12065000" cy="6786562"/>
          </a:xfrm>
          <a:prstGeom prst="rect">
            <a:avLst/>
          </a:prstGeom>
        </p:spPr>
      </p:pic>
    </p:spTree>
    <p:extLst>
      <p:ext uri="{BB962C8B-B14F-4D97-AF65-F5344CB8AC3E}">
        <p14:creationId xmlns:p14="http://schemas.microsoft.com/office/powerpoint/2010/main" val="17802535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7774EE-98AA-09C8-48C2-98C90FD5727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E677029-B5F9-5712-8518-FB4195252A62}"/>
              </a:ext>
            </a:extLst>
          </p:cNvPr>
          <p:cNvPicPr>
            <a:picLocks noChangeAspect="1"/>
          </p:cNvPicPr>
          <p:nvPr/>
        </p:nvPicPr>
        <p:blipFill>
          <a:blip r:embed="rId2"/>
          <a:stretch>
            <a:fillRect/>
          </a:stretch>
        </p:blipFill>
        <p:spPr>
          <a:xfrm>
            <a:off x="42332" y="900112"/>
            <a:ext cx="9101668" cy="5119688"/>
          </a:xfrm>
          <a:prstGeom prst="rect">
            <a:avLst/>
          </a:prstGeom>
        </p:spPr>
      </p:pic>
    </p:spTree>
    <p:extLst>
      <p:ext uri="{BB962C8B-B14F-4D97-AF65-F5344CB8AC3E}">
        <p14:creationId xmlns:p14="http://schemas.microsoft.com/office/powerpoint/2010/main" val="40612959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87C95A-50BD-68B7-B8B5-7ED0611A319C}"/>
              </a:ext>
            </a:extLst>
          </p:cNvPr>
          <p:cNvSpPr/>
          <p:nvPr/>
        </p:nvSpPr>
        <p:spPr>
          <a:xfrm>
            <a:off x="0" y="0"/>
            <a:ext cx="9144000" cy="769938"/>
          </a:xfrm>
          <a:prstGeom prst="rect">
            <a:avLst/>
          </a:prstGeom>
        </p:spPr>
        <p:txBody>
          <a:bodyPr>
            <a:spAutoFit/>
          </a:bodyPr>
          <a:lstStyle/>
          <a:p>
            <a:pPr algn="ctr" eaLnBrk="1" hangingPunct="1">
              <a:defRPr/>
            </a:pPr>
            <a:r>
              <a:rPr lang="en-US" sz="4400" b="1" kern="0" dirty="0">
                <a:solidFill>
                  <a:srgbClr val="000000"/>
                </a:solidFill>
                <a:latin typeface="Times New Roman" charset="0"/>
                <a:ea typeface="ＭＳ Ｐゴシック" charset="0"/>
                <a:cs typeface="ＭＳ Ｐゴシック" charset="0"/>
              </a:rPr>
              <a:t>Rotation Curve</a:t>
            </a:r>
            <a:endParaRPr lang="en-US" dirty="0">
              <a:solidFill>
                <a:srgbClr val="000000"/>
              </a:solidFill>
              <a:latin typeface="Arial" charset="0"/>
              <a:ea typeface="ＭＳ Ｐゴシック" charset="0"/>
              <a:cs typeface="ＭＳ Ｐゴシック" charset="0"/>
            </a:endParaRPr>
          </a:p>
        </p:txBody>
      </p:sp>
      <p:pic>
        <p:nvPicPr>
          <p:cNvPr id="131075" name="Picture 6" descr="Screen Shot 2020-02-17 at 10.24.51 PM.png">
            <a:extLst>
              <a:ext uri="{FF2B5EF4-FFF2-40B4-BE49-F238E27FC236}">
                <a16:creationId xmlns:a16="http://schemas.microsoft.com/office/drawing/2014/main" id="{670DD677-FA8E-A63A-245A-AA4F599889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1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4">
            <a:extLst>
              <a:ext uri="{FF2B5EF4-FFF2-40B4-BE49-F238E27FC236}">
                <a16:creationId xmlns:a16="http://schemas.microsoft.com/office/drawing/2014/main" id="{7FE33061-D10A-8AB2-FEDB-BA0A26E35FD2}"/>
              </a:ext>
            </a:extLst>
          </p:cNvPr>
          <p:cNvSpPr txBox="1">
            <a:spLocks noChangeArrowheads="1"/>
          </p:cNvSpPr>
          <p:nvPr/>
        </p:nvSpPr>
        <p:spPr bwMode="auto">
          <a:xfrm>
            <a:off x="7156450" y="5834063"/>
            <a:ext cx="1377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Sofue+ (2009)</a:t>
            </a:r>
          </a:p>
        </p:txBody>
      </p:sp>
      <p:sp>
        <p:nvSpPr>
          <p:cNvPr id="2" name="Rectangle 1">
            <a:extLst>
              <a:ext uri="{FF2B5EF4-FFF2-40B4-BE49-F238E27FC236}">
                <a16:creationId xmlns:a16="http://schemas.microsoft.com/office/drawing/2014/main" id="{A463D79E-C5CF-E773-32E6-FC081E0D44B9}"/>
              </a:ext>
            </a:extLst>
          </p:cNvPr>
          <p:cNvSpPr>
            <a:spLocks noChangeArrowheads="1"/>
          </p:cNvSpPr>
          <p:nvPr/>
        </p:nvSpPr>
        <p:spPr bwMode="auto">
          <a:xfrm>
            <a:off x="993775" y="1077913"/>
            <a:ext cx="3167063" cy="4244975"/>
          </a:xfrm>
          <a:prstGeom prst="rect">
            <a:avLst/>
          </a:prstGeom>
          <a:solidFill>
            <a:schemeClr val="accent2">
              <a:alpha val="24313"/>
            </a:scheme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000">
              <a:solidFill>
                <a:srgbClr val="7030A0"/>
              </a:solidFill>
            </a:endParaRPr>
          </a:p>
        </p:txBody>
      </p:sp>
      <p:sp>
        <p:nvSpPr>
          <p:cNvPr id="15" name="Rectangle 14">
            <a:extLst>
              <a:ext uri="{FF2B5EF4-FFF2-40B4-BE49-F238E27FC236}">
                <a16:creationId xmlns:a16="http://schemas.microsoft.com/office/drawing/2014/main" id="{185B05C8-B5EF-DA6D-3F1C-D9BB23FF33BC}"/>
              </a:ext>
            </a:extLst>
          </p:cNvPr>
          <p:cNvSpPr>
            <a:spLocks noChangeArrowheads="1"/>
          </p:cNvSpPr>
          <p:nvPr/>
        </p:nvSpPr>
        <p:spPr bwMode="auto">
          <a:xfrm>
            <a:off x="4191000" y="1077913"/>
            <a:ext cx="4724400" cy="4244975"/>
          </a:xfrm>
          <a:prstGeom prst="rect">
            <a:avLst/>
          </a:prstGeom>
          <a:solidFill>
            <a:srgbClr val="FF0000">
              <a:alpha val="24313"/>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3600" b="1">
              <a:solidFill>
                <a:srgbClr val="FFFFFF"/>
              </a:solidFill>
            </a:endParaRPr>
          </a:p>
        </p:txBody>
      </p:sp>
      <p:sp>
        <p:nvSpPr>
          <p:cNvPr id="16" name="TextBox 4">
            <a:extLst>
              <a:ext uri="{FF2B5EF4-FFF2-40B4-BE49-F238E27FC236}">
                <a16:creationId xmlns:a16="http://schemas.microsoft.com/office/drawing/2014/main" id="{1B66E355-61D4-0C18-3AB3-B868F985DE63}"/>
              </a:ext>
            </a:extLst>
          </p:cNvPr>
          <p:cNvSpPr txBox="1">
            <a:spLocks noChangeArrowheads="1"/>
          </p:cNvSpPr>
          <p:nvPr/>
        </p:nvSpPr>
        <p:spPr bwMode="auto">
          <a:xfrm>
            <a:off x="1765300" y="4329113"/>
            <a:ext cx="1627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7030A0"/>
                </a:solidFill>
              </a:rPr>
              <a:t>inner curve</a:t>
            </a:r>
          </a:p>
          <a:p>
            <a:pPr algn="ctr" eaLnBrk="1" hangingPunct="1">
              <a:spcBef>
                <a:spcPct val="0"/>
              </a:spcBef>
              <a:buFontTx/>
              <a:buNone/>
            </a:pPr>
            <a:r>
              <a:rPr lang="en-US" altLang="en-US" sz="2000">
                <a:solidFill>
                  <a:srgbClr val="7030A0"/>
                </a:solidFill>
              </a:rPr>
              <a:t>tangent points</a:t>
            </a:r>
          </a:p>
        </p:txBody>
      </p:sp>
      <p:sp>
        <p:nvSpPr>
          <p:cNvPr id="17" name="TextBox 4">
            <a:extLst>
              <a:ext uri="{FF2B5EF4-FFF2-40B4-BE49-F238E27FC236}">
                <a16:creationId xmlns:a16="http://schemas.microsoft.com/office/drawing/2014/main" id="{DE9143C0-0CBE-E915-0B9E-EBC0080F6F00}"/>
              </a:ext>
            </a:extLst>
          </p:cNvPr>
          <p:cNvSpPr txBox="1">
            <a:spLocks noChangeArrowheads="1"/>
          </p:cNvSpPr>
          <p:nvPr/>
        </p:nvSpPr>
        <p:spPr bwMode="auto">
          <a:xfrm>
            <a:off x="5635625" y="4321175"/>
            <a:ext cx="2036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C00000"/>
                </a:solidFill>
              </a:rPr>
              <a:t>outer curve</a:t>
            </a:r>
          </a:p>
          <a:p>
            <a:pPr algn="ctr" eaLnBrk="1" hangingPunct="1">
              <a:spcBef>
                <a:spcPct val="0"/>
              </a:spcBef>
              <a:buFontTx/>
              <a:buNone/>
            </a:pPr>
            <a:r>
              <a:rPr lang="en-US" altLang="en-US" sz="2000">
                <a:solidFill>
                  <a:srgbClr val="C00000"/>
                </a:solidFill>
              </a:rPr>
              <a:t>distance estimates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3122" name="Picture 6" descr="Screen Shot 2020-02-17 at 3.59.37 PM.png">
            <a:extLst>
              <a:ext uri="{FF2B5EF4-FFF2-40B4-BE49-F238E27FC236}">
                <a16:creationId xmlns:a16="http://schemas.microsoft.com/office/drawing/2014/main" id="{0210BCBC-6AB9-776B-7E4B-8223C38B9D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282700"/>
            <a:ext cx="90043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1C90ED3-EBEF-534F-7A05-2984F7BD0E22}"/>
              </a:ext>
            </a:extLst>
          </p:cNvPr>
          <p:cNvSpPr/>
          <p:nvPr/>
        </p:nvSpPr>
        <p:spPr>
          <a:xfrm>
            <a:off x="0" y="0"/>
            <a:ext cx="9144000" cy="769938"/>
          </a:xfrm>
          <a:prstGeom prst="rect">
            <a:avLst/>
          </a:prstGeom>
        </p:spPr>
        <p:txBody>
          <a:bodyPr>
            <a:spAutoFit/>
          </a:bodyPr>
          <a:lstStyle/>
          <a:p>
            <a:pPr algn="ctr" eaLnBrk="1" hangingPunct="1">
              <a:defRPr/>
            </a:pPr>
            <a:r>
              <a:rPr lang="en-US" sz="4400" b="1" kern="0" dirty="0">
                <a:solidFill>
                  <a:srgbClr val="000000"/>
                </a:solidFill>
                <a:latin typeface="Times New Roman" charset="0"/>
                <a:ea typeface="ＭＳ Ｐゴシック" charset="0"/>
                <a:cs typeface="ＭＳ Ｐゴシック" charset="0"/>
              </a:rPr>
              <a:t>Rotation Curve</a:t>
            </a:r>
            <a:endParaRPr lang="en-US" dirty="0">
              <a:solidFill>
                <a:srgbClr val="000000"/>
              </a:solidFill>
              <a:latin typeface="Arial" charset="0"/>
              <a:ea typeface="ＭＳ Ｐゴシック" charset="0"/>
              <a:cs typeface="ＭＳ Ｐゴシック" charset="0"/>
            </a:endParaRPr>
          </a:p>
        </p:txBody>
      </p:sp>
      <p:sp>
        <p:nvSpPr>
          <p:cNvPr id="133124" name="TextBox 5">
            <a:extLst>
              <a:ext uri="{FF2B5EF4-FFF2-40B4-BE49-F238E27FC236}">
                <a16:creationId xmlns:a16="http://schemas.microsoft.com/office/drawing/2014/main" id="{92C6E4CE-7BA3-5ABB-C6EE-73EA8D291A27}"/>
              </a:ext>
            </a:extLst>
          </p:cNvPr>
          <p:cNvSpPr txBox="1">
            <a:spLocks noChangeArrowheads="1"/>
          </p:cNvSpPr>
          <p:nvPr/>
        </p:nvSpPr>
        <p:spPr bwMode="auto">
          <a:xfrm>
            <a:off x="1387475" y="3763963"/>
            <a:ext cx="7562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rPr>
              <a:t>bulge                    disk                                            </a:t>
            </a:r>
          </a:p>
          <a:p>
            <a:pPr eaLnBrk="1" hangingPunct="1">
              <a:spcBef>
                <a:spcPct val="0"/>
              </a:spcBef>
              <a:buFontTx/>
              <a:buNone/>
            </a:pPr>
            <a:endParaRPr lang="en-US" altLang="en-US" sz="2400">
              <a:solidFill>
                <a:srgbClr val="FF0000"/>
              </a:solidFill>
            </a:endParaRPr>
          </a:p>
          <a:p>
            <a:pPr eaLnBrk="1" hangingPunct="1">
              <a:spcBef>
                <a:spcPct val="0"/>
              </a:spcBef>
              <a:buFontTx/>
              <a:buNone/>
            </a:pPr>
            <a:endParaRPr lang="en-US" altLang="en-US" sz="2400">
              <a:solidFill>
                <a:srgbClr val="FF0000"/>
              </a:solidFill>
            </a:endParaRPr>
          </a:p>
          <a:p>
            <a:pPr eaLnBrk="1" hangingPunct="1">
              <a:spcBef>
                <a:spcPct val="0"/>
              </a:spcBef>
              <a:buFontTx/>
              <a:buNone/>
            </a:pPr>
            <a:r>
              <a:rPr lang="en-US" altLang="en-US" sz="2400">
                <a:solidFill>
                  <a:srgbClr val="FF0000"/>
                </a:solidFill>
              </a:rPr>
              <a:t>                                                                                         halo</a:t>
            </a:r>
          </a:p>
        </p:txBody>
      </p:sp>
      <p:sp>
        <p:nvSpPr>
          <p:cNvPr id="133127" name="TextBox 8">
            <a:extLst>
              <a:ext uri="{FF2B5EF4-FFF2-40B4-BE49-F238E27FC236}">
                <a16:creationId xmlns:a16="http://schemas.microsoft.com/office/drawing/2014/main" id="{5F8FD4BC-E4C3-4B9A-1BBC-1165FFBE4A26}"/>
              </a:ext>
            </a:extLst>
          </p:cNvPr>
          <p:cNvSpPr txBox="1">
            <a:spLocks noChangeArrowheads="1"/>
          </p:cNvSpPr>
          <p:nvPr/>
        </p:nvSpPr>
        <p:spPr bwMode="auto">
          <a:xfrm>
            <a:off x="8197850" y="3105150"/>
            <a:ext cx="64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a:solidFill>
                  <a:srgbClr val="1EB4D8"/>
                </a:solidFill>
              </a:rPr>
              <a:t>sum</a:t>
            </a:r>
          </a:p>
        </p:txBody>
      </p:sp>
      <p:sp>
        <p:nvSpPr>
          <p:cNvPr id="133128" name="TextBox 4">
            <a:extLst>
              <a:ext uri="{FF2B5EF4-FFF2-40B4-BE49-F238E27FC236}">
                <a16:creationId xmlns:a16="http://schemas.microsoft.com/office/drawing/2014/main" id="{1623DD60-E86A-4708-E3EB-ABF2DB96A81B}"/>
              </a:ext>
            </a:extLst>
          </p:cNvPr>
          <p:cNvSpPr txBox="1">
            <a:spLocks noChangeArrowheads="1"/>
          </p:cNvSpPr>
          <p:nvPr/>
        </p:nvSpPr>
        <p:spPr bwMode="auto">
          <a:xfrm>
            <a:off x="7308850" y="6062663"/>
            <a:ext cx="1377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Sofue+ (2009)</a:t>
            </a:r>
          </a:p>
        </p:txBody>
      </p:sp>
    </p:spTree>
  </p:cSld>
  <p:clrMapOvr>
    <a:masterClrMapping/>
  </p:clrMapOvr>
  <p:transition/>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18315</TotalTime>
  <Words>1518</Words>
  <Application>Microsoft Macintosh PowerPoint</Application>
  <PresentationFormat>On-screen Show (4:3)</PresentationFormat>
  <Paragraphs>320</Paragraphs>
  <Slides>32</Slides>
  <Notes>28</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32</vt:i4>
      </vt:variant>
    </vt:vector>
  </HeadingPairs>
  <TitlesOfParts>
    <vt:vector size="49" baseType="lpstr">
      <vt:lpstr>Aptos</vt:lpstr>
      <vt:lpstr>Arial</vt:lpstr>
      <vt:lpstr>Franklin Gothic Book</vt:lpstr>
      <vt:lpstr>Franklin Gothic Medium</vt:lpstr>
      <vt:lpstr>Times New Roman</vt:lpstr>
      <vt:lpstr>Wingdings</vt:lpstr>
      <vt:lpstr>2_Default Design</vt:lpstr>
      <vt:lpstr>3_Default Design</vt:lpstr>
      <vt:lpstr>4_Default Design</vt:lpstr>
      <vt:lpstr>5_Default Design</vt:lpstr>
      <vt:lpstr>7_Default Design</vt:lpstr>
      <vt:lpstr>10_Default Design</vt:lpstr>
      <vt:lpstr>11_Default Design</vt:lpstr>
      <vt:lpstr>6_Default Design</vt:lpstr>
      <vt:lpstr>Default Design</vt:lpstr>
      <vt:lpstr>13_Default Design</vt:lpstr>
      <vt:lpstr>Office Theme</vt:lpstr>
      <vt:lpstr>PowerPoint Presentation</vt:lpstr>
      <vt:lpstr>Young Moving Associations // BANYAN Σ</vt:lpstr>
      <vt:lpstr>PowerPoint Presentation</vt:lpstr>
      <vt:lpstr>PowerPoint Presentation</vt:lpstr>
      <vt:lpstr>Using Young Stars: OB stars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Spiral Arms</vt:lpstr>
      <vt:lpstr>Spiral Arms</vt:lpstr>
      <vt:lpstr>Spiral Arms</vt:lpstr>
      <vt:lpstr>Spiral Arms</vt:lpstr>
      <vt:lpstr>Spiral Arms</vt:lpstr>
      <vt:lpstr>You Are  Here</vt:lpstr>
      <vt:lpstr>You Are  Here</vt:lpstr>
      <vt:lpstr>Spiral Arms</vt:lpstr>
      <vt:lpstr>Arms via Masers </vt:lpstr>
      <vt:lpstr>Arms via Masers </vt:lpstr>
      <vt:lpstr>Spiral Arms:  Pitch Angles</vt:lpstr>
      <vt:lpstr>Spiral Arms:  Waves</vt:lpstr>
      <vt:lpstr>Arms via Masers </vt:lpstr>
      <vt:lpstr>Spiral Arms:  Co-Rotation</vt:lpstr>
      <vt:lpstr>Arms via Masers </vt:lpstr>
      <vt:lpstr>Arms via Masers </vt:lpstr>
      <vt:lpstr>Why Do These Numbers Matter?</vt:lpstr>
      <vt:lpstr>Arm Thickness</vt:lpstr>
      <vt:lpstr>PowerPoint Presentation</vt:lpstr>
      <vt:lpstr>Rotation Curve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1271</cp:revision>
  <cp:lastPrinted>2020-02-11T04:43:19Z</cp:lastPrinted>
  <dcterms:created xsi:type="dcterms:W3CDTF">2013-03-14T16:04:26Z</dcterms:created>
  <dcterms:modified xsi:type="dcterms:W3CDTF">2026-03-15T19:41:49Z</dcterms:modified>
</cp:coreProperties>
</file>