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599" r:id="rId1"/>
    <p:sldMasterId id="2147486671" r:id="rId2"/>
    <p:sldMasterId id="2147486683" r:id="rId3"/>
    <p:sldMasterId id="2147486695" r:id="rId4"/>
    <p:sldMasterId id="2147486707" r:id="rId5"/>
    <p:sldMasterId id="2147486719" r:id="rId6"/>
    <p:sldMasterId id="2147486731" r:id="rId7"/>
    <p:sldMasterId id="2147486756" r:id="rId8"/>
    <p:sldMasterId id="2147486768" r:id="rId9"/>
    <p:sldMasterId id="2147486792" r:id="rId10"/>
    <p:sldMasterId id="2147486806" r:id="rId11"/>
    <p:sldMasterId id="2147486830" r:id="rId12"/>
    <p:sldMasterId id="2147486868" r:id="rId13"/>
    <p:sldMasterId id="2147486944" r:id="rId14"/>
    <p:sldMasterId id="2147486956" r:id="rId15"/>
    <p:sldMasterId id="2147486968" r:id="rId16"/>
    <p:sldMasterId id="2147487006" r:id="rId17"/>
    <p:sldMasterId id="2147487020" r:id="rId18"/>
    <p:sldMasterId id="2147487032" r:id="rId19"/>
    <p:sldMasterId id="2147487044" r:id="rId20"/>
  </p:sldMasterIdLst>
  <p:notesMasterIdLst>
    <p:notesMasterId r:id="rId67"/>
  </p:notesMasterIdLst>
  <p:sldIdLst>
    <p:sldId id="753" r:id="rId21"/>
    <p:sldId id="1133" r:id="rId22"/>
    <p:sldId id="1125" r:id="rId23"/>
    <p:sldId id="1126" r:id="rId24"/>
    <p:sldId id="1150" r:id="rId25"/>
    <p:sldId id="1134" r:id="rId26"/>
    <p:sldId id="952" r:id="rId27"/>
    <p:sldId id="970" r:id="rId28"/>
    <p:sldId id="905" r:id="rId29"/>
    <p:sldId id="856" r:id="rId30"/>
    <p:sldId id="857" r:id="rId31"/>
    <p:sldId id="882" r:id="rId32"/>
    <p:sldId id="1135" r:id="rId33"/>
    <p:sldId id="1136" r:id="rId34"/>
    <p:sldId id="1137" r:id="rId35"/>
    <p:sldId id="1138" r:id="rId36"/>
    <p:sldId id="1139" r:id="rId37"/>
    <p:sldId id="915" r:id="rId38"/>
    <p:sldId id="1017" r:id="rId39"/>
    <p:sldId id="1140" r:id="rId40"/>
    <p:sldId id="1141" r:id="rId41"/>
    <p:sldId id="927" r:id="rId42"/>
    <p:sldId id="1142" r:id="rId43"/>
    <p:sldId id="1014" r:id="rId44"/>
    <p:sldId id="1143" r:id="rId45"/>
    <p:sldId id="999" r:id="rId46"/>
    <p:sldId id="1009" r:id="rId47"/>
    <p:sldId id="994" r:id="rId48"/>
    <p:sldId id="1011" r:id="rId49"/>
    <p:sldId id="1021" r:id="rId50"/>
    <p:sldId id="945" r:id="rId51"/>
    <p:sldId id="1020" r:id="rId52"/>
    <p:sldId id="1016" r:id="rId53"/>
    <p:sldId id="1145" r:id="rId54"/>
    <p:sldId id="1024" r:id="rId55"/>
    <p:sldId id="1144" r:id="rId56"/>
    <p:sldId id="1073" r:id="rId57"/>
    <p:sldId id="1146" r:id="rId58"/>
    <p:sldId id="1147" r:id="rId59"/>
    <p:sldId id="1148" r:id="rId60"/>
    <p:sldId id="1079" r:id="rId61"/>
    <p:sldId id="1087" r:id="rId62"/>
    <p:sldId id="1149" r:id="rId63"/>
    <p:sldId id="1121" r:id="rId64"/>
    <p:sldId id="1106" r:id="rId65"/>
    <p:sldId id="1130" r:id="rId66"/>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FB23"/>
    <a:srgbClr val="F8FF0E"/>
    <a:srgbClr val="FFE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6"/>
    <p:restoredTop sz="96056"/>
  </p:normalViewPr>
  <p:slideViewPr>
    <p:cSldViewPr>
      <p:cViewPr varScale="1">
        <p:scale>
          <a:sx n="104" d="100"/>
          <a:sy n="104" d="100"/>
        </p:scale>
        <p:origin x="216" y="512"/>
      </p:cViewPr>
      <p:guideLst>
        <p:guide orient="horz" pos="2160"/>
        <p:guide pos="2880"/>
      </p:guideLst>
    </p:cSldViewPr>
  </p:slideViewPr>
  <p:outlineViewPr>
    <p:cViewPr>
      <p:scale>
        <a:sx n="25" d="100"/>
        <a:sy n="25" d="100"/>
      </p:scale>
      <p:origin x="0" y="696"/>
    </p:cViewPr>
    <p:sldLst>
      <p:sld r:id="rId1" collapse="1"/>
      <p:sld r:id="rId2" collapse="1"/>
      <p:sld r:id="rId3" collapse="1"/>
      <p:sld r:id="rId4" collapse="1"/>
      <p:sld r:id="rId5"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s>
</file>

<file path=ppt/_rels/viewProps.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6.xml"/><Relationship Id="rId1" Type="http://schemas.openxmlformats.org/officeDocument/2006/relationships/slide" Target="slides/slide7.xml"/><Relationship Id="rId5" Type="http://schemas.openxmlformats.org/officeDocument/2006/relationships/slide" Target="slides/slide30.xml"/><Relationship Id="rId4"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4CCE908-9E57-9F46-B945-A529FEA8F6A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8B4CA573-7F5D-244E-B8BD-F3488CBF32E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0313610C-FE22-5F47-84FF-7EBAB3189EC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5AE2FF73-140F-FA49-9F00-A77C433A4E0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38D46C80-C9CB-7A4F-92DC-D02EB4C4FA9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23114B22-CD3C-7C4F-8ED2-8F9CBFFAC32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BCB26BD-9394-7E42-A60C-D8399D107D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opscience.iop.org/article/10.3847/2041-8213/aaf73f#apjlaaf73fbib33"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iopscience.iop.org/article/10.3847/2041-8213/aaf73f#apjlaaf73fbib40"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9CBC776-31E5-524B-8286-546474F66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35BEB2-2481-4B4D-BA15-76B7995B302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465D4F71-592E-624D-BFA6-756E41B0507B}"/>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3C68B068-A5C2-554E-805F-DAFE5D01A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Might want to add a few more slides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E19B3846-752D-2646-9280-BD13AD2B3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EE566C-E1F7-0F44-A5BF-A4AE390F718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150F5A4A-70AE-824E-938C-00D9F17F7BEC}"/>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D3B4C7FF-2F13-FD46-8065-B40C508DA6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50A1C4CE-1C44-EA48-9B95-F515FC7AFF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B08B42-C245-954F-BFA9-5A6BF0914C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595BBA66-3190-6E4F-9ACA-1BF4CB453557}"/>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D2752B20-E7D4-F14D-A582-E354A42D5F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780F20DB-0F18-E24F-9B29-63D08DE5B3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B4AFD1-5EB3-2A4C-9345-BCBC68068CC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FAF60D29-04D2-E645-9C04-9B7029A1F406}"/>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74C2A73D-25A8-3C4A-AFB0-57A127F2F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C0601BD8-9E1A-E841-03EA-8A8AC7144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27902D-4267-5343-A974-6589C20D57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0658" name="Rectangle 2">
            <a:extLst>
              <a:ext uri="{FF2B5EF4-FFF2-40B4-BE49-F238E27FC236}">
                <a16:creationId xmlns:a16="http://schemas.microsoft.com/office/drawing/2014/main" id="{93CB7911-9E1E-7AA1-0B7A-9308B5304825}"/>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B9AD7D64-3BD2-0503-7B64-0795869CFE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delta Cephei (265 pc) is prototype, only closer Cepheid is Polaris (133 pc)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2FC8981A-6056-E75E-C2EA-72BE192C91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E1E918-AAD1-EF43-B4B2-27C402A626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9A417803-8E85-4540-ABCA-52FEBBE1C40F}"/>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90EDD05D-81E5-C15E-A0F5-E25FFF8317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Jenkins is 1952 YPC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EDE5694-7821-D115-EFB5-DF5F1AD02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D4C916-6987-7B44-A667-CC1C0DE15E7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4386" name="Rectangle 2">
            <a:extLst>
              <a:ext uri="{FF2B5EF4-FFF2-40B4-BE49-F238E27FC236}">
                <a16:creationId xmlns:a16="http://schemas.microsoft.com/office/drawing/2014/main" id="{E5DF5D59-9E40-01CA-06D5-CEFCF80C3CE3}"/>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4ECE48B6-5F44-66E9-D6A5-3064019FC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predicted head-on collision at 3.9 </a:t>
            </a:r>
            <a:r>
              <a:rPr lang="en-US" altLang="en-US" dirty="0" err="1">
                <a:latin typeface="Times New Roman" panose="02020603050405020304" pitchFamily="18" charset="0"/>
                <a:ea typeface="ＭＳ Ｐゴシック" panose="020B0600070205080204" pitchFamily="34" charset="-128"/>
              </a:rPr>
              <a:t>Gyr</a:t>
            </a:r>
            <a:r>
              <a:rPr lang="en-US" altLang="en-US" dirty="0">
                <a:latin typeface="Times New Roman" panose="02020603050405020304" pitchFamily="18" charset="0"/>
                <a:ea typeface="ＭＳ Ｐゴシック" panose="020B0600070205080204" pitchFamily="34" charset="-128"/>
              </a:rPr>
              <a:t> … WRONG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future orbital trajectories of three spiral galaxies: our Milky Way (blue), Andromeda, also known as M31 (red), and Triangulum, also known as M33 (green). The circle indicates the current position of each galaxy, and their future trajectories have been calculated using data from the second release of ESA's Gaia mission. The Milky Way is shown as an artist's impression, while the images of Andromeda and Triangulum are based on Gaia data. Arrows along the trajectories indicate the estimated direction of each galaxy's motion and their positions, 2.5 billion years into the future, while crosses mark their estimated position in about 4.5 billion years. Approximately 4.5 billion years from now, the Milky Way and Andromeda will make their first close passage around one another at a distance of approximately 400,000 light-years. The galaxies will then continue to move closer to one another and eventually merge to form an elliptical galaxy (image credit: Orbits: E. Patel, G. </a:t>
            </a:r>
            <a:r>
              <a:rPr lang="en-US" altLang="en-US" dirty="0" err="1">
                <a:latin typeface="Times New Roman" panose="02020603050405020304" pitchFamily="18" charset="0"/>
                <a:ea typeface="ＭＳ Ｐゴシック" panose="020B0600070205080204" pitchFamily="34" charset="-128"/>
              </a:rPr>
              <a:t>Besla</a:t>
            </a:r>
            <a:r>
              <a:rPr lang="en-US" altLang="en-US" dirty="0">
                <a:latin typeface="Times New Roman" panose="02020603050405020304" pitchFamily="18" charset="0"/>
                <a:ea typeface="ＭＳ Ｐゴシック" panose="020B0600070205080204" pitchFamily="34" charset="-128"/>
              </a:rPr>
              <a:t> (University of Arizona), R. 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STScI</a:t>
            </a:r>
            <a:r>
              <a:rPr lang="en-US" altLang="en-US" dirty="0">
                <a:latin typeface="Times New Roman" panose="02020603050405020304" pitchFamily="18" charset="0"/>
                <a:ea typeface="ＭＳ Ｐゴシック" panose="020B0600070205080204" pitchFamily="34" charset="-128"/>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8DFEF2B-1E7C-7A4D-D23F-3DEB20BA6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6CE80C-A622-3149-85C6-AE750D0563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DCCF9EC5-3F96-CE8B-19CE-9A7C37559D16}"/>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B03ADB46-352B-DF46-2DE3-4AAB26876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Sun is 98% H and He</a:t>
            </a:r>
          </a:p>
          <a:p>
            <a:pPr eaLnBrk="1" hangingPunct="1"/>
            <a:r>
              <a:rPr lang="en-US" altLang="en-US">
                <a:latin typeface="Arial" panose="020B0604020202020204" pitchFamily="34" charset="0"/>
                <a:ea typeface="ＭＳ Ｐゴシック" panose="020B0600070205080204" pitchFamily="34" charset="-128"/>
              </a:rPr>
              <a:t>As of 2019, lowest metallicity stars were SMSS 0313-6708 with Fe/H = -7.3 (Fe not detected) and SMSS 1605-1443 = -6.2 (Fe detected)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AF2B1CB-EE23-054D-8358-516AD46B3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66872C-C498-BC40-9A82-8EA1BC30B8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246B8E21-9060-004F-A6FB-1D825CE9F66E}"/>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031C1B2-3303-5245-B52C-7C7957F7D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M5 is a globular cluster</a:t>
            </a:r>
          </a:p>
          <a:p>
            <a:pPr eaLnBrk="1" hangingPunct="1"/>
            <a:r>
              <a:rPr lang="en-US" altLang="en-US" dirty="0">
                <a:latin typeface="Arial" panose="020B0604020202020204" pitchFamily="34" charset="0"/>
                <a:ea typeface="ＭＳ Ｐゴシック" panose="020B0600070205080204" pitchFamily="34" charset="-128"/>
              </a:rPr>
              <a:t>note WRONG vertical axis … should be V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C2251A44-CBD0-B54E-5EE9-E5CCA7E5A8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D39BC-7054-7947-9E90-F57CEF8067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5717BB74-BAA8-0DA6-50B8-4185B8C11F91}"/>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FE411948-06E3-43D9-FEFE-B8D4DD448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O stars --- maybe 20,000 in entire MW</a:t>
            </a:r>
          </a:p>
          <a:p>
            <a:pPr eaLnBrk="1" hangingPunct="1"/>
            <a:r>
              <a:rPr lang="en-US" altLang="en-US">
                <a:latin typeface="Arial" panose="020B0604020202020204" pitchFamily="34" charset="0"/>
                <a:ea typeface="ＭＳ Ｐゴシック" panose="020B0600070205080204" pitchFamily="34" charset="-128"/>
              </a:rPr>
              <a:t>B stars --- 4 within 100 light years = 30.7 pc</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B0726DA1-3895-B38F-FAA0-77CA7A68B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99ECF5-8709-554F-81CA-61F58199BD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042" name="Rectangle 2">
            <a:extLst>
              <a:ext uri="{FF2B5EF4-FFF2-40B4-BE49-F238E27FC236}">
                <a16:creationId xmlns:a16="http://schemas.microsoft.com/office/drawing/2014/main" id="{359ED3C3-804D-A55E-9103-8D73A989965C}"/>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492B2A79-D552-4CD8-9EAA-C9CA962EE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0588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6">
            <a:extLst>
              <a:ext uri="{FF2B5EF4-FFF2-40B4-BE49-F238E27FC236}">
                <a16:creationId xmlns:a16="http://schemas.microsoft.com/office/drawing/2014/main" id="{F0759D4F-FA74-C7C3-9BD3-CDB20F48F52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08546" name="Rectangle 7">
            <a:extLst>
              <a:ext uri="{FF2B5EF4-FFF2-40B4-BE49-F238E27FC236}">
                <a16:creationId xmlns:a16="http://schemas.microsoft.com/office/drawing/2014/main" id="{B2E5D8DB-9ED6-E595-FF2C-C420D3D70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460982-30F6-6543-BD75-1F7B7F8ABD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6DB9653B-BAB5-367B-EF71-B5AFCE988420}"/>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3F007258-17C1-E378-EB3E-888FB85317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Red clump stellar properties vary depending on their metallicities, but typically have early K spectral types and T~5000 K.  There is a considerable spread in the properties of red clump stars even within a single population of similar stars such as an open cluster, due to variations in temperatures and luminosities of horizontal branch stars when they form and as they evolve.  Although red clump stars are generally hotter than red-giant-branch stars, the two regions overlap and the status of individual stars can only be assigned with a detailed chemical abundance study.</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a:extLst>
              <a:ext uri="{FF2B5EF4-FFF2-40B4-BE49-F238E27FC236}">
                <a16:creationId xmlns:a16="http://schemas.microsoft.com/office/drawing/2014/main" id="{E35ABEE9-7515-12AB-5C7A-D6AB3F93BD2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12642" name="Rectangle 7">
            <a:extLst>
              <a:ext uri="{FF2B5EF4-FFF2-40B4-BE49-F238E27FC236}">
                <a16:creationId xmlns:a16="http://schemas.microsoft.com/office/drawing/2014/main" id="{723DC6C1-8145-FA17-2D13-5DA7C20581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9AF2DE-6F86-B045-B0FB-851534D380E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3" name="Rectangle 2">
            <a:extLst>
              <a:ext uri="{FF2B5EF4-FFF2-40B4-BE49-F238E27FC236}">
                <a16:creationId xmlns:a16="http://schemas.microsoft.com/office/drawing/2014/main" id="{77F9DED2-CFF2-80F2-159F-30E171D663A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59331F23-ED53-CF68-AD65-88151EF15B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07F3B8AB-EACE-1749-96B9-E3A73167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A39281-8511-3D4B-B8F7-1544CC38B3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B36A1353-06F0-4C4A-A7B1-1723A6D10576}"/>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CBF3DF6-CB24-134E-8037-056B331EF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starred points are Wolf-Rayet (WR) stars … WN = spectra dominated by nitrogen … WC = spectra dominated by carbon/oxygen</a:t>
            </a:r>
          </a:p>
          <a:p>
            <a:pPr eaLnBrk="1" hangingPunct="1"/>
            <a:r>
              <a:rPr lang="en-US" altLang="en-US">
                <a:latin typeface="Arial" panose="020B0604020202020204" pitchFamily="34" charset="0"/>
                <a:ea typeface="ＭＳ Ｐゴシック" panose="020B0600070205080204" pitchFamily="34" charset="-128"/>
              </a:rPr>
              <a:t>filled points are optical spectral types … open points are UV spectral types … both yield temperatures</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231D2F00-9016-D62D-7CD4-55048E6D0E2A}"/>
              </a:ext>
            </a:extLst>
          </p:cNvPr>
          <p:cNvSpPr>
            <a:spLocks noGrp="1" noRot="1" noChangeAspect="1" noChangeArrowheads="1" noTextEdit="1"/>
          </p:cNvSpPr>
          <p:nvPr>
            <p:ph type="sldImg"/>
          </p:nvPr>
        </p:nvSpPr>
        <p:spPr>
          <a:ln/>
        </p:spPr>
      </p:sp>
      <p:sp>
        <p:nvSpPr>
          <p:cNvPr id="192514" name="Notes Placeholder 2">
            <a:extLst>
              <a:ext uri="{FF2B5EF4-FFF2-40B4-BE49-F238E27FC236}">
                <a16:creationId xmlns:a16="http://schemas.microsoft.com/office/drawing/2014/main" id="{B9A68449-0D7C-EF00-7859-713803A33B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Stefan-Boltzmann Law</a:t>
            </a:r>
          </a:p>
        </p:txBody>
      </p:sp>
      <p:sp>
        <p:nvSpPr>
          <p:cNvPr id="192515" name="Slide Number Placeholder 3">
            <a:extLst>
              <a:ext uri="{FF2B5EF4-FFF2-40B4-BE49-F238E27FC236}">
                <a16:creationId xmlns:a16="http://schemas.microsoft.com/office/drawing/2014/main" id="{9C5C584A-CAC8-0EBB-48CC-FC40834868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1899A-F147-A040-82B9-839F16C29F5B}"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61BE6B6D-D696-2A41-B9BD-6A8661C5D8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5537E9-1A7D-1A4F-BA38-FC1A68EC31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5522" name="Rectangle 2">
            <a:extLst>
              <a:ext uri="{FF2B5EF4-FFF2-40B4-BE49-F238E27FC236}">
                <a16:creationId xmlns:a16="http://schemas.microsoft.com/office/drawing/2014/main" id="{888D63F5-C5B9-AB43-B4FB-309A83A34D68}"/>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59B9C940-9039-0441-9FA3-601E7BBD0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K5III at 20 pc (1 of 24 giants within 25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028D1D9B-EBC2-F641-952C-6868EDAF4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5DCFF-F88E-B849-89C9-465A883993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8050" name="Rectangle 2">
            <a:extLst>
              <a:ext uri="{FF2B5EF4-FFF2-40B4-BE49-F238E27FC236}">
                <a16:creationId xmlns:a16="http://schemas.microsoft.com/office/drawing/2014/main" id="{422958C2-B231-DA4B-8330-2BFA03731694}"/>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2C5AC918-F398-C144-8FFA-C406688CB1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range of molecular cloud masses and cluster output … giants are enormous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a:extLst>
              <a:ext uri="{FF2B5EF4-FFF2-40B4-BE49-F238E27FC236}">
                <a16:creationId xmlns:a16="http://schemas.microsoft.com/office/drawing/2014/main" id="{D7AD171B-CE41-9C44-84E0-D0EB1D5ED8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CF2AF-B358-4B49-804D-AFD9C2911E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2146" name="Rectangle 2">
            <a:extLst>
              <a:ext uri="{FF2B5EF4-FFF2-40B4-BE49-F238E27FC236}">
                <a16:creationId xmlns:a16="http://schemas.microsoft.com/office/drawing/2014/main" id="{AAFB771F-EBF5-0446-84B0-D219CB6F81E1}"/>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AEC52F2A-207B-9E4B-88B6-50B81283A5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diagram shows a face-on view of stellar ‘families’ – clusters (dots) and co-moving groups (thick lines) of stars – within about 3000 light-years from the Sun, which is located at the center of the image. The diagram is based on data from the second data release of ESA’s Gaia mission. Each family is identified with a different color and comprises a population of stars that formed at the same time. Purple hues represent the oldest stellar populations, which formed around 1 billion years ago; blue and green hues represent intermediate ages, with stars that formed hundreds of millions of years ago; orange and red hues show the youngest stellar populations, which formed less than a hundred million years ago. Thin lines show the predicted velocities of each group of stars over the next 5 million years, based on Gaia’s measurements. The lack of structures at the center is an artefact of the method used to trace individual populations, not due to a physical bubble. Image credit: M. </a:t>
            </a:r>
            <a:r>
              <a:rPr lang="en-US" altLang="en-US" dirty="0" err="1">
                <a:latin typeface="Arial" panose="020B0604020202020204" pitchFamily="34" charset="0"/>
                <a:ea typeface="ＭＳ Ｐゴシック" panose="020B0600070205080204" pitchFamily="34" charset="-128"/>
              </a:rPr>
              <a:t>Kounkel</a:t>
            </a:r>
            <a:r>
              <a:rPr lang="en-US" altLang="en-US" dirty="0">
                <a:latin typeface="Arial" panose="020B0604020202020204" pitchFamily="34" charset="0"/>
                <a:ea typeface="ＭＳ Ｐゴシック" panose="020B0600070205080204" pitchFamily="34" charset="-128"/>
              </a:rPr>
              <a:t> &amp; K. Covey (2019)</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a:extLst>
              <a:ext uri="{FF2B5EF4-FFF2-40B4-BE49-F238E27FC236}">
                <a16:creationId xmlns:a16="http://schemas.microsoft.com/office/drawing/2014/main" id="{AA7076F9-40AF-154B-9CD2-39914BA67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D236C0-EB22-E74B-9D19-E2A6501097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2866" name="Rectangle 2">
            <a:extLst>
              <a:ext uri="{FF2B5EF4-FFF2-40B4-BE49-F238E27FC236}">
                <a16:creationId xmlns:a16="http://schemas.microsoft.com/office/drawing/2014/main" id="{EC9F3147-B991-414E-A646-E3CB52653702}"/>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67624690-11A9-714D-9071-9B9D5CDD04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a:extLst>
              <a:ext uri="{FF2B5EF4-FFF2-40B4-BE49-F238E27FC236}">
                <a16:creationId xmlns:a16="http://schemas.microsoft.com/office/drawing/2014/main" id="{E7A11AD0-8549-0F4A-84AB-53572E08E6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FD6D9D-7D1A-5149-AA2D-2662914F6B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5154" name="Rectangle 2">
            <a:extLst>
              <a:ext uri="{FF2B5EF4-FFF2-40B4-BE49-F238E27FC236}">
                <a16:creationId xmlns:a16="http://schemas.microsoft.com/office/drawing/2014/main" id="{EB570CEE-CA58-3D4D-8A92-2965B4DD62DE}"/>
              </a:ext>
            </a:extLst>
          </p:cNvPr>
          <p:cNvSpPr>
            <a:spLocks noGrp="1" noRot="1" noChangeAspect="1" noChangeArrowheads="1" noTextEdit="1"/>
          </p:cNvSpPr>
          <p:nvPr>
            <p:ph type="sldImg"/>
          </p:nvPr>
        </p:nvSpPr>
        <p:spPr>
          <a:ln/>
        </p:spPr>
      </p:sp>
      <p:sp>
        <p:nvSpPr>
          <p:cNvPr id="305155" name="Rectangle 3">
            <a:extLst>
              <a:ext uri="{FF2B5EF4-FFF2-40B4-BE49-F238E27FC236}">
                <a16:creationId xmlns:a16="http://schemas.microsoft.com/office/drawing/2014/main" id="{198DC64C-9706-844A-BDED-AB559EBB29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a:extLst>
              <a:ext uri="{FF2B5EF4-FFF2-40B4-BE49-F238E27FC236}">
                <a16:creationId xmlns:a16="http://schemas.microsoft.com/office/drawing/2014/main" id="{ED6A2FA5-CABF-AD4D-BE6B-FD8DB6C1C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37EB1-50A1-E14A-B9DA-21AFC898C5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02" name="Rectangle 2">
            <a:extLst>
              <a:ext uri="{FF2B5EF4-FFF2-40B4-BE49-F238E27FC236}">
                <a16:creationId xmlns:a16="http://schemas.microsoft.com/office/drawing/2014/main" id="{7049F953-DEC4-3A4C-B70D-B1A3666CD763}"/>
              </a:ext>
            </a:extLst>
          </p:cNvPr>
          <p:cNvSpPr>
            <a:spLocks noGrp="1" noRot="1" noChangeAspect="1" noChangeArrowheads="1" noTextEdit="1"/>
          </p:cNvSpPr>
          <p:nvPr>
            <p:ph type="sldImg"/>
          </p:nvPr>
        </p:nvSpPr>
        <p:spPr>
          <a:ln/>
        </p:spPr>
      </p:sp>
      <p:sp>
        <p:nvSpPr>
          <p:cNvPr id="307203" name="Rectangle 3">
            <a:extLst>
              <a:ext uri="{FF2B5EF4-FFF2-40B4-BE49-F238E27FC236}">
                <a16:creationId xmlns:a16="http://schemas.microsoft.com/office/drawing/2014/main" id="{847C07D1-9209-AB4D-A500-67A9168E9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68619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6C72BD9B-D4B5-EFB3-9BE6-FD0A36504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CBC0A8-C79F-9A45-AD61-AC8C85A221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CDCCA847-D5A1-6940-2763-85A64C8861A6}"/>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E94D4781-3359-33F9-5B92-A63C40C97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A3733889-4D83-B241-8EAE-CB9C3420A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506712-9A52-434C-BEC0-EEB9B7C965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72CBE4A7-7CB5-BB4D-A522-3F9AB26C6EFD}"/>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F80E3141-89F4-924D-B86A-5A526B12FD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F18F24C0-3497-5946-91CE-6E9AB38832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D0F30-804D-744D-8191-99EA3F881F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5954" name="Rectangle 2">
            <a:extLst>
              <a:ext uri="{FF2B5EF4-FFF2-40B4-BE49-F238E27FC236}">
                <a16:creationId xmlns:a16="http://schemas.microsoft.com/office/drawing/2014/main" id="{9A294B9A-2266-F747-B13B-B6B6A70FE81F}"/>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8CE66C34-0738-B247-9A5C-E9648F9E7B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mid-infrared </a:t>
            </a:r>
            <a:r>
              <a:rPr lang="en-US" dirty="0"/>
              <a:t>P-L relations key … you can see the Cepheids far away</a:t>
            </a:r>
          </a:p>
          <a:p>
            <a:endParaRPr lang="en-US" dirty="0"/>
          </a:p>
          <a:p>
            <a:r>
              <a:rPr lang="en-US" dirty="0"/>
              <a:t>Rotation curve of the Milky Way for Cepheids assuming </a:t>
            </a:r>
            <a:r>
              <a:rPr lang="en-US" i="1" dirty="0"/>
              <a:t>R</a:t>
            </a:r>
            <a:r>
              <a:rPr lang="en-US" baseline="-25000" dirty="0"/>
              <a:t>0</a:t>
            </a:r>
            <a:r>
              <a:rPr lang="en-US" dirty="0"/>
              <a:t> = 8.09 kpc and </a:t>
            </a:r>
            <a:r>
              <a:rPr lang="el-GR" dirty="0"/>
              <a:t>Θ</a:t>
            </a:r>
            <a:r>
              <a:rPr lang="el-GR" baseline="-25000" dirty="0"/>
              <a:t>0</a:t>
            </a:r>
            <a:r>
              <a:rPr lang="el-GR" dirty="0"/>
              <a:t> = 233.6 </a:t>
            </a:r>
            <a:r>
              <a:rPr lang="en-US" dirty="0"/>
              <a:t>km s</a:t>
            </a:r>
            <a:r>
              <a:rPr lang="en-US" baseline="30000" dirty="0"/>
              <a:t>−1</a:t>
            </a:r>
            <a:r>
              <a:rPr lang="en-US" dirty="0"/>
              <a:t> (model 2). Red data points represent high-mass star-forming regions (Reid et al. </a:t>
            </a:r>
            <a:r>
              <a:rPr lang="en-US" dirty="0">
                <a:hlinkClick r:id="rId3"/>
              </a:rPr>
              <a:t>2014</a:t>
            </a:r>
            <a:r>
              <a:rPr lang="en-US" dirty="0"/>
              <a:t>). Gray data points are taken from </a:t>
            </a:r>
            <a:r>
              <a:rPr lang="en-US" dirty="0" err="1"/>
              <a:t>Sofue</a:t>
            </a:r>
            <a:r>
              <a:rPr lang="en-US" dirty="0"/>
              <a:t> et al. (</a:t>
            </a:r>
            <a:r>
              <a:rPr lang="en-US" dirty="0">
                <a:hlinkClick r:id="rId4"/>
              </a:rPr>
              <a:t>2009</a:t>
            </a:r>
            <a:r>
              <a:rPr lang="en-US" dirty="0"/>
              <a:t>) and are rescaled to new (</a:t>
            </a:r>
            <a:r>
              <a:rPr lang="en-US" i="1" dirty="0"/>
              <a:t>R</a:t>
            </a:r>
            <a:r>
              <a:rPr lang="en-US" baseline="-25000" dirty="0"/>
              <a:t>0</a:t>
            </a:r>
            <a:r>
              <a:rPr lang="en-US" dirty="0"/>
              <a:t>, </a:t>
            </a:r>
            <a:r>
              <a:rPr lang="el-GR" dirty="0"/>
              <a:t>Θ</a:t>
            </a:r>
            <a:r>
              <a:rPr lang="el-GR" baseline="-25000" dirty="0"/>
              <a:t>0</a:t>
            </a:r>
            <a:r>
              <a:rPr lang="el-GR" dirty="0"/>
              <a:t>) </a:t>
            </a:r>
            <a:r>
              <a:rPr lang="en-US" dirty="0"/>
              <a:t>using formula . Solid and dashed lines show the best-fitting models (linear and universal, respectively).</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38341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D76E4F5-91C9-DF48-9CE0-126FA0B72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6381D6-E2E0-6E4D-BA4E-406AE838CB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4028B9D7-B52F-B146-B3F5-1C45411D975C}"/>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A62FC93-62D0-3043-94DB-8690B7A91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bubble data not fit --- unrelaxed young structures and thick disk stars</a:t>
            </a:r>
          </a:p>
        </p:txBody>
      </p:sp>
    </p:spTree>
    <p:extLst>
      <p:ext uri="{BB962C8B-B14F-4D97-AF65-F5344CB8AC3E}">
        <p14:creationId xmlns:p14="http://schemas.microsoft.com/office/powerpoint/2010/main" val="1010052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D76E4F5-91C9-DF48-9CE0-126FA0B72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6381D6-E2E0-6E4D-BA4E-406AE838CB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4028B9D7-B52F-B146-B3F5-1C45411D975C}"/>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A62FC93-62D0-3043-94DB-8690B7A91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1886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68E94510-A9BB-3444-924F-5CC0D9DEB9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301911-644C-2E4A-97D5-04A06D90B0F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45B2B8BB-530F-CD4A-B0A2-7335136F2F2E}"/>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143A1D27-0EF2-C94A-8C00-E48336AC94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alphabetical except for Orion Spur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56B39C50-A063-39FF-B12E-DCFF83EE5D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6030FB-D2EF-4240-8573-34F739AFCE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5890" name="Rectangle 2">
            <a:extLst>
              <a:ext uri="{FF2B5EF4-FFF2-40B4-BE49-F238E27FC236}">
                <a16:creationId xmlns:a16="http://schemas.microsoft.com/office/drawing/2014/main" id="{CE8E2573-1FE0-75FC-0DE1-4864691C11E6}"/>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388FA980-29E9-F7D4-03DE-8CFDEC0B7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long vectors radiate from Sun for distance uncertainties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solidFill>
                  <a:srgbClr val="000000"/>
                </a:solidFill>
                <a:latin typeface="Arial" panose="020B0604020202020204" pitchFamily="34" charset="0"/>
                <a:ea typeface="ＭＳ Ｐゴシック" panose="020B0600070205080204" pitchFamily="34" charset="-128"/>
              </a:rPr>
              <a:t>yellow = inner Galaxy sources … open circles = arm assignment unclear</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3588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43281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802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30CE4E1-2A94-C748-8A57-B0FE6C0C8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CEB522-BD7F-F441-BD33-F8A7B190A9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8E57826D-7002-9545-96E7-BB6BEBD2A09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D8A7407B-87B2-1D4A-8196-425BD3897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56168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2972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52390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Left: </a:t>
            </a:r>
            <a:r>
              <a:rPr lang="en-US" sz="1200" kern="1200" dirty="0">
                <a:solidFill>
                  <a:schemeClr val="tx1"/>
                </a:solidFill>
                <a:effectLst/>
                <a:latin typeface="Arial" charset="0"/>
                <a:ea typeface="ＭＳ Ｐゴシック" charset="-128"/>
                <a:cs typeface="ＭＳ Ｐゴシック" charset="-128"/>
              </a:rPr>
              <a:t>Adopted age distribution for the S05 GGC sample based on either MF09 alone (black), or MF09 plus additional sources of age information in the literature (for those clusters not studied by MF09; dark gray). The shaded region corresponds to ages in excess of that of the universe (Komatsu et al. 2011). </a:t>
            </a:r>
            <a:endParaRPr lang="en-US" dirty="0"/>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0599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Hercules and Virgo have </a:t>
            </a:r>
            <a:r>
              <a:rPr lang="en-US" altLang="en-US" dirty="0" err="1">
                <a:latin typeface="Arial" panose="020B0604020202020204" pitchFamily="34" charset="0"/>
                <a:ea typeface="ＭＳ Ｐゴシック" panose="020B0600070205080204" pitchFamily="34" charset="-128"/>
              </a:rPr>
              <a:t>overdensities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049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Enceladus was offspring of Gaia (but so were a lot of folks … dumb name)</a:t>
            </a:r>
          </a:p>
          <a:p>
            <a:pPr eaLnBrk="1" hangingPunct="1"/>
            <a:r>
              <a:rPr lang="en-US" altLang="en-US" dirty="0">
                <a:latin typeface="Arial" panose="020B0604020202020204" pitchFamily="34" charset="0"/>
                <a:ea typeface="ＭＳ Ｐゴシック" panose="020B0600070205080204" pitchFamily="34" charset="-128"/>
              </a:rPr>
              <a:t>more mass added in gas and dark matter</a:t>
            </a:r>
          </a:p>
        </p:txBody>
      </p:sp>
    </p:spTree>
    <p:extLst>
      <p:ext uri="{BB962C8B-B14F-4D97-AF65-F5344CB8AC3E}">
        <p14:creationId xmlns:p14="http://schemas.microsoft.com/office/powerpoint/2010/main" val="88502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33923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3893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30CE4E1-2A94-C748-8A57-B0FE6C0C8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CEB522-BD7F-F441-BD33-F8A7B190A9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8E57826D-7002-9545-96E7-BB6BEBD2A09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D8A7407B-87B2-1D4A-8196-425BD3897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9117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3448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2EF54-470E-E1DB-FE42-B423DD886A1B}"/>
            </a:ext>
          </a:extLst>
        </p:cNvPr>
        <p:cNvGrpSpPr/>
        <p:nvPr/>
      </p:nvGrpSpPr>
      <p:grpSpPr>
        <a:xfrm>
          <a:off x="0" y="0"/>
          <a:ext cx="0" cy="0"/>
          <a:chOff x="0" y="0"/>
          <a:chExt cx="0" cy="0"/>
        </a:xfrm>
      </p:grpSpPr>
      <p:sp>
        <p:nvSpPr>
          <p:cNvPr id="50177" name="Rectangle 6">
            <a:extLst>
              <a:ext uri="{FF2B5EF4-FFF2-40B4-BE49-F238E27FC236}">
                <a16:creationId xmlns:a16="http://schemas.microsoft.com/office/drawing/2014/main" id="{DC26BF32-74FC-4D16-94DC-0BBA7E342F0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50178" name="Rectangle 7">
            <a:extLst>
              <a:ext uri="{FF2B5EF4-FFF2-40B4-BE49-F238E27FC236}">
                <a16:creationId xmlns:a16="http://schemas.microsoft.com/office/drawing/2014/main" id="{4736BFBC-599D-F672-950C-1BF9282AC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2E762-CB59-E64A-896D-7694ADBECDA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0179" name="Rectangle 2">
            <a:extLst>
              <a:ext uri="{FF2B5EF4-FFF2-40B4-BE49-F238E27FC236}">
                <a16:creationId xmlns:a16="http://schemas.microsoft.com/office/drawing/2014/main" id="{9274A958-EF9F-86C9-97AC-D8B83D5DE7C2}"/>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F75FE23-30A5-30F1-C9E3-C2ACA56083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X. How many months of observations were included in Gaia DR2? … 22 months</a:t>
            </a:r>
          </a:p>
          <a:p>
            <a:pPr eaLnBrk="1" hangingPunct="1"/>
            <a:r>
              <a:rPr lang="en-US" altLang="en-US" dirty="0">
                <a:latin typeface="Arial" panose="020B0604020202020204" pitchFamily="34" charset="0"/>
                <a:ea typeface="ＭＳ Ｐゴシック" panose="020B0600070205080204" pitchFamily="34" charset="-128"/>
              </a:rPr>
              <a:t>X. What types of objects are used to tie the Gaia grid to ICRS? … quasars</a:t>
            </a:r>
          </a:p>
          <a:p>
            <a:pPr eaLnBrk="1" hangingPunct="1"/>
            <a:r>
              <a:rPr lang="en-US" altLang="en-US" dirty="0">
                <a:latin typeface="Arial" panose="020B0604020202020204" pitchFamily="34" charset="0"/>
                <a:ea typeface="ＭＳ Ｐゴシック" panose="020B0600070205080204" pitchFamily="34" charset="-128"/>
              </a:rPr>
              <a:t>X. Are the positions and parallaxes known to better or worse than 1 milliarcsecond at G = 17? … </a:t>
            </a:r>
            <a:r>
              <a:rPr lang="en-US" altLang="en-US" dirty="0">
                <a:solidFill>
                  <a:srgbClr val="FF0000"/>
                </a:solidFill>
                <a:latin typeface="Arial" panose="020B0604020202020204" pitchFamily="34" charset="0"/>
                <a:ea typeface="ＭＳ Ｐゴシック" panose="020B0600070205080204" pitchFamily="34" charset="-128"/>
              </a:rPr>
              <a:t>better: 0.04 mas for G &lt; 14, 0.1 mas at G = 17, 0.7 mas at G = 20</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69288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24CED93E-48D9-0043-87BD-B86F65E01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19F5A-B6DB-E349-B460-42AE906806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FB6F6A21-0FC1-8344-B0D6-A40A71B4E9A7}"/>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868A98A-8413-1F41-9C7D-CBFF0AE545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3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44C24026-59F4-4D47-BA03-F983F18597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38DFD6-2579-E547-8F0A-155E41B5C8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7E9BE153-23EF-0B4B-85D2-9240D556C61A}"/>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10370C72-D8D3-764C-AEEF-2B907B2FD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French</a:t>
            </a:r>
          </a:p>
          <a:p>
            <a:pPr eaLnBrk="1" hangingPunct="1"/>
            <a:r>
              <a:rPr lang="en-US" altLang="en-US">
                <a:latin typeface="Arial" panose="020B0604020202020204" pitchFamily="34" charset="0"/>
                <a:ea typeface="ＭＳ Ｐゴシック" panose="020B0600070205080204" pitchFamily="34" charset="-128"/>
              </a:rPr>
              <a:t>102 vs. 103 (by Messier in 1781) due to confusion about entry 102, which was duplication of 101 or new NGC 5866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BCD46F-DDE7-694D-A4EC-5E6979D115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951FE9-A9F3-2E48-BF4B-84725D762E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E4224-6F03-0648-A3B0-C4D30D080750}"/>
              </a:ext>
            </a:extLst>
          </p:cNvPr>
          <p:cNvSpPr>
            <a:spLocks noGrp="1" noChangeArrowheads="1"/>
          </p:cNvSpPr>
          <p:nvPr>
            <p:ph type="sldNum" sz="quarter" idx="12"/>
          </p:nvPr>
        </p:nvSpPr>
        <p:spPr>
          <a:ln/>
        </p:spPr>
        <p:txBody>
          <a:bodyPr/>
          <a:lstStyle>
            <a:lvl1pPr>
              <a:defRPr/>
            </a:lvl1pPr>
          </a:lstStyle>
          <a:p>
            <a:pPr>
              <a:defRPr/>
            </a:pPr>
            <a:fld id="{8EAB20D8-9952-164E-8BE0-F1AB3415728F}" type="slidenum">
              <a:rPr lang="en-US" altLang="en-US"/>
              <a:pPr>
                <a:defRPr/>
              </a:pPr>
              <a:t>‹#›</a:t>
            </a:fld>
            <a:endParaRPr lang="en-US" altLang="en-US"/>
          </a:p>
        </p:txBody>
      </p:sp>
    </p:spTree>
    <p:extLst>
      <p:ext uri="{BB962C8B-B14F-4D97-AF65-F5344CB8AC3E}">
        <p14:creationId xmlns:p14="http://schemas.microsoft.com/office/powerpoint/2010/main" val="239079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D2B0AA-7658-6F49-8C70-8E47557D64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A333C-FA2B-9C4E-B229-DECBD3B6E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6BE19E-A354-A34F-A749-7F9934D9A227}"/>
              </a:ext>
            </a:extLst>
          </p:cNvPr>
          <p:cNvSpPr>
            <a:spLocks noGrp="1" noChangeArrowheads="1"/>
          </p:cNvSpPr>
          <p:nvPr>
            <p:ph type="sldNum" sz="quarter" idx="12"/>
          </p:nvPr>
        </p:nvSpPr>
        <p:spPr>
          <a:ln/>
        </p:spPr>
        <p:txBody>
          <a:bodyPr/>
          <a:lstStyle>
            <a:lvl1pPr>
              <a:defRPr/>
            </a:lvl1pPr>
          </a:lstStyle>
          <a:p>
            <a:pPr>
              <a:defRPr/>
            </a:pPr>
            <a:fld id="{82E7C263-6D54-EC4B-AF28-32D2FA3FF20B}" type="slidenum">
              <a:rPr lang="en-US" altLang="en-US"/>
              <a:pPr>
                <a:defRPr/>
              </a:pPr>
              <a:t>‹#›</a:t>
            </a:fld>
            <a:endParaRPr lang="en-US" altLang="en-US"/>
          </a:p>
        </p:txBody>
      </p:sp>
    </p:spTree>
    <p:extLst>
      <p:ext uri="{BB962C8B-B14F-4D97-AF65-F5344CB8AC3E}">
        <p14:creationId xmlns:p14="http://schemas.microsoft.com/office/powerpoint/2010/main" val="1215498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21E9F4-E9CC-6740-8197-5C47598E0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1FB16E-4E7C-214E-A752-2E3A84BFF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0F12EF-0796-3D4C-8619-84D06EB55141}"/>
              </a:ext>
            </a:extLst>
          </p:cNvPr>
          <p:cNvSpPr>
            <a:spLocks noGrp="1" noChangeArrowheads="1"/>
          </p:cNvSpPr>
          <p:nvPr>
            <p:ph type="sldNum" sz="quarter" idx="12"/>
          </p:nvPr>
        </p:nvSpPr>
        <p:spPr>
          <a:ln/>
        </p:spPr>
        <p:txBody>
          <a:bodyPr/>
          <a:lstStyle>
            <a:lvl1pPr>
              <a:defRPr/>
            </a:lvl1pPr>
          </a:lstStyle>
          <a:p>
            <a:pPr>
              <a:defRPr/>
            </a:pPr>
            <a:fld id="{E4AC4799-25AA-EF49-BE81-2DA446D4F7CB}" type="slidenum">
              <a:rPr lang="en-US" altLang="en-US"/>
              <a:pPr>
                <a:defRPr/>
              </a:pPr>
              <a:t>‹#›</a:t>
            </a:fld>
            <a:endParaRPr lang="en-US" altLang="en-US"/>
          </a:p>
        </p:txBody>
      </p:sp>
    </p:spTree>
    <p:extLst>
      <p:ext uri="{BB962C8B-B14F-4D97-AF65-F5344CB8AC3E}">
        <p14:creationId xmlns:p14="http://schemas.microsoft.com/office/powerpoint/2010/main" val="3860007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86964B-9341-A844-A266-82133688350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1AD24520-3020-6C41-A6E7-CE5207863EC7}"/>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D33395FE-5BC1-CC47-8D97-2EF5E0EB037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563FC304-01EA-9B46-B95F-87366268F84E}" type="slidenum">
              <a:rPr lang="en-US" altLang="en-US"/>
              <a:pPr>
                <a:defRPr/>
              </a:pPr>
              <a:t>‹#›</a:t>
            </a:fld>
            <a:endParaRPr lang="en-US" altLang="en-US"/>
          </a:p>
        </p:txBody>
      </p:sp>
    </p:spTree>
    <p:extLst>
      <p:ext uri="{BB962C8B-B14F-4D97-AF65-F5344CB8AC3E}">
        <p14:creationId xmlns:p14="http://schemas.microsoft.com/office/powerpoint/2010/main" val="4013259762"/>
      </p:ext>
    </p:extLst>
  </p:cSld>
  <p:clrMapOvr>
    <a:masterClrMapping/>
  </p:clrMapOvr>
  <p:transition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7DC5B5-84E4-4B40-85AE-E891ECCDB76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1B693096-0134-094B-8F86-5CA460335B0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20807C16-4EDD-BD43-9DF5-17D23B0B5B9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CB7B140-E52F-3E40-B7DA-58A5DD56375A}" type="slidenum">
              <a:rPr lang="en-US" altLang="en-US"/>
              <a:pPr>
                <a:defRPr/>
              </a:pPr>
              <a:t>‹#›</a:t>
            </a:fld>
            <a:endParaRPr lang="en-US" altLang="en-US"/>
          </a:p>
        </p:txBody>
      </p:sp>
    </p:spTree>
    <p:extLst>
      <p:ext uri="{BB962C8B-B14F-4D97-AF65-F5344CB8AC3E}">
        <p14:creationId xmlns:p14="http://schemas.microsoft.com/office/powerpoint/2010/main" val="647094187"/>
      </p:ext>
    </p:extLst>
  </p:cSld>
  <p:clrMapOvr>
    <a:masterClrMapping/>
  </p:clrMapOvr>
  <p:transition advClick="0"/>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9AD8318-993D-E243-9A98-505EC67DFB2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7925F341-5A3C-3C48-9491-3DF0A0BFA4CF}"/>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C3C72612-56EB-B74C-8F98-F529AC4E67D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33EA249-7CC2-D84A-9F5E-90435860F5A4}" type="slidenum">
              <a:rPr lang="en-US" altLang="en-US"/>
              <a:pPr>
                <a:defRPr/>
              </a:pPr>
              <a:t>‹#›</a:t>
            </a:fld>
            <a:endParaRPr lang="en-US" altLang="en-US"/>
          </a:p>
        </p:txBody>
      </p:sp>
    </p:spTree>
    <p:extLst>
      <p:ext uri="{BB962C8B-B14F-4D97-AF65-F5344CB8AC3E}">
        <p14:creationId xmlns:p14="http://schemas.microsoft.com/office/powerpoint/2010/main" val="284313291"/>
      </p:ext>
    </p:extLst>
  </p:cSld>
  <p:clrMapOvr>
    <a:masterClrMapping/>
  </p:clrMapOvr>
  <p:transition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AE529-FB3E-1E41-BD24-F6AA733FA3C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F48F8F7-0493-5245-BE51-C4BCC16CE4B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4055A39-22D1-334C-87DC-EB0AB481CD8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33A70FF-9E04-DE4E-8ED2-5DC3A67D9E46}" type="slidenum">
              <a:rPr lang="en-US" altLang="en-US"/>
              <a:pPr>
                <a:defRPr/>
              </a:pPr>
              <a:t>‹#›</a:t>
            </a:fld>
            <a:endParaRPr lang="en-US" altLang="en-US"/>
          </a:p>
        </p:txBody>
      </p:sp>
    </p:spTree>
    <p:extLst>
      <p:ext uri="{BB962C8B-B14F-4D97-AF65-F5344CB8AC3E}">
        <p14:creationId xmlns:p14="http://schemas.microsoft.com/office/powerpoint/2010/main" val="2569197509"/>
      </p:ext>
    </p:extLst>
  </p:cSld>
  <p:clrMapOvr>
    <a:masterClrMapping/>
  </p:clrMapOvr>
  <p:transition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C64B68-75B0-2844-ABE4-B516E503C157}"/>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7811C6C2-B471-7748-A75D-0D9B93BFA2B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20D71701-8ADF-5A4E-AC07-039037E831D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FEDE464-61F0-1946-A5AB-522EC7667B5A}" type="slidenum">
              <a:rPr lang="en-US" altLang="en-US"/>
              <a:pPr>
                <a:defRPr/>
              </a:pPr>
              <a:t>‹#›</a:t>
            </a:fld>
            <a:endParaRPr lang="en-US" altLang="en-US"/>
          </a:p>
        </p:txBody>
      </p:sp>
    </p:spTree>
    <p:extLst>
      <p:ext uri="{BB962C8B-B14F-4D97-AF65-F5344CB8AC3E}">
        <p14:creationId xmlns:p14="http://schemas.microsoft.com/office/powerpoint/2010/main" val="965050162"/>
      </p:ext>
    </p:extLst>
  </p:cSld>
  <p:clrMapOvr>
    <a:masterClrMapping/>
  </p:clrMapOvr>
  <p:transition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DA7A9F-AF93-3A45-97E0-B7906DE27C9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B0E5FC83-4C37-714B-B4E6-376FCFEDB2C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73553B53-299E-FA4C-9CB0-B90FB72BC0A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A46362B9-617B-8545-8A01-3D5FF48CD6FB}" type="slidenum">
              <a:rPr lang="en-US" altLang="en-US"/>
              <a:pPr>
                <a:defRPr/>
              </a:pPr>
              <a:t>‹#›</a:t>
            </a:fld>
            <a:endParaRPr lang="en-US" altLang="en-US"/>
          </a:p>
        </p:txBody>
      </p:sp>
    </p:spTree>
    <p:extLst>
      <p:ext uri="{BB962C8B-B14F-4D97-AF65-F5344CB8AC3E}">
        <p14:creationId xmlns:p14="http://schemas.microsoft.com/office/powerpoint/2010/main" val="2733270240"/>
      </p:ext>
    </p:extLst>
  </p:cSld>
  <p:clrMapOvr>
    <a:masterClrMapping/>
  </p:clrMapOvr>
  <p:transition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461C0C-9855-D542-90AB-E9CA5446B9D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2C671829-1771-3F47-818D-85105E47C7C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C8044E1B-ACCA-6F4D-A24B-52F04AA24A4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705A0C9-C833-A449-B7C8-54E9980CFCD3}" type="slidenum">
              <a:rPr lang="en-US" altLang="en-US"/>
              <a:pPr>
                <a:defRPr/>
              </a:pPr>
              <a:t>‹#›</a:t>
            </a:fld>
            <a:endParaRPr lang="en-US" altLang="en-US"/>
          </a:p>
        </p:txBody>
      </p:sp>
    </p:spTree>
    <p:extLst>
      <p:ext uri="{BB962C8B-B14F-4D97-AF65-F5344CB8AC3E}">
        <p14:creationId xmlns:p14="http://schemas.microsoft.com/office/powerpoint/2010/main" val="3931373741"/>
      </p:ext>
    </p:extLst>
  </p:cSld>
  <p:clrMapOvr>
    <a:masterClrMapping/>
  </p:clrMapOvr>
  <p:transition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8FEB93-B401-CF41-A2EC-A92D0F10730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814B561-4CED-784D-B631-3201B289582D}"/>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7BA546E-4E53-3A46-A3F4-E746E3D01F1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4EF5103-6AE4-3A43-A1DD-45F9176CD98D}" type="slidenum">
              <a:rPr lang="en-US" altLang="en-US"/>
              <a:pPr>
                <a:defRPr/>
              </a:pPr>
              <a:t>‹#›</a:t>
            </a:fld>
            <a:endParaRPr lang="en-US" altLang="en-US"/>
          </a:p>
        </p:txBody>
      </p:sp>
    </p:spTree>
    <p:extLst>
      <p:ext uri="{BB962C8B-B14F-4D97-AF65-F5344CB8AC3E}">
        <p14:creationId xmlns:p14="http://schemas.microsoft.com/office/powerpoint/2010/main" val="4070019164"/>
      </p:ext>
    </p:extLst>
  </p:cSld>
  <p:clrMapOvr>
    <a:masterClrMapping/>
  </p:clrMapOvr>
  <p:transition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2E8C5B0-FD49-8046-AF62-C5ADF5A70CF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49A247A-FB07-E347-AE30-0F521FF1F24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30372A1-5987-5D47-A9AD-71EA28A275D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B07FF1E-9B2A-3A41-A610-486648081FD9}" type="slidenum">
              <a:rPr lang="en-US" altLang="en-US"/>
              <a:pPr>
                <a:defRPr/>
              </a:pPr>
              <a:t>‹#›</a:t>
            </a:fld>
            <a:endParaRPr lang="en-US" altLang="en-US"/>
          </a:p>
        </p:txBody>
      </p:sp>
    </p:spTree>
    <p:extLst>
      <p:ext uri="{BB962C8B-B14F-4D97-AF65-F5344CB8AC3E}">
        <p14:creationId xmlns:p14="http://schemas.microsoft.com/office/powerpoint/2010/main" val="2118896846"/>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E14B9A-F644-BD40-BAA7-CBC27D3902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A3BD7B-670B-1D45-8FF6-A107D17E45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00A928-8C0A-E047-9310-9B4C1390AB40}"/>
              </a:ext>
            </a:extLst>
          </p:cNvPr>
          <p:cNvSpPr>
            <a:spLocks noGrp="1" noChangeArrowheads="1"/>
          </p:cNvSpPr>
          <p:nvPr>
            <p:ph type="sldNum" sz="quarter" idx="12"/>
          </p:nvPr>
        </p:nvSpPr>
        <p:spPr>
          <a:ln/>
        </p:spPr>
        <p:txBody>
          <a:bodyPr/>
          <a:lstStyle>
            <a:lvl1pPr>
              <a:defRPr/>
            </a:lvl1pPr>
          </a:lstStyle>
          <a:p>
            <a:pPr>
              <a:defRPr/>
            </a:pPr>
            <a:fld id="{AA73B275-DD31-7A47-A3EE-08461C500B22}" type="slidenum">
              <a:rPr lang="en-US" altLang="en-US"/>
              <a:pPr>
                <a:defRPr/>
              </a:pPr>
              <a:t>‹#›</a:t>
            </a:fld>
            <a:endParaRPr lang="en-US" altLang="en-US"/>
          </a:p>
        </p:txBody>
      </p:sp>
    </p:spTree>
    <p:extLst>
      <p:ext uri="{BB962C8B-B14F-4D97-AF65-F5344CB8AC3E}">
        <p14:creationId xmlns:p14="http://schemas.microsoft.com/office/powerpoint/2010/main" val="20849959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9C0A15-32B1-8A49-A8BF-121924FDD99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2BAE2CE3-D59A-6F43-B8CF-663193A1F90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13D3B787-4744-5B46-B284-591DDF31176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052EF99-2DC4-C147-B457-3C6CF46FC3C5}" type="slidenum">
              <a:rPr lang="en-US" altLang="en-US"/>
              <a:pPr>
                <a:defRPr/>
              </a:pPr>
              <a:t>‹#›</a:t>
            </a:fld>
            <a:endParaRPr lang="en-US" altLang="en-US"/>
          </a:p>
        </p:txBody>
      </p:sp>
    </p:spTree>
    <p:extLst>
      <p:ext uri="{BB962C8B-B14F-4D97-AF65-F5344CB8AC3E}">
        <p14:creationId xmlns:p14="http://schemas.microsoft.com/office/powerpoint/2010/main" val="3015803725"/>
      </p:ext>
    </p:extLst>
  </p:cSld>
  <p:clrMapOvr>
    <a:masterClrMapping/>
  </p:clrMapOvr>
  <p:transition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71600B-0AE4-7044-A122-2155212141F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73C5F60D-C89A-5A46-A267-21B59715A54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C3F2222-F16E-564C-8D3C-8F2A707F30BB}"/>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36C730E-57C0-5F46-8BC3-FFBA2D549DA4}" type="slidenum">
              <a:rPr lang="en-US" altLang="en-US"/>
              <a:pPr>
                <a:defRPr/>
              </a:pPr>
              <a:t>‹#›</a:t>
            </a:fld>
            <a:endParaRPr lang="en-US" altLang="en-US"/>
          </a:p>
        </p:txBody>
      </p:sp>
    </p:spTree>
    <p:extLst>
      <p:ext uri="{BB962C8B-B14F-4D97-AF65-F5344CB8AC3E}">
        <p14:creationId xmlns:p14="http://schemas.microsoft.com/office/powerpoint/2010/main" val="495697899"/>
      </p:ext>
    </p:extLst>
  </p:cSld>
  <p:clrMapOvr>
    <a:masterClrMapping/>
  </p:clrMapOvr>
  <p:transition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CDC66-62A6-DD4E-9504-F7826B6239F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F12E618-F380-7241-A092-A64FD92058C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C3076A4-32C8-A243-9856-7C22E94AAD2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EBE3670-BBB6-A444-9FC1-3A49F62C9C3E}" type="slidenum">
              <a:rPr lang="en-US" altLang="en-US"/>
              <a:pPr>
                <a:defRPr/>
              </a:pPr>
              <a:t>‹#›</a:t>
            </a:fld>
            <a:endParaRPr lang="en-US" altLang="en-US"/>
          </a:p>
        </p:txBody>
      </p:sp>
    </p:spTree>
    <p:extLst>
      <p:ext uri="{BB962C8B-B14F-4D97-AF65-F5344CB8AC3E}">
        <p14:creationId xmlns:p14="http://schemas.microsoft.com/office/powerpoint/2010/main" val="2468979176"/>
      </p:ext>
    </p:extLst>
  </p:cSld>
  <p:clrMapOvr>
    <a:masterClrMapping/>
  </p:clrMapOvr>
  <p:transition advClick="0"/>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78B5AED-3DE3-114B-BEA9-579A4D53AA4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A1FE603C-F39F-B541-8155-F58EC08765E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6F981BDB-DF47-6B4B-8F1D-BCA84A4A0BD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19ACB3A-2A76-504A-9B5C-BEBC2927129D}" type="slidenum">
              <a:rPr lang="en-US" altLang="en-US"/>
              <a:pPr>
                <a:defRPr/>
              </a:pPr>
              <a:t>‹#›</a:t>
            </a:fld>
            <a:endParaRPr lang="en-US" altLang="en-US"/>
          </a:p>
        </p:txBody>
      </p:sp>
    </p:spTree>
    <p:extLst>
      <p:ext uri="{BB962C8B-B14F-4D97-AF65-F5344CB8AC3E}">
        <p14:creationId xmlns:p14="http://schemas.microsoft.com/office/powerpoint/2010/main" val="938898388"/>
      </p:ext>
    </p:extLst>
  </p:cSld>
  <p:clrMapOvr>
    <a:masterClrMapping/>
  </p:clrMapOvr>
  <p:transition advClick="0"/>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DF96EB-499F-4A48-A674-8DF7A0E585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04DA46-5C34-0B45-9C2E-00A6995589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ED59D1-6E98-D74F-A50A-84E538AD3C2D}"/>
              </a:ext>
            </a:extLst>
          </p:cNvPr>
          <p:cNvSpPr>
            <a:spLocks noGrp="1" noChangeArrowheads="1"/>
          </p:cNvSpPr>
          <p:nvPr>
            <p:ph type="sldNum" sz="quarter" idx="12"/>
          </p:nvPr>
        </p:nvSpPr>
        <p:spPr>
          <a:ln/>
        </p:spPr>
        <p:txBody>
          <a:bodyPr/>
          <a:lstStyle>
            <a:lvl1pPr>
              <a:defRPr/>
            </a:lvl1pPr>
          </a:lstStyle>
          <a:p>
            <a:pPr>
              <a:defRPr/>
            </a:pPr>
            <a:fld id="{D2869E26-AA12-0746-913E-7C701240AFAE}" type="slidenum">
              <a:rPr lang="en-US" altLang="en-US"/>
              <a:pPr>
                <a:defRPr/>
              </a:pPr>
              <a:t>‹#›</a:t>
            </a:fld>
            <a:endParaRPr lang="en-US" altLang="en-US"/>
          </a:p>
        </p:txBody>
      </p:sp>
    </p:spTree>
    <p:extLst>
      <p:ext uri="{BB962C8B-B14F-4D97-AF65-F5344CB8AC3E}">
        <p14:creationId xmlns:p14="http://schemas.microsoft.com/office/powerpoint/2010/main" val="39898518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DB25CB-6B46-A248-A9A7-AFF78C3271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18A402-E24E-E34E-91F7-C39EED3536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99A4B3-2063-784E-BED3-C5B44CA8FBC6}"/>
              </a:ext>
            </a:extLst>
          </p:cNvPr>
          <p:cNvSpPr>
            <a:spLocks noGrp="1" noChangeArrowheads="1"/>
          </p:cNvSpPr>
          <p:nvPr>
            <p:ph type="sldNum" sz="quarter" idx="12"/>
          </p:nvPr>
        </p:nvSpPr>
        <p:spPr>
          <a:ln/>
        </p:spPr>
        <p:txBody>
          <a:bodyPr/>
          <a:lstStyle>
            <a:lvl1pPr>
              <a:defRPr/>
            </a:lvl1pPr>
          </a:lstStyle>
          <a:p>
            <a:pPr>
              <a:defRPr/>
            </a:pPr>
            <a:fld id="{BB82B853-D75F-F146-BEFB-20AC725162C7}" type="slidenum">
              <a:rPr lang="en-US" altLang="en-US"/>
              <a:pPr>
                <a:defRPr/>
              </a:pPr>
              <a:t>‹#›</a:t>
            </a:fld>
            <a:endParaRPr lang="en-US" altLang="en-US"/>
          </a:p>
        </p:txBody>
      </p:sp>
    </p:spTree>
    <p:extLst>
      <p:ext uri="{BB962C8B-B14F-4D97-AF65-F5344CB8AC3E}">
        <p14:creationId xmlns:p14="http://schemas.microsoft.com/office/powerpoint/2010/main" val="4695441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863007-04AB-B847-A951-B7783B50E9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3EB89E-B48D-D840-A268-5D2E7C34BB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706AF5-727E-6140-BF66-101B1F60AED8}"/>
              </a:ext>
            </a:extLst>
          </p:cNvPr>
          <p:cNvSpPr>
            <a:spLocks noGrp="1" noChangeArrowheads="1"/>
          </p:cNvSpPr>
          <p:nvPr>
            <p:ph type="sldNum" sz="quarter" idx="12"/>
          </p:nvPr>
        </p:nvSpPr>
        <p:spPr>
          <a:ln/>
        </p:spPr>
        <p:txBody>
          <a:bodyPr/>
          <a:lstStyle>
            <a:lvl1pPr>
              <a:defRPr/>
            </a:lvl1pPr>
          </a:lstStyle>
          <a:p>
            <a:pPr>
              <a:defRPr/>
            </a:pPr>
            <a:fld id="{D401FFE8-CDA3-D848-925F-F360EC785A56}" type="slidenum">
              <a:rPr lang="en-US" altLang="en-US"/>
              <a:pPr>
                <a:defRPr/>
              </a:pPr>
              <a:t>‹#›</a:t>
            </a:fld>
            <a:endParaRPr lang="en-US" altLang="en-US"/>
          </a:p>
        </p:txBody>
      </p:sp>
    </p:spTree>
    <p:extLst>
      <p:ext uri="{BB962C8B-B14F-4D97-AF65-F5344CB8AC3E}">
        <p14:creationId xmlns:p14="http://schemas.microsoft.com/office/powerpoint/2010/main" val="23074362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45AA848-8D93-4147-AD77-D1DBBEEA99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C8E20D-2793-DE42-B050-A1C83EE08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4A8354-4BCD-8245-914E-E9C81D84D417}"/>
              </a:ext>
            </a:extLst>
          </p:cNvPr>
          <p:cNvSpPr>
            <a:spLocks noGrp="1" noChangeArrowheads="1"/>
          </p:cNvSpPr>
          <p:nvPr>
            <p:ph type="sldNum" sz="quarter" idx="12"/>
          </p:nvPr>
        </p:nvSpPr>
        <p:spPr>
          <a:ln/>
        </p:spPr>
        <p:txBody>
          <a:bodyPr/>
          <a:lstStyle>
            <a:lvl1pPr>
              <a:defRPr/>
            </a:lvl1pPr>
          </a:lstStyle>
          <a:p>
            <a:pPr>
              <a:defRPr/>
            </a:pPr>
            <a:fld id="{36CDF551-2387-9D41-BCDE-34786EC81082}" type="slidenum">
              <a:rPr lang="en-US" altLang="en-US"/>
              <a:pPr>
                <a:defRPr/>
              </a:pPr>
              <a:t>‹#›</a:t>
            </a:fld>
            <a:endParaRPr lang="en-US" altLang="en-US"/>
          </a:p>
        </p:txBody>
      </p:sp>
    </p:spTree>
    <p:extLst>
      <p:ext uri="{BB962C8B-B14F-4D97-AF65-F5344CB8AC3E}">
        <p14:creationId xmlns:p14="http://schemas.microsoft.com/office/powerpoint/2010/main" val="3784842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58A99B-5F6D-244E-B699-96ACBFA21EB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4BED1F4-12EC-054F-8331-01047A362D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3A9D0D-E048-0A4C-9F5B-6A6883E2C653}"/>
              </a:ext>
            </a:extLst>
          </p:cNvPr>
          <p:cNvSpPr>
            <a:spLocks noGrp="1" noChangeArrowheads="1"/>
          </p:cNvSpPr>
          <p:nvPr>
            <p:ph type="sldNum" sz="quarter" idx="12"/>
          </p:nvPr>
        </p:nvSpPr>
        <p:spPr>
          <a:ln/>
        </p:spPr>
        <p:txBody>
          <a:bodyPr/>
          <a:lstStyle>
            <a:lvl1pPr>
              <a:defRPr/>
            </a:lvl1pPr>
          </a:lstStyle>
          <a:p>
            <a:pPr>
              <a:defRPr/>
            </a:pPr>
            <a:fld id="{FEC2EA00-AB90-D440-AB2C-E4BB5962FD5A}" type="slidenum">
              <a:rPr lang="en-US" altLang="en-US"/>
              <a:pPr>
                <a:defRPr/>
              </a:pPr>
              <a:t>‹#›</a:t>
            </a:fld>
            <a:endParaRPr lang="en-US" altLang="en-US"/>
          </a:p>
        </p:txBody>
      </p:sp>
    </p:spTree>
    <p:extLst>
      <p:ext uri="{BB962C8B-B14F-4D97-AF65-F5344CB8AC3E}">
        <p14:creationId xmlns:p14="http://schemas.microsoft.com/office/powerpoint/2010/main" val="24105359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8414B3-8FEA-4C48-96FC-F76C03E0FD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D2D4B6-F5AD-8F4D-BB1F-8D901F3823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00987D6-336B-1A4B-ADAE-4E9C106C2A4E}"/>
              </a:ext>
            </a:extLst>
          </p:cNvPr>
          <p:cNvSpPr>
            <a:spLocks noGrp="1" noChangeArrowheads="1"/>
          </p:cNvSpPr>
          <p:nvPr>
            <p:ph type="sldNum" sz="quarter" idx="12"/>
          </p:nvPr>
        </p:nvSpPr>
        <p:spPr>
          <a:ln/>
        </p:spPr>
        <p:txBody>
          <a:bodyPr/>
          <a:lstStyle>
            <a:lvl1pPr>
              <a:defRPr/>
            </a:lvl1pPr>
          </a:lstStyle>
          <a:p>
            <a:pPr>
              <a:defRPr/>
            </a:pPr>
            <a:fld id="{D431C7CC-143E-8A40-9953-3A7F3441D140}" type="slidenum">
              <a:rPr lang="en-US" altLang="en-US"/>
              <a:pPr>
                <a:defRPr/>
              </a:pPr>
              <a:t>‹#›</a:t>
            </a:fld>
            <a:endParaRPr lang="en-US" altLang="en-US"/>
          </a:p>
        </p:txBody>
      </p:sp>
    </p:spTree>
    <p:extLst>
      <p:ext uri="{BB962C8B-B14F-4D97-AF65-F5344CB8AC3E}">
        <p14:creationId xmlns:p14="http://schemas.microsoft.com/office/powerpoint/2010/main" val="51661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24199829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A88D58-CFA6-C240-B7A7-71DBADBF727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168E6ED-15AE-664F-B713-90EBB96F8C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2DD1BF8-97F6-C340-B37F-CB127539945E}"/>
              </a:ext>
            </a:extLst>
          </p:cNvPr>
          <p:cNvSpPr>
            <a:spLocks noGrp="1" noChangeArrowheads="1"/>
          </p:cNvSpPr>
          <p:nvPr>
            <p:ph type="sldNum" sz="quarter" idx="12"/>
          </p:nvPr>
        </p:nvSpPr>
        <p:spPr>
          <a:ln/>
        </p:spPr>
        <p:txBody>
          <a:bodyPr/>
          <a:lstStyle>
            <a:lvl1pPr>
              <a:defRPr/>
            </a:lvl1pPr>
          </a:lstStyle>
          <a:p>
            <a:pPr>
              <a:defRPr/>
            </a:pPr>
            <a:fld id="{947387C0-6562-DE4B-8003-C6D8391C94E5}" type="slidenum">
              <a:rPr lang="en-US" altLang="en-US"/>
              <a:pPr>
                <a:defRPr/>
              </a:pPr>
              <a:t>‹#›</a:t>
            </a:fld>
            <a:endParaRPr lang="en-US" altLang="en-US"/>
          </a:p>
        </p:txBody>
      </p:sp>
    </p:spTree>
    <p:extLst>
      <p:ext uri="{BB962C8B-B14F-4D97-AF65-F5344CB8AC3E}">
        <p14:creationId xmlns:p14="http://schemas.microsoft.com/office/powerpoint/2010/main" val="10482716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795F30-993E-5A47-B73C-437963F958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363EEF-7CFD-9541-905B-A6C4411673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CED95D-6BA0-4845-BDC6-DFF20CF223E9}"/>
              </a:ext>
            </a:extLst>
          </p:cNvPr>
          <p:cNvSpPr>
            <a:spLocks noGrp="1" noChangeArrowheads="1"/>
          </p:cNvSpPr>
          <p:nvPr>
            <p:ph type="sldNum" sz="quarter" idx="12"/>
          </p:nvPr>
        </p:nvSpPr>
        <p:spPr>
          <a:ln/>
        </p:spPr>
        <p:txBody>
          <a:bodyPr/>
          <a:lstStyle>
            <a:lvl1pPr>
              <a:defRPr/>
            </a:lvl1pPr>
          </a:lstStyle>
          <a:p>
            <a:pPr>
              <a:defRPr/>
            </a:pPr>
            <a:fld id="{F4B607DA-C2F1-604A-88FB-AAA9532F6139}" type="slidenum">
              <a:rPr lang="en-US" altLang="en-US"/>
              <a:pPr>
                <a:defRPr/>
              </a:pPr>
              <a:t>‹#›</a:t>
            </a:fld>
            <a:endParaRPr lang="en-US" altLang="en-US"/>
          </a:p>
        </p:txBody>
      </p:sp>
    </p:spTree>
    <p:extLst>
      <p:ext uri="{BB962C8B-B14F-4D97-AF65-F5344CB8AC3E}">
        <p14:creationId xmlns:p14="http://schemas.microsoft.com/office/powerpoint/2010/main" val="28903422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C59A61-7052-FD46-B14B-25A119577E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DEBD1A-9232-1A42-B86B-83BA7D4A30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ACD776-84A5-974E-9C8F-07ADCE889D40}"/>
              </a:ext>
            </a:extLst>
          </p:cNvPr>
          <p:cNvSpPr>
            <a:spLocks noGrp="1" noChangeArrowheads="1"/>
          </p:cNvSpPr>
          <p:nvPr>
            <p:ph type="sldNum" sz="quarter" idx="12"/>
          </p:nvPr>
        </p:nvSpPr>
        <p:spPr>
          <a:ln/>
        </p:spPr>
        <p:txBody>
          <a:bodyPr/>
          <a:lstStyle>
            <a:lvl1pPr>
              <a:defRPr/>
            </a:lvl1pPr>
          </a:lstStyle>
          <a:p>
            <a:pPr>
              <a:defRPr/>
            </a:pPr>
            <a:fld id="{447453E0-0C98-6843-99C8-A514679ACEB7}" type="slidenum">
              <a:rPr lang="en-US" altLang="en-US"/>
              <a:pPr>
                <a:defRPr/>
              </a:pPr>
              <a:t>‹#›</a:t>
            </a:fld>
            <a:endParaRPr lang="en-US" altLang="en-US"/>
          </a:p>
        </p:txBody>
      </p:sp>
    </p:spTree>
    <p:extLst>
      <p:ext uri="{BB962C8B-B14F-4D97-AF65-F5344CB8AC3E}">
        <p14:creationId xmlns:p14="http://schemas.microsoft.com/office/powerpoint/2010/main" val="9462569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FC8642-018F-E74E-B082-CA8A6694E4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D2EAF3-879C-5E45-9E6C-1544E0068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2E0FBD-60CE-3144-B7A4-689C3F69E9F9}"/>
              </a:ext>
            </a:extLst>
          </p:cNvPr>
          <p:cNvSpPr>
            <a:spLocks noGrp="1" noChangeArrowheads="1"/>
          </p:cNvSpPr>
          <p:nvPr>
            <p:ph type="sldNum" sz="quarter" idx="12"/>
          </p:nvPr>
        </p:nvSpPr>
        <p:spPr>
          <a:ln/>
        </p:spPr>
        <p:txBody>
          <a:bodyPr/>
          <a:lstStyle>
            <a:lvl1pPr>
              <a:defRPr/>
            </a:lvl1pPr>
          </a:lstStyle>
          <a:p>
            <a:pPr>
              <a:defRPr/>
            </a:pPr>
            <a:fld id="{02F6CE88-0F31-E646-B8D4-5C639E914B91}" type="slidenum">
              <a:rPr lang="en-US" altLang="en-US"/>
              <a:pPr>
                <a:defRPr/>
              </a:pPr>
              <a:t>‹#›</a:t>
            </a:fld>
            <a:endParaRPr lang="en-US" altLang="en-US"/>
          </a:p>
        </p:txBody>
      </p:sp>
    </p:spTree>
    <p:extLst>
      <p:ext uri="{BB962C8B-B14F-4D97-AF65-F5344CB8AC3E}">
        <p14:creationId xmlns:p14="http://schemas.microsoft.com/office/powerpoint/2010/main" val="4263455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FA9B23-CB92-DD43-A750-4D208169C4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8D63EE-118C-B54F-B6A4-F327210D90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713C35-640C-E347-8A54-A0306194B18F}"/>
              </a:ext>
            </a:extLst>
          </p:cNvPr>
          <p:cNvSpPr>
            <a:spLocks noGrp="1" noChangeArrowheads="1"/>
          </p:cNvSpPr>
          <p:nvPr>
            <p:ph type="sldNum" sz="quarter" idx="12"/>
          </p:nvPr>
        </p:nvSpPr>
        <p:spPr>
          <a:ln/>
        </p:spPr>
        <p:txBody>
          <a:bodyPr/>
          <a:lstStyle>
            <a:lvl1pPr>
              <a:defRPr/>
            </a:lvl1pPr>
          </a:lstStyle>
          <a:p>
            <a:pPr>
              <a:defRPr/>
            </a:pPr>
            <a:fld id="{D00746E3-BB55-4442-B240-265E98394764}" type="slidenum">
              <a:rPr lang="en-US" altLang="en-US"/>
              <a:pPr>
                <a:defRPr/>
              </a:pPr>
              <a:t>‹#›</a:t>
            </a:fld>
            <a:endParaRPr lang="en-US" altLang="en-US"/>
          </a:p>
        </p:txBody>
      </p:sp>
    </p:spTree>
    <p:extLst>
      <p:ext uri="{BB962C8B-B14F-4D97-AF65-F5344CB8AC3E}">
        <p14:creationId xmlns:p14="http://schemas.microsoft.com/office/powerpoint/2010/main" val="2738470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E49410-1A1B-0645-A671-51FBD67D7F1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0BD7267-7DDD-9042-BD15-D32BC3E9B3EC}"/>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FEC71FFA-3B95-A14B-B7DD-FBDA229A72A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8BDCA11-C616-3C42-8F82-07617590AD09}" type="slidenum">
              <a:rPr lang="en-US" altLang="en-US"/>
              <a:pPr>
                <a:defRPr/>
              </a:pPr>
              <a:t>‹#›</a:t>
            </a:fld>
            <a:endParaRPr lang="en-US" altLang="en-US"/>
          </a:p>
        </p:txBody>
      </p:sp>
    </p:spTree>
    <p:extLst>
      <p:ext uri="{BB962C8B-B14F-4D97-AF65-F5344CB8AC3E}">
        <p14:creationId xmlns:p14="http://schemas.microsoft.com/office/powerpoint/2010/main" val="1514263505"/>
      </p:ext>
    </p:extLst>
  </p:cSld>
  <p:clrMapOvr>
    <a:masterClrMapping/>
  </p:clrMapOvr>
  <p:transition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DEF931-937E-4248-9DEF-902239E2BE78}"/>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2029B07D-DB43-A840-88DC-030342D0E57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4854399B-FF1B-E44E-B53F-53ACA9E76F0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929896B-40B0-334A-9947-997BEFBD1A8F}" type="slidenum">
              <a:rPr lang="en-US" altLang="en-US"/>
              <a:pPr>
                <a:defRPr/>
              </a:pPr>
              <a:t>‹#›</a:t>
            </a:fld>
            <a:endParaRPr lang="en-US" altLang="en-US"/>
          </a:p>
        </p:txBody>
      </p:sp>
    </p:spTree>
    <p:extLst>
      <p:ext uri="{BB962C8B-B14F-4D97-AF65-F5344CB8AC3E}">
        <p14:creationId xmlns:p14="http://schemas.microsoft.com/office/powerpoint/2010/main" val="2748036304"/>
      </p:ext>
    </p:extLst>
  </p:cSld>
  <p:clrMapOvr>
    <a:masterClrMapping/>
  </p:clrMapOvr>
  <p:transition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50F843-4B60-ED48-AC1D-A1DA4426C30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C70BAD2-B7C3-114C-84EF-CAD8831638F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28414ECF-31F1-5648-96F3-A181DE65406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BB74105-D453-8146-9A9C-F0E437E8A937}" type="slidenum">
              <a:rPr lang="en-US" altLang="en-US"/>
              <a:pPr>
                <a:defRPr/>
              </a:pPr>
              <a:t>‹#›</a:t>
            </a:fld>
            <a:endParaRPr lang="en-US" altLang="en-US"/>
          </a:p>
        </p:txBody>
      </p:sp>
    </p:spTree>
    <p:extLst>
      <p:ext uri="{BB962C8B-B14F-4D97-AF65-F5344CB8AC3E}">
        <p14:creationId xmlns:p14="http://schemas.microsoft.com/office/powerpoint/2010/main" val="3745001876"/>
      </p:ext>
    </p:extLst>
  </p:cSld>
  <p:clrMapOvr>
    <a:masterClrMapping/>
  </p:clrMapOvr>
  <p:transition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7ED81-B20C-284E-A9AA-81F745817AE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F1336A3-05DC-504A-AFB5-ACFC274137A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67FCF4C-8A81-5642-901C-055FBC647C9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11B9C52-864F-A74B-B660-F23571BA348D}" type="slidenum">
              <a:rPr lang="en-US" altLang="en-US"/>
              <a:pPr>
                <a:defRPr/>
              </a:pPr>
              <a:t>‹#›</a:t>
            </a:fld>
            <a:endParaRPr lang="en-US" altLang="en-US"/>
          </a:p>
        </p:txBody>
      </p:sp>
    </p:spTree>
    <p:extLst>
      <p:ext uri="{BB962C8B-B14F-4D97-AF65-F5344CB8AC3E}">
        <p14:creationId xmlns:p14="http://schemas.microsoft.com/office/powerpoint/2010/main" val="629562223"/>
      </p:ext>
    </p:extLst>
  </p:cSld>
  <p:clrMapOvr>
    <a:masterClrMapping/>
  </p:clrMapOvr>
  <p:transition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46A35F-211D-5E4F-9D79-487FD8D1BCA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D11024E6-4A25-EE49-BBA8-44FE7645DF0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DE1D8D84-24E5-A344-BC95-A2D6D6FA62B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FA1ED6D-8C24-1C4C-9C83-2DEF252EABB3}" type="slidenum">
              <a:rPr lang="en-US" altLang="en-US"/>
              <a:pPr>
                <a:defRPr/>
              </a:pPr>
              <a:t>‹#›</a:t>
            </a:fld>
            <a:endParaRPr lang="en-US" altLang="en-US"/>
          </a:p>
        </p:txBody>
      </p:sp>
    </p:spTree>
    <p:extLst>
      <p:ext uri="{BB962C8B-B14F-4D97-AF65-F5344CB8AC3E}">
        <p14:creationId xmlns:p14="http://schemas.microsoft.com/office/powerpoint/2010/main" val="1931632755"/>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12497669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7589BF9-9202-C845-827E-CEA1B7C6419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832ECEDE-243E-7E4B-830E-2075057AFB3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23842B3C-6D62-9948-A6CA-9D9E6F21343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03801DA-61C6-3043-BEE0-4C6A98607A03}" type="slidenum">
              <a:rPr lang="en-US" altLang="en-US"/>
              <a:pPr>
                <a:defRPr/>
              </a:pPr>
              <a:t>‹#›</a:t>
            </a:fld>
            <a:endParaRPr lang="en-US" altLang="en-US"/>
          </a:p>
        </p:txBody>
      </p:sp>
    </p:spTree>
    <p:extLst>
      <p:ext uri="{BB962C8B-B14F-4D97-AF65-F5344CB8AC3E}">
        <p14:creationId xmlns:p14="http://schemas.microsoft.com/office/powerpoint/2010/main" val="2119274245"/>
      </p:ext>
    </p:extLst>
  </p:cSld>
  <p:clrMapOvr>
    <a:masterClrMapping/>
  </p:clrMapOvr>
  <p:transition advClick="0"/>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4A9C06-F809-3347-9D6D-09B1C36DFED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1E879B27-49C1-324A-BE02-13E8C099435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37FA27DB-A442-5244-9AAA-F8D98045CE5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2F4DEA5-18CC-084E-A95D-AB24D9F5EA9E}" type="slidenum">
              <a:rPr lang="en-US" altLang="en-US"/>
              <a:pPr>
                <a:defRPr/>
              </a:pPr>
              <a:t>‹#›</a:t>
            </a:fld>
            <a:endParaRPr lang="en-US" altLang="en-US"/>
          </a:p>
        </p:txBody>
      </p:sp>
    </p:spTree>
    <p:extLst>
      <p:ext uri="{BB962C8B-B14F-4D97-AF65-F5344CB8AC3E}">
        <p14:creationId xmlns:p14="http://schemas.microsoft.com/office/powerpoint/2010/main" val="2918211242"/>
      </p:ext>
    </p:extLst>
  </p:cSld>
  <p:clrMapOvr>
    <a:masterClrMapping/>
  </p:clrMapOvr>
  <p:transition advClick="0"/>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63F3912-0388-494F-AEF8-1F0848D3CD9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9F7EE8F-D1F9-7B4A-B5C9-2F63D6B57B9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A6F524D-E6A2-7042-AC0F-2B58DA2154F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D214395-4C05-BA4A-BFA9-F38502854F63}" type="slidenum">
              <a:rPr lang="en-US" altLang="en-US"/>
              <a:pPr>
                <a:defRPr/>
              </a:pPr>
              <a:t>‹#›</a:t>
            </a:fld>
            <a:endParaRPr lang="en-US" altLang="en-US"/>
          </a:p>
        </p:txBody>
      </p:sp>
    </p:spTree>
    <p:extLst>
      <p:ext uri="{BB962C8B-B14F-4D97-AF65-F5344CB8AC3E}">
        <p14:creationId xmlns:p14="http://schemas.microsoft.com/office/powerpoint/2010/main" val="396157183"/>
      </p:ext>
    </p:extLst>
  </p:cSld>
  <p:clrMapOvr>
    <a:masterClrMapping/>
  </p:clrMapOvr>
  <p:transition advClick="0"/>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51F66B6-CE50-FF48-87FC-522A8AE64E46}"/>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A21922D-C5E5-F54C-A717-62C0D2C816F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7F719D8-00AA-AE4E-9FB7-B97932CEA393}"/>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FFD6159-446E-D343-9DC4-7E9E1386FD25}" type="slidenum">
              <a:rPr lang="en-US" altLang="en-US"/>
              <a:pPr>
                <a:defRPr/>
              </a:pPr>
              <a:t>‹#›</a:t>
            </a:fld>
            <a:endParaRPr lang="en-US" altLang="en-US"/>
          </a:p>
        </p:txBody>
      </p:sp>
    </p:spTree>
    <p:extLst>
      <p:ext uri="{BB962C8B-B14F-4D97-AF65-F5344CB8AC3E}">
        <p14:creationId xmlns:p14="http://schemas.microsoft.com/office/powerpoint/2010/main" val="3224265024"/>
      </p:ext>
    </p:extLst>
  </p:cSld>
  <p:clrMapOvr>
    <a:masterClrMapping/>
  </p:clrMapOvr>
  <p:transition advClick="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F4AAA5-E885-284D-B30C-D67DCEC18A1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DF731E5-A29E-4C43-B049-02A81C42699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6F380D19-F513-0A46-AC21-77A92887C12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D50B787-0BBB-6142-BEBE-9B3C6633DB5C}" type="slidenum">
              <a:rPr lang="en-US" altLang="en-US"/>
              <a:pPr>
                <a:defRPr/>
              </a:pPr>
              <a:t>‹#›</a:t>
            </a:fld>
            <a:endParaRPr lang="en-US" altLang="en-US"/>
          </a:p>
        </p:txBody>
      </p:sp>
    </p:spTree>
    <p:extLst>
      <p:ext uri="{BB962C8B-B14F-4D97-AF65-F5344CB8AC3E}">
        <p14:creationId xmlns:p14="http://schemas.microsoft.com/office/powerpoint/2010/main" val="214521193"/>
      </p:ext>
    </p:extLst>
  </p:cSld>
  <p:clrMapOvr>
    <a:masterClrMapping/>
  </p:clrMapOvr>
  <p:transition advClick="0"/>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32837A-29E9-2B4C-82AB-6755879A126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DC6A7C6F-352F-3946-B24F-8BD91A9C715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52CD88D3-A5BA-CC4D-AB8B-495C990C715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656ED9E-EE64-0D45-99FE-137D299F4C14}" type="slidenum">
              <a:rPr lang="en-US" altLang="en-US"/>
              <a:pPr>
                <a:defRPr/>
              </a:pPr>
              <a:t>‹#›</a:t>
            </a:fld>
            <a:endParaRPr lang="en-US" altLang="en-US"/>
          </a:p>
        </p:txBody>
      </p:sp>
    </p:spTree>
    <p:extLst>
      <p:ext uri="{BB962C8B-B14F-4D97-AF65-F5344CB8AC3E}">
        <p14:creationId xmlns:p14="http://schemas.microsoft.com/office/powerpoint/2010/main" val="3898104043"/>
      </p:ext>
    </p:extLst>
  </p:cSld>
  <p:clrMapOvr>
    <a:masterClrMapping/>
  </p:clrMapOvr>
  <p:transition advClick="0"/>
</p:sldLayout>
</file>

<file path=ppt/slideLayouts/slideLayout1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478BB2-C6E0-9743-ACB5-EDF2FDBFED8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367F3C8-4A33-0249-BF6D-8E2B8ED2BAF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6EDF971-8894-3B41-B449-E632783B7E1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33B1529-2D84-8E47-B116-FB3D56BA4B04}" type="slidenum">
              <a:rPr lang="en-US" altLang="en-US"/>
              <a:pPr>
                <a:defRPr/>
              </a:pPr>
              <a:t>‹#›</a:t>
            </a:fld>
            <a:endParaRPr lang="en-US" altLang="en-US"/>
          </a:p>
        </p:txBody>
      </p:sp>
    </p:spTree>
    <p:extLst>
      <p:ext uri="{BB962C8B-B14F-4D97-AF65-F5344CB8AC3E}">
        <p14:creationId xmlns:p14="http://schemas.microsoft.com/office/powerpoint/2010/main" val="1995177139"/>
      </p:ext>
    </p:extLst>
  </p:cSld>
  <p:clrMapOvr>
    <a:masterClrMapping/>
  </p:clrMapOvr>
  <p:transition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490E0E-8A4F-2F47-9DDE-341924172BC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D5B6A9B0-571E-BF40-9EF5-ABD0D7ABE83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A15D5CD1-6423-1343-AF72-A36C22710E27}"/>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B9A07B5-63B7-2842-87E5-9877C456BD23}" type="slidenum">
              <a:rPr lang="en-US" altLang="en-US"/>
              <a:pPr>
                <a:defRPr/>
              </a:pPr>
              <a:t>‹#›</a:t>
            </a:fld>
            <a:endParaRPr lang="en-US" altLang="en-US"/>
          </a:p>
        </p:txBody>
      </p:sp>
    </p:spTree>
    <p:extLst>
      <p:ext uri="{BB962C8B-B14F-4D97-AF65-F5344CB8AC3E}">
        <p14:creationId xmlns:p14="http://schemas.microsoft.com/office/powerpoint/2010/main" val="780632553"/>
      </p:ext>
    </p:extLst>
  </p:cSld>
  <p:clrMapOvr>
    <a:masterClrMapping/>
  </p:clrMapOvr>
  <p:transition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1A7069-A1FE-EC4B-8EB6-F6FF461815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D2E352-ACE5-D94B-A21B-531F4AF655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61BFD1-ADB3-3646-BE29-47647DB7C292}"/>
              </a:ext>
            </a:extLst>
          </p:cNvPr>
          <p:cNvSpPr>
            <a:spLocks noGrp="1" noChangeArrowheads="1"/>
          </p:cNvSpPr>
          <p:nvPr>
            <p:ph type="sldNum" sz="quarter" idx="12"/>
          </p:nvPr>
        </p:nvSpPr>
        <p:spPr>
          <a:ln/>
        </p:spPr>
        <p:txBody>
          <a:bodyPr/>
          <a:lstStyle>
            <a:lvl1pPr>
              <a:defRPr/>
            </a:lvl1pPr>
          </a:lstStyle>
          <a:p>
            <a:pPr>
              <a:defRPr/>
            </a:pPr>
            <a:fld id="{D1D71187-44A2-4E41-947C-6A25254CAE57}" type="slidenum">
              <a:rPr lang="en-US" altLang="en-US"/>
              <a:pPr>
                <a:defRPr/>
              </a:pPr>
              <a:t>‹#›</a:t>
            </a:fld>
            <a:endParaRPr lang="en-US" altLang="en-US"/>
          </a:p>
        </p:txBody>
      </p:sp>
    </p:spTree>
    <p:extLst>
      <p:ext uri="{BB962C8B-B14F-4D97-AF65-F5344CB8AC3E}">
        <p14:creationId xmlns:p14="http://schemas.microsoft.com/office/powerpoint/2010/main" val="4167352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5F1FA1-8559-E84D-AE94-5E9D249D74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FFD2A4-6C23-0E4E-9814-4F50B5DE57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515E07-A1E7-544A-AE45-EDCAE19D3A27}"/>
              </a:ext>
            </a:extLst>
          </p:cNvPr>
          <p:cNvSpPr>
            <a:spLocks noGrp="1" noChangeArrowheads="1"/>
          </p:cNvSpPr>
          <p:nvPr>
            <p:ph type="sldNum" sz="quarter" idx="12"/>
          </p:nvPr>
        </p:nvSpPr>
        <p:spPr>
          <a:ln/>
        </p:spPr>
        <p:txBody>
          <a:bodyPr/>
          <a:lstStyle>
            <a:lvl1pPr>
              <a:defRPr/>
            </a:lvl1pPr>
          </a:lstStyle>
          <a:p>
            <a:pPr>
              <a:defRPr/>
            </a:pPr>
            <a:fld id="{FCCE38F5-38C4-A645-870B-F4D19329C19E}" type="slidenum">
              <a:rPr lang="en-US" altLang="en-US"/>
              <a:pPr>
                <a:defRPr/>
              </a:pPr>
              <a:t>‹#›</a:t>
            </a:fld>
            <a:endParaRPr lang="en-US" altLang="en-US"/>
          </a:p>
        </p:txBody>
      </p:sp>
    </p:spTree>
    <p:extLst>
      <p:ext uri="{BB962C8B-B14F-4D97-AF65-F5344CB8AC3E}">
        <p14:creationId xmlns:p14="http://schemas.microsoft.com/office/powerpoint/2010/main" val="3379873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10789092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C662F3-5A0D-494B-A5B4-4D61EA4373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D8BDCA-F8C0-9646-9989-D8758DC8DF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93BD0F-5B62-8B4E-9C2D-7F1DD74F14D1}"/>
              </a:ext>
            </a:extLst>
          </p:cNvPr>
          <p:cNvSpPr>
            <a:spLocks noGrp="1" noChangeArrowheads="1"/>
          </p:cNvSpPr>
          <p:nvPr>
            <p:ph type="sldNum" sz="quarter" idx="12"/>
          </p:nvPr>
        </p:nvSpPr>
        <p:spPr>
          <a:ln/>
        </p:spPr>
        <p:txBody>
          <a:bodyPr/>
          <a:lstStyle>
            <a:lvl1pPr>
              <a:defRPr/>
            </a:lvl1pPr>
          </a:lstStyle>
          <a:p>
            <a:pPr>
              <a:defRPr/>
            </a:pPr>
            <a:fld id="{EDE22BB7-6555-5240-BB03-C7AFCA3BB25A}" type="slidenum">
              <a:rPr lang="en-US" altLang="en-US"/>
              <a:pPr>
                <a:defRPr/>
              </a:pPr>
              <a:t>‹#›</a:t>
            </a:fld>
            <a:endParaRPr lang="en-US" altLang="en-US"/>
          </a:p>
        </p:txBody>
      </p:sp>
    </p:spTree>
    <p:extLst>
      <p:ext uri="{BB962C8B-B14F-4D97-AF65-F5344CB8AC3E}">
        <p14:creationId xmlns:p14="http://schemas.microsoft.com/office/powerpoint/2010/main" val="21596225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12B999-5173-4E4C-9389-BCEE2D33F8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BB860-D49C-A147-8B28-34CDA7235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ABE6F8-9D2E-B94F-B20D-2A212195257F}"/>
              </a:ext>
            </a:extLst>
          </p:cNvPr>
          <p:cNvSpPr>
            <a:spLocks noGrp="1" noChangeArrowheads="1"/>
          </p:cNvSpPr>
          <p:nvPr>
            <p:ph type="sldNum" sz="quarter" idx="12"/>
          </p:nvPr>
        </p:nvSpPr>
        <p:spPr>
          <a:ln/>
        </p:spPr>
        <p:txBody>
          <a:bodyPr/>
          <a:lstStyle>
            <a:lvl1pPr>
              <a:defRPr/>
            </a:lvl1pPr>
          </a:lstStyle>
          <a:p>
            <a:pPr>
              <a:defRPr/>
            </a:pPr>
            <a:fld id="{6E535F1A-9B09-EE4A-9120-F8D176BDA664}" type="slidenum">
              <a:rPr lang="en-US" altLang="en-US"/>
              <a:pPr>
                <a:defRPr/>
              </a:pPr>
              <a:t>‹#›</a:t>
            </a:fld>
            <a:endParaRPr lang="en-US" altLang="en-US"/>
          </a:p>
        </p:txBody>
      </p:sp>
    </p:spTree>
    <p:extLst>
      <p:ext uri="{BB962C8B-B14F-4D97-AF65-F5344CB8AC3E}">
        <p14:creationId xmlns:p14="http://schemas.microsoft.com/office/powerpoint/2010/main" val="14519764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B09E93-5ACC-E34B-A335-47AA19317C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5DB23E-75DD-B34E-8CD0-47AB9AB1F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B8D58B-02DC-7F46-B3C1-A593E9708463}"/>
              </a:ext>
            </a:extLst>
          </p:cNvPr>
          <p:cNvSpPr>
            <a:spLocks noGrp="1" noChangeArrowheads="1"/>
          </p:cNvSpPr>
          <p:nvPr>
            <p:ph type="sldNum" sz="quarter" idx="12"/>
          </p:nvPr>
        </p:nvSpPr>
        <p:spPr>
          <a:ln/>
        </p:spPr>
        <p:txBody>
          <a:bodyPr/>
          <a:lstStyle>
            <a:lvl1pPr>
              <a:defRPr/>
            </a:lvl1pPr>
          </a:lstStyle>
          <a:p>
            <a:pPr>
              <a:defRPr/>
            </a:pPr>
            <a:fld id="{AC1A28BC-32F0-F844-8307-1CEA1DA6D060}" type="slidenum">
              <a:rPr lang="en-US" altLang="en-US"/>
              <a:pPr>
                <a:defRPr/>
              </a:pPr>
              <a:t>‹#›</a:t>
            </a:fld>
            <a:endParaRPr lang="en-US" altLang="en-US"/>
          </a:p>
        </p:txBody>
      </p:sp>
    </p:spTree>
    <p:extLst>
      <p:ext uri="{BB962C8B-B14F-4D97-AF65-F5344CB8AC3E}">
        <p14:creationId xmlns:p14="http://schemas.microsoft.com/office/powerpoint/2010/main" val="42475996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D958C5-C0AF-0A4D-985B-B88DC4E0FCC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DCDD96-894A-8243-8857-A382578BD1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D092E8-4462-5640-AEFF-A02FE7FF1221}"/>
              </a:ext>
            </a:extLst>
          </p:cNvPr>
          <p:cNvSpPr>
            <a:spLocks noGrp="1" noChangeArrowheads="1"/>
          </p:cNvSpPr>
          <p:nvPr>
            <p:ph type="sldNum" sz="quarter" idx="12"/>
          </p:nvPr>
        </p:nvSpPr>
        <p:spPr>
          <a:ln/>
        </p:spPr>
        <p:txBody>
          <a:bodyPr/>
          <a:lstStyle>
            <a:lvl1pPr>
              <a:defRPr/>
            </a:lvl1pPr>
          </a:lstStyle>
          <a:p>
            <a:pPr>
              <a:defRPr/>
            </a:pPr>
            <a:fld id="{1FBCFFA5-CB0D-3E49-9E5D-20D3B32F8BAA}" type="slidenum">
              <a:rPr lang="en-US" altLang="en-US"/>
              <a:pPr>
                <a:defRPr/>
              </a:pPr>
              <a:t>‹#›</a:t>
            </a:fld>
            <a:endParaRPr lang="en-US" altLang="en-US"/>
          </a:p>
        </p:txBody>
      </p:sp>
    </p:spTree>
    <p:extLst>
      <p:ext uri="{BB962C8B-B14F-4D97-AF65-F5344CB8AC3E}">
        <p14:creationId xmlns:p14="http://schemas.microsoft.com/office/powerpoint/2010/main" val="20965279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30902E-B397-5F4D-B83D-2E4234DD40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386FD2-56AE-B54B-AE2A-23177E349E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727880-EBA2-E243-8E75-5877454A1CBA}"/>
              </a:ext>
            </a:extLst>
          </p:cNvPr>
          <p:cNvSpPr>
            <a:spLocks noGrp="1" noChangeArrowheads="1"/>
          </p:cNvSpPr>
          <p:nvPr>
            <p:ph type="sldNum" sz="quarter" idx="12"/>
          </p:nvPr>
        </p:nvSpPr>
        <p:spPr>
          <a:ln/>
        </p:spPr>
        <p:txBody>
          <a:bodyPr/>
          <a:lstStyle>
            <a:lvl1pPr>
              <a:defRPr/>
            </a:lvl1pPr>
          </a:lstStyle>
          <a:p>
            <a:pPr>
              <a:defRPr/>
            </a:pPr>
            <a:fld id="{063ECAFE-6282-A844-A054-BE1B4DDCB99E}" type="slidenum">
              <a:rPr lang="en-US" altLang="en-US"/>
              <a:pPr>
                <a:defRPr/>
              </a:pPr>
              <a:t>‹#›</a:t>
            </a:fld>
            <a:endParaRPr lang="en-US" altLang="en-US"/>
          </a:p>
        </p:txBody>
      </p:sp>
    </p:spTree>
    <p:extLst>
      <p:ext uri="{BB962C8B-B14F-4D97-AF65-F5344CB8AC3E}">
        <p14:creationId xmlns:p14="http://schemas.microsoft.com/office/powerpoint/2010/main" val="6302256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5C7A1C-58E5-3447-B685-8A55E3674B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5A074F-FDE4-D042-80AF-75EB12263D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F02B18-C802-5042-9694-292555474EA4}"/>
              </a:ext>
            </a:extLst>
          </p:cNvPr>
          <p:cNvSpPr>
            <a:spLocks noGrp="1" noChangeArrowheads="1"/>
          </p:cNvSpPr>
          <p:nvPr>
            <p:ph type="sldNum" sz="quarter" idx="12"/>
          </p:nvPr>
        </p:nvSpPr>
        <p:spPr>
          <a:ln/>
        </p:spPr>
        <p:txBody>
          <a:bodyPr/>
          <a:lstStyle>
            <a:lvl1pPr>
              <a:defRPr/>
            </a:lvl1pPr>
          </a:lstStyle>
          <a:p>
            <a:pPr>
              <a:defRPr/>
            </a:pPr>
            <a:fld id="{7AE03897-9F5A-5244-BB66-2B7DE225A6DA}" type="slidenum">
              <a:rPr lang="en-US" altLang="en-US"/>
              <a:pPr>
                <a:defRPr/>
              </a:pPr>
              <a:t>‹#›</a:t>
            </a:fld>
            <a:endParaRPr lang="en-US" altLang="en-US"/>
          </a:p>
        </p:txBody>
      </p:sp>
    </p:spTree>
    <p:extLst>
      <p:ext uri="{BB962C8B-B14F-4D97-AF65-F5344CB8AC3E}">
        <p14:creationId xmlns:p14="http://schemas.microsoft.com/office/powerpoint/2010/main" val="25100428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89DD2F-F5B5-194C-B444-62DEA19C29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721AE9-3780-D043-864A-8AB2D8419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EEBCDE-9BAE-7A48-B55A-8AF0439D49B8}"/>
              </a:ext>
            </a:extLst>
          </p:cNvPr>
          <p:cNvSpPr>
            <a:spLocks noGrp="1" noChangeArrowheads="1"/>
          </p:cNvSpPr>
          <p:nvPr>
            <p:ph type="sldNum" sz="quarter" idx="12"/>
          </p:nvPr>
        </p:nvSpPr>
        <p:spPr>
          <a:ln/>
        </p:spPr>
        <p:txBody>
          <a:bodyPr/>
          <a:lstStyle>
            <a:lvl1pPr>
              <a:defRPr/>
            </a:lvl1pPr>
          </a:lstStyle>
          <a:p>
            <a:pPr>
              <a:defRPr/>
            </a:pPr>
            <a:fld id="{82FDDB37-6DB7-284C-A72C-25082C8D1A07}" type="slidenum">
              <a:rPr lang="en-US" altLang="en-US"/>
              <a:pPr>
                <a:defRPr/>
              </a:pPr>
              <a:t>‹#›</a:t>
            </a:fld>
            <a:endParaRPr lang="en-US" altLang="en-US"/>
          </a:p>
        </p:txBody>
      </p:sp>
    </p:spTree>
    <p:extLst>
      <p:ext uri="{BB962C8B-B14F-4D97-AF65-F5344CB8AC3E}">
        <p14:creationId xmlns:p14="http://schemas.microsoft.com/office/powerpoint/2010/main" val="31874986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2DA9C4-FCE5-9343-8525-CD549598F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9B874-F372-084C-86AA-21A203BCD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37363B-46D2-0044-89B4-BCF2B4FDA25A}"/>
              </a:ext>
            </a:extLst>
          </p:cNvPr>
          <p:cNvSpPr>
            <a:spLocks noGrp="1" noChangeArrowheads="1"/>
          </p:cNvSpPr>
          <p:nvPr>
            <p:ph type="sldNum" sz="quarter" idx="12"/>
          </p:nvPr>
        </p:nvSpPr>
        <p:spPr>
          <a:ln/>
        </p:spPr>
        <p:txBody>
          <a:bodyPr/>
          <a:lstStyle>
            <a:lvl1pPr>
              <a:defRPr/>
            </a:lvl1pPr>
          </a:lstStyle>
          <a:p>
            <a:pPr>
              <a:defRPr/>
            </a:pPr>
            <a:fld id="{146F545C-C9C8-894A-9886-D8A4A7FF26A4}" type="slidenum">
              <a:rPr lang="en-US" altLang="en-US"/>
              <a:pPr>
                <a:defRPr/>
              </a:pPr>
              <a:t>‹#›</a:t>
            </a:fld>
            <a:endParaRPr lang="en-US" altLang="en-US"/>
          </a:p>
        </p:txBody>
      </p:sp>
    </p:spTree>
    <p:extLst>
      <p:ext uri="{BB962C8B-B14F-4D97-AF65-F5344CB8AC3E}">
        <p14:creationId xmlns:p14="http://schemas.microsoft.com/office/powerpoint/2010/main" val="11018371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8FD9EE-D5B3-964B-9B03-334A7E0153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9FA94-6712-AD4C-B990-613CAB763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839DE5-E682-0D4D-A0FB-A0A1642F09DD}"/>
              </a:ext>
            </a:extLst>
          </p:cNvPr>
          <p:cNvSpPr>
            <a:spLocks noGrp="1" noChangeArrowheads="1"/>
          </p:cNvSpPr>
          <p:nvPr>
            <p:ph type="sldNum" sz="quarter" idx="12"/>
          </p:nvPr>
        </p:nvSpPr>
        <p:spPr>
          <a:ln/>
        </p:spPr>
        <p:txBody>
          <a:bodyPr/>
          <a:lstStyle>
            <a:lvl1pPr>
              <a:defRPr/>
            </a:lvl1pPr>
          </a:lstStyle>
          <a:p>
            <a:pPr>
              <a:defRPr/>
            </a:pPr>
            <a:fld id="{514F229A-025A-F74B-A156-ECBB6C6E1C11}" type="slidenum">
              <a:rPr lang="en-US" altLang="en-US"/>
              <a:pPr>
                <a:defRPr/>
              </a:pPr>
              <a:t>‹#›</a:t>
            </a:fld>
            <a:endParaRPr lang="en-US" altLang="en-US"/>
          </a:p>
        </p:txBody>
      </p:sp>
    </p:spTree>
    <p:extLst>
      <p:ext uri="{BB962C8B-B14F-4D97-AF65-F5344CB8AC3E}">
        <p14:creationId xmlns:p14="http://schemas.microsoft.com/office/powerpoint/2010/main" val="18109327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9766F3-4EBB-6B43-B9B4-8017A3648F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5CCA61-FE1F-DC47-B8C7-BC4A78936D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F884D0-9AB4-314D-8E66-5B7492737759}"/>
              </a:ext>
            </a:extLst>
          </p:cNvPr>
          <p:cNvSpPr>
            <a:spLocks noGrp="1" noChangeArrowheads="1"/>
          </p:cNvSpPr>
          <p:nvPr>
            <p:ph type="sldNum" sz="quarter" idx="12"/>
          </p:nvPr>
        </p:nvSpPr>
        <p:spPr>
          <a:ln/>
        </p:spPr>
        <p:txBody>
          <a:bodyPr/>
          <a:lstStyle>
            <a:lvl1pPr>
              <a:defRPr/>
            </a:lvl1pPr>
          </a:lstStyle>
          <a:p>
            <a:pPr>
              <a:defRPr/>
            </a:pPr>
            <a:fld id="{1F111CAF-2897-694D-874D-F97F4C4FB93F}" type="slidenum">
              <a:rPr lang="en-US" altLang="en-US"/>
              <a:pPr>
                <a:defRPr/>
              </a:pPr>
              <a:t>‹#›</a:t>
            </a:fld>
            <a:endParaRPr lang="en-US" altLang="en-US"/>
          </a:p>
        </p:txBody>
      </p:sp>
    </p:spTree>
    <p:extLst>
      <p:ext uri="{BB962C8B-B14F-4D97-AF65-F5344CB8AC3E}">
        <p14:creationId xmlns:p14="http://schemas.microsoft.com/office/powerpoint/2010/main" val="404534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29995217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BC4EDA-46D7-8843-A353-6C41B3AEB6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688A8B-F5F2-DB45-AA5D-7F6AE565B9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510E6F-33C4-CA49-B505-66E2D86283AD}"/>
              </a:ext>
            </a:extLst>
          </p:cNvPr>
          <p:cNvSpPr>
            <a:spLocks noGrp="1" noChangeArrowheads="1"/>
          </p:cNvSpPr>
          <p:nvPr>
            <p:ph type="sldNum" sz="quarter" idx="12"/>
          </p:nvPr>
        </p:nvSpPr>
        <p:spPr>
          <a:ln/>
        </p:spPr>
        <p:txBody>
          <a:bodyPr/>
          <a:lstStyle>
            <a:lvl1pPr>
              <a:defRPr/>
            </a:lvl1pPr>
          </a:lstStyle>
          <a:p>
            <a:pPr>
              <a:defRPr/>
            </a:pPr>
            <a:fld id="{10A808F2-D39F-EE41-99E4-7C1A5E65184C}" type="slidenum">
              <a:rPr lang="en-US" altLang="en-US"/>
              <a:pPr>
                <a:defRPr/>
              </a:pPr>
              <a:t>‹#›</a:t>
            </a:fld>
            <a:endParaRPr lang="en-US" altLang="en-US"/>
          </a:p>
        </p:txBody>
      </p:sp>
    </p:spTree>
    <p:extLst>
      <p:ext uri="{BB962C8B-B14F-4D97-AF65-F5344CB8AC3E}">
        <p14:creationId xmlns:p14="http://schemas.microsoft.com/office/powerpoint/2010/main" val="7591825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ACC995B-289F-2B4B-A857-3E55F13295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58DC60-5FF7-0549-AA19-696F8B1ABC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F54DC9-D48F-2841-BA31-DC70A7368C48}"/>
              </a:ext>
            </a:extLst>
          </p:cNvPr>
          <p:cNvSpPr>
            <a:spLocks noGrp="1" noChangeArrowheads="1"/>
          </p:cNvSpPr>
          <p:nvPr>
            <p:ph type="sldNum" sz="quarter" idx="12"/>
          </p:nvPr>
        </p:nvSpPr>
        <p:spPr>
          <a:ln/>
        </p:spPr>
        <p:txBody>
          <a:bodyPr/>
          <a:lstStyle>
            <a:lvl1pPr>
              <a:defRPr/>
            </a:lvl1pPr>
          </a:lstStyle>
          <a:p>
            <a:pPr>
              <a:defRPr/>
            </a:pPr>
            <a:fld id="{D9B3C7B8-7D18-FB46-BEFF-DAEF45994CD1}" type="slidenum">
              <a:rPr lang="en-US" altLang="en-US"/>
              <a:pPr>
                <a:defRPr/>
              </a:pPr>
              <a:t>‹#›</a:t>
            </a:fld>
            <a:endParaRPr lang="en-US" altLang="en-US"/>
          </a:p>
        </p:txBody>
      </p:sp>
    </p:spTree>
    <p:extLst>
      <p:ext uri="{BB962C8B-B14F-4D97-AF65-F5344CB8AC3E}">
        <p14:creationId xmlns:p14="http://schemas.microsoft.com/office/powerpoint/2010/main" val="15156712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0A6E58-3CF1-0D4E-BB4A-1C2DF3553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B81AB9-8597-C44B-ADD0-8B6565FE06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E25422-D9DC-1841-8398-2ACF191D9C6D}"/>
              </a:ext>
            </a:extLst>
          </p:cNvPr>
          <p:cNvSpPr>
            <a:spLocks noGrp="1" noChangeArrowheads="1"/>
          </p:cNvSpPr>
          <p:nvPr>
            <p:ph type="sldNum" sz="quarter" idx="12"/>
          </p:nvPr>
        </p:nvSpPr>
        <p:spPr>
          <a:ln/>
        </p:spPr>
        <p:txBody>
          <a:bodyPr/>
          <a:lstStyle>
            <a:lvl1pPr>
              <a:defRPr/>
            </a:lvl1pPr>
          </a:lstStyle>
          <a:p>
            <a:pPr>
              <a:defRPr/>
            </a:pPr>
            <a:fld id="{EF2CD089-1CB2-2942-B185-F5340E65FB97}" type="slidenum">
              <a:rPr lang="en-US" altLang="en-US"/>
              <a:pPr>
                <a:defRPr/>
              </a:pPr>
              <a:t>‹#›</a:t>
            </a:fld>
            <a:endParaRPr lang="en-US" altLang="en-US"/>
          </a:p>
        </p:txBody>
      </p:sp>
    </p:spTree>
    <p:extLst>
      <p:ext uri="{BB962C8B-B14F-4D97-AF65-F5344CB8AC3E}">
        <p14:creationId xmlns:p14="http://schemas.microsoft.com/office/powerpoint/2010/main" val="34401097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EEE7E9-212D-5147-98DD-CB63C839DC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D33888-25FF-4648-9E1B-164D07FCC4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E9D9A2-2149-1745-89F9-63A2A4CBCE3D}"/>
              </a:ext>
            </a:extLst>
          </p:cNvPr>
          <p:cNvSpPr>
            <a:spLocks noGrp="1" noChangeArrowheads="1"/>
          </p:cNvSpPr>
          <p:nvPr>
            <p:ph type="sldNum" sz="quarter" idx="12"/>
          </p:nvPr>
        </p:nvSpPr>
        <p:spPr>
          <a:ln/>
        </p:spPr>
        <p:txBody>
          <a:bodyPr/>
          <a:lstStyle>
            <a:lvl1pPr>
              <a:defRPr/>
            </a:lvl1pPr>
          </a:lstStyle>
          <a:p>
            <a:pPr>
              <a:defRPr/>
            </a:pPr>
            <a:fld id="{5A044B51-18BD-BA42-8516-D4E1CE1EE8EC}" type="slidenum">
              <a:rPr lang="en-US" altLang="en-US"/>
              <a:pPr>
                <a:defRPr/>
              </a:pPr>
              <a:t>‹#›</a:t>
            </a:fld>
            <a:endParaRPr lang="en-US" altLang="en-US"/>
          </a:p>
        </p:txBody>
      </p:sp>
    </p:spTree>
    <p:extLst>
      <p:ext uri="{BB962C8B-B14F-4D97-AF65-F5344CB8AC3E}">
        <p14:creationId xmlns:p14="http://schemas.microsoft.com/office/powerpoint/2010/main" val="18607173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44456F-FDED-7A48-968C-43D4DB098C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54D5462-1FAC-7D44-BA87-572B8B7F5E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46C607-902B-C24D-A730-42B211B6768F}"/>
              </a:ext>
            </a:extLst>
          </p:cNvPr>
          <p:cNvSpPr>
            <a:spLocks noGrp="1" noChangeArrowheads="1"/>
          </p:cNvSpPr>
          <p:nvPr>
            <p:ph type="sldNum" sz="quarter" idx="12"/>
          </p:nvPr>
        </p:nvSpPr>
        <p:spPr>
          <a:ln/>
        </p:spPr>
        <p:txBody>
          <a:bodyPr/>
          <a:lstStyle>
            <a:lvl1pPr>
              <a:defRPr/>
            </a:lvl1pPr>
          </a:lstStyle>
          <a:p>
            <a:pPr>
              <a:defRPr/>
            </a:pPr>
            <a:fld id="{7A0C0393-0D98-524D-897B-D724A25CC8C2}" type="slidenum">
              <a:rPr lang="en-US" altLang="en-US"/>
              <a:pPr>
                <a:defRPr/>
              </a:pPr>
              <a:t>‹#›</a:t>
            </a:fld>
            <a:endParaRPr lang="en-US" altLang="en-US"/>
          </a:p>
        </p:txBody>
      </p:sp>
    </p:spTree>
    <p:extLst>
      <p:ext uri="{BB962C8B-B14F-4D97-AF65-F5344CB8AC3E}">
        <p14:creationId xmlns:p14="http://schemas.microsoft.com/office/powerpoint/2010/main" val="36466237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6CD1E9-7809-C742-8F42-05BFA4E366B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053D88F-585B-7145-B226-D4BE304FA5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71EEA6-CC54-544C-87DD-8597ACD9E758}"/>
              </a:ext>
            </a:extLst>
          </p:cNvPr>
          <p:cNvSpPr>
            <a:spLocks noGrp="1" noChangeArrowheads="1"/>
          </p:cNvSpPr>
          <p:nvPr>
            <p:ph type="sldNum" sz="quarter" idx="12"/>
          </p:nvPr>
        </p:nvSpPr>
        <p:spPr>
          <a:ln/>
        </p:spPr>
        <p:txBody>
          <a:bodyPr/>
          <a:lstStyle>
            <a:lvl1pPr>
              <a:defRPr/>
            </a:lvl1pPr>
          </a:lstStyle>
          <a:p>
            <a:pPr>
              <a:defRPr/>
            </a:pPr>
            <a:fld id="{FDFF0A9E-5E5B-D944-AD82-87EBA1CBE9C4}" type="slidenum">
              <a:rPr lang="en-US" altLang="en-US"/>
              <a:pPr>
                <a:defRPr/>
              </a:pPr>
              <a:t>‹#›</a:t>
            </a:fld>
            <a:endParaRPr lang="en-US" altLang="en-US"/>
          </a:p>
        </p:txBody>
      </p:sp>
    </p:spTree>
    <p:extLst>
      <p:ext uri="{BB962C8B-B14F-4D97-AF65-F5344CB8AC3E}">
        <p14:creationId xmlns:p14="http://schemas.microsoft.com/office/powerpoint/2010/main" val="10146826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5D8720-373A-5243-B996-FEE0FCF2D1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BC20D6-0F83-6E41-A14D-2B8A6750E5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1983DB-FAE6-D048-ACAA-34C7D3085EF4}"/>
              </a:ext>
            </a:extLst>
          </p:cNvPr>
          <p:cNvSpPr>
            <a:spLocks noGrp="1" noChangeArrowheads="1"/>
          </p:cNvSpPr>
          <p:nvPr>
            <p:ph type="sldNum" sz="quarter" idx="12"/>
          </p:nvPr>
        </p:nvSpPr>
        <p:spPr>
          <a:ln/>
        </p:spPr>
        <p:txBody>
          <a:bodyPr/>
          <a:lstStyle>
            <a:lvl1pPr>
              <a:defRPr/>
            </a:lvl1pPr>
          </a:lstStyle>
          <a:p>
            <a:pPr>
              <a:defRPr/>
            </a:pPr>
            <a:fld id="{E49ACC46-5764-0D42-BD58-E24C1B0C77F4}" type="slidenum">
              <a:rPr lang="en-US" altLang="en-US"/>
              <a:pPr>
                <a:defRPr/>
              </a:pPr>
              <a:t>‹#›</a:t>
            </a:fld>
            <a:endParaRPr lang="en-US" altLang="en-US"/>
          </a:p>
        </p:txBody>
      </p:sp>
    </p:spTree>
    <p:extLst>
      <p:ext uri="{BB962C8B-B14F-4D97-AF65-F5344CB8AC3E}">
        <p14:creationId xmlns:p14="http://schemas.microsoft.com/office/powerpoint/2010/main" val="28382170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AF8CB8-AACF-554B-A288-C4C0EE9AFD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3FD7F4-C9E7-FD4B-A02E-6F673D9EF4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F6BB9B-8284-8F4C-8D41-4ACD3C40E38F}"/>
              </a:ext>
            </a:extLst>
          </p:cNvPr>
          <p:cNvSpPr>
            <a:spLocks noGrp="1" noChangeArrowheads="1"/>
          </p:cNvSpPr>
          <p:nvPr>
            <p:ph type="sldNum" sz="quarter" idx="12"/>
          </p:nvPr>
        </p:nvSpPr>
        <p:spPr>
          <a:ln/>
        </p:spPr>
        <p:txBody>
          <a:bodyPr/>
          <a:lstStyle>
            <a:lvl1pPr>
              <a:defRPr/>
            </a:lvl1pPr>
          </a:lstStyle>
          <a:p>
            <a:pPr>
              <a:defRPr/>
            </a:pPr>
            <a:fld id="{B8915EF4-5297-5F48-9938-F52F3FD4A358}" type="slidenum">
              <a:rPr lang="en-US" altLang="en-US"/>
              <a:pPr>
                <a:defRPr/>
              </a:pPr>
              <a:t>‹#›</a:t>
            </a:fld>
            <a:endParaRPr lang="en-US" altLang="en-US"/>
          </a:p>
        </p:txBody>
      </p:sp>
    </p:spTree>
    <p:extLst>
      <p:ext uri="{BB962C8B-B14F-4D97-AF65-F5344CB8AC3E}">
        <p14:creationId xmlns:p14="http://schemas.microsoft.com/office/powerpoint/2010/main" val="8634655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D0460F-8AAB-D141-8D46-E57DF364F9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8AF59F-19CB-4D48-B22A-8232D1DA4E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9E2A6B-A480-6E4F-9BDB-5DE1A7828464}"/>
              </a:ext>
            </a:extLst>
          </p:cNvPr>
          <p:cNvSpPr>
            <a:spLocks noGrp="1" noChangeArrowheads="1"/>
          </p:cNvSpPr>
          <p:nvPr>
            <p:ph type="sldNum" sz="quarter" idx="12"/>
          </p:nvPr>
        </p:nvSpPr>
        <p:spPr>
          <a:ln/>
        </p:spPr>
        <p:txBody>
          <a:bodyPr/>
          <a:lstStyle>
            <a:lvl1pPr>
              <a:defRPr/>
            </a:lvl1pPr>
          </a:lstStyle>
          <a:p>
            <a:pPr>
              <a:defRPr/>
            </a:pPr>
            <a:fld id="{3E99447F-D8FC-1046-92A9-364932488AF4}" type="slidenum">
              <a:rPr lang="en-US" altLang="en-US"/>
              <a:pPr>
                <a:defRPr/>
              </a:pPr>
              <a:t>‹#›</a:t>
            </a:fld>
            <a:endParaRPr lang="en-US" altLang="en-US"/>
          </a:p>
        </p:txBody>
      </p:sp>
    </p:spTree>
    <p:extLst>
      <p:ext uri="{BB962C8B-B14F-4D97-AF65-F5344CB8AC3E}">
        <p14:creationId xmlns:p14="http://schemas.microsoft.com/office/powerpoint/2010/main" val="334953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2161D9-5B57-BE4E-9E76-C239901518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6C34B7-6A76-B444-AC19-6CC439E595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870918-C9C2-AF4D-A3EA-B0E2A6E2ED4C}"/>
              </a:ext>
            </a:extLst>
          </p:cNvPr>
          <p:cNvSpPr>
            <a:spLocks noGrp="1" noChangeArrowheads="1"/>
          </p:cNvSpPr>
          <p:nvPr>
            <p:ph type="sldNum" sz="quarter" idx="12"/>
          </p:nvPr>
        </p:nvSpPr>
        <p:spPr>
          <a:ln/>
        </p:spPr>
        <p:txBody>
          <a:bodyPr/>
          <a:lstStyle>
            <a:lvl1pPr>
              <a:defRPr/>
            </a:lvl1pPr>
          </a:lstStyle>
          <a:p>
            <a:pPr>
              <a:defRPr/>
            </a:pPr>
            <a:fld id="{F61FF0CC-6492-6348-AA02-72DBD31230E9}" type="slidenum">
              <a:rPr lang="en-US" altLang="en-US"/>
              <a:pPr>
                <a:defRPr/>
              </a:pPr>
              <a:t>‹#›</a:t>
            </a:fld>
            <a:endParaRPr lang="en-US" altLang="en-US"/>
          </a:p>
        </p:txBody>
      </p:sp>
    </p:spTree>
    <p:extLst>
      <p:ext uri="{BB962C8B-B14F-4D97-AF65-F5344CB8AC3E}">
        <p14:creationId xmlns:p14="http://schemas.microsoft.com/office/powerpoint/2010/main" val="239775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37360670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4FBDDC1-5B15-2841-A5EA-A7B5F18B11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CE2057-85D9-4847-A945-E82A5C0E1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5C179B-C62F-254F-B64C-5A9910C12E87}"/>
              </a:ext>
            </a:extLst>
          </p:cNvPr>
          <p:cNvSpPr>
            <a:spLocks noGrp="1" noChangeArrowheads="1"/>
          </p:cNvSpPr>
          <p:nvPr>
            <p:ph type="sldNum" sz="quarter" idx="12"/>
          </p:nvPr>
        </p:nvSpPr>
        <p:spPr>
          <a:ln/>
        </p:spPr>
        <p:txBody>
          <a:bodyPr/>
          <a:lstStyle>
            <a:lvl1pPr>
              <a:defRPr/>
            </a:lvl1pPr>
          </a:lstStyle>
          <a:p>
            <a:pPr>
              <a:defRPr/>
            </a:pPr>
            <a:fld id="{D4201B41-B917-C649-BAD1-31CFB81C1829}" type="slidenum">
              <a:rPr lang="en-US" altLang="en-US"/>
              <a:pPr>
                <a:defRPr/>
              </a:pPr>
              <a:t>‹#›</a:t>
            </a:fld>
            <a:endParaRPr lang="en-US" altLang="en-US"/>
          </a:p>
        </p:txBody>
      </p:sp>
    </p:spTree>
    <p:extLst>
      <p:ext uri="{BB962C8B-B14F-4D97-AF65-F5344CB8AC3E}">
        <p14:creationId xmlns:p14="http://schemas.microsoft.com/office/powerpoint/2010/main" val="18586077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42EFA0-B946-1F4D-97A6-DDDC6A8A90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F2E1C-1E1E-8842-8643-DF797022B0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AE4ED5-4703-3145-96DB-D6EE3E9FCDB3}"/>
              </a:ext>
            </a:extLst>
          </p:cNvPr>
          <p:cNvSpPr>
            <a:spLocks noGrp="1" noChangeArrowheads="1"/>
          </p:cNvSpPr>
          <p:nvPr>
            <p:ph type="sldNum" sz="quarter" idx="12"/>
          </p:nvPr>
        </p:nvSpPr>
        <p:spPr>
          <a:ln/>
        </p:spPr>
        <p:txBody>
          <a:bodyPr/>
          <a:lstStyle>
            <a:lvl1pPr>
              <a:defRPr/>
            </a:lvl1pPr>
          </a:lstStyle>
          <a:p>
            <a:pPr>
              <a:defRPr/>
            </a:pPr>
            <a:fld id="{80F66E47-2556-E644-B0CA-82D6CE42A739}" type="slidenum">
              <a:rPr lang="en-US" altLang="en-US"/>
              <a:pPr>
                <a:defRPr/>
              </a:pPr>
              <a:t>‹#›</a:t>
            </a:fld>
            <a:endParaRPr lang="en-US" altLang="en-US"/>
          </a:p>
        </p:txBody>
      </p:sp>
    </p:spTree>
    <p:extLst>
      <p:ext uri="{BB962C8B-B14F-4D97-AF65-F5344CB8AC3E}">
        <p14:creationId xmlns:p14="http://schemas.microsoft.com/office/powerpoint/2010/main" val="28144470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473AA6-E845-F24D-88F5-E234252F57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794116-9B99-0043-9101-FD0814CE47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CD0EBE-B748-8144-9EE7-97A61D969D0D}"/>
              </a:ext>
            </a:extLst>
          </p:cNvPr>
          <p:cNvSpPr>
            <a:spLocks noGrp="1" noChangeArrowheads="1"/>
          </p:cNvSpPr>
          <p:nvPr>
            <p:ph type="sldNum" sz="quarter" idx="12"/>
          </p:nvPr>
        </p:nvSpPr>
        <p:spPr>
          <a:ln/>
        </p:spPr>
        <p:txBody>
          <a:bodyPr/>
          <a:lstStyle>
            <a:lvl1pPr>
              <a:defRPr/>
            </a:lvl1pPr>
          </a:lstStyle>
          <a:p>
            <a:pPr>
              <a:defRPr/>
            </a:pPr>
            <a:fld id="{9F1324B1-AE8C-D345-BBBC-C2B49E95E6B6}" type="slidenum">
              <a:rPr lang="en-US" altLang="en-US"/>
              <a:pPr>
                <a:defRPr/>
              </a:pPr>
              <a:t>‹#›</a:t>
            </a:fld>
            <a:endParaRPr lang="en-US" altLang="en-US"/>
          </a:p>
        </p:txBody>
      </p:sp>
    </p:spTree>
    <p:extLst>
      <p:ext uri="{BB962C8B-B14F-4D97-AF65-F5344CB8AC3E}">
        <p14:creationId xmlns:p14="http://schemas.microsoft.com/office/powerpoint/2010/main" val="15552927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880E8F-7085-604C-B2F7-3546E45C3C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845745-50B8-C241-87FD-3306498A6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1605DD-78B0-6442-AD17-88F432DFC3BE}"/>
              </a:ext>
            </a:extLst>
          </p:cNvPr>
          <p:cNvSpPr>
            <a:spLocks noGrp="1" noChangeArrowheads="1"/>
          </p:cNvSpPr>
          <p:nvPr>
            <p:ph type="sldNum" sz="quarter" idx="12"/>
          </p:nvPr>
        </p:nvSpPr>
        <p:spPr>
          <a:ln/>
        </p:spPr>
        <p:txBody>
          <a:bodyPr/>
          <a:lstStyle>
            <a:lvl1pPr>
              <a:defRPr/>
            </a:lvl1pPr>
          </a:lstStyle>
          <a:p>
            <a:pPr>
              <a:defRPr/>
            </a:pPr>
            <a:fld id="{C4CCBC66-D58D-9845-81E2-BF11963E5B73}" type="slidenum">
              <a:rPr lang="en-US" altLang="en-US"/>
              <a:pPr>
                <a:defRPr/>
              </a:pPr>
              <a:t>‹#›</a:t>
            </a:fld>
            <a:endParaRPr lang="en-US" altLang="en-US"/>
          </a:p>
        </p:txBody>
      </p:sp>
    </p:spTree>
    <p:extLst>
      <p:ext uri="{BB962C8B-B14F-4D97-AF65-F5344CB8AC3E}">
        <p14:creationId xmlns:p14="http://schemas.microsoft.com/office/powerpoint/2010/main" val="25184693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A67925-995C-1D46-A3FB-30F022EA73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DEC18B-7529-1F49-AD98-BE06355447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6A6378-B0CE-EC40-AC3D-9F588D2F5E73}"/>
              </a:ext>
            </a:extLst>
          </p:cNvPr>
          <p:cNvSpPr>
            <a:spLocks noGrp="1" noChangeArrowheads="1"/>
          </p:cNvSpPr>
          <p:nvPr>
            <p:ph type="sldNum" sz="quarter" idx="12"/>
          </p:nvPr>
        </p:nvSpPr>
        <p:spPr>
          <a:ln/>
        </p:spPr>
        <p:txBody>
          <a:bodyPr/>
          <a:lstStyle>
            <a:lvl1pPr>
              <a:defRPr/>
            </a:lvl1pPr>
          </a:lstStyle>
          <a:p>
            <a:pPr>
              <a:defRPr/>
            </a:pPr>
            <a:fld id="{EFE2B1C0-9AF1-2140-A4D7-7EEF1D03603B}" type="slidenum">
              <a:rPr lang="en-US" altLang="en-US"/>
              <a:pPr>
                <a:defRPr/>
              </a:pPr>
              <a:t>‹#›</a:t>
            </a:fld>
            <a:endParaRPr lang="en-US" altLang="en-US"/>
          </a:p>
        </p:txBody>
      </p:sp>
    </p:spTree>
    <p:extLst>
      <p:ext uri="{BB962C8B-B14F-4D97-AF65-F5344CB8AC3E}">
        <p14:creationId xmlns:p14="http://schemas.microsoft.com/office/powerpoint/2010/main" val="33890953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C8B4C5-1F0D-7D4C-9F80-2255C376E0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A62E66-7BB4-B64D-9933-AA656DC19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2ECB32-5E10-E747-9B12-C7EFF4129898}"/>
              </a:ext>
            </a:extLst>
          </p:cNvPr>
          <p:cNvSpPr>
            <a:spLocks noGrp="1" noChangeArrowheads="1"/>
          </p:cNvSpPr>
          <p:nvPr>
            <p:ph type="sldNum" sz="quarter" idx="12"/>
          </p:nvPr>
        </p:nvSpPr>
        <p:spPr>
          <a:ln/>
        </p:spPr>
        <p:txBody>
          <a:bodyPr/>
          <a:lstStyle>
            <a:lvl1pPr>
              <a:defRPr/>
            </a:lvl1pPr>
          </a:lstStyle>
          <a:p>
            <a:pPr>
              <a:defRPr/>
            </a:pPr>
            <a:fld id="{5BC6C1C8-1130-DE4A-96A9-998444FDDA87}" type="slidenum">
              <a:rPr lang="en-US" altLang="en-US"/>
              <a:pPr>
                <a:defRPr/>
              </a:pPr>
              <a:t>‹#›</a:t>
            </a:fld>
            <a:endParaRPr lang="en-US" altLang="en-US"/>
          </a:p>
        </p:txBody>
      </p:sp>
    </p:spTree>
    <p:extLst>
      <p:ext uri="{BB962C8B-B14F-4D97-AF65-F5344CB8AC3E}">
        <p14:creationId xmlns:p14="http://schemas.microsoft.com/office/powerpoint/2010/main" val="7793263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71B2C0-8F6B-B84D-80D7-D7A6C52B78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57B7E9-ADD6-F344-8E66-BDBD1FDD1E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46115F-0E86-3145-AD84-9DB4301FD1F4}"/>
              </a:ext>
            </a:extLst>
          </p:cNvPr>
          <p:cNvSpPr>
            <a:spLocks noGrp="1" noChangeArrowheads="1"/>
          </p:cNvSpPr>
          <p:nvPr>
            <p:ph type="sldNum" sz="quarter" idx="12"/>
          </p:nvPr>
        </p:nvSpPr>
        <p:spPr>
          <a:ln/>
        </p:spPr>
        <p:txBody>
          <a:bodyPr/>
          <a:lstStyle>
            <a:lvl1pPr>
              <a:defRPr/>
            </a:lvl1pPr>
          </a:lstStyle>
          <a:p>
            <a:pPr>
              <a:defRPr/>
            </a:pPr>
            <a:fld id="{2374EAC6-0680-7645-9273-45A384084D3A}" type="slidenum">
              <a:rPr lang="en-US" altLang="en-US"/>
              <a:pPr>
                <a:defRPr/>
              </a:pPr>
              <a:t>‹#›</a:t>
            </a:fld>
            <a:endParaRPr lang="en-US" altLang="en-US"/>
          </a:p>
        </p:txBody>
      </p:sp>
    </p:spTree>
    <p:extLst>
      <p:ext uri="{BB962C8B-B14F-4D97-AF65-F5344CB8AC3E}">
        <p14:creationId xmlns:p14="http://schemas.microsoft.com/office/powerpoint/2010/main" val="27735754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7FC803-B427-C340-98A8-688A6BD829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13BE7A-E634-4442-A01B-39131B2AE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F7E6F1-77BB-C240-845B-C6C86BAE6865}"/>
              </a:ext>
            </a:extLst>
          </p:cNvPr>
          <p:cNvSpPr>
            <a:spLocks noGrp="1" noChangeArrowheads="1"/>
          </p:cNvSpPr>
          <p:nvPr>
            <p:ph type="sldNum" sz="quarter" idx="12"/>
          </p:nvPr>
        </p:nvSpPr>
        <p:spPr>
          <a:ln/>
        </p:spPr>
        <p:txBody>
          <a:bodyPr/>
          <a:lstStyle>
            <a:lvl1pPr>
              <a:defRPr/>
            </a:lvl1pPr>
          </a:lstStyle>
          <a:p>
            <a:pPr>
              <a:defRPr/>
            </a:pPr>
            <a:fld id="{F709B293-A66E-1740-8A83-AF4F9F502073}" type="slidenum">
              <a:rPr lang="en-US" altLang="en-US"/>
              <a:pPr>
                <a:defRPr/>
              </a:pPr>
              <a:t>‹#›</a:t>
            </a:fld>
            <a:endParaRPr lang="en-US" altLang="en-US"/>
          </a:p>
        </p:txBody>
      </p:sp>
    </p:spTree>
    <p:extLst>
      <p:ext uri="{BB962C8B-B14F-4D97-AF65-F5344CB8AC3E}">
        <p14:creationId xmlns:p14="http://schemas.microsoft.com/office/powerpoint/2010/main" val="36247703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BEBFBC-5411-B841-90A7-30344D5378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C67A7F-57DD-7541-97A0-096E9C71E2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BE5DCD-C474-AD48-85C5-32372C8E0964}"/>
              </a:ext>
            </a:extLst>
          </p:cNvPr>
          <p:cNvSpPr>
            <a:spLocks noGrp="1" noChangeArrowheads="1"/>
          </p:cNvSpPr>
          <p:nvPr>
            <p:ph type="sldNum" sz="quarter" idx="12"/>
          </p:nvPr>
        </p:nvSpPr>
        <p:spPr>
          <a:ln/>
        </p:spPr>
        <p:txBody>
          <a:bodyPr/>
          <a:lstStyle>
            <a:lvl1pPr>
              <a:defRPr/>
            </a:lvl1pPr>
          </a:lstStyle>
          <a:p>
            <a:pPr>
              <a:defRPr/>
            </a:pPr>
            <a:fld id="{EB15E54B-2AEC-0A47-93EE-0A728F060D0A}" type="slidenum">
              <a:rPr lang="en-US" altLang="en-US"/>
              <a:pPr>
                <a:defRPr/>
              </a:pPr>
              <a:t>‹#›</a:t>
            </a:fld>
            <a:endParaRPr lang="en-US" altLang="en-US"/>
          </a:p>
        </p:txBody>
      </p:sp>
    </p:spTree>
    <p:extLst>
      <p:ext uri="{BB962C8B-B14F-4D97-AF65-F5344CB8AC3E}">
        <p14:creationId xmlns:p14="http://schemas.microsoft.com/office/powerpoint/2010/main" val="4798318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88DD6A-1A8D-A14B-B481-AAF6BA937E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7EF792-D9B4-8244-A601-CEE3E8A5F0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0A5668-69B8-6A43-861C-400228DFC88F}"/>
              </a:ext>
            </a:extLst>
          </p:cNvPr>
          <p:cNvSpPr>
            <a:spLocks noGrp="1" noChangeArrowheads="1"/>
          </p:cNvSpPr>
          <p:nvPr>
            <p:ph type="sldNum" sz="quarter" idx="12"/>
          </p:nvPr>
        </p:nvSpPr>
        <p:spPr>
          <a:ln/>
        </p:spPr>
        <p:txBody>
          <a:bodyPr/>
          <a:lstStyle>
            <a:lvl1pPr>
              <a:defRPr/>
            </a:lvl1pPr>
          </a:lstStyle>
          <a:p>
            <a:pPr>
              <a:defRPr/>
            </a:pPr>
            <a:fld id="{58243CA6-9F00-6347-98F5-B461445752C5}" type="slidenum">
              <a:rPr lang="en-US" altLang="en-US"/>
              <a:pPr>
                <a:defRPr/>
              </a:pPr>
              <a:t>‹#›</a:t>
            </a:fld>
            <a:endParaRPr lang="en-US" altLang="en-US"/>
          </a:p>
        </p:txBody>
      </p:sp>
    </p:spTree>
    <p:extLst>
      <p:ext uri="{BB962C8B-B14F-4D97-AF65-F5344CB8AC3E}">
        <p14:creationId xmlns:p14="http://schemas.microsoft.com/office/powerpoint/2010/main" val="1627159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36568111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F6CCFE-3BD9-C044-9D30-F2E4DA4454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4A46F3-A072-8B43-B470-CC0CBB668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A350CD-7250-5F4E-8C7A-1CD66627BD76}"/>
              </a:ext>
            </a:extLst>
          </p:cNvPr>
          <p:cNvSpPr>
            <a:spLocks noGrp="1" noChangeArrowheads="1"/>
          </p:cNvSpPr>
          <p:nvPr>
            <p:ph type="sldNum" sz="quarter" idx="12"/>
          </p:nvPr>
        </p:nvSpPr>
        <p:spPr>
          <a:ln/>
        </p:spPr>
        <p:txBody>
          <a:bodyPr/>
          <a:lstStyle>
            <a:lvl1pPr>
              <a:defRPr/>
            </a:lvl1pPr>
          </a:lstStyle>
          <a:p>
            <a:pPr>
              <a:defRPr/>
            </a:pPr>
            <a:fld id="{24A12E41-49DE-8145-95B1-99F29E6B2695}" type="slidenum">
              <a:rPr lang="en-US" altLang="en-US"/>
              <a:pPr>
                <a:defRPr/>
              </a:pPr>
              <a:t>‹#›</a:t>
            </a:fld>
            <a:endParaRPr lang="en-US" altLang="en-US"/>
          </a:p>
        </p:txBody>
      </p:sp>
    </p:spTree>
    <p:extLst>
      <p:ext uri="{BB962C8B-B14F-4D97-AF65-F5344CB8AC3E}">
        <p14:creationId xmlns:p14="http://schemas.microsoft.com/office/powerpoint/2010/main" val="31695090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199631F-C2A6-2542-A3E1-5FEEEEA201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866CB-4C75-5144-9C2A-9A887B625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77370E-B04F-E648-BA5B-7B24352269A2}"/>
              </a:ext>
            </a:extLst>
          </p:cNvPr>
          <p:cNvSpPr>
            <a:spLocks noGrp="1" noChangeArrowheads="1"/>
          </p:cNvSpPr>
          <p:nvPr>
            <p:ph type="sldNum" sz="quarter" idx="12"/>
          </p:nvPr>
        </p:nvSpPr>
        <p:spPr>
          <a:ln/>
        </p:spPr>
        <p:txBody>
          <a:bodyPr/>
          <a:lstStyle>
            <a:lvl1pPr>
              <a:defRPr/>
            </a:lvl1pPr>
          </a:lstStyle>
          <a:p>
            <a:pPr>
              <a:defRPr/>
            </a:pPr>
            <a:fld id="{68570983-619C-D241-937D-B81EF75D1C71}" type="slidenum">
              <a:rPr lang="en-US" altLang="en-US"/>
              <a:pPr>
                <a:defRPr/>
              </a:pPr>
              <a:t>‹#›</a:t>
            </a:fld>
            <a:endParaRPr lang="en-US" altLang="en-US"/>
          </a:p>
        </p:txBody>
      </p:sp>
    </p:spTree>
    <p:extLst>
      <p:ext uri="{BB962C8B-B14F-4D97-AF65-F5344CB8AC3E}">
        <p14:creationId xmlns:p14="http://schemas.microsoft.com/office/powerpoint/2010/main" val="23645770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55BDCA-48DC-FD4C-B0C7-84327118A7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64A314-B602-304F-B18A-49D6F2A1F6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57F664-F5CD-CF4D-82B5-067E6873AD1E}"/>
              </a:ext>
            </a:extLst>
          </p:cNvPr>
          <p:cNvSpPr>
            <a:spLocks noGrp="1" noChangeArrowheads="1"/>
          </p:cNvSpPr>
          <p:nvPr>
            <p:ph type="sldNum" sz="quarter" idx="12"/>
          </p:nvPr>
        </p:nvSpPr>
        <p:spPr>
          <a:ln/>
        </p:spPr>
        <p:txBody>
          <a:bodyPr/>
          <a:lstStyle>
            <a:lvl1pPr>
              <a:defRPr/>
            </a:lvl1pPr>
          </a:lstStyle>
          <a:p>
            <a:pPr>
              <a:defRPr/>
            </a:pPr>
            <a:fld id="{2FA0DF39-EE92-4648-A1D7-7984BC6D7EEC}" type="slidenum">
              <a:rPr lang="en-US" altLang="en-US"/>
              <a:pPr>
                <a:defRPr/>
              </a:pPr>
              <a:t>‹#›</a:t>
            </a:fld>
            <a:endParaRPr lang="en-US" altLang="en-US"/>
          </a:p>
        </p:txBody>
      </p:sp>
    </p:spTree>
    <p:extLst>
      <p:ext uri="{BB962C8B-B14F-4D97-AF65-F5344CB8AC3E}">
        <p14:creationId xmlns:p14="http://schemas.microsoft.com/office/powerpoint/2010/main" val="22101021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616386-85F9-DA4B-8BA5-B7465F9865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96C76E-B178-8444-9D8B-D99CFA7AE4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F6C6F4-CFD4-A14C-BE2A-DF40655FD731}"/>
              </a:ext>
            </a:extLst>
          </p:cNvPr>
          <p:cNvSpPr>
            <a:spLocks noGrp="1" noChangeArrowheads="1"/>
          </p:cNvSpPr>
          <p:nvPr>
            <p:ph type="sldNum" sz="quarter" idx="12"/>
          </p:nvPr>
        </p:nvSpPr>
        <p:spPr>
          <a:ln/>
        </p:spPr>
        <p:txBody>
          <a:bodyPr/>
          <a:lstStyle>
            <a:lvl1pPr>
              <a:defRPr/>
            </a:lvl1pPr>
          </a:lstStyle>
          <a:p>
            <a:pPr>
              <a:defRPr/>
            </a:pPr>
            <a:fld id="{A48932ED-125C-6F4D-A9C8-6F84A2858241}" type="slidenum">
              <a:rPr lang="en-US" altLang="en-US"/>
              <a:pPr>
                <a:defRPr/>
              </a:pPr>
              <a:t>‹#›</a:t>
            </a:fld>
            <a:endParaRPr lang="en-US" altLang="en-US"/>
          </a:p>
        </p:txBody>
      </p:sp>
    </p:spTree>
    <p:extLst>
      <p:ext uri="{BB962C8B-B14F-4D97-AF65-F5344CB8AC3E}">
        <p14:creationId xmlns:p14="http://schemas.microsoft.com/office/powerpoint/2010/main" val="34364870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439F9A-15B9-574A-B2B1-1D47068BF9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6BB760-664B-EC45-9989-5F275365EE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DCC4ED-7BAC-554E-B812-2698B4C78D42}"/>
              </a:ext>
            </a:extLst>
          </p:cNvPr>
          <p:cNvSpPr>
            <a:spLocks noGrp="1" noChangeArrowheads="1"/>
          </p:cNvSpPr>
          <p:nvPr>
            <p:ph type="sldNum" sz="quarter" idx="12"/>
          </p:nvPr>
        </p:nvSpPr>
        <p:spPr>
          <a:ln/>
        </p:spPr>
        <p:txBody>
          <a:bodyPr/>
          <a:lstStyle>
            <a:lvl1pPr>
              <a:defRPr/>
            </a:lvl1pPr>
          </a:lstStyle>
          <a:p>
            <a:pPr>
              <a:defRPr/>
            </a:pPr>
            <a:fld id="{CBF814E0-E58D-4F43-9DE9-4F9F2200D72B}" type="slidenum">
              <a:rPr lang="en-US" altLang="en-US"/>
              <a:pPr>
                <a:defRPr/>
              </a:pPr>
              <a:t>‹#›</a:t>
            </a:fld>
            <a:endParaRPr lang="en-US" altLang="en-US"/>
          </a:p>
        </p:txBody>
      </p:sp>
    </p:spTree>
    <p:extLst>
      <p:ext uri="{BB962C8B-B14F-4D97-AF65-F5344CB8AC3E}">
        <p14:creationId xmlns:p14="http://schemas.microsoft.com/office/powerpoint/2010/main" val="42672900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2E49A7-2893-0E41-825B-47F275969C3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B57029E-C702-A84B-ADE5-787ED6093C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C99868-4495-7A4E-8888-8231EF884F01}"/>
              </a:ext>
            </a:extLst>
          </p:cNvPr>
          <p:cNvSpPr>
            <a:spLocks noGrp="1" noChangeArrowheads="1"/>
          </p:cNvSpPr>
          <p:nvPr>
            <p:ph type="sldNum" sz="quarter" idx="12"/>
          </p:nvPr>
        </p:nvSpPr>
        <p:spPr>
          <a:ln/>
        </p:spPr>
        <p:txBody>
          <a:bodyPr/>
          <a:lstStyle>
            <a:lvl1pPr>
              <a:defRPr/>
            </a:lvl1pPr>
          </a:lstStyle>
          <a:p>
            <a:pPr>
              <a:defRPr/>
            </a:pPr>
            <a:fld id="{B76B8E42-E34C-B546-8B8E-F1872208D6E4}" type="slidenum">
              <a:rPr lang="en-US" altLang="en-US"/>
              <a:pPr>
                <a:defRPr/>
              </a:pPr>
              <a:t>‹#›</a:t>
            </a:fld>
            <a:endParaRPr lang="en-US" altLang="en-US"/>
          </a:p>
        </p:txBody>
      </p:sp>
    </p:spTree>
    <p:extLst>
      <p:ext uri="{BB962C8B-B14F-4D97-AF65-F5344CB8AC3E}">
        <p14:creationId xmlns:p14="http://schemas.microsoft.com/office/powerpoint/2010/main" val="3355753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2E4414-1181-474F-B6B5-1A40C31FC4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326A4CD-2FBB-D24A-890C-7EFB201DB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F2262E-143F-614B-81AC-1B424EA42BAA}"/>
              </a:ext>
            </a:extLst>
          </p:cNvPr>
          <p:cNvSpPr>
            <a:spLocks noGrp="1" noChangeArrowheads="1"/>
          </p:cNvSpPr>
          <p:nvPr>
            <p:ph type="sldNum" sz="quarter" idx="12"/>
          </p:nvPr>
        </p:nvSpPr>
        <p:spPr>
          <a:ln/>
        </p:spPr>
        <p:txBody>
          <a:bodyPr/>
          <a:lstStyle>
            <a:lvl1pPr>
              <a:defRPr/>
            </a:lvl1pPr>
          </a:lstStyle>
          <a:p>
            <a:pPr>
              <a:defRPr/>
            </a:pPr>
            <a:fld id="{5790CBA0-C75C-624E-B0BB-0DC6E7235094}" type="slidenum">
              <a:rPr lang="en-US" altLang="en-US"/>
              <a:pPr>
                <a:defRPr/>
              </a:pPr>
              <a:t>‹#›</a:t>
            </a:fld>
            <a:endParaRPr lang="en-US" altLang="en-US"/>
          </a:p>
        </p:txBody>
      </p:sp>
    </p:spTree>
    <p:extLst>
      <p:ext uri="{BB962C8B-B14F-4D97-AF65-F5344CB8AC3E}">
        <p14:creationId xmlns:p14="http://schemas.microsoft.com/office/powerpoint/2010/main" val="1932047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9F1D83-59D4-FE40-92F8-A6E0E983CA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9CF6F6-5D02-EE46-B653-C7C12ED59F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5474D43-BB15-3543-9849-2890CE993569}"/>
              </a:ext>
            </a:extLst>
          </p:cNvPr>
          <p:cNvSpPr>
            <a:spLocks noGrp="1" noChangeArrowheads="1"/>
          </p:cNvSpPr>
          <p:nvPr>
            <p:ph type="sldNum" sz="quarter" idx="12"/>
          </p:nvPr>
        </p:nvSpPr>
        <p:spPr>
          <a:ln/>
        </p:spPr>
        <p:txBody>
          <a:bodyPr/>
          <a:lstStyle>
            <a:lvl1pPr>
              <a:defRPr/>
            </a:lvl1pPr>
          </a:lstStyle>
          <a:p>
            <a:pPr>
              <a:defRPr/>
            </a:pPr>
            <a:fld id="{E6F908A6-811F-B943-A929-E888AF432032}" type="slidenum">
              <a:rPr lang="en-US" altLang="en-US"/>
              <a:pPr>
                <a:defRPr/>
              </a:pPr>
              <a:t>‹#›</a:t>
            </a:fld>
            <a:endParaRPr lang="en-US" altLang="en-US"/>
          </a:p>
        </p:txBody>
      </p:sp>
    </p:spTree>
    <p:extLst>
      <p:ext uri="{BB962C8B-B14F-4D97-AF65-F5344CB8AC3E}">
        <p14:creationId xmlns:p14="http://schemas.microsoft.com/office/powerpoint/2010/main" val="34369527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C439A8-C8EB-C44A-83DF-A00D4B60D9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4F5DDF-C445-6845-8D30-6011D046F8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45C619-CD84-6F44-B32B-0A2796B207F1}"/>
              </a:ext>
            </a:extLst>
          </p:cNvPr>
          <p:cNvSpPr>
            <a:spLocks noGrp="1" noChangeArrowheads="1"/>
          </p:cNvSpPr>
          <p:nvPr>
            <p:ph type="sldNum" sz="quarter" idx="12"/>
          </p:nvPr>
        </p:nvSpPr>
        <p:spPr>
          <a:ln/>
        </p:spPr>
        <p:txBody>
          <a:bodyPr/>
          <a:lstStyle>
            <a:lvl1pPr>
              <a:defRPr/>
            </a:lvl1pPr>
          </a:lstStyle>
          <a:p>
            <a:pPr>
              <a:defRPr/>
            </a:pPr>
            <a:fld id="{76CF5805-708D-0249-9A49-67819623A987}" type="slidenum">
              <a:rPr lang="en-US" altLang="en-US"/>
              <a:pPr>
                <a:defRPr/>
              </a:pPr>
              <a:t>‹#›</a:t>
            </a:fld>
            <a:endParaRPr lang="en-US" altLang="en-US"/>
          </a:p>
        </p:txBody>
      </p:sp>
    </p:spTree>
    <p:extLst>
      <p:ext uri="{BB962C8B-B14F-4D97-AF65-F5344CB8AC3E}">
        <p14:creationId xmlns:p14="http://schemas.microsoft.com/office/powerpoint/2010/main" val="6231527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79CC3B-0768-F84B-9986-06772E87E8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06BE6-9310-6844-A993-C7ABAA7C0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F081D4-E9A2-DE4F-936C-15FEC07F30B3}"/>
              </a:ext>
            </a:extLst>
          </p:cNvPr>
          <p:cNvSpPr>
            <a:spLocks noGrp="1" noChangeArrowheads="1"/>
          </p:cNvSpPr>
          <p:nvPr>
            <p:ph type="sldNum" sz="quarter" idx="12"/>
          </p:nvPr>
        </p:nvSpPr>
        <p:spPr>
          <a:ln/>
        </p:spPr>
        <p:txBody>
          <a:bodyPr/>
          <a:lstStyle>
            <a:lvl1pPr>
              <a:defRPr/>
            </a:lvl1pPr>
          </a:lstStyle>
          <a:p>
            <a:pPr>
              <a:defRPr/>
            </a:pPr>
            <a:fld id="{4347DE8C-83B0-644B-B836-911521FCD4D3}" type="slidenum">
              <a:rPr lang="en-US" altLang="en-US"/>
              <a:pPr>
                <a:defRPr/>
              </a:pPr>
              <a:t>‹#›</a:t>
            </a:fld>
            <a:endParaRPr lang="en-US" altLang="en-US"/>
          </a:p>
        </p:txBody>
      </p:sp>
    </p:spTree>
    <p:extLst>
      <p:ext uri="{BB962C8B-B14F-4D97-AF65-F5344CB8AC3E}">
        <p14:creationId xmlns:p14="http://schemas.microsoft.com/office/powerpoint/2010/main" val="2375822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24038358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0431A3-3838-684A-AE70-0CC6AF2C4A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EBAC92-9E51-AE40-AACA-BD6A771226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2CF69B-1ACA-DD4E-A1CC-AF05F69E8E9C}"/>
              </a:ext>
            </a:extLst>
          </p:cNvPr>
          <p:cNvSpPr>
            <a:spLocks noGrp="1" noChangeArrowheads="1"/>
          </p:cNvSpPr>
          <p:nvPr>
            <p:ph type="sldNum" sz="quarter" idx="12"/>
          </p:nvPr>
        </p:nvSpPr>
        <p:spPr>
          <a:ln/>
        </p:spPr>
        <p:txBody>
          <a:bodyPr/>
          <a:lstStyle>
            <a:lvl1pPr>
              <a:defRPr/>
            </a:lvl1pPr>
          </a:lstStyle>
          <a:p>
            <a:pPr>
              <a:defRPr/>
            </a:pPr>
            <a:fld id="{60F23BA2-5F6B-2E4F-90F4-4E93C04FD040}" type="slidenum">
              <a:rPr lang="en-US" altLang="en-US"/>
              <a:pPr>
                <a:defRPr/>
              </a:pPr>
              <a:t>‹#›</a:t>
            </a:fld>
            <a:endParaRPr lang="en-US" altLang="en-US"/>
          </a:p>
        </p:txBody>
      </p:sp>
    </p:spTree>
    <p:extLst>
      <p:ext uri="{BB962C8B-B14F-4D97-AF65-F5344CB8AC3E}">
        <p14:creationId xmlns:p14="http://schemas.microsoft.com/office/powerpoint/2010/main" val="21026323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ED1EAC-13D7-104F-A5CC-450DF17FA1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76749C-158E-5A4A-A793-CA0520230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31C9D-CDC3-1842-BC78-84453D82351D}"/>
              </a:ext>
            </a:extLst>
          </p:cNvPr>
          <p:cNvSpPr>
            <a:spLocks noGrp="1" noChangeArrowheads="1"/>
          </p:cNvSpPr>
          <p:nvPr>
            <p:ph type="sldNum" sz="quarter" idx="12"/>
          </p:nvPr>
        </p:nvSpPr>
        <p:spPr>
          <a:ln/>
        </p:spPr>
        <p:txBody>
          <a:bodyPr/>
          <a:lstStyle>
            <a:lvl1pPr>
              <a:defRPr/>
            </a:lvl1pPr>
          </a:lstStyle>
          <a:p>
            <a:pPr>
              <a:defRPr/>
            </a:pPr>
            <a:fld id="{A5949CA6-CDF0-344D-82EA-C2505A6CBE0D}" type="slidenum">
              <a:rPr lang="en-US" altLang="en-US"/>
              <a:pPr>
                <a:defRPr/>
              </a:pPr>
              <a:t>‹#›</a:t>
            </a:fld>
            <a:endParaRPr lang="en-US" altLang="en-US"/>
          </a:p>
        </p:txBody>
      </p:sp>
    </p:spTree>
    <p:extLst>
      <p:ext uri="{BB962C8B-B14F-4D97-AF65-F5344CB8AC3E}">
        <p14:creationId xmlns:p14="http://schemas.microsoft.com/office/powerpoint/2010/main" val="7190914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6113099-1374-7346-A9F3-268B2BCB8EA7}"/>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C6DFF58D-B2E8-9E4D-BFCD-0F291980144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F41D3DCB-50AD-2A42-8768-A4193662450B}"/>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89F1BE2-7E60-484A-8A6A-3D5C0DFB5BB4}" type="slidenum">
              <a:rPr lang="en-US" altLang="en-US"/>
              <a:pPr>
                <a:defRPr/>
              </a:pPr>
              <a:t>‹#›</a:t>
            </a:fld>
            <a:endParaRPr lang="en-US" altLang="en-US"/>
          </a:p>
        </p:txBody>
      </p:sp>
    </p:spTree>
    <p:extLst>
      <p:ext uri="{BB962C8B-B14F-4D97-AF65-F5344CB8AC3E}">
        <p14:creationId xmlns:p14="http://schemas.microsoft.com/office/powerpoint/2010/main" val="1911742700"/>
      </p:ext>
    </p:extLst>
  </p:cSld>
  <p:clrMapOvr>
    <a:masterClrMapping/>
  </p:clrMapOvr>
  <p:transition advClick="0"/>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30488B-E491-9B43-9A65-D2062CE1187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F0C2461D-B726-444E-9604-8BE2A7ACC521}"/>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2C60373-EF46-4743-A128-63ADF0F27683}"/>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B4A5FD2-DB28-1B47-97B7-04F9CF2CEB6B}" type="slidenum">
              <a:rPr lang="en-US" altLang="en-US"/>
              <a:pPr>
                <a:defRPr/>
              </a:pPr>
              <a:t>‹#›</a:t>
            </a:fld>
            <a:endParaRPr lang="en-US" altLang="en-US"/>
          </a:p>
        </p:txBody>
      </p:sp>
    </p:spTree>
    <p:extLst>
      <p:ext uri="{BB962C8B-B14F-4D97-AF65-F5344CB8AC3E}">
        <p14:creationId xmlns:p14="http://schemas.microsoft.com/office/powerpoint/2010/main" val="1162235193"/>
      </p:ext>
    </p:extLst>
  </p:cSld>
  <p:clrMapOvr>
    <a:masterClrMapping/>
  </p:clrMapOvr>
  <p:transition advClick="0"/>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8D8402C-87D7-FD4E-962D-4FD0FC4CCDD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78B1143C-D0A7-A745-8671-4920D7BB13CF}"/>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2247916-C6C3-6542-B576-E5B210FCD15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847DE89-67DF-CC47-B479-B2163ECFD6C1}" type="slidenum">
              <a:rPr lang="en-US" altLang="en-US"/>
              <a:pPr>
                <a:defRPr/>
              </a:pPr>
              <a:t>‹#›</a:t>
            </a:fld>
            <a:endParaRPr lang="en-US" altLang="en-US"/>
          </a:p>
        </p:txBody>
      </p:sp>
    </p:spTree>
    <p:extLst>
      <p:ext uri="{BB962C8B-B14F-4D97-AF65-F5344CB8AC3E}">
        <p14:creationId xmlns:p14="http://schemas.microsoft.com/office/powerpoint/2010/main" val="2568282397"/>
      </p:ext>
    </p:extLst>
  </p:cSld>
  <p:clrMapOvr>
    <a:masterClrMapping/>
  </p:clrMapOvr>
  <p:transition advClick="0"/>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F7294-3657-6741-B5EE-558D1587679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49CD64E-8E5A-0041-BF9C-80A6486F90E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D3B42D15-CA3E-4244-873B-E92BC5FB104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1A92621-FE5A-0341-90DC-CC877F7A73E7}" type="slidenum">
              <a:rPr lang="en-US" altLang="en-US"/>
              <a:pPr>
                <a:defRPr/>
              </a:pPr>
              <a:t>‹#›</a:t>
            </a:fld>
            <a:endParaRPr lang="en-US" altLang="en-US"/>
          </a:p>
        </p:txBody>
      </p:sp>
    </p:spTree>
    <p:extLst>
      <p:ext uri="{BB962C8B-B14F-4D97-AF65-F5344CB8AC3E}">
        <p14:creationId xmlns:p14="http://schemas.microsoft.com/office/powerpoint/2010/main" val="2022095421"/>
      </p:ext>
    </p:extLst>
  </p:cSld>
  <p:clrMapOvr>
    <a:masterClrMapping/>
  </p:clrMapOvr>
  <p:transition advClick="0"/>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CF2FB8-8DA0-BB46-9330-9E0D72BE951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9B317A5E-DEA7-234D-9E90-F7FFC7136CB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27B79C4A-080D-0C4B-8F1F-5B3BD967173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14F3C19-7962-7141-851F-B9E09D4210A1}" type="slidenum">
              <a:rPr lang="en-US" altLang="en-US"/>
              <a:pPr>
                <a:defRPr/>
              </a:pPr>
              <a:t>‹#›</a:t>
            </a:fld>
            <a:endParaRPr lang="en-US" altLang="en-US"/>
          </a:p>
        </p:txBody>
      </p:sp>
    </p:spTree>
    <p:extLst>
      <p:ext uri="{BB962C8B-B14F-4D97-AF65-F5344CB8AC3E}">
        <p14:creationId xmlns:p14="http://schemas.microsoft.com/office/powerpoint/2010/main" val="2697884604"/>
      </p:ext>
    </p:extLst>
  </p:cSld>
  <p:clrMapOvr>
    <a:masterClrMapping/>
  </p:clrMapOvr>
  <p:transition advClick="0"/>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1AEA39-2733-7A45-98BB-47AAB3FB086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A75F7409-EB53-684F-9A6A-0B96AC0FDBF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CB390924-B092-A449-B28C-348BFF9EB27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64B03AB-DB78-8944-9EF5-5DA08885E72E}" type="slidenum">
              <a:rPr lang="en-US" altLang="en-US"/>
              <a:pPr>
                <a:defRPr/>
              </a:pPr>
              <a:t>‹#›</a:t>
            </a:fld>
            <a:endParaRPr lang="en-US" altLang="en-US"/>
          </a:p>
        </p:txBody>
      </p:sp>
    </p:spTree>
    <p:extLst>
      <p:ext uri="{BB962C8B-B14F-4D97-AF65-F5344CB8AC3E}">
        <p14:creationId xmlns:p14="http://schemas.microsoft.com/office/powerpoint/2010/main" val="402351547"/>
      </p:ext>
    </p:extLst>
  </p:cSld>
  <p:clrMapOvr>
    <a:masterClrMapping/>
  </p:clrMapOvr>
  <p:transition advClick="0"/>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97B36E-E448-A24A-8294-9357434C540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E0DEC83A-7856-1B4E-915E-0D71EC754CE8}"/>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5A303304-C741-5B4D-9BB1-D3BCEA8D824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7563FD9-2E5B-3B48-83BB-3BC4741FE1E9}" type="slidenum">
              <a:rPr lang="en-US" altLang="en-US"/>
              <a:pPr>
                <a:defRPr/>
              </a:pPr>
              <a:t>‹#›</a:t>
            </a:fld>
            <a:endParaRPr lang="en-US" altLang="en-US"/>
          </a:p>
        </p:txBody>
      </p:sp>
    </p:spTree>
    <p:extLst>
      <p:ext uri="{BB962C8B-B14F-4D97-AF65-F5344CB8AC3E}">
        <p14:creationId xmlns:p14="http://schemas.microsoft.com/office/powerpoint/2010/main" val="3423898519"/>
      </p:ext>
    </p:extLst>
  </p:cSld>
  <p:clrMapOvr>
    <a:masterClrMapping/>
  </p:clrMapOvr>
  <p:transition advClick="0"/>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DD722FA-CA24-4147-8AC9-329597049B5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D609250-2C27-6948-A251-12A6831ECDF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CC818B0-4293-1744-B414-BD10D446D34B}"/>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DC5A4EC-4817-6349-B95F-5B88D42E8C5A}" type="slidenum">
              <a:rPr lang="en-US" altLang="en-US"/>
              <a:pPr>
                <a:defRPr/>
              </a:pPr>
              <a:t>‹#›</a:t>
            </a:fld>
            <a:endParaRPr lang="en-US" altLang="en-US"/>
          </a:p>
        </p:txBody>
      </p:sp>
    </p:spTree>
    <p:extLst>
      <p:ext uri="{BB962C8B-B14F-4D97-AF65-F5344CB8AC3E}">
        <p14:creationId xmlns:p14="http://schemas.microsoft.com/office/powerpoint/2010/main" val="637105102"/>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9158180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19417F5-91FC-724B-AFCD-AEA759190A8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4C6F3569-CA24-2247-BD1A-C1FBD50B9F2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E7B5FC9-C138-7349-821A-148817405F3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AA8C30D-D788-AD4A-B38D-8C7143881819}" type="slidenum">
              <a:rPr lang="en-US" altLang="en-US"/>
              <a:pPr>
                <a:defRPr/>
              </a:pPr>
              <a:t>‹#›</a:t>
            </a:fld>
            <a:endParaRPr lang="en-US" altLang="en-US"/>
          </a:p>
        </p:txBody>
      </p:sp>
    </p:spTree>
    <p:extLst>
      <p:ext uri="{BB962C8B-B14F-4D97-AF65-F5344CB8AC3E}">
        <p14:creationId xmlns:p14="http://schemas.microsoft.com/office/powerpoint/2010/main" val="1122285231"/>
      </p:ext>
    </p:extLst>
  </p:cSld>
  <p:clrMapOvr>
    <a:masterClrMapping/>
  </p:clrMapOvr>
  <p:transition advClick="0"/>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75A71C-8352-DE41-83AA-BFB6E9F151C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AE1C9EC3-798B-1B46-99DD-C9F8E772482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DA7AC8D-567F-1D46-87CD-3C44CB50DAB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52D50DB7-13CF-7B48-A3FA-6533F247E7CD}" type="slidenum">
              <a:rPr lang="en-US" altLang="en-US"/>
              <a:pPr>
                <a:defRPr/>
              </a:pPr>
              <a:t>‹#›</a:t>
            </a:fld>
            <a:endParaRPr lang="en-US" altLang="en-US"/>
          </a:p>
        </p:txBody>
      </p:sp>
    </p:spTree>
    <p:extLst>
      <p:ext uri="{BB962C8B-B14F-4D97-AF65-F5344CB8AC3E}">
        <p14:creationId xmlns:p14="http://schemas.microsoft.com/office/powerpoint/2010/main" val="745917933"/>
      </p:ext>
    </p:extLst>
  </p:cSld>
  <p:clrMapOvr>
    <a:masterClrMapping/>
  </p:clrMapOvr>
  <p:transition advClick="0"/>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B5F7DF-AFCC-3A42-B65A-F66E5838E0D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A055E3B-EA68-6942-BAB3-9591660420D7}"/>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15D70DB-DE37-3040-ADFB-3C28EBAC51A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1CB064C-58C7-AD49-9F72-508C4188BC5E}" type="slidenum">
              <a:rPr lang="en-US" altLang="en-US"/>
              <a:pPr>
                <a:defRPr/>
              </a:pPr>
              <a:t>‹#›</a:t>
            </a:fld>
            <a:endParaRPr lang="en-US" altLang="en-US"/>
          </a:p>
        </p:txBody>
      </p:sp>
    </p:spTree>
    <p:extLst>
      <p:ext uri="{BB962C8B-B14F-4D97-AF65-F5344CB8AC3E}">
        <p14:creationId xmlns:p14="http://schemas.microsoft.com/office/powerpoint/2010/main" val="1980460833"/>
      </p:ext>
    </p:extLst>
  </p:cSld>
  <p:clrMapOvr>
    <a:masterClrMapping/>
  </p:clrMapOvr>
  <p:transition advClick="0"/>
</p:sldLayout>
</file>

<file path=ppt/slideLayouts/slideLayout1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502849-8AB7-1E40-8698-6D16EE97E43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14A7A92-B144-2F40-9CB2-E709F6B6137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3497E2E-BB26-1C4E-A539-C4FF30B13AB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BA8D509-EF82-914E-AC2A-2CBB83D5BD77}" type="slidenum">
              <a:rPr lang="en-US" altLang="en-US"/>
              <a:pPr>
                <a:defRPr/>
              </a:pPr>
              <a:t>‹#›</a:t>
            </a:fld>
            <a:endParaRPr lang="en-US" altLang="en-US"/>
          </a:p>
        </p:txBody>
      </p:sp>
    </p:spTree>
    <p:extLst>
      <p:ext uri="{BB962C8B-B14F-4D97-AF65-F5344CB8AC3E}">
        <p14:creationId xmlns:p14="http://schemas.microsoft.com/office/powerpoint/2010/main" val="280025418"/>
      </p:ext>
    </p:extLst>
  </p:cSld>
  <p:clrMapOvr>
    <a:masterClrMapping/>
  </p:clrMapOvr>
  <p:transition advClick="0"/>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28B8EC4-701F-8F49-9910-0B473E8E229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8DABE2D7-2395-DE4E-B432-BADE7080E7F8}"/>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B9BCCD36-C490-AD4C-9312-9B0B120BB2D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F33C9A4-FE3A-DE40-9904-4D413E7163B3}" type="slidenum">
              <a:rPr lang="en-US" altLang="en-US"/>
              <a:pPr>
                <a:defRPr/>
              </a:pPr>
              <a:t>‹#›</a:t>
            </a:fld>
            <a:endParaRPr lang="en-US" altLang="en-US"/>
          </a:p>
        </p:txBody>
      </p:sp>
    </p:spTree>
    <p:extLst>
      <p:ext uri="{BB962C8B-B14F-4D97-AF65-F5344CB8AC3E}">
        <p14:creationId xmlns:p14="http://schemas.microsoft.com/office/powerpoint/2010/main" val="3440314525"/>
      </p:ext>
    </p:extLst>
  </p:cSld>
  <p:clrMapOvr>
    <a:masterClrMapping/>
  </p:clrMapOvr>
  <p:transition advClick="0"/>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9ACE71-7B6A-4443-B91F-BA95B61C4A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EF6780-CAC3-0C4F-A314-ACFF6DFEF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63EBD6-F058-0B42-826D-458AB4ACE45E}"/>
              </a:ext>
            </a:extLst>
          </p:cNvPr>
          <p:cNvSpPr>
            <a:spLocks noGrp="1" noChangeArrowheads="1"/>
          </p:cNvSpPr>
          <p:nvPr>
            <p:ph type="sldNum" sz="quarter" idx="12"/>
          </p:nvPr>
        </p:nvSpPr>
        <p:spPr>
          <a:ln/>
        </p:spPr>
        <p:txBody>
          <a:bodyPr/>
          <a:lstStyle>
            <a:lvl1pPr>
              <a:defRPr/>
            </a:lvl1pPr>
          </a:lstStyle>
          <a:p>
            <a:pPr>
              <a:defRPr/>
            </a:pPr>
            <a:fld id="{EA9C037D-011B-2B47-8CD5-6BB1063AE63D}" type="slidenum">
              <a:rPr lang="en-US" altLang="en-US"/>
              <a:pPr>
                <a:defRPr/>
              </a:pPr>
              <a:t>‹#›</a:t>
            </a:fld>
            <a:endParaRPr lang="en-US" altLang="en-US"/>
          </a:p>
        </p:txBody>
      </p:sp>
    </p:spTree>
    <p:extLst>
      <p:ext uri="{BB962C8B-B14F-4D97-AF65-F5344CB8AC3E}">
        <p14:creationId xmlns:p14="http://schemas.microsoft.com/office/powerpoint/2010/main" val="36995329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962EE2-2D26-C548-BC33-6719A60004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EC7F02-7F71-3643-BA27-F3D24CC905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495A47-3B50-4343-9AF4-B3A43487D760}"/>
              </a:ext>
            </a:extLst>
          </p:cNvPr>
          <p:cNvSpPr>
            <a:spLocks noGrp="1" noChangeArrowheads="1"/>
          </p:cNvSpPr>
          <p:nvPr>
            <p:ph type="sldNum" sz="quarter" idx="12"/>
          </p:nvPr>
        </p:nvSpPr>
        <p:spPr>
          <a:ln/>
        </p:spPr>
        <p:txBody>
          <a:bodyPr/>
          <a:lstStyle>
            <a:lvl1pPr>
              <a:defRPr/>
            </a:lvl1pPr>
          </a:lstStyle>
          <a:p>
            <a:pPr>
              <a:defRPr/>
            </a:pPr>
            <a:fld id="{36BE23F3-9E47-334A-B60A-CE2A09E1CE86}" type="slidenum">
              <a:rPr lang="en-US" altLang="en-US"/>
              <a:pPr>
                <a:defRPr/>
              </a:pPr>
              <a:t>‹#›</a:t>
            </a:fld>
            <a:endParaRPr lang="en-US" altLang="en-US"/>
          </a:p>
        </p:txBody>
      </p:sp>
    </p:spTree>
    <p:extLst>
      <p:ext uri="{BB962C8B-B14F-4D97-AF65-F5344CB8AC3E}">
        <p14:creationId xmlns:p14="http://schemas.microsoft.com/office/powerpoint/2010/main" val="14348529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7A6F82A-DFD8-8444-8B4C-44A7DD491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B46FDF-83CD-2147-B798-46F7DD09FA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7E5CE6-1E5F-CF4D-A56B-845EAB34427A}"/>
              </a:ext>
            </a:extLst>
          </p:cNvPr>
          <p:cNvSpPr>
            <a:spLocks noGrp="1" noChangeArrowheads="1"/>
          </p:cNvSpPr>
          <p:nvPr>
            <p:ph type="sldNum" sz="quarter" idx="12"/>
          </p:nvPr>
        </p:nvSpPr>
        <p:spPr>
          <a:ln/>
        </p:spPr>
        <p:txBody>
          <a:bodyPr/>
          <a:lstStyle>
            <a:lvl1pPr>
              <a:defRPr/>
            </a:lvl1pPr>
          </a:lstStyle>
          <a:p>
            <a:pPr>
              <a:defRPr/>
            </a:pPr>
            <a:fld id="{1F506261-3065-9248-AA13-C3CF00D730DA}" type="slidenum">
              <a:rPr lang="en-US" altLang="en-US"/>
              <a:pPr>
                <a:defRPr/>
              </a:pPr>
              <a:t>‹#›</a:t>
            </a:fld>
            <a:endParaRPr lang="en-US" altLang="en-US"/>
          </a:p>
        </p:txBody>
      </p:sp>
    </p:spTree>
    <p:extLst>
      <p:ext uri="{BB962C8B-B14F-4D97-AF65-F5344CB8AC3E}">
        <p14:creationId xmlns:p14="http://schemas.microsoft.com/office/powerpoint/2010/main" val="42296483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91AFA6-20CB-FD4D-8126-79A312149E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C1FAD2-6604-914C-A88B-59D7F003D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128D0A-8EF5-7347-B11F-1A12ADCB6EDE}"/>
              </a:ext>
            </a:extLst>
          </p:cNvPr>
          <p:cNvSpPr>
            <a:spLocks noGrp="1" noChangeArrowheads="1"/>
          </p:cNvSpPr>
          <p:nvPr>
            <p:ph type="sldNum" sz="quarter" idx="12"/>
          </p:nvPr>
        </p:nvSpPr>
        <p:spPr>
          <a:ln/>
        </p:spPr>
        <p:txBody>
          <a:bodyPr/>
          <a:lstStyle>
            <a:lvl1pPr>
              <a:defRPr/>
            </a:lvl1pPr>
          </a:lstStyle>
          <a:p>
            <a:pPr>
              <a:defRPr/>
            </a:pPr>
            <a:fld id="{F6DDB685-DFC7-494A-AE3A-D8FCD02C4E00}" type="slidenum">
              <a:rPr lang="en-US" altLang="en-US"/>
              <a:pPr>
                <a:defRPr/>
              </a:pPr>
              <a:t>‹#›</a:t>
            </a:fld>
            <a:endParaRPr lang="en-US" altLang="en-US"/>
          </a:p>
        </p:txBody>
      </p:sp>
    </p:spTree>
    <p:extLst>
      <p:ext uri="{BB962C8B-B14F-4D97-AF65-F5344CB8AC3E}">
        <p14:creationId xmlns:p14="http://schemas.microsoft.com/office/powerpoint/2010/main" val="16819623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9CFE00-1CFD-D441-BD24-9DAEB3E202C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C65EA8-8897-7545-AF7B-CBDDB097D7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C83F81D-3706-F94D-BF52-12136491B8A6}"/>
              </a:ext>
            </a:extLst>
          </p:cNvPr>
          <p:cNvSpPr>
            <a:spLocks noGrp="1" noChangeArrowheads="1"/>
          </p:cNvSpPr>
          <p:nvPr>
            <p:ph type="sldNum" sz="quarter" idx="12"/>
          </p:nvPr>
        </p:nvSpPr>
        <p:spPr>
          <a:ln/>
        </p:spPr>
        <p:txBody>
          <a:bodyPr/>
          <a:lstStyle>
            <a:lvl1pPr>
              <a:defRPr/>
            </a:lvl1pPr>
          </a:lstStyle>
          <a:p>
            <a:pPr>
              <a:defRPr/>
            </a:pPr>
            <a:fld id="{33E87B74-9A82-E148-BFB2-D1EFB38DE3E3}" type="slidenum">
              <a:rPr lang="en-US" altLang="en-US"/>
              <a:pPr>
                <a:defRPr/>
              </a:pPr>
              <a:t>‹#›</a:t>
            </a:fld>
            <a:endParaRPr lang="en-US" altLang="en-US"/>
          </a:p>
        </p:txBody>
      </p:sp>
    </p:spTree>
    <p:extLst>
      <p:ext uri="{BB962C8B-B14F-4D97-AF65-F5344CB8AC3E}">
        <p14:creationId xmlns:p14="http://schemas.microsoft.com/office/powerpoint/2010/main" val="1356300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567F30-3853-C041-AD87-ABA859A5B7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C2AE8-ABAA-E544-9049-BFCB79243F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C79D83-77B2-6A4A-A7D0-42C02220B298}"/>
              </a:ext>
            </a:extLst>
          </p:cNvPr>
          <p:cNvSpPr>
            <a:spLocks noGrp="1" noChangeArrowheads="1"/>
          </p:cNvSpPr>
          <p:nvPr>
            <p:ph type="sldNum" sz="quarter" idx="12"/>
          </p:nvPr>
        </p:nvSpPr>
        <p:spPr>
          <a:ln/>
        </p:spPr>
        <p:txBody>
          <a:bodyPr/>
          <a:lstStyle>
            <a:lvl1pPr>
              <a:defRPr/>
            </a:lvl1pPr>
          </a:lstStyle>
          <a:p>
            <a:pPr>
              <a:defRPr/>
            </a:pPr>
            <a:fld id="{96A8F56E-D164-EA47-941B-73CE4A8A99B9}" type="slidenum">
              <a:rPr lang="en-US" altLang="en-US"/>
              <a:pPr>
                <a:defRPr/>
              </a:pPr>
              <a:t>‹#›</a:t>
            </a:fld>
            <a:endParaRPr lang="en-US" altLang="en-US"/>
          </a:p>
        </p:txBody>
      </p:sp>
    </p:spTree>
    <p:extLst>
      <p:ext uri="{BB962C8B-B14F-4D97-AF65-F5344CB8AC3E}">
        <p14:creationId xmlns:p14="http://schemas.microsoft.com/office/powerpoint/2010/main" val="788696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25737581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AEA3C7-78F4-B846-A368-C197495BC13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442E68A-201C-984D-A8DF-0E559B67E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F22BD23-47E5-8646-964D-42F4373A555C}"/>
              </a:ext>
            </a:extLst>
          </p:cNvPr>
          <p:cNvSpPr>
            <a:spLocks noGrp="1" noChangeArrowheads="1"/>
          </p:cNvSpPr>
          <p:nvPr>
            <p:ph type="sldNum" sz="quarter" idx="12"/>
          </p:nvPr>
        </p:nvSpPr>
        <p:spPr>
          <a:ln/>
        </p:spPr>
        <p:txBody>
          <a:bodyPr/>
          <a:lstStyle>
            <a:lvl1pPr>
              <a:defRPr/>
            </a:lvl1pPr>
          </a:lstStyle>
          <a:p>
            <a:pPr>
              <a:defRPr/>
            </a:pPr>
            <a:fld id="{B25AFE66-C2D6-D541-B61C-56BE8203E2BA}" type="slidenum">
              <a:rPr lang="en-US" altLang="en-US"/>
              <a:pPr>
                <a:defRPr/>
              </a:pPr>
              <a:t>‹#›</a:t>
            </a:fld>
            <a:endParaRPr lang="en-US" altLang="en-US"/>
          </a:p>
        </p:txBody>
      </p:sp>
    </p:spTree>
    <p:extLst>
      <p:ext uri="{BB962C8B-B14F-4D97-AF65-F5344CB8AC3E}">
        <p14:creationId xmlns:p14="http://schemas.microsoft.com/office/powerpoint/2010/main" val="39478311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0BE017-2EFA-5B47-B3A3-FDDF431780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1E9AB3B-7A35-0A4C-9017-EC01847ADD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B028123-B413-584B-ADC9-EED4174BE271}"/>
              </a:ext>
            </a:extLst>
          </p:cNvPr>
          <p:cNvSpPr>
            <a:spLocks noGrp="1" noChangeArrowheads="1"/>
          </p:cNvSpPr>
          <p:nvPr>
            <p:ph type="sldNum" sz="quarter" idx="12"/>
          </p:nvPr>
        </p:nvSpPr>
        <p:spPr>
          <a:ln/>
        </p:spPr>
        <p:txBody>
          <a:bodyPr/>
          <a:lstStyle>
            <a:lvl1pPr>
              <a:defRPr/>
            </a:lvl1pPr>
          </a:lstStyle>
          <a:p>
            <a:pPr>
              <a:defRPr/>
            </a:pPr>
            <a:fld id="{08BD6746-90AB-3E4D-8D04-586FB71E1EF2}" type="slidenum">
              <a:rPr lang="en-US" altLang="en-US"/>
              <a:pPr>
                <a:defRPr/>
              </a:pPr>
              <a:t>‹#›</a:t>
            </a:fld>
            <a:endParaRPr lang="en-US" altLang="en-US"/>
          </a:p>
        </p:txBody>
      </p:sp>
    </p:spTree>
    <p:extLst>
      <p:ext uri="{BB962C8B-B14F-4D97-AF65-F5344CB8AC3E}">
        <p14:creationId xmlns:p14="http://schemas.microsoft.com/office/powerpoint/2010/main" val="40895525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3F40CD-05E1-0941-A0EB-4683B79B01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793BB1-1A61-AB4C-BCB3-D4913BA1CC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2C4ED7-43BE-7D45-BCDB-1A32746E5C9B}"/>
              </a:ext>
            </a:extLst>
          </p:cNvPr>
          <p:cNvSpPr>
            <a:spLocks noGrp="1" noChangeArrowheads="1"/>
          </p:cNvSpPr>
          <p:nvPr>
            <p:ph type="sldNum" sz="quarter" idx="12"/>
          </p:nvPr>
        </p:nvSpPr>
        <p:spPr>
          <a:ln/>
        </p:spPr>
        <p:txBody>
          <a:bodyPr/>
          <a:lstStyle>
            <a:lvl1pPr>
              <a:defRPr/>
            </a:lvl1pPr>
          </a:lstStyle>
          <a:p>
            <a:pPr>
              <a:defRPr/>
            </a:pPr>
            <a:fld id="{EA1F03FB-0114-FB48-BCCB-6AA6B8AB9FEF}" type="slidenum">
              <a:rPr lang="en-US" altLang="en-US"/>
              <a:pPr>
                <a:defRPr/>
              </a:pPr>
              <a:t>‹#›</a:t>
            </a:fld>
            <a:endParaRPr lang="en-US" altLang="en-US"/>
          </a:p>
        </p:txBody>
      </p:sp>
    </p:spTree>
    <p:extLst>
      <p:ext uri="{BB962C8B-B14F-4D97-AF65-F5344CB8AC3E}">
        <p14:creationId xmlns:p14="http://schemas.microsoft.com/office/powerpoint/2010/main" val="11187740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9521D3-887C-AC4D-AB79-2F26F3B0B1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61D469-E70E-D049-92CC-EC61C4FD1A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90EC19-A682-AF40-90CA-8C7BABC20258}"/>
              </a:ext>
            </a:extLst>
          </p:cNvPr>
          <p:cNvSpPr>
            <a:spLocks noGrp="1" noChangeArrowheads="1"/>
          </p:cNvSpPr>
          <p:nvPr>
            <p:ph type="sldNum" sz="quarter" idx="12"/>
          </p:nvPr>
        </p:nvSpPr>
        <p:spPr>
          <a:ln/>
        </p:spPr>
        <p:txBody>
          <a:bodyPr/>
          <a:lstStyle>
            <a:lvl1pPr>
              <a:defRPr/>
            </a:lvl1pPr>
          </a:lstStyle>
          <a:p>
            <a:pPr>
              <a:defRPr/>
            </a:pPr>
            <a:fld id="{84CE6FEB-9CB7-D748-B20B-210F17CB7D95}" type="slidenum">
              <a:rPr lang="en-US" altLang="en-US"/>
              <a:pPr>
                <a:defRPr/>
              </a:pPr>
              <a:t>‹#›</a:t>
            </a:fld>
            <a:endParaRPr lang="en-US" altLang="en-US"/>
          </a:p>
        </p:txBody>
      </p:sp>
    </p:spTree>
    <p:extLst>
      <p:ext uri="{BB962C8B-B14F-4D97-AF65-F5344CB8AC3E}">
        <p14:creationId xmlns:p14="http://schemas.microsoft.com/office/powerpoint/2010/main" val="1076509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DE7CDF-CC63-F74D-940A-0C8478245E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7F685B-A0CA-1E49-919B-C242C88D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C69D79-6900-5B4F-96C4-D16B7E212875}"/>
              </a:ext>
            </a:extLst>
          </p:cNvPr>
          <p:cNvSpPr>
            <a:spLocks noGrp="1" noChangeArrowheads="1"/>
          </p:cNvSpPr>
          <p:nvPr>
            <p:ph type="sldNum" sz="quarter" idx="12"/>
          </p:nvPr>
        </p:nvSpPr>
        <p:spPr>
          <a:ln/>
        </p:spPr>
        <p:txBody>
          <a:bodyPr/>
          <a:lstStyle>
            <a:lvl1pPr>
              <a:defRPr/>
            </a:lvl1pPr>
          </a:lstStyle>
          <a:p>
            <a:pPr>
              <a:defRPr/>
            </a:pPr>
            <a:fld id="{4FC90799-B8D1-4443-8377-C7BD2C8354AD}" type="slidenum">
              <a:rPr lang="en-US" altLang="en-US"/>
              <a:pPr>
                <a:defRPr/>
              </a:pPr>
              <a:t>‹#›</a:t>
            </a:fld>
            <a:endParaRPr lang="en-US" altLang="en-US"/>
          </a:p>
        </p:txBody>
      </p:sp>
    </p:spTree>
    <p:extLst>
      <p:ext uri="{BB962C8B-B14F-4D97-AF65-F5344CB8AC3E}">
        <p14:creationId xmlns:p14="http://schemas.microsoft.com/office/powerpoint/2010/main" val="9643268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4C222D-1156-134B-AB9C-597463511D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98E349-3B2D-544C-9C20-631B0F8742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E5853B-2632-294F-8967-DA8499594A5C}"/>
              </a:ext>
            </a:extLst>
          </p:cNvPr>
          <p:cNvSpPr>
            <a:spLocks noGrp="1" noChangeArrowheads="1"/>
          </p:cNvSpPr>
          <p:nvPr>
            <p:ph type="sldNum" sz="quarter" idx="12"/>
          </p:nvPr>
        </p:nvSpPr>
        <p:spPr>
          <a:ln/>
        </p:spPr>
        <p:txBody>
          <a:bodyPr/>
          <a:lstStyle>
            <a:lvl1pPr>
              <a:defRPr/>
            </a:lvl1pPr>
          </a:lstStyle>
          <a:p>
            <a:pPr>
              <a:defRPr/>
            </a:pPr>
            <a:fld id="{38C56BF3-91CA-FD4D-ADCC-D92E2498025B}" type="slidenum">
              <a:rPr lang="en-US" altLang="en-US"/>
              <a:pPr>
                <a:defRPr/>
              </a:pPr>
              <a:t>‹#›</a:t>
            </a:fld>
            <a:endParaRPr lang="en-US" altLang="en-US"/>
          </a:p>
        </p:txBody>
      </p:sp>
    </p:spTree>
    <p:extLst>
      <p:ext uri="{BB962C8B-B14F-4D97-AF65-F5344CB8AC3E}">
        <p14:creationId xmlns:p14="http://schemas.microsoft.com/office/powerpoint/2010/main" val="18254355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8A5003-6A66-B34B-8993-0A8FD45E88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2889AC-1495-9540-8BED-CA47F2DA97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AF1BA1-9B3A-154C-92E3-720E8F90B956}"/>
              </a:ext>
            </a:extLst>
          </p:cNvPr>
          <p:cNvSpPr>
            <a:spLocks noGrp="1" noChangeArrowheads="1"/>
          </p:cNvSpPr>
          <p:nvPr>
            <p:ph type="sldNum" sz="quarter" idx="12"/>
          </p:nvPr>
        </p:nvSpPr>
        <p:spPr>
          <a:ln/>
        </p:spPr>
        <p:txBody>
          <a:bodyPr/>
          <a:lstStyle>
            <a:lvl1pPr>
              <a:defRPr/>
            </a:lvl1pPr>
          </a:lstStyle>
          <a:p>
            <a:pPr>
              <a:defRPr/>
            </a:pPr>
            <a:fld id="{DB0C25EF-4EE1-CF4B-B8F8-830B33C78822}" type="slidenum">
              <a:rPr lang="en-US" altLang="en-US"/>
              <a:pPr>
                <a:defRPr/>
              </a:pPr>
              <a:t>‹#›</a:t>
            </a:fld>
            <a:endParaRPr lang="en-US" altLang="en-US"/>
          </a:p>
        </p:txBody>
      </p:sp>
    </p:spTree>
    <p:extLst>
      <p:ext uri="{BB962C8B-B14F-4D97-AF65-F5344CB8AC3E}">
        <p14:creationId xmlns:p14="http://schemas.microsoft.com/office/powerpoint/2010/main" val="8692764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86FB3F-F185-2D4B-A3B2-613EE1D6FF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E74EAD-A6CB-3943-8267-0FF1099C33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C763EA-AA14-9A4A-AE6B-439029C5407E}"/>
              </a:ext>
            </a:extLst>
          </p:cNvPr>
          <p:cNvSpPr>
            <a:spLocks noGrp="1" noChangeArrowheads="1"/>
          </p:cNvSpPr>
          <p:nvPr>
            <p:ph type="sldNum" sz="quarter" idx="12"/>
          </p:nvPr>
        </p:nvSpPr>
        <p:spPr>
          <a:ln/>
        </p:spPr>
        <p:txBody>
          <a:bodyPr/>
          <a:lstStyle>
            <a:lvl1pPr>
              <a:defRPr/>
            </a:lvl1pPr>
          </a:lstStyle>
          <a:p>
            <a:pPr>
              <a:defRPr/>
            </a:pPr>
            <a:fld id="{7E8DB8DE-820F-B44F-A1EE-762DFE8E3CBD}" type="slidenum">
              <a:rPr lang="en-US" altLang="en-US"/>
              <a:pPr>
                <a:defRPr/>
              </a:pPr>
              <a:t>‹#›</a:t>
            </a:fld>
            <a:endParaRPr lang="en-US" altLang="en-US"/>
          </a:p>
        </p:txBody>
      </p:sp>
    </p:spTree>
    <p:extLst>
      <p:ext uri="{BB962C8B-B14F-4D97-AF65-F5344CB8AC3E}">
        <p14:creationId xmlns:p14="http://schemas.microsoft.com/office/powerpoint/2010/main" val="25859215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F02E5D-E616-4740-A6A3-A79C84D422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9A9699-14B3-094B-A941-A1F3DEFD9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F58197-8F56-7B4D-968D-CC5D97ACAA23}"/>
              </a:ext>
            </a:extLst>
          </p:cNvPr>
          <p:cNvSpPr>
            <a:spLocks noGrp="1" noChangeArrowheads="1"/>
          </p:cNvSpPr>
          <p:nvPr>
            <p:ph type="sldNum" sz="quarter" idx="12"/>
          </p:nvPr>
        </p:nvSpPr>
        <p:spPr>
          <a:ln/>
        </p:spPr>
        <p:txBody>
          <a:bodyPr/>
          <a:lstStyle>
            <a:lvl1pPr>
              <a:defRPr/>
            </a:lvl1pPr>
          </a:lstStyle>
          <a:p>
            <a:pPr>
              <a:defRPr/>
            </a:pPr>
            <a:fld id="{2D0065C6-E95E-9443-98F9-0A72D0FAA2EF}" type="slidenum">
              <a:rPr lang="en-US" altLang="en-US"/>
              <a:pPr>
                <a:defRPr/>
              </a:pPr>
              <a:t>‹#›</a:t>
            </a:fld>
            <a:endParaRPr lang="en-US" altLang="en-US"/>
          </a:p>
        </p:txBody>
      </p:sp>
    </p:spTree>
    <p:extLst>
      <p:ext uri="{BB962C8B-B14F-4D97-AF65-F5344CB8AC3E}">
        <p14:creationId xmlns:p14="http://schemas.microsoft.com/office/powerpoint/2010/main" val="25992958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0566DD-B1C2-234A-B937-D16588D8D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9131B1-25AC-604C-AFDE-8EED69E7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C2ECC-4AD0-C84B-90B3-71D4C10FC645}"/>
              </a:ext>
            </a:extLst>
          </p:cNvPr>
          <p:cNvSpPr>
            <a:spLocks noGrp="1" noChangeArrowheads="1"/>
          </p:cNvSpPr>
          <p:nvPr>
            <p:ph type="sldNum" sz="quarter" idx="12"/>
          </p:nvPr>
        </p:nvSpPr>
        <p:spPr>
          <a:ln/>
        </p:spPr>
        <p:txBody>
          <a:bodyPr/>
          <a:lstStyle>
            <a:lvl1pPr>
              <a:defRPr/>
            </a:lvl1pPr>
          </a:lstStyle>
          <a:p>
            <a:pPr>
              <a:defRPr/>
            </a:pPr>
            <a:fld id="{8D07B36D-4912-5A40-81AA-75FD9263005A}" type="slidenum">
              <a:rPr lang="en-US" altLang="en-US"/>
              <a:pPr>
                <a:defRPr/>
              </a:pPr>
              <a:t>‹#›</a:t>
            </a:fld>
            <a:endParaRPr lang="en-US" altLang="en-US"/>
          </a:p>
        </p:txBody>
      </p:sp>
    </p:spTree>
    <p:extLst>
      <p:ext uri="{BB962C8B-B14F-4D97-AF65-F5344CB8AC3E}">
        <p14:creationId xmlns:p14="http://schemas.microsoft.com/office/powerpoint/2010/main" val="2970980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35009756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48E9F7-4984-E241-850F-7052AD389C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3A2ED9-16A6-0942-8EEF-A1F4DD879E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A015CB3-4483-5F4F-80D4-4D056FCF6395}"/>
              </a:ext>
            </a:extLst>
          </p:cNvPr>
          <p:cNvSpPr>
            <a:spLocks noGrp="1" noChangeArrowheads="1"/>
          </p:cNvSpPr>
          <p:nvPr>
            <p:ph type="sldNum" sz="quarter" idx="12"/>
          </p:nvPr>
        </p:nvSpPr>
        <p:spPr>
          <a:ln/>
        </p:spPr>
        <p:txBody>
          <a:bodyPr/>
          <a:lstStyle>
            <a:lvl1pPr>
              <a:defRPr/>
            </a:lvl1pPr>
          </a:lstStyle>
          <a:p>
            <a:pPr>
              <a:defRPr/>
            </a:pPr>
            <a:fld id="{F97B68EA-A057-5147-9250-252978087584}" type="slidenum">
              <a:rPr lang="en-US" altLang="en-US"/>
              <a:pPr>
                <a:defRPr/>
              </a:pPr>
              <a:t>‹#›</a:t>
            </a:fld>
            <a:endParaRPr lang="en-US" altLang="en-US"/>
          </a:p>
        </p:txBody>
      </p:sp>
    </p:spTree>
    <p:extLst>
      <p:ext uri="{BB962C8B-B14F-4D97-AF65-F5344CB8AC3E}">
        <p14:creationId xmlns:p14="http://schemas.microsoft.com/office/powerpoint/2010/main" val="189674698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766B7E-6BAD-D045-9D44-77622A8AAE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11421E-F0AC-9247-B84A-416256D556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1CB830-1FAB-B54E-A870-B80E4226C010}"/>
              </a:ext>
            </a:extLst>
          </p:cNvPr>
          <p:cNvSpPr>
            <a:spLocks noGrp="1" noChangeArrowheads="1"/>
          </p:cNvSpPr>
          <p:nvPr>
            <p:ph type="sldNum" sz="quarter" idx="12"/>
          </p:nvPr>
        </p:nvSpPr>
        <p:spPr>
          <a:ln/>
        </p:spPr>
        <p:txBody>
          <a:bodyPr/>
          <a:lstStyle>
            <a:lvl1pPr>
              <a:defRPr/>
            </a:lvl1pPr>
          </a:lstStyle>
          <a:p>
            <a:pPr>
              <a:defRPr/>
            </a:pPr>
            <a:fld id="{B5625444-9438-6C43-8B84-417220B30CEA}" type="slidenum">
              <a:rPr lang="en-US" altLang="en-US"/>
              <a:pPr>
                <a:defRPr/>
              </a:pPr>
              <a:t>‹#›</a:t>
            </a:fld>
            <a:endParaRPr lang="en-US" altLang="en-US"/>
          </a:p>
        </p:txBody>
      </p:sp>
    </p:spTree>
    <p:extLst>
      <p:ext uri="{BB962C8B-B14F-4D97-AF65-F5344CB8AC3E}">
        <p14:creationId xmlns:p14="http://schemas.microsoft.com/office/powerpoint/2010/main" val="29640406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8CD063-E213-CC4E-B789-8A4F9471EED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313927-3469-D148-AB98-0629DAE9F3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21EC7E-A273-B540-A82C-F90595ECC021}"/>
              </a:ext>
            </a:extLst>
          </p:cNvPr>
          <p:cNvSpPr>
            <a:spLocks noGrp="1" noChangeArrowheads="1"/>
          </p:cNvSpPr>
          <p:nvPr>
            <p:ph type="sldNum" sz="quarter" idx="12"/>
          </p:nvPr>
        </p:nvSpPr>
        <p:spPr>
          <a:ln/>
        </p:spPr>
        <p:txBody>
          <a:bodyPr/>
          <a:lstStyle>
            <a:lvl1pPr>
              <a:defRPr/>
            </a:lvl1pPr>
          </a:lstStyle>
          <a:p>
            <a:pPr>
              <a:defRPr/>
            </a:pPr>
            <a:fld id="{498D84D7-23B5-6A44-997F-26DEF0EE8D91}" type="slidenum">
              <a:rPr lang="en-US" altLang="en-US"/>
              <a:pPr>
                <a:defRPr/>
              </a:pPr>
              <a:t>‹#›</a:t>
            </a:fld>
            <a:endParaRPr lang="en-US" altLang="en-US"/>
          </a:p>
        </p:txBody>
      </p:sp>
    </p:spTree>
    <p:extLst>
      <p:ext uri="{BB962C8B-B14F-4D97-AF65-F5344CB8AC3E}">
        <p14:creationId xmlns:p14="http://schemas.microsoft.com/office/powerpoint/2010/main" val="10500732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024815-F408-5840-8C02-9408D4201D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4D0931-3335-FA43-AA1B-B9C4BA5EFC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1ED8F6-2F71-6D46-AFF2-3D2B75CC5016}"/>
              </a:ext>
            </a:extLst>
          </p:cNvPr>
          <p:cNvSpPr>
            <a:spLocks noGrp="1" noChangeArrowheads="1"/>
          </p:cNvSpPr>
          <p:nvPr>
            <p:ph type="sldNum" sz="quarter" idx="12"/>
          </p:nvPr>
        </p:nvSpPr>
        <p:spPr>
          <a:ln/>
        </p:spPr>
        <p:txBody>
          <a:bodyPr/>
          <a:lstStyle>
            <a:lvl1pPr>
              <a:defRPr/>
            </a:lvl1pPr>
          </a:lstStyle>
          <a:p>
            <a:pPr>
              <a:defRPr/>
            </a:pPr>
            <a:fld id="{CB2E7AC6-895B-3143-8993-5E686AF4DC61}" type="slidenum">
              <a:rPr lang="en-US" altLang="en-US"/>
              <a:pPr>
                <a:defRPr/>
              </a:pPr>
              <a:t>‹#›</a:t>
            </a:fld>
            <a:endParaRPr lang="en-US" altLang="en-US"/>
          </a:p>
        </p:txBody>
      </p:sp>
    </p:spTree>
    <p:extLst>
      <p:ext uri="{BB962C8B-B14F-4D97-AF65-F5344CB8AC3E}">
        <p14:creationId xmlns:p14="http://schemas.microsoft.com/office/powerpoint/2010/main" val="30154021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B7DED0-CE0D-8747-B305-DF4641EF03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422B68-1663-BD4F-B9EC-576E1B762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AC85BD-D536-C64A-B8B7-7ABAD6AD6155}"/>
              </a:ext>
            </a:extLst>
          </p:cNvPr>
          <p:cNvSpPr>
            <a:spLocks noGrp="1" noChangeArrowheads="1"/>
          </p:cNvSpPr>
          <p:nvPr>
            <p:ph type="sldNum" sz="quarter" idx="12"/>
          </p:nvPr>
        </p:nvSpPr>
        <p:spPr>
          <a:ln/>
        </p:spPr>
        <p:txBody>
          <a:bodyPr/>
          <a:lstStyle>
            <a:lvl1pPr>
              <a:defRPr/>
            </a:lvl1pPr>
          </a:lstStyle>
          <a:p>
            <a:pPr>
              <a:defRPr/>
            </a:pPr>
            <a:fld id="{48E8510F-0BBA-A64A-BE2C-5EB7BF8A668C}" type="slidenum">
              <a:rPr lang="en-US" altLang="en-US"/>
              <a:pPr>
                <a:defRPr/>
              </a:pPr>
              <a:t>‹#›</a:t>
            </a:fld>
            <a:endParaRPr lang="en-US" altLang="en-US"/>
          </a:p>
        </p:txBody>
      </p:sp>
    </p:spTree>
    <p:extLst>
      <p:ext uri="{BB962C8B-B14F-4D97-AF65-F5344CB8AC3E}">
        <p14:creationId xmlns:p14="http://schemas.microsoft.com/office/powerpoint/2010/main" val="20024082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8DA731-EBB0-B54B-94C2-9AA38D9A8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BA2531-8F5F-334D-BD66-EC7D78942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26B6D-B09B-5347-960F-BC9CC5AB08C7}"/>
              </a:ext>
            </a:extLst>
          </p:cNvPr>
          <p:cNvSpPr>
            <a:spLocks noGrp="1" noChangeArrowheads="1"/>
          </p:cNvSpPr>
          <p:nvPr>
            <p:ph type="sldNum" sz="quarter" idx="12"/>
          </p:nvPr>
        </p:nvSpPr>
        <p:spPr>
          <a:ln/>
        </p:spPr>
        <p:txBody>
          <a:bodyPr/>
          <a:lstStyle>
            <a:lvl1pPr>
              <a:defRPr/>
            </a:lvl1pPr>
          </a:lstStyle>
          <a:p>
            <a:pPr>
              <a:defRPr/>
            </a:pPr>
            <a:fld id="{FAC1A127-3AF4-4447-B13E-D6E6DF83316A}" type="slidenum">
              <a:rPr lang="en-US" altLang="en-US"/>
              <a:pPr>
                <a:defRPr/>
              </a:pPr>
              <a:t>‹#›</a:t>
            </a:fld>
            <a:endParaRPr lang="en-US" altLang="en-US"/>
          </a:p>
        </p:txBody>
      </p:sp>
    </p:spTree>
    <p:extLst>
      <p:ext uri="{BB962C8B-B14F-4D97-AF65-F5344CB8AC3E}">
        <p14:creationId xmlns:p14="http://schemas.microsoft.com/office/powerpoint/2010/main" val="2667867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8A2C1D-223A-E34B-90FD-088ED3D7D3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5F1AF-3244-674F-B22C-DADE7FC354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D21397-0BF9-B04F-B46D-C58644F4F3BA}"/>
              </a:ext>
            </a:extLst>
          </p:cNvPr>
          <p:cNvSpPr>
            <a:spLocks noGrp="1" noChangeArrowheads="1"/>
          </p:cNvSpPr>
          <p:nvPr>
            <p:ph type="sldNum" sz="quarter" idx="12"/>
          </p:nvPr>
        </p:nvSpPr>
        <p:spPr>
          <a:ln/>
        </p:spPr>
        <p:txBody>
          <a:bodyPr/>
          <a:lstStyle>
            <a:lvl1pPr>
              <a:defRPr/>
            </a:lvl1pPr>
          </a:lstStyle>
          <a:p>
            <a:pPr>
              <a:defRPr/>
            </a:pPr>
            <a:fld id="{6AD0EA34-0B53-594C-B61A-B7BD6D11B661}" type="slidenum">
              <a:rPr lang="en-US" altLang="en-US"/>
              <a:pPr>
                <a:defRPr/>
              </a:pPr>
              <a:t>‹#›</a:t>
            </a:fld>
            <a:endParaRPr lang="en-US" altLang="en-US"/>
          </a:p>
        </p:txBody>
      </p:sp>
    </p:spTree>
    <p:extLst>
      <p:ext uri="{BB962C8B-B14F-4D97-AF65-F5344CB8AC3E}">
        <p14:creationId xmlns:p14="http://schemas.microsoft.com/office/powerpoint/2010/main" val="34048668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3E6E0EB-4B64-D6A1-4ABD-167E851DFF8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859DC365-10B6-D728-9759-35AAA96441C0}"/>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A0BFBFB-A40F-B635-5ED4-2B82CA5901DF}"/>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F51C2E37-2D15-8B48-A59D-DAF678CEF774}" type="slidenum">
              <a:rPr lang="en-US" altLang="en-US"/>
              <a:pPr>
                <a:defRPr/>
              </a:pPr>
              <a:t>‹#›</a:t>
            </a:fld>
            <a:endParaRPr lang="en-US" altLang="en-US"/>
          </a:p>
        </p:txBody>
      </p:sp>
    </p:spTree>
    <p:extLst>
      <p:ext uri="{BB962C8B-B14F-4D97-AF65-F5344CB8AC3E}">
        <p14:creationId xmlns:p14="http://schemas.microsoft.com/office/powerpoint/2010/main" val="34290342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FAC73D-E054-50A8-4A1D-D8D25F819FE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455CA11B-A1BC-27F3-10BB-F6A05A97567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27AFF1CC-FFD9-BA98-8E81-67FC41A1156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4775FFF-8353-E444-86C3-A4DE01557D2C}" type="slidenum">
              <a:rPr lang="en-US" altLang="en-US"/>
              <a:pPr>
                <a:defRPr/>
              </a:pPr>
              <a:t>‹#›</a:t>
            </a:fld>
            <a:endParaRPr lang="en-US" altLang="en-US"/>
          </a:p>
        </p:txBody>
      </p:sp>
    </p:spTree>
    <p:extLst>
      <p:ext uri="{BB962C8B-B14F-4D97-AF65-F5344CB8AC3E}">
        <p14:creationId xmlns:p14="http://schemas.microsoft.com/office/powerpoint/2010/main" val="1523452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CB1C97-67F8-116F-7E0A-F96C8D1FB7C0}"/>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B713A42-6874-B32D-3E4D-9468DE7A798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FDD30113-B859-0883-F5C8-192AFFC2193F}"/>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532DD2D-F31D-A843-AA8E-BDD2BA185CF5}" type="slidenum">
              <a:rPr lang="en-US" altLang="en-US"/>
              <a:pPr>
                <a:defRPr/>
              </a:pPr>
              <a:t>‹#›</a:t>
            </a:fld>
            <a:endParaRPr lang="en-US" altLang="en-US"/>
          </a:p>
        </p:txBody>
      </p:sp>
    </p:spTree>
    <p:extLst>
      <p:ext uri="{BB962C8B-B14F-4D97-AF65-F5344CB8AC3E}">
        <p14:creationId xmlns:p14="http://schemas.microsoft.com/office/powerpoint/2010/main" val="1796454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16829832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38E72-969D-ADFD-BBE8-C06ADF1731B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57BA52E-A749-1FD7-4F26-578F60100D3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F586B6F3-C0BB-B9DE-EC18-90D78E6D683D}"/>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19A9006-1D13-004A-9A07-B340E877D771}" type="slidenum">
              <a:rPr lang="en-US" altLang="en-US"/>
              <a:pPr>
                <a:defRPr/>
              </a:pPr>
              <a:t>‹#›</a:t>
            </a:fld>
            <a:endParaRPr lang="en-US" altLang="en-US"/>
          </a:p>
        </p:txBody>
      </p:sp>
    </p:spTree>
    <p:extLst>
      <p:ext uri="{BB962C8B-B14F-4D97-AF65-F5344CB8AC3E}">
        <p14:creationId xmlns:p14="http://schemas.microsoft.com/office/powerpoint/2010/main" val="39433349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2E7EFF7-C3A7-6245-5F73-E6EC552ABB7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C4D56831-3824-43A3-87A9-6CF049640811}"/>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55E6C904-AB99-2D20-E593-EDF111B3813C}"/>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98406D2F-D7C4-B04E-B496-C5DB0AC4B19A}" type="slidenum">
              <a:rPr lang="en-US" altLang="en-US"/>
              <a:pPr>
                <a:defRPr/>
              </a:pPr>
              <a:t>‹#›</a:t>
            </a:fld>
            <a:endParaRPr lang="en-US" altLang="en-US"/>
          </a:p>
        </p:txBody>
      </p:sp>
    </p:spTree>
    <p:extLst>
      <p:ext uri="{BB962C8B-B14F-4D97-AF65-F5344CB8AC3E}">
        <p14:creationId xmlns:p14="http://schemas.microsoft.com/office/powerpoint/2010/main" val="30363131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B7284D-2C91-89F1-11DC-9E1D7DE5B8EF}"/>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C5BFDA1A-485A-4D09-F8CC-F0F41CFA163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06266370-E588-1A7B-C72E-0C8771D83197}"/>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1C46300F-0B6F-5244-A629-6DAC4CE332A2}" type="slidenum">
              <a:rPr lang="en-US" altLang="en-US"/>
              <a:pPr>
                <a:defRPr/>
              </a:pPr>
              <a:t>‹#›</a:t>
            </a:fld>
            <a:endParaRPr lang="en-US" altLang="en-US"/>
          </a:p>
        </p:txBody>
      </p:sp>
    </p:spTree>
    <p:extLst>
      <p:ext uri="{BB962C8B-B14F-4D97-AF65-F5344CB8AC3E}">
        <p14:creationId xmlns:p14="http://schemas.microsoft.com/office/powerpoint/2010/main" val="35517194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E91BF3-AC40-2354-5202-F07756AAD17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A00F415C-EC0D-A701-A99B-264BA433F66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341E808F-65C6-D543-EAB5-13E3ECD1D0B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B844037C-2FEE-1C45-83F0-8A68CD70DDB2}" type="slidenum">
              <a:rPr lang="en-US" altLang="en-US"/>
              <a:pPr>
                <a:defRPr/>
              </a:pPr>
              <a:t>‹#›</a:t>
            </a:fld>
            <a:endParaRPr lang="en-US" altLang="en-US"/>
          </a:p>
        </p:txBody>
      </p:sp>
    </p:spTree>
    <p:extLst>
      <p:ext uri="{BB962C8B-B14F-4D97-AF65-F5344CB8AC3E}">
        <p14:creationId xmlns:p14="http://schemas.microsoft.com/office/powerpoint/2010/main" val="3167022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AE9B277-1546-B888-CDF7-6B131ABE32A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D16A74B7-D635-E74D-B5C6-4A0A79ECF16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9E2137E2-60D8-D512-A5A8-C5229D7DE50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D2E188FB-9622-B648-9DBA-1E17C2C61524}" type="slidenum">
              <a:rPr lang="en-US" altLang="en-US"/>
              <a:pPr>
                <a:defRPr/>
              </a:pPr>
              <a:t>‹#›</a:t>
            </a:fld>
            <a:endParaRPr lang="en-US" altLang="en-US"/>
          </a:p>
        </p:txBody>
      </p:sp>
    </p:spTree>
    <p:extLst>
      <p:ext uri="{BB962C8B-B14F-4D97-AF65-F5344CB8AC3E}">
        <p14:creationId xmlns:p14="http://schemas.microsoft.com/office/powerpoint/2010/main" val="37548455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1A57179-A171-1DAC-7999-471F32F451B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B9E379C-2A90-6AA1-B5A0-89BF7854A229}"/>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622904C2-C588-EC92-C1D0-D46A357F4D1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F887799F-59E3-554C-BAC9-F1615DACD665}" type="slidenum">
              <a:rPr lang="en-US" altLang="en-US"/>
              <a:pPr>
                <a:defRPr/>
              </a:pPr>
              <a:t>‹#›</a:t>
            </a:fld>
            <a:endParaRPr lang="en-US" altLang="en-US"/>
          </a:p>
        </p:txBody>
      </p:sp>
    </p:spTree>
    <p:extLst>
      <p:ext uri="{BB962C8B-B14F-4D97-AF65-F5344CB8AC3E}">
        <p14:creationId xmlns:p14="http://schemas.microsoft.com/office/powerpoint/2010/main" val="7339365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6F1DBF-CC55-FE40-6B6A-A617C75F151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2536537F-514A-B28A-DD6E-43D33497FD0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F1B8440D-33CB-99DF-2D64-4E8A276BEA0C}"/>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FDF6256-8FB4-E54B-9C8C-F4862653C169}" type="slidenum">
              <a:rPr lang="en-US" altLang="en-US"/>
              <a:pPr>
                <a:defRPr/>
              </a:pPr>
              <a:t>‹#›</a:t>
            </a:fld>
            <a:endParaRPr lang="en-US" altLang="en-US"/>
          </a:p>
        </p:txBody>
      </p:sp>
    </p:spTree>
    <p:extLst>
      <p:ext uri="{BB962C8B-B14F-4D97-AF65-F5344CB8AC3E}">
        <p14:creationId xmlns:p14="http://schemas.microsoft.com/office/powerpoint/2010/main" val="8925960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460A61-E266-2A47-C960-035839DDB5D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8131FFE-5E01-841E-9DD5-F291277D13F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B772A8D-2DCF-B571-E657-1E639BDCC5AD}"/>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C57492C-A6B4-2449-8DE6-21FB091AFF69}" type="slidenum">
              <a:rPr lang="en-US" altLang="en-US"/>
              <a:pPr>
                <a:defRPr/>
              </a:pPr>
              <a:t>‹#›</a:t>
            </a:fld>
            <a:endParaRPr lang="en-US" altLang="en-US"/>
          </a:p>
        </p:txBody>
      </p:sp>
    </p:spTree>
    <p:extLst>
      <p:ext uri="{BB962C8B-B14F-4D97-AF65-F5344CB8AC3E}">
        <p14:creationId xmlns:p14="http://schemas.microsoft.com/office/powerpoint/2010/main" val="3887000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DDD1C6-177C-FD46-9DDC-AFF287252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70BDAA-EB2D-FC49-ABBF-114F163AB0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67120A-DC81-8749-8B50-413109AD9E26}"/>
              </a:ext>
            </a:extLst>
          </p:cNvPr>
          <p:cNvSpPr>
            <a:spLocks noGrp="1" noChangeArrowheads="1"/>
          </p:cNvSpPr>
          <p:nvPr>
            <p:ph type="sldNum" sz="quarter" idx="12"/>
          </p:nvPr>
        </p:nvSpPr>
        <p:spPr>
          <a:ln/>
        </p:spPr>
        <p:txBody>
          <a:bodyPr/>
          <a:lstStyle>
            <a:lvl1pPr>
              <a:defRPr/>
            </a:lvl1pPr>
          </a:lstStyle>
          <a:p>
            <a:pPr>
              <a:defRPr/>
            </a:pPr>
            <a:fld id="{9B76F8E1-8409-C94F-A180-A8B219EA1250}" type="slidenum">
              <a:rPr lang="en-US" altLang="en-US"/>
              <a:pPr>
                <a:defRPr/>
              </a:pPr>
              <a:t>‹#›</a:t>
            </a:fld>
            <a:endParaRPr lang="en-US" altLang="en-US"/>
          </a:p>
        </p:txBody>
      </p:sp>
    </p:spTree>
    <p:extLst>
      <p:ext uri="{BB962C8B-B14F-4D97-AF65-F5344CB8AC3E}">
        <p14:creationId xmlns:p14="http://schemas.microsoft.com/office/powerpoint/2010/main" val="2303978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9F4834-5552-3347-97B6-E071E9DCB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EE2A79-8609-2441-A620-447ABDB504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C4C5B8-D842-8849-9BCD-23683EA5A5AE}"/>
              </a:ext>
            </a:extLst>
          </p:cNvPr>
          <p:cNvSpPr>
            <a:spLocks noGrp="1" noChangeArrowheads="1"/>
          </p:cNvSpPr>
          <p:nvPr>
            <p:ph type="sldNum" sz="quarter" idx="12"/>
          </p:nvPr>
        </p:nvSpPr>
        <p:spPr>
          <a:ln/>
        </p:spPr>
        <p:txBody>
          <a:bodyPr/>
          <a:lstStyle>
            <a:lvl1pPr>
              <a:defRPr/>
            </a:lvl1pPr>
          </a:lstStyle>
          <a:p>
            <a:pPr>
              <a:defRPr/>
            </a:pPr>
            <a:fld id="{8E271045-89A3-F547-8D3F-F99D71296E91}" type="slidenum">
              <a:rPr lang="en-US" altLang="en-US"/>
              <a:pPr>
                <a:defRPr/>
              </a:pPr>
              <a:t>‹#›</a:t>
            </a:fld>
            <a:endParaRPr lang="en-US" altLang="en-US"/>
          </a:p>
        </p:txBody>
      </p:sp>
    </p:spTree>
    <p:extLst>
      <p:ext uri="{BB962C8B-B14F-4D97-AF65-F5344CB8AC3E}">
        <p14:creationId xmlns:p14="http://schemas.microsoft.com/office/powerpoint/2010/main" val="3306276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70CFDA0-8F77-ED45-8496-616FDD4667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300367-A8D3-0D4D-9881-2BE2C040F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6CD599-3D85-6843-AA2A-1A50F96E83BB}"/>
              </a:ext>
            </a:extLst>
          </p:cNvPr>
          <p:cNvSpPr>
            <a:spLocks noGrp="1" noChangeArrowheads="1"/>
          </p:cNvSpPr>
          <p:nvPr>
            <p:ph type="sldNum" sz="quarter" idx="12"/>
          </p:nvPr>
        </p:nvSpPr>
        <p:spPr>
          <a:ln/>
        </p:spPr>
        <p:txBody>
          <a:bodyPr/>
          <a:lstStyle>
            <a:lvl1pPr>
              <a:defRPr/>
            </a:lvl1pPr>
          </a:lstStyle>
          <a:p>
            <a:pPr>
              <a:defRPr/>
            </a:pPr>
            <a:fld id="{9541808E-DAB1-C743-81E9-C3C75601E8F4}" type="slidenum">
              <a:rPr lang="en-US" altLang="en-US"/>
              <a:pPr>
                <a:defRPr/>
              </a:pPr>
              <a:t>‹#›</a:t>
            </a:fld>
            <a:endParaRPr lang="en-US" altLang="en-US"/>
          </a:p>
        </p:txBody>
      </p:sp>
    </p:spTree>
    <p:extLst>
      <p:ext uri="{BB962C8B-B14F-4D97-AF65-F5344CB8AC3E}">
        <p14:creationId xmlns:p14="http://schemas.microsoft.com/office/powerpoint/2010/main" val="675062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02C932-612A-B94D-9A18-25059AD051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7578B1-9429-C54A-80F4-74DC2E5E83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3B5067-4FE4-4D45-970E-9EB931AFABCC}"/>
              </a:ext>
            </a:extLst>
          </p:cNvPr>
          <p:cNvSpPr>
            <a:spLocks noGrp="1" noChangeArrowheads="1"/>
          </p:cNvSpPr>
          <p:nvPr>
            <p:ph type="sldNum" sz="quarter" idx="12"/>
          </p:nvPr>
        </p:nvSpPr>
        <p:spPr>
          <a:ln/>
        </p:spPr>
        <p:txBody>
          <a:bodyPr/>
          <a:lstStyle>
            <a:lvl1pPr>
              <a:defRPr/>
            </a:lvl1pPr>
          </a:lstStyle>
          <a:p>
            <a:pPr>
              <a:defRPr/>
            </a:pPr>
            <a:fld id="{4BE4CBAA-B785-9D40-A0A0-18CA6FE28960}" type="slidenum">
              <a:rPr lang="en-US" altLang="en-US"/>
              <a:pPr>
                <a:defRPr/>
              </a:pPr>
              <a:t>‹#›</a:t>
            </a:fld>
            <a:endParaRPr lang="en-US" altLang="en-US"/>
          </a:p>
        </p:txBody>
      </p:sp>
    </p:spTree>
    <p:extLst>
      <p:ext uri="{BB962C8B-B14F-4D97-AF65-F5344CB8AC3E}">
        <p14:creationId xmlns:p14="http://schemas.microsoft.com/office/powerpoint/2010/main" val="1662508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A8DBF90-F6A8-9E45-9ADF-CD10988F9D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B71BE0A-BD2E-DF49-AED9-211E37AE7F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537591-E5D8-BF4A-8959-795D8D9D099A}"/>
              </a:ext>
            </a:extLst>
          </p:cNvPr>
          <p:cNvSpPr>
            <a:spLocks noGrp="1" noChangeArrowheads="1"/>
          </p:cNvSpPr>
          <p:nvPr>
            <p:ph type="sldNum" sz="quarter" idx="12"/>
          </p:nvPr>
        </p:nvSpPr>
        <p:spPr>
          <a:ln/>
        </p:spPr>
        <p:txBody>
          <a:bodyPr/>
          <a:lstStyle>
            <a:lvl1pPr>
              <a:defRPr/>
            </a:lvl1pPr>
          </a:lstStyle>
          <a:p>
            <a:pPr>
              <a:defRPr/>
            </a:pPr>
            <a:fld id="{D636AA03-271A-E148-BEB8-8F4C0D5A7788}" type="slidenum">
              <a:rPr lang="en-US" altLang="en-US"/>
              <a:pPr>
                <a:defRPr/>
              </a:pPr>
              <a:t>‹#›</a:t>
            </a:fld>
            <a:endParaRPr lang="en-US" altLang="en-US"/>
          </a:p>
        </p:txBody>
      </p:sp>
    </p:spTree>
    <p:extLst>
      <p:ext uri="{BB962C8B-B14F-4D97-AF65-F5344CB8AC3E}">
        <p14:creationId xmlns:p14="http://schemas.microsoft.com/office/powerpoint/2010/main" val="3979115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5EDFF-2293-DD43-BE57-894EFAD777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32AC5E-8116-DA4A-927D-561D6270E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7499230-6660-7A46-810D-5F0AC716694F}"/>
              </a:ext>
            </a:extLst>
          </p:cNvPr>
          <p:cNvSpPr>
            <a:spLocks noGrp="1" noChangeArrowheads="1"/>
          </p:cNvSpPr>
          <p:nvPr>
            <p:ph type="sldNum" sz="quarter" idx="12"/>
          </p:nvPr>
        </p:nvSpPr>
        <p:spPr>
          <a:ln/>
        </p:spPr>
        <p:txBody>
          <a:bodyPr/>
          <a:lstStyle>
            <a:lvl1pPr>
              <a:defRPr/>
            </a:lvl1pPr>
          </a:lstStyle>
          <a:p>
            <a:pPr>
              <a:defRPr/>
            </a:pPr>
            <a:fld id="{A3C5FB89-0736-E74C-AC06-57BEB3CB8CA7}" type="slidenum">
              <a:rPr lang="en-US" altLang="en-US"/>
              <a:pPr>
                <a:defRPr/>
              </a:pPr>
              <a:t>‹#›</a:t>
            </a:fld>
            <a:endParaRPr lang="en-US" altLang="en-US"/>
          </a:p>
        </p:txBody>
      </p:sp>
    </p:spTree>
    <p:extLst>
      <p:ext uri="{BB962C8B-B14F-4D97-AF65-F5344CB8AC3E}">
        <p14:creationId xmlns:p14="http://schemas.microsoft.com/office/powerpoint/2010/main" val="1653208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7BD0EB-78FC-3447-8C55-B9552FCFC9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8553468-5F55-CA4A-9428-1CEDBD38BB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F46456-9F76-0E42-BB28-8EF2B650D19B}"/>
              </a:ext>
            </a:extLst>
          </p:cNvPr>
          <p:cNvSpPr>
            <a:spLocks noGrp="1" noChangeArrowheads="1"/>
          </p:cNvSpPr>
          <p:nvPr>
            <p:ph type="sldNum" sz="quarter" idx="12"/>
          </p:nvPr>
        </p:nvSpPr>
        <p:spPr>
          <a:ln/>
        </p:spPr>
        <p:txBody>
          <a:bodyPr/>
          <a:lstStyle>
            <a:lvl1pPr>
              <a:defRPr/>
            </a:lvl1pPr>
          </a:lstStyle>
          <a:p>
            <a:pPr>
              <a:defRPr/>
            </a:pPr>
            <a:fld id="{6D19CEA8-CF8F-2341-98E9-AEA1A2DEB0AB}" type="slidenum">
              <a:rPr lang="en-US" altLang="en-US"/>
              <a:pPr>
                <a:defRPr/>
              </a:pPr>
              <a:t>‹#›</a:t>
            </a:fld>
            <a:endParaRPr lang="en-US" altLang="en-US"/>
          </a:p>
        </p:txBody>
      </p:sp>
    </p:spTree>
    <p:extLst>
      <p:ext uri="{BB962C8B-B14F-4D97-AF65-F5344CB8AC3E}">
        <p14:creationId xmlns:p14="http://schemas.microsoft.com/office/powerpoint/2010/main" val="426023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29DE61-DA5F-404B-A956-82E6034E8B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13588-8590-EA4F-A2F7-7C869FF3A7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039D52-7A5D-3045-A0EF-2F83E4F671E5}"/>
              </a:ext>
            </a:extLst>
          </p:cNvPr>
          <p:cNvSpPr>
            <a:spLocks noGrp="1" noChangeArrowheads="1"/>
          </p:cNvSpPr>
          <p:nvPr>
            <p:ph type="sldNum" sz="quarter" idx="12"/>
          </p:nvPr>
        </p:nvSpPr>
        <p:spPr>
          <a:ln/>
        </p:spPr>
        <p:txBody>
          <a:bodyPr/>
          <a:lstStyle>
            <a:lvl1pPr>
              <a:defRPr/>
            </a:lvl1pPr>
          </a:lstStyle>
          <a:p>
            <a:pPr>
              <a:defRPr/>
            </a:pPr>
            <a:fld id="{3355FD1D-F082-5F4A-92D8-F410154CA0A2}" type="slidenum">
              <a:rPr lang="en-US" altLang="en-US"/>
              <a:pPr>
                <a:defRPr/>
              </a:pPr>
              <a:t>‹#›</a:t>
            </a:fld>
            <a:endParaRPr lang="en-US" altLang="en-US"/>
          </a:p>
        </p:txBody>
      </p:sp>
    </p:spTree>
    <p:extLst>
      <p:ext uri="{BB962C8B-B14F-4D97-AF65-F5344CB8AC3E}">
        <p14:creationId xmlns:p14="http://schemas.microsoft.com/office/powerpoint/2010/main" val="2915369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71DD03-9414-474A-B287-0E6E5BCC5D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B25054-1982-5743-B38E-5C036C0BD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6196CF-3E92-FE48-9858-B5ABA4975A5A}"/>
              </a:ext>
            </a:extLst>
          </p:cNvPr>
          <p:cNvSpPr>
            <a:spLocks noGrp="1" noChangeArrowheads="1"/>
          </p:cNvSpPr>
          <p:nvPr>
            <p:ph type="sldNum" sz="quarter" idx="12"/>
          </p:nvPr>
        </p:nvSpPr>
        <p:spPr>
          <a:ln/>
        </p:spPr>
        <p:txBody>
          <a:bodyPr/>
          <a:lstStyle>
            <a:lvl1pPr>
              <a:defRPr/>
            </a:lvl1pPr>
          </a:lstStyle>
          <a:p>
            <a:pPr>
              <a:defRPr/>
            </a:pPr>
            <a:fld id="{FE9DEFBB-3EB5-FB42-B533-0239F3608219}" type="slidenum">
              <a:rPr lang="en-US" altLang="en-US"/>
              <a:pPr>
                <a:defRPr/>
              </a:pPr>
              <a:t>‹#›</a:t>
            </a:fld>
            <a:endParaRPr lang="en-US" altLang="en-US"/>
          </a:p>
        </p:txBody>
      </p:sp>
    </p:spTree>
    <p:extLst>
      <p:ext uri="{BB962C8B-B14F-4D97-AF65-F5344CB8AC3E}">
        <p14:creationId xmlns:p14="http://schemas.microsoft.com/office/powerpoint/2010/main" val="3478728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97725F-531C-4E45-A526-53B6D56730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56F47B-8EF6-9B40-A33B-7F28BCDA63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DE9154-79E0-B241-B387-1ECE2B4BFD27}"/>
              </a:ext>
            </a:extLst>
          </p:cNvPr>
          <p:cNvSpPr>
            <a:spLocks noGrp="1" noChangeArrowheads="1"/>
          </p:cNvSpPr>
          <p:nvPr>
            <p:ph type="sldNum" sz="quarter" idx="12"/>
          </p:nvPr>
        </p:nvSpPr>
        <p:spPr>
          <a:ln/>
        </p:spPr>
        <p:txBody>
          <a:bodyPr/>
          <a:lstStyle>
            <a:lvl1pPr>
              <a:defRPr/>
            </a:lvl1pPr>
          </a:lstStyle>
          <a:p>
            <a:pPr>
              <a:defRPr/>
            </a:pPr>
            <a:fld id="{02263022-0C9E-2D4C-A24A-C9F2CCD4EA0A}" type="slidenum">
              <a:rPr lang="en-US" altLang="en-US"/>
              <a:pPr>
                <a:defRPr/>
              </a:pPr>
              <a:t>‹#›</a:t>
            </a:fld>
            <a:endParaRPr lang="en-US" altLang="en-US"/>
          </a:p>
        </p:txBody>
      </p:sp>
    </p:spTree>
    <p:extLst>
      <p:ext uri="{BB962C8B-B14F-4D97-AF65-F5344CB8AC3E}">
        <p14:creationId xmlns:p14="http://schemas.microsoft.com/office/powerpoint/2010/main" val="506736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FAEC15-8AF2-FE49-970A-FC6BEC06D7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17866C-A9EF-6E4C-9D97-D59326D717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B80D7B-A74D-8D4C-B28C-F1254D4B8C03}"/>
              </a:ext>
            </a:extLst>
          </p:cNvPr>
          <p:cNvSpPr>
            <a:spLocks noGrp="1" noChangeArrowheads="1"/>
          </p:cNvSpPr>
          <p:nvPr>
            <p:ph type="sldNum" sz="quarter" idx="12"/>
          </p:nvPr>
        </p:nvSpPr>
        <p:spPr>
          <a:ln/>
        </p:spPr>
        <p:txBody>
          <a:bodyPr/>
          <a:lstStyle>
            <a:lvl1pPr>
              <a:defRPr/>
            </a:lvl1pPr>
          </a:lstStyle>
          <a:p>
            <a:pPr>
              <a:defRPr/>
            </a:pPr>
            <a:fld id="{5C0DF776-8DD3-684E-9C87-B1912419CE02}" type="slidenum">
              <a:rPr lang="en-US" altLang="en-US"/>
              <a:pPr>
                <a:defRPr/>
              </a:pPr>
              <a:t>‹#›</a:t>
            </a:fld>
            <a:endParaRPr lang="en-US" altLang="en-US"/>
          </a:p>
        </p:txBody>
      </p:sp>
    </p:spTree>
    <p:extLst>
      <p:ext uri="{BB962C8B-B14F-4D97-AF65-F5344CB8AC3E}">
        <p14:creationId xmlns:p14="http://schemas.microsoft.com/office/powerpoint/2010/main" val="3910786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971602-DA3D-A746-964F-778227B9D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D2A4D0-D5D3-DB40-9FE1-4D7881DDD7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343721-068F-5D47-BC9C-9CDAA9D9DADF}"/>
              </a:ext>
            </a:extLst>
          </p:cNvPr>
          <p:cNvSpPr>
            <a:spLocks noGrp="1" noChangeArrowheads="1"/>
          </p:cNvSpPr>
          <p:nvPr>
            <p:ph type="sldNum" sz="quarter" idx="12"/>
          </p:nvPr>
        </p:nvSpPr>
        <p:spPr>
          <a:ln/>
        </p:spPr>
        <p:txBody>
          <a:bodyPr/>
          <a:lstStyle>
            <a:lvl1pPr>
              <a:defRPr/>
            </a:lvl1pPr>
          </a:lstStyle>
          <a:p>
            <a:pPr>
              <a:defRPr/>
            </a:pPr>
            <a:fld id="{11AA9205-559E-694D-872D-74F03D66EC35}" type="slidenum">
              <a:rPr lang="en-US" altLang="en-US"/>
              <a:pPr>
                <a:defRPr/>
              </a:pPr>
              <a:t>‹#›</a:t>
            </a:fld>
            <a:endParaRPr lang="en-US" altLang="en-US"/>
          </a:p>
        </p:txBody>
      </p:sp>
    </p:spTree>
    <p:extLst>
      <p:ext uri="{BB962C8B-B14F-4D97-AF65-F5344CB8AC3E}">
        <p14:creationId xmlns:p14="http://schemas.microsoft.com/office/powerpoint/2010/main" val="3771171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7820203-3F72-2B4F-96E5-C08ACD38E0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BD4FC8-1315-6447-97CD-A2B71D7C6C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C1775E-988C-7542-829D-0DBD3D8E227A}"/>
              </a:ext>
            </a:extLst>
          </p:cNvPr>
          <p:cNvSpPr>
            <a:spLocks noGrp="1" noChangeArrowheads="1"/>
          </p:cNvSpPr>
          <p:nvPr>
            <p:ph type="sldNum" sz="quarter" idx="12"/>
          </p:nvPr>
        </p:nvSpPr>
        <p:spPr>
          <a:ln/>
        </p:spPr>
        <p:txBody>
          <a:bodyPr/>
          <a:lstStyle>
            <a:lvl1pPr>
              <a:defRPr/>
            </a:lvl1pPr>
          </a:lstStyle>
          <a:p>
            <a:pPr>
              <a:defRPr/>
            </a:pPr>
            <a:fld id="{4FC6EDF8-F45D-CE49-9E69-524F8052E3DE}" type="slidenum">
              <a:rPr lang="en-US" altLang="en-US"/>
              <a:pPr>
                <a:defRPr/>
              </a:pPr>
              <a:t>‹#›</a:t>
            </a:fld>
            <a:endParaRPr lang="en-US" altLang="en-US"/>
          </a:p>
        </p:txBody>
      </p:sp>
    </p:spTree>
    <p:extLst>
      <p:ext uri="{BB962C8B-B14F-4D97-AF65-F5344CB8AC3E}">
        <p14:creationId xmlns:p14="http://schemas.microsoft.com/office/powerpoint/2010/main" val="2591668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8135A-4CE8-484F-BE8F-5EEA5F9841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84D665-B4D2-EF47-B877-D331B527D9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DB44BC-A2D4-7347-ACD5-97ECD084560D}"/>
              </a:ext>
            </a:extLst>
          </p:cNvPr>
          <p:cNvSpPr>
            <a:spLocks noGrp="1" noChangeArrowheads="1"/>
          </p:cNvSpPr>
          <p:nvPr>
            <p:ph type="sldNum" sz="quarter" idx="12"/>
          </p:nvPr>
        </p:nvSpPr>
        <p:spPr>
          <a:ln/>
        </p:spPr>
        <p:txBody>
          <a:bodyPr/>
          <a:lstStyle>
            <a:lvl1pPr>
              <a:defRPr/>
            </a:lvl1pPr>
          </a:lstStyle>
          <a:p>
            <a:pPr>
              <a:defRPr/>
            </a:pPr>
            <a:fld id="{AB88FC2E-0B82-D446-BA8C-6A1991F90316}" type="slidenum">
              <a:rPr lang="en-US" altLang="en-US"/>
              <a:pPr>
                <a:defRPr/>
              </a:pPr>
              <a:t>‹#›</a:t>
            </a:fld>
            <a:endParaRPr lang="en-US" altLang="en-US"/>
          </a:p>
        </p:txBody>
      </p:sp>
    </p:spTree>
    <p:extLst>
      <p:ext uri="{BB962C8B-B14F-4D97-AF65-F5344CB8AC3E}">
        <p14:creationId xmlns:p14="http://schemas.microsoft.com/office/powerpoint/2010/main" val="1092732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21A26D-6803-0B4F-A912-527B1E8AC5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497A19-721B-064A-A88F-2C4EB3FC00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10E963-1FCA-B848-98EC-4C4BBD1FCD1A}"/>
              </a:ext>
            </a:extLst>
          </p:cNvPr>
          <p:cNvSpPr>
            <a:spLocks noGrp="1" noChangeArrowheads="1"/>
          </p:cNvSpPr>
          <p:nvPr>
            <p:ph type="sldNum" sz="quarter" idx="12"/>
          </p:nvPr>
        </p:nvSpPr>
        <p:spPr>
          <a:ln/>
        </p:spPr>
        <p:txBody>
          <a:bodyPr/>
          <a:lstStyle>
            <a:lvl1pPr>
              <a:defRPr/>
            </a:lvl1pPr>
          </a:lstStyle>
          <a:p>
            <a:pPr>
              <a:defRPr/>
            </a:pPr>
            <a:fld id="{0BA738BF-B1BE-5340-B41C-186BBE3B4CD0}" type="slidenum">
              <a:rPr lang="en-US" altLang="en-US"/>
              <a:pPr>
                <a:defRPr/>
              </a:pPr>
              <a:t>‹#›</a:t>
            </a:fld>
            <a:endParaRPr lang="en-US" altLang="en-US"/>
          </a:p>
        </p:txBody>
      </p:sp>
    </p:spTree>
    <p:extLst>
      <p:ext uri="{BB962C8B-B14F-4D97-AF65-F5344CB8AC3E}">
        <p14:creationId xmlns:p14="http://schemas.microsoft.com/office/powerpoint/2010/main" val="425231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B5E3A1-0799-074F-8974-4EB14E5123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FC3E5D-956D-924B-B725-2738B460AF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DE50B2-1EAC-E84C-B354-03076476BB4C}"/>
              </a:ext>
            </a:extLst>
          </p:cNvPr>
          <p:cNvSpPr>
            <a:spLocks noGrp="1" noChangeArrowheads="1"/>
          </p:cNvSpPr>
          <p:nvPr>
            <p:ph type="sldNum" sz="quarter" idx="12"/>
          </p:nvPr>
        </p:nvSpPr>
        <p:spPr>
          <a:ln/>
        </p:spPr>
        <p:txBody>
          <a:bodyPr/>
          <a:lstStyle>
            <a:lvl1pPr>
              <a:defRPr/>
            </a:lvl1pPr>
          </a:lstStyle>
          <a:p>
            <a:pPr>
              <a:defRPr/>
            </a:pPr>
            <a:fld id="{A28DB779-E483-1E49-A47C-3DAEE8761A09}" type="slidenum">
              <a:rPr lang="en-US" altLang="en-US"/>
              <a:pPr>
                <a:defRPr/>
              </a:pPr>
              <a:t>‹#›</a:t>
            </a:fld>
            <a:endParaRPr lang="en-US" altLang="en-US"/>
          </a:p>
        </p:txBody>
      </p:sp>
    </p:spTree>
    <p:extLst>
      <p:ext uri="{BB962C8B-B14F-4D97-AF65-F5344CB8AC3E}">
        <p14:creationId xmlns:p14="http://schemas.microsoft.com/office/powerpoint/2010/main" val="758184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D9A93E-992F-3244-B828-2763CFFF8C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3ED3F38-8C9B-E94B-AA9F-7EA444C58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B61D42-91EE-FA41-B26B-6FAB62BE9A60}"/>
              </a:ext>
            </a:extLst>
          </p:cNvPr>
          <p:cNvSpPr>
            <a:spLocks noGrp="1" noChangeArrowheads="1"/>
          </p:cNvSpPr>
          <p:nvPr>
            <p:ph type="sldNum" sz="quarter" idx="12"/>
          </p:nvPr>
        </p:nvSpPr>
        <p:spPr>
          <a:ln/>
        </p:spPr>
        <p:txBody>
          <a:bodyPr/>
          <a:lstStyle>
            <a:lvl1pPr>
              <a:defRPr/>
            </a:lvl1pPr>
          </a:lstStyle>
          <a:p>
            <a:pPr>
              <a:defRPr/>
            </a:pPr>
            <a:fld id="{ADF5527F-E3B8-9A42-8549-FBCCCFC089C6}" type="slidenum">
              <a:rPr lang="en-US" altLang="en-US"/>
              <a:pPr>
                <a:defRPr/>
              </a:pPr>
              <a:t>‹#›</a:t>
            </a:fld>
            <a:endParaRPr lang="en-US" altLang="en-US"/>
          </a:p>
        </p:txBody>
      </p:sp>
    </p:spTree>
    <p:extLst>
      <p:ext uri="{BB962C8B-B14F-4D97-AF65-F5344CB8AC3E}">
        <p14:creationId xmlns:p14="http://schemas.microsoft.com/office/powerpoint/2010/main" val="1695153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ABF4EF8-C6CB-0444-843B-D37A15F6C1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C45FD1F-3986-644E-87D5-BE5B357E84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8F8D76-F2C8-0641-B869-66AE547ED3F2}"/>
              </a:ext>
            </a:extLst>
          </p:cNvPr>
          <p:cNvSpPr>
            <a:spLocks noGrp="1" noChangeArrowheads="1"/>
          </p:cNvSpPr>
          <p:nvPr>
            <p:ph type="sldNum" sz="quarter" idx="12"/>
          </p:nvPr>
        </p:nvSpPr>
        <p:spPr>
          <a:ln/>
        </p:spPr>
        <p:txBody>
          <a:bodyPr/>
          <a:lstStyle>
            <a:lvl1pPr>
              <a:defRPr/>
            </a:lvl1pPr>
          </a:lstStyle>
          <a:p>
            <a:pPr>
              <a:defRPr/>
            </a:pPr>
            <a:fld id="{A0F57147-6BC1-5843-9435-C405B519F4D8}" type="slidenum">
              <a:rPr lang="en-US" altLang="en-US"/>
              <a:pPr>
                <a:defRPr/>
              </a:pPr>
              <a:t>‹#›</a:t>
            </a:fld>
            <a:endParaRPr lang="en-US" altLang="en-US"/>
          </a:p>
        </p:txBody>
      </p:sp>
    </p:spTree>
    <p:extLst>
      <p:ext uri="{BB962C8B-B14F-4D97-AF65-F5344CB8AC3E}">
        <p14:creationId xmlns:p14="http://schemas.microsoft.com/office/powerpoint/2010/main" val="272107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417E09-6FE2-9445-BD50-DAA702AB13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947B43-BCE5-2A47-AC98-538E10E56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665E83-D51A-8B4F-B733-D29F03399ED8}"/>
              </a:ext>
            </a:extLst>
          </p:cNvPr>
          <p:cNvSpPr>
            <a:spLocks noGrp="1" noChangeArrowheads="1"/>
          </p:cNvSpPr>
          <p:nvPr>
            <p:ph type="sldNum" sz="quarter" idx="12"/>
          </p:nvPr>
        </p:nvSpPr>
        <p:spPr>
          <a:ln/>
        </p:spPr>
        <p:txBody>
          <a:bodyPr/>
          <a:lstStyle>
            <a:lvl1pPr>
              <a:defRPr/>
            </a:lvl1pPr>
          </a:lstStyle>
          <a:p>
            <a:pPr>
              <a:defRPr/>
            </a:pPr>
            <a:fld id="{8845E20C-F6A9-4942-9B5D-267E4612B58E}" type="slidenum">
              <a:rPr lang="en-US" altLang="en-US"/>
              <a:pPr>
                <a:defRPr/>
              </a:pPr>
              <a:t>‹#›</a:t>
            </a:fld>
            <a:endParaRPr lang="en-US" altLang="en-US"/>
          </a:p>
        </p:txBody>
      </p:sp>
    </p:spTree>
    <p:extLst>
      <p:ext uri="{BB962C8B-B14F-4D97-AF65-F5344CB8AC3E}">
        <p14:creationId xmlns:p14="http://schemas.microsoft.com/office/powerpoint/2010/main" val="3980537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D4140C-78ED-3546-AAE8-FBAE0F8F1DF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01A45B8-EC7C-334D-86DF-2722DD950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0B73D0-9787-5240-A132-802D23C18ADC}"/>
              </a:ext>
            </a:extLst>
          </p:cNvPr>
          <p:cNvSpPr>
            <a:spLocks noGrp="1" noChangeArrowheads="1"/>
          </p:cNvSpPr>
          <p:nvPr>
            <p:ph type="sldNum" sz="quarter" idx="12"/>
          </p:nvPr>
        </p:nvSpPr>
        <p:spPr>
          <a:ln/>
        </p:spPr>
        <p:txBody>
          <a:bodyPr/>
          <a:lstStyle>
            <a:lvl1pPr>
              <a:defRPr/>
            </a:lvl1pPr>
          </a:lstStyle>
          <a:p>
            <a:pPr>
              <a:defRPr/>
            </a:pPr>
            <a:fld id="{E5CF15FB-C762-5248-8AF8-7736CD87BE2D}" type="slidenum">
              <a:rPr lang="en-US" altLang="en-US"/>
              <a:pPr>
                <a:defRPr/>
              </a:pPr>
              <a:t>‹#›</a:t>
            </a:fld>
            <a:endParaRPr lang="en-US" altLang="en-US"/>
          </a:p>
        </p:txBody>
      </p:sp>
    </p:spTree>
    <p:extLst>
      <p:ext uri="{BB962C8B-B14F-4D97-AF65-F5344CB8AC3E}">
        <p14:creationId xmlns:p14="http://schemas.microsoft.com/office/powerpoint/2010/main" val="1687726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45DA6E-EA93-2041-B551-319BBE5601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FDD5B8-5DB6-2342-AE4F-15B6FBFA67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C3660F-BEB3-3349-9426-3BDD7D6D2077}"/>
              </a:ext>
            </a:extLst>
          </p:cNvPr>
          <p:cNvSpPr>
            <a:spLocks noGrp="1" noChangeArrowheads="1"/>
          </p:cNvSpPr>
          <p:nvPr>
            <p:ph type="sldNum" sz="quarter" idx="12"/>
          </p:nvPr>
        </p:nvSpPr>
        <p:spPr>
          <a:ln/>
        </p:spPr>
        <p:txBody>
          <a:bodyPr/>
          <a:lstStyle>
            <a:lvl1pPr>
              <a:defRPr/>
            </a:lvl1pPr>
          </a:lstStyle>
          <a:p>
            <a:pPr>
              <a:defRPr/>
            </a:pPr>
            <a:fld id="{1CB21BE0-25CB-BD40-B2DF-F7A464E60F19}" type="slidenum">
              <a:rPr lang="en-US" altLang="en-US"/>
              <a:pPr>
                <a:defRPr/>
              </a:pPr>
              <a:t>‹#›</a:t>
            </a:fld>
            <a:endParaRPr lang="en-US" altLang="en-US"/>
          </a:p>
        </p:txBody>
      </p:sp>
    </p:spTree>
    <p:extLst>
      <p:ext uri="{BB962C8B-B14F-4D97-AF65-F5344CB8AC3E}">
        <p14:creationId xmlns:p14="http://schemas.microsoft.com/office/powerpoint/2010/main" val="333920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BFC679-B98A-6949-AE56-0A66E5D468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13880C-3942-1C4E-8347-A5A09A8506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4CEDE8-4015-ED48-88BB-9AC4DAACBFB6}"/>
              </a:ext>
            </a:extLst>
          </p:cNvPr>
          <p:cNvSpPr>
            <a:spLocks noGrp="1" noChangeArrowheads="1"/>
          </p:cNvSpPr>
          <p:nvPr>
            <p:ph type="sldNum" sz="quarter" idx="12"/>
          </p:nvPr>
        </p:nvSpPr>
        <p:spPr>
          <a:ln/>
        </p:spPr>
        <p:txBody>
          <a:bodyPr/>
          <a:lstStyle>
            <a:lvl1pPr>
              <a:defRPr/>
            </a:lvl1pPr>
          </a:lstStyle>
          <a:p>
            <a:pPr>
              <a:defRPr/>
            </a:pPr>
            <a:fld id="{71F240BA-D7C0-3141-9BE2-D56A836589AA}" type="slidenum">
              <a:rPr lang="en-US" altLang="en-US"/>
              <a:pPr>
                <a:defRPr/>
              </a:pPr>
              <a:t>‹#›</a:t>
            </a:fld>
            <a:endParaRPr lang="en-US" altLang="en-US"/>
          </a:p>
        </p:txBody>
      </p:sp>
    </p:spTree>
    <p:extLst>
      <p:ext uri="{BB962C8B-B14F-4D97-AF65-F5344CB8AC3E}">
        <p14:creationId xmlns:p14="http://schemas.microsoft.com/office/powerpoint/2010/main" val="28165159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948B9D-FA9D-9442-B0E2-553B8E265B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4CB62B-1CEB-D44A-9764-16DD32FED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25FB84-15E6-5D4A-A4C1-B1F317AE3C4C}"/>
              </a:ext>
            </a:extLst>
          </p:cNvPr>
          <p:cNvSpPr>
            <a:spLocks noGrp="1" noChangeArrowheads="1"/>
          </p:cNvSpPr>
          <p:nvPr>
            <p:ph type="sldNum" sz="quarter" idx="12"/>
          </p:nvPr>
        </p:nvSpPr>
        <p:spPr>
          <a:ln/>
        </p:spPr>
        <p:txBody>
          <a:bodyPr/>
          <a:lstStyle>
            <a:lvl1pPr>
              <a:defRPr/>
            </a:lvl1pPr>
          </a:lstStyle>
          <a:p>
            <a:pPr>
              <a:defRPr/>
            </a:pPr>
            <a:fld id="{F2291EF6-48FA-7148-AF27-1BC4E9C234D0}" type="slidenum">
              <a:rPr lang="en-US" altLang="en-US"/>
              <a:pPr>
                <a:defRPr/>
              </a:pPr>
              <a:t>‹#›</a:t>
            </a:fld>
            <a:endParaRPr lang="en-US" altLang="en-US"/>
          </a:p>
        </p:txBody>
      </p:sp>
    </p:spTree>
    <p:extLst>
      <p:ext uri="{BB962C8B-B14F-4D97-AF65-F5344CB8AC3E}">
        <p14:creationId xmlns:p14="http://schemas.microsoft.com/office/powerpoint/2010/main" val="6558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E14316-A421-D246-9F19-BAEEE43409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227C9D-C5EC-9045-BDAE-2A0357B08A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78AF4F-27EA-184B-8F2F-984A51FB6DF3}"/>
              </a:ext>
            </a:extLst>
          </p:cNvPr>
          <p:cNvSpPr>
            <a:spLocks noGrp="1" noChangeArrowheads="1"/>
          </p:cNvSpPr>
          <p:nvPr>
            <p:ph type="sldNum" sz="quarter" idx="12"/>
          </p:nvPr>
        </p:nvSpPr>
        <p:spPr>
          <a:ln/>
        </p:spPr>
        <p:txBody>
          <a:bodyPr/>
          <a:lstStyle>
            <a:lvl1pPr>
              <a:defRPr/>
            </a:lvl1pPr>
          </a:lstStyle>
          <a:p>
            <a:pPr>
              <a:defRPr/>
            </a:pPr>
            <a:fld id="{2E876B96-1B96-B445-840A-8B7671DC5DEB}" type="slidenum">
              <a:rPr lang="en-US" altLang="en-US"/>
              <a:pPr>
                <a:defRPr/>
              </a:pPr>
              <a:t>‹#›</a:t>
            </a:fld>
            <a:endParaRPr lang="en-US" altLang="en-US"/>
          </a:p>
        </p:txBody>
      </p:sp>
    </p:spTree>
    <p:extLst>
      <p:ext uri="{BB962C8B-B14F-4D97-AF65-F5344CB8AC3E}">
        <p14:creationId xmlns:p14="http://schemas.microsoft.com/office/powerpoint/2010/main" val="963767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4BEB960-D256-4B49-AB9F-7DDA2BECAB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E60B7A-ED52-E648-B773-6679EA683B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D10A3F-2168-6046-AD04-2C0AD2493A1D}"/>
              </a:ext>
            </a:extLst>
          </p:cNvPr>
          <p:cNvSpPr>
            <a:spLocks noGrp="1" noChangeArrowheads="1"/>
          </p:cNvSpPr>
          <p:nvPr>
            <p:ph type="sldNum" sz="quarter" idx="12"/>
          </p:nvPr>
        </p:nvSpPr>
        <p:spPr>
          <a:ln/>
        </p:spPr>
        <p:txBody>
          <a:bodyPr/>
          <a:lstStyle>
            <a:lvl1pPr>
              <a:defRPr/>
            </a:lvl1pPr>
          </a:lstStyle>
          <a:p>
            <a:pPr>
              <a:defRPr/>
            </a:pPr>
            <a:fld id="{EE7FBF73-C51C-D44E-89C0-30C7FAFD20AA}" type="slidenum">
              <a:rPr lang="en-US" altLang="en-US"/>
              <a:pPr>
                <a:defRPr/>
              </a:pPr>
              <a:t>‹#›</a:t>
            </a:fld>
            <a:endParaRPr lang="en-US" altLang="en-US"/>
          </a:p>
        </p:txBody>
      </p:sp>
    </p:spTree>
    <p:extLst>
      <p:ext uri="{BB962C8B-B14F-4D97-AF65-F5344CB8AC3E}">
        <p14:creationId xmlns:p14="http://schemas.microsoft.com/office/powerpoint/2010/main" val="3015690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DB9B10-92D4-2B49-8A7B-FE8C678241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8EAAFC-BCE7-A644-AE53-81C027174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7CF815-CEDA-7B4D-BE50-C822C1CDB599}"/>
              </a:ext>
            </a:extLst>
          </p:cNvPr>
          <p:cNvSpPr>
            <a:spLocks noGrp="1" noChangeArrowheads="1"/>
          </p:cNvSpPr>
          <p:nvPr>
            <p:ph type="sldNum" sz="quarter" idx="12"/>
          </p:nvPr>
        </p:nvSpPr>
        <p:spPr>
          <a:ln/>
        </p:spPr>
        <p:txBody>
          <a:bodyPr/>
          <a:lstStyle>
            <a:lvl1pPr>
              <a:defRPr/>
            </a:lvl1pPr>
          </a:lstStyle>
          <a:p>
            <a:pPr>
              <a:defRPr/>
            </a:pPr>
            <a:fld id="{88B851B1-FCD0-C841-983F-481B4EFFEB66}" type="slidenum">
              <a:rPr lang="en-US" altLang="en-US"/>
              <a:pPr>
                <a:defRPr/>
              </a:pPr>
              <a:t>‹#›</a:t>
            </a:fld>
            <a:endParaRPr lang="en-US" altLang="en-US"/>
          </a:p>
        </p:txBody>
      </p:sp>
    </p:spTree>
    <p:extLst>
      <p:ext uri="{BB962C8B-B14F-4D97-AF65-F5344CB8AC3E}">
        <p14:creationId xmlns:p14="http://schemas.microsoft.com/office/powerpoint/2010/main" val="266529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7C1699-8853-A44B-94C6-BD6D58F9ED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D7579A-E6D1-F040-AA0C-59EE2E82E6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012F2C-A57C-6B4A-95B1-7F9946766A1B}"/>
              </a:ext>
            </a:extLst>
          </p:cNvPr>
          <p:cNvSpPr>
            <a:spLocks noGrp="1" noChangeArrowheads="1"/>
          </p:cNvSpPr>
          <p:nvPr>
            <p:ph type="sldNum" sz="quarter" idx="12"/>
          </p:nvPr>
        </p:nvSpPr>
        <p:spPr>
          <a:ln/>
        </p:spPr>
        <p:txBody>
          <a:bodyPr/>
          <a:lstStyle>
            <a:lvl1pPr>
              <a:defRPr/>
            </a:lvl1pPr>
          </a:lstStyle>
          <a:p>
            <a:pPr>
              <a:defRPr/>
            </a:pPr>
            <a:fld id="{5ED0B27F-70AA-2345-920C-D59A5C0CCF04}" type="slidenum">
              <a:rPr lang="en-US" altLang="en-US"/>
              <a:pPr>
                <a:defRPr/>
              </a:pPr>
              <a:t>‹#›</a:t>
            </a:fld>
            <a:endParaRPr lang="en-US" altLang="en-US"/>
          </a:p>
        </p:txBody>
      </p:sp>
    </p:spTree>
    <p:extLst>
      <p:ext uri="{BB962C8B-B14F-4D97-AF65-F5344CB8AC3E}">
        <p14:creationId xmlns:p14="http://schemas.microsoft.com/office/powerpoint/2010/main" val="3669538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B349E1B-6B1D-8848-9B05-8A79125E9C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D9D94-FB13-ED40-9607-A7CC52CC6F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6C401E-5170-F64B-A156-E89A969F95F3}"/>
              </a:ext>
            </a:extLst>
          </p:cNvPr>
          <p:cNvSpPr>
            <a:spLocks noGrp="1" noChangeArrowheads="1"/>
          </p:cNvSpPr>
          <p:nvPr>
            <p:ph type="sldNum" sz="quarter" idx="12"/>
          </p:nvPr>
        </p:nvSpPr>
        <p:spPr>
          <a:ln/>
        </p:spPr>
        <p:txBody>
          <a:bodyPr/>
          <a:lstStyle>
            <a:lvl1pPr>
              <a:defRPr/>
            </a:lvl1pPr>
          </a:lstStyle>
          <a:p>
            <a:pPr>
              <a:defRPr/>
            </a:pPr>
            <a:fld id="{87394CA3-95C2-2548-BDE8-9126474EFC42}" type="slidenum">
              <a:rPr lang="en-US" altLang="en-US"/>
              <a:pPr>
                <a:defRPr/>
              </a:pPr>
              <a:t>‹#›</a:t>
            </a:fld>
            <a:endParaRPr lang="en-US" altLang="en-US"/>
          </a:p>
        </p:txBody>
      </p:sp>
    </p:spTree>
    <p:extLst>
      <p:ext uri="{BB962C8B-B14F-4D97-AF65-F5344CB8AC3E}">
        <p14:creationId xmlns:p14="http://schemas.microsoft.com/office/powerpoint/2010/main" val="1638133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9ED000-A862-434B-8ED4-A9B9F5D3824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4B9BCF-87B6-5043-826E-A89F0418CF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AE7501F-9355-884D-A7D1-9B78D3EFF4EB}"/>
              </a:ext>
            </a:extLst>
          </p:cNvPr>
          <p:cNvSpPr>
            <a:spLocks noGrp="1" noChangeArrowheads="1"/>
          </p:cNvSpPr>
          <p:nvPr>
            <p:ph type="sldNum" sz="quarter" idx="12"/>
          </p:nvPr>
        </p:nvSpPr>
        <p:spPr>
          <a:ln/>
        </p:spPr>
        <p:txBody>
          <a:bodyPr/>
          <a:lstStyle>
            <a:lvl1pPr>
              <a:defRPr/>
            </a:lvl1pPr>
          </a:lstStyle>
          <a:p>
            <a:pPr>
              <a:defRPr/>
            </a:pPr>
            <a:fld id="{1BB936A4-F8A7-EF42-B4CD-59A07AB9DAFD}" type="slidenum">
              <a:rPr lang="en-US" altLang="en-US"/>
              <a:pPr>
                <a:defRPr/>
              </a:pPr>
              <a:t>‹#›</a:t>
            </a:fld>
            <a:endParaRPr lang="en-US" altLang="en-US"/>
          </a:p>
        </p:txBody>
      </p:sp>
    </p:spTree>
    <p:extLst>
      <p:ext uri="{BB962C8B-B14F-4D97-AF65-F5344CB8AC3E}">
        <p14:creationId xmlns:p14="http://schemas.microsoft.com/office/powerpoint/2010/main" val="353755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06386E-6A59-6B46-B58F-5A5119E47B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D76BBC-AA5E-B745-9153-96E47A8844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10CDBE-4265-7D4A-8396-A148B0FB9A3D}"/>
              </a:ext>
            </a:extLst>
          </p:cNvPr>
          <p:cNvSpPr>
            <a:spLocks noGrp="1" noChangeArrowheads="1"/>
          </p:cNvSpPr>
          <p:nvPr>
            <p:ph type="sldNum" sz="quarter" idx="12"/>
          </p:nvPr>
        </p:nvSpPr>
        <p:spPr>
          <a:ln/>
        </p:spPr>
        <p:txBody>
          <a:bodyPr/>
          <a:lstStyle>
            <a:lvl1pPr>
              <a:defRPr/>
            </a:lvl1pPr>
          </a:lstStyle>
          <a:p>
            <a:pPr>
              <a:defRPr/>
            </a:pPr>
            <a:fld id="{4C5EAA18-729F-404D-9C9A-45816D77EC77}" type="slidenum">
              <a:rPr lang="en-US" altLang="en-US"/>
              <a:pPr>
                <a:defRPr/>
              </a:pPr>
              <a:t>‹#›</a:t>
            </a:fld>
            <a:endParaRPr lang="en-US" altLang="en-US"/>
          </a:p>
        </p:txBody>
      </p:sp>
    </p:spTree>
    <p:extLst>
      <p:ext uri="{BB962C8B-B14F-4D97-AF65-F5344CB8AC3E}">
        <p14:creationId xmlns:p14="http://schemas.microsoft.com/office/powerpoint/2010/main" val="213504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E4543E-7ACF-C74B-AC80-D03675526A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90F2FA3-6889-A54A-9B68-883E5C118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9BDE5A-8DA1-B941-8E5C-09324E0C83F4}"/>
              </a:ext>
            </a:extLst>
          </p:cNvPr>
          <p:cNvSpPr>
            <a:spLocks noGrp="1" noChangeArrowheads="1"/>
          </p:cNvSpPr>
          <p:nvPr>
            <p:ph type="sldNum" sz="quarter" idx="12"/>
          </p:nvPr>
        </p:nvSpPr>
        <p:spPr>
          <a:ln/>
        </p:spPr>
        <p:txBody>
          <a:bodyPr/>
          <a:lstStyle>
            <a:lvl1pPr>
              <a:defRPr/>
            </a:lvl1pPr>
          </a:lstStyle>
          <a:p>
            <a:pPr>
              <a:defRPr/>
            </a:pPr>
            <a:fld id="{1880B52D-ADB1-3343-AF53-82A2E4D3D14F}" type="slidenum">
              <a:rPr lang="en-US" altLang="en-US"/>
              <a:pPr>
                <a:defRPr/>
              </a:pPr>
              <a:t>‹#›</a:t>
            </a:fld>
            <a:endParaRPr lang="en-US" altLang="en-US"/>
          </a:p>
        </p:txBody>
      </p:sp>
    </p:spTree>
    <p:extLst>
      <p:ext uri="{BB962C8B-B14F-4D97-AF65-F5344CB8AC3E}">
        <p14:creationId xmlns:p14="http://schemas.microsoft.com/office/powerpoint/2010/main" val="2599355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12B734-024E-334B-8CA2-9619E063468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A59F6A7-3DA8-7443-BBEC-8E2F34D735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5D9787-DE42-304B-8499-2105D32B398E}"/>
              </a:ext>
            </a:extLst>
          </p:cNvPr>
          <p:cNvSpPr>
            <a:spLocks noGrp="1" noChangeArrowheads="1"/>
          </p:cNvSpPr>
          <p:nvPr>
            <p:ph type="sldNum" sz="quarter" idx="12"/>
          </p:nvPr>
        </p:nvSpPr>
        <p:spPr>
          <a:ln/>
        </p:spPr>
        <p:txBody>
          <a:bodyPr/>
          <a:lstStyle>
            <a:lvl1pPr>
              <a:defRPr/>
            </a:lvl1pPr>
          </a:lstStyle>
          <a:p>
            <a:pPr>
              <a:defRPr/>
            </a:pPr>
            <a:fld id="{5533C1DA-9149-0D4D-B77B-68EE644B3B51}" type="slidenum">
              <a:rPr lang="en-US" altLang="en-US"/>
              <a:pPr>
                <a:defRPr/>
              </a:pPr>
              <a:t>‹#›</a:t>
            </a:fld>
            <a:endParaRPr lang="en-US" altLang="en-US"/>
          </a:p>
        </p:txBody>
      </p:sp>
    </p:spTree>
    <p:extLst>
      <p:ext uri="{BB962C8B-B14F-4D97-AF65-F5344CB8AC3E}">
        <p14:creationId xmlns:p14="http://schemas.microsoft.com/office/powerpoint/2010/main" val="2306426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8DAAE2-68A1-C749-A11F-27C3AB9AD3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CAFCAA-C134-4448-BEC8-1CEE4028AB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03DA52-73A2-5845-9C48-E5D43441F6EA}"/>
              </a:ext>
            </a:extLst>
          </p:cNvPr>
          <p:cNvSpPr>
            <a:spLocks noGrp="1" noChangeArrowheads="1"/>
          </p:cNvSpPr>
          <p:nvPr>
            <p:ph type="sldNum" sz="quarter" idx="12"/>
          </p:nvPr>
        </p:nvSpPr>
        <p:spPr>
          <a:ln/>
        </p:spPr>
        <p:txBody>
          <a:bodyPr/>
          <a:lstStyle>
            <a:lvl1pPr>
              <a:defRPr/>
            </a:lvl1pPr>
          </a:lstStyle>
          <a:p>
            <a:pPr>
              <a:defRPr/>
            </a:pPr>
            <a:fld id="{6E84EDE5-D140-704B-ACF4-FB0C1FE63CED}" type="slidenum">
              <a:rPr lang="en-US" altLang="en-US"/>
              <a:pPr>
                <a:defRPr/>
              </a:pPr>
              <a:t>‹#›</a:t>
            </a:fld>
            <a:endParaRPr lang="en-US" altLang="en-US"/>
          </a:p>
        </p:txBody>
      </p:sp>
    </p:spTree>
    <p:extLst>
      <p:ext uri="{BB962C8B-B14F-4D97-AF65-F5344CB8AC3E}">
        <p14:creationId xmlns:p14="http://schemas.microsoft.com/office/powerpoint/2010/main" val="762416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3A1C59-515B-E64A-9878-EDE66A2EB0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D0E33D-1653-4440-8941-2104E64C96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22F949-FA26-3649-A633-8355747F1572}"/>
              </a:ext>
            </a:extLst>
          </p:cNvPr>
          <p:cNvSpPr>
            <a:spLocks noGrp="1" noChangeArrowheads="1"/>
          </p:cNvSpPr>
          <p:nvPr>
            <p:ph type="sldNum" sz="quarter" idx="12"/>
          </p:nvPr>
        </p:nvSpPr>
        <p:spPr>
          <a:ln/>
        </p:spPr>
        <p:txBody>
          <a:bodyPr/>
          <a:lstStyle>
            <a:lvl1pPr>
              <a:defRPr/>
            </a:lvl1pPr>
          </a:lstStyle>
          <a:p>
            <a:pPr>
              <a:defRPr/>
            </a:pPr>
            <a:fld id="{2DF23FB9-FF5C-A541-B2F8-4B2400063B2B}" type="slidenum">
              <a:rPr lang="en-US" altLang="en-US"/>
              <a:pPr>
                <a:defRPr/>
              </a:pPr>
              <a:t>‹#›</a:t>
            </a:fld>
            <a:endParaRPr lang="en-US" altLang="en-US"/>
          </a:p>
        </p:txBody>
      </p:sp>
    </p:spTree>
    <p:extLst>
      <p:ext uri="{BB962C8B-B14F-4D97-AF65-F5344CB8AC3E}">
        <p14:creationId xmlns:p14="http://schemas.microsoft.com/office/powerpoint/2010/main" val="3686353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F09628-DF58-6C49-87CB-953BE8939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502C09-922E-6546-86D3-8ABDE40696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E47BAE-DE3A-4A4C-9ED7-86EB873FE2D2}"/>
              </a:ext>
            </a:extLst>
          </p:cNvPr>
          <p:cNvSpPr>
            <a:spLocks noGrp="1" noChangeArrowheads="1"/>
          </p:cNvSpPr>
          <p:nvPr>
            <p:ph type="sldNum" sz="quarter" idx="12"/>
          </p:nvPr>
        </p:nvSpPr>
        <p:spPr>
          <a:ln/>
        </p:spPr>
        <p:txBody>
          <a:bodyPr/>
          <a:lstStyle>
            <a:lvl1pPr>
              <a:defRPr/>
            </a:lvl1pPr>
          </a:lstStyle>
          <a:p>
            <a:pPr>
              <a:defRPr/>
            </a:pPr>
            <a:fld id="{14F36227-601D-2B43-B87E-9B697A472943}" type="slidenum">
              <a:rPr lang="en-US" altLang="en-US"/>
              <a:pPr>
                <a:defRPr/>
              </a:pPr>
              <a:t>‹#›</a:t>
            </a:fld>
            <a:endParaRPr lang="en-US" altLang="en-US"/>
          </a:p>
        </p:txBody>
      </p:sp>
    </p:spTree>
    <p:extLst>
      <p:ext uri="{BB962C8B-B14F-4D97-AF65-F5344CB8AC3E}">
        <p14:creationId xmlns:p14="http://schemas.microsoft.com/office/powerpoint/2010/main" val="236363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1ECA34-1E11-DD45-AD69-99B0547202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09806F-AE08-7B40-984B-6EBA2C1A39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1A608E-15FC-C04B-975E-A2B8F7975BD6}"/>
              </a:ext>
            </a:extLst>
          </p:cNvPr>
          <p:cNvSpPr>
            <a:spLocks noGrp="1" noChangeArrowheads="1"/>
          </p:cNvSpPr>
          <p:nvPr>
            <p:ph type="sldNum" sz="quarter" idx="12"/>
          </p:nvPr>
        </p:nvSpPr>
        <p:spPr>
          <a:ln/>
        </p:spPr>
        <p:txBody>
          <a:bodyPr/>
          <a:lstStyle>
            <a:lvl1pPr>
              <a:defRPr/>
            </a:lvl1pPr>
          </a:lstStyle>
          <a:p>
            <a:pPr>
              <a:defRPr/>
            </a:pPr>
            <a:fld id="{0427FCC8-1FB4-9E4D-8555-59CA23ECB2AB}" type="slidenum">
              <a:rPr lang="en-US" altLang="en-US"/>
              <a:pPr>
                <a:defRPr/>
              </a:pPr>
              <a:t>‹#›</a:t>
            </a:fld>
            <a:endParaRPr lang="en-US" altLang="en-US"/>
          </a:p>
        </p:txBody>
      </p:sp>
    </p:spTree>
    <p:extLst>
      <p:ext uri="{BB962C8B-B14F-4D97-AF65-F5344CB8AC3E}">
        <p14:creationId xmlns:p14="http://schemas.microsoft.com/office/powerpoint/2010/main" val="3640806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1D5F4D-A391-AC4F-AB9C-5CA217B2AA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461F14-6A3D-9E41-9D21-9D6702BC50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F06BBE-73AC-E54A-BA35-643D1666A4EE}"/>
              </a:ext>
            </a:extLst>
          </p:cNvPr>
          <p:cNvSpPr>
            <a:spLocks noGrp="1" noChangeArrowheads="1"/>
          </p:cNvSpPr>
          <p:nvPr>
            <p:ph type="sldNum" sz="quarter" idx="12"/>
          </p:nvPr>
        </p:nvSpPr>
        <p:spPr>
          <a:ln/>
        </p:spPr>
        <p:txBody>
          <a:bodyPr/>
          <a:lstStyle>
            <a:lvl1pPr>
              <a:defRPr/>
            </a:lvl1pPr>
          </a:lstStyle>
          <a:p>
            <a:pPr>
              <a:defRPr/>
            </a:pPr>
            <a:fld id="{316A4D00-05BD-2D4A-B64D-D6DD378ED8BA}" type="slidenum">
              <a:rPr lang="en-US" altLang="en-US"/>
              <a:pPr>
                <a:defRPr/>
              </a:pPr>
              <a:t>‹#›</a:t>
            </a:fld>
            <a:endParaRPr lang="en-US" altLang="en-US"/>
          </a:p>
        </p:txBody>
      </p:sp>
    </p:spTree>
    <p:extLst>
      <p:ext uri="{BB962C8B-B14F-4D97-AF65-F5344CB8AC3E}">
        <p14:creationId xmlns:p14="http://schemas.microsoft.com/office/powerpoint/2010/main" val="3023606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20F5FF-5473-4E4A-ADB9-6B4CA4F4DE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D9C21B-FAD4-7D40-81D9-54C856AEF6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053FD5-395A-F445-AF0C-8756B581D35E}"/>
              </a:ext>
            </a:extLst>
          </p:cNvPr>
          <p:cNvSpPr>
            <a:spLocks noGrp="1" noChangeArrowheads="1"/>
          </p:cNvSpPr>
          <p:nvPr>
            <p:ph type="sldNum" sz="quarter" idx="12"/>
          </p:nvPr>
        </p:nvSpPr>
        <p:spPr>
          <a:ln/>
        </p:spPr>
        <p:txBody>
          <a:bodyPr/>
          <a:lstStyle>
            <a:lvl1pPr>
              <a:defRPr/>
            </a:lvl1pPr>
          </a:lstStyle>
          <a:p>
            <a:pPr>
              <a:defRPr/>
            </a:pPr>
            <a:fld id="{027202AC-D98D-3B4E-8426-ABCC954C47D5}" type="slidenum">
              <a:rPr lang="en-US" altLang="en-US"/>
              <a:pPr>
                <a:defRPr/>
              </a:pPr>
              <a:t>‹#›</a:t>
            </a:fld>
            <a:endParaRPr lang="en-US" altLang="en-US"/>
          </a:p>
        </p:txBody>
      </p:sp>
    </p:spTree>
    <p:extLst>
      <p:ext uri="{BB962C8B-B14F-4D97-AF65-F5344CB8AC3E}">
        <p14:creationId xmlns:p14="http://schemas.microsoft.com/office/powerpoint/2010/main" val="3752800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219E74-93BB-5445-9F2C-02B334E6AE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284E6C-F347-5F43-95CD-CE99BB858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343D0A-D6F0-8E4C-85BA-A4E07E94E3A5}"/>
              </a:ext>
            </a:extLst>
          </p:cNvPr>
          <p:cNvSpPr>
            <a:spLocks noGrp="1" noChangeArrowheads="1"/>
          </p:cNvSpPr>
          <p:nvPr>
            <p:ph type="sldNum" sz="quarter" idx="12"/>
          </p:nvPr>
        </p:nvSpPr>
        <p:spPr>
          <a:ln/>
        </p:spPr>
        <p:txBody>
          <a:bodyPr/>
          <a:lstStyle>
            <a:lvl1pPr>
              <a:defRPr/>
            </a:lvl1pPr>
          </a:lstStyle>
          <a:p>
            <a:pPr>
              <a:defRPr/>
            </a:pPr>
            <a:fld id="{238C9A7B-FCF1-DC45-9197-DEA6D18B549F}" type="slidenum">
              <a:rPr lang="en-US" altLang="en-US"/>
              <a:pPr>
                <a:defRPr/>
              </a:pPr>
              <a:t>‹#›</a:t>
            </a:fld>
            <a:endParaRPr lang="en-US" altLang="en-US"/>
          </a:p>
        </p:txBody>
      </p:sp>
    </p:spTree>
    <p:extLst>
      <p:ext uri="{BB962C8B-B14F-4D97-AF65-F5344CB8AC3E}">
        <p14:creationId xmlns:p14="http://schemas.microsoft.com/office/powerpoint/2010/main" val="26617086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CCAC59-B581-D043-9A09-A6788628F4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990DF-EC56-E44D-BC33-96951F72A5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398914-7DC8-A846-A451-A2C2795D4C3C}"/>
              </a:ext>
            </a:extLst>
          </p:cNvPr>
          <p:cNvSpPr>
            <a:spLocks noGrp="1" noChangeArrowheads="1"/>
          </p:cNvSpPr>
          <p:nvPr>
            <p:ph type="sldNum" sz="quarter" idx="12"/>
          </p:nvPr>
        </p:nvSpPr>
        <p:spPr>
          <a:ln/>
        </p:spPr>
        <p:txBody>
          <a:bodyPr/>
          <a:lstStyle>
            <a:lvl1pPr>
              <a:defRPr/>
            </a:lvl1pPr>
          </a:lstStyle>
          <a:p>
            <a:pPr>
              <a:defRPr/>
            </a:pPr>
            <a:fld id="{B7B14912-29CC-AE47-A046-9BE7FC9E117D}" type="slidenum">
              <a:rPr lang="en-US" altLang="en-US"/>
              <a:pPr>
                <a:defRPr/>
              </a:pPr>
              <a:t>‹#›</a:t>
            </a:fld>
            <a:endParaRPr lang="en-US" altLang="en-US"/>
          </a:p>
        </p:txBody>
      </p:sp>
    </p:spTree>
    <p:extLst>
      <p:ext uri="{BB962C8B-B14F-4D97-AF65-F5344CB8AC3E}">
        <p14:creationId xmlns:p14="http://schemas.microsoft.com/office/powerpoint/2010/main" val="89020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4AE226-9D29-4F4E-8B5B-0869926128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2E50F9-1335-7A41-B9E9-987F8C5574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196B19-467E-9142-996F-D50B8B2982D8}"/>
              </a:ext>
            </a:extLst>
          </p:cNvPr>
          <p:cNvSpPr>
            <a:spLocks noGrp="1" noChangeArrowheads="1"/>
          </p:cNvSpPr>
          <p:nvPr>
            <p:ph type="sldNum" sz="quarter" idx="12"/>
          </p:nvPr>
        </p:nvSpPr>
        <p:spPr>
          <a:ln/>
        </p:spPr>
        <p:txBody>
          <a:bodyPr/>
          <a:lstStyle>
            <a:lvl1pPr>
              <a:defRPr/>
            </a:lvl1pPr>
          </a:lstStyle>
          <a:p>
            <a:pPr>
              <a:defRPr/>
            </a:pPr>
            <a:fld id="{03141AA0-EBCF-5C4F-B40C-71D25F2E21A0}" type="slidenum">
              <a:rPr lang="en-US" altLang="en-US"/>
              <a:pPr>
                <a:defRPr/>
              </a:pPr>
              <a:t>‹#›</a:t>
            </a:fld>
            <a:endParaRPr lang="en-US" altLang="en-US"/>
          </a:p>
        </p:txBody>
      </p:sp>
    </p:spTree>
    <p:extLst>
      <p:ext uri="{BB962C8B-B14F-4D97-AF65-F5344CB8AC3E}">
        <p14:creationId xmlns:p14="http://schemas.microsoft.com/office/powerpoint/2010/main" val="1854761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A580FC-9CB1-C44F-8147-F618DCF44F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766776-B2B3-9847-B560-DE7EE30E75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C3E9A50-7F7D-0048-AA7F-14A2D738ECF5}"/>
              </a:ext>
            </a:extLst>
          </p:cNvPr>
          <p:cNvSpPr>
            <a:spLocks noGrp="1" noChangeArrowheads="1"/>
          </p:cNvSpPr>
          <p:nvPr>
            <p:ph type="sldNum" sz="quarter" idx="12"/>
          </p:nvPr>
        </p:nvSpPr>
        <p:spPr>
          <a:ln/>
        </p:spPr>
        <p:txBody>
          <a:bodyPr/>
          <a:lstStyle>
            <a:lvl1pPr>
              <a:defRPr/>
            </a:lvl1pPr>
          </a:lstStyle>
          <a:p>
            <a:pPr>
              <a:defRPr/>
            </a:pPr>
            <a:fld id="{1F3BA6AF-1DC3-AC4B-8DC9-21B868AD71BC}" type="slidenum">
              <a:rPr lang="en-US" altLang="en-US"/>
              <a:pPr>
                <a:defRPr/>
              </a:pPr>
              <a:t>‹#›</a:t>
            </a:fld>
            <a:endParaRPr lang="en-US" altLang="en-US"/>
          </a:p>
        </p:txBody>
      </p:sp>
    </p:spTree>
    <p:extLst>
      <p:ext uri="{BB962C8B-B14F-4D97-AF65-F5344CB8AC3E}">
        <p14:creationId xmlns:p14="http://schemas.microsoft.com/office/powerpoint/2010/main" val="881944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B05449-29DF-6847-996F-121C2095509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A6760D-8E07-C244-9AA8-FE2ED9C22D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C56FE2-FDB1-AB4B-8FEF-0D2C7F7E5BDA}"/>
              </a:ext>
            </a:extLst>
          </p:cNvPr>
          <p:cNvSpPr>
            <a:spLocks noGrp="1" noChangeArrowheads="1"/>
          </p:cNvSpPr>
          <p:nvPr>
            <p:ph type="sldNum" sz="quarter" idx="12"/>
          </p:nvPr>
        </p:nvSpPr>
        <p:spPr>
          <a:ln/>
        </p:spPr>
        <p:txBody>
          <a:bodyPr/>
          <a:lstStyle>
            <a:lvl1pPr>
              <a:defRPr/>
            </a:lvl1pPr>
          </a:lstStyle>
          <a:p>
            <a:pPr>
              <a:defRPr/>
            </a:pPr>
            <a:fld id="{2D3E5A2E-7FF3-7E4E-9D09-5AAC17D2DCC2}" type="slidenum">
              <a:rPr lang="en-US" altLang="en-US"/>
              <a:pPr>
                <a:defRPr/>
              </a:pPr>
              <a:t>‹#›</a:t>
            </a:fld>
            <a:endParaRPr lang="en-US" altLang="en-US"/>
          </a:p>
        </p:txBody>
      </p:sp>
    </p:spTree>
    <p:extLst>
      <p:ext uri="{BB962C8B-B14F-4D97-AF65-F5344CB8AC3E}">
        <p14:creationId xmlns:p14="http://schemas.microsoft.com/office/powerpoint/2010/main" val="1025083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65BBF3-A68F-8C41-B396-F23ED875702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D9DF92-0C3D-134C-827D-5EA2E9BAB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BA2C75-55CE-8C47-A7BF-7C77F2664E7A}"/>
              </a:ext>
            </a:extLst>
          </p:cNvPr>
          <p:cNvSpPr>
            <a:spLocks noGrp="1" noChangeArrowheads="1"/>
          </p:cNvSpPr>
          <p:nvPr>
            <p:ph type="sldNum" sz="quarter" idx="12"/>
          </p:nvPr>
        </p:nvSpPr>
        <p:spPr>
          <a:ln/>
        </p:spPr>
        <p:txBody>
          <a:bodyPr/>
          <a:lstStyle>
            <a:lvl1pPr>
              <a:defRPr/>
            </a:lvl1pPr>
          </a:lstStyle>
          <a:p>
            <a:pPr>
              <a:defRPr/>
            </a:pPr>
            <a:fld id="{C8172110-A4C4-8549-9710-638F82FB02A1}" type="slidenum">
              <a:rPr lang="en-US" altLang="en-US"/>
              <a:pPr>
                <a:defRPr/>
              </a:pPr>
              <a:t>‹#›</a:t>
            </a:fld>
            <a:endParaRPr lang="en-US" altLang="en-US"/>
          </a:p>
        </p:txBody>
      </p:sp>
    </p:spTree>
    <p:extLst>
      <p:ext uri="{BB962C8B-B14F-4D97-AF65-F5344CB8AC3E}">
        <p14:creationId xmlns:p14="http://schemas.microsoft.com/office/powerpoint/2010/main" val="2988524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F0AB62-D852-BB4D-BCA5-6AC4127D65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0C6BC2-317C-F348-A281-9704B122ED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806882-874B-E340-8D6D-F5098BE72A0C}"/>
              </a:ext>
            </a:extLst>
          </p:cNvPr>
          <p:cNvSpPr>
            <a:spLocks noGrp="1" noChangeArrowheads="1"/>
          </p:cNvSpPr>
          <p:nvPr>
            <p:ph type="sldNum" sz="quarter" idx="12"/>
          </p:nvPr>
        </p:nvSpPr>
        <p:spPr>
          <a:ln/>
        </p:spPr>
        <p:txBody>
          <a:bodyPr/>
          <a:lstStyle>
            <a:lvl1pPr>
              <a:defRPr/>
            </a:lvl1pPr>
          </a:lstStyle>
          <a:p>
            <a:pPr>
              <a:defRPr/>
            </a:pPr>
            <a:fld id="{9DA7D348-C028-4847-A1F3-DCA90A6A669A}" type="slidenum">
              <a:rPr lang="en-US" altLang="en-US"/>
              <a:pPr>
                <a:defRPr/>
              </a:pPr>
              <a:t>‹#›</a:t>
            </a:fld>
            <a:endParaRPr lang="en-US" altLang="en-US"/>
          </a:p>
        </p:txBody>
      </p:sp>
    </p:spTree>
    <p:extLst>
      <p:ext uri="{BB962C8B-B14F-4D97-AF65-F5344CB8AC3E}">
        <p14:creationId xmlns:p14="http://schemas.microsoft.com/office/powerpoint/2010/main" val="30109596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ACCA55-B519-F24F-9CEF-4528E941D6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59C172-DA31-CF40-B9C6-B6ED35DED7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4AC1C3-0D76-B440-AC78-A4DA0DC050DD}"/>
              </a:ext>
            </a:extLst>
          </p:cNvPr>
          <p:cNvSpPr>
            <a:spLocks noGrp="1" noChangeArrowheads="1"/>
          </p:cNvSpPr>
          <p:nvPr>
            <p:ph type="sldNum" sz="quarter" idx="12"/>
          </p:nvPr>
        </p:nvSpPr>
        <p:spPr>
          <a:ln/>
        </p:spPr>
        <p:txBody>
          <a:bodyPr/>
          <a:lstStyle>
            <a:lvl1pPr>
              <a:defRPr/>
            </a:lvl1pPr>
          </a:lstStyle>
          <a:p>
            <a:pPr>
              <a:defRPr/>
            </a:pPr>
            <a:fld id="{51A223D7-141A-974E-B3F4-A81347FE16E5}" type="slidenum">
              <a:rPr lang="en-US" altLang="en-US"/>
              <a:pPr>
                <a:defRPr/>
              </a:pPr>
              <a:t>‹#›</a:t>
            </a:fld>
            <a:endParaRPr lang="en-US" altLang="en-US"/>
          </a:p>
        </p:txBody>
      </p:sp>
    </p:spTree>
    <p:extLst>
      <p:ext uri="{BB962C8B-B14F-4D97-AF65-F5344CB8AC3E}">
        <p14:creationId xmlns:p14="http://schemas.microsoft.com/office/powerpoint/2010/main" val="3969354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7D5C40-83CA-6040-9A5C-7C068C6AB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2142B0-33B3-6049-880C-F50ECEA8EE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D0B2DC-0725-B34C-94B9-1B7585EF9450}"/>
              </a:ext>
            </a:extLst>
          </p:cNvPr>
          <p:cNvSpPr>
            <a:spLocks noGrp="1" noChangeArrowheads="1"/>
          </p:cNvSpPr>
          <p:nvPr>
            <p:ph type="sldNum" sz="quarter" idx="12"/>
          </p:nvPr>
        </p:nvSpPr>
        <p:spPr>
          <a:ln/>
        </p:spPr>
        <p:txBody>
          <a:bodyPr/>
          <a:lstStyle>
            <a:lvl1pPr>
              <a:defRPr/>
            </a:lvl1pPr>
          </a:lstStyle>
          <a:p>
            <a:pPr>
              <a:defRPr/>
            </a:pPr>
            <a:fld id="{8A3391DA-2214-1843-A66B-A2FF86C76753}" type="slidenum">
              <a:rPr lang="en-US" altLang="en-US"/>
              <a:pPr>
                <a:defRPr/>
              </a:pPr>
              <a:t>‹#›</a:t>
            </a:fld>
            <a:endParaRPr lang="en-US" altLang="en-US"/>
          </a:p>
        </p:txBody>
      </p:sp>
    </p:spTree>
    <p:extLst>
      <p:ext uri="{BB962C8B-B14F-4D97-AF65-F5344CB8AC3E}">
        <p14:creationId xmlns:p14="http://schemas.microsoft.com/office/powerpoint/2010/main" val="1698825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C87E49-30FD-104F-8171-45EEB62E57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576B36-E750-114C-9D7B-1006747951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CFC900-B05B-4443-A981-E94E4507C47F}"/>
              </a:ext>
            </a:extLst>
          </p:cNvPr>
          <p:cNvSpPr>
            <a:spLocks noGrp="1" noChangeArrowheads="1"/>
          </p:cNvSpPr>
          <p:nvPr>
            <p:ph type="sldNum" sz="quarter" idx="12"/>
          </p:nvPr>
        </p:nvSpPr>
        <p:spPr>
          <a:ln/>
        </p:spPr>
        <p:txBody>
          <a:bodyPr/>
          <a:lstStyle>
            <a:lvl1pPr>
              <a:defRPr/>
            </a:lvl1pPr>
          </a:lstStyle>
          <a:p>
            <a:pPr>
              <a:defRPr/>
            </a:pPr>
            <a:fld id="{0572D483-8575-C54C-B72F-0DCA2DE6A147}" type="slidenum">
              <a:rPr lang="en-US" altLang="en-US"/>
              <a:pPr>
                <a:defRPr/>
              </a:pPr>
              <a:t>‹#›</a:t>
            </a:fld>
            <a:endParaRPr lang="en-US" altLang="en-US"/>
          </a:p>
        </p:txBody>
      </p:sp>
    </p:spTree>
    <p:extLst>
      <p:ext uri="{BB962C8B-B14F-4D97-AF65-F5344CB8AC3E}">
        <p14:creationId xmlns:p14="http://schemas.microsoft.com/office/powerpoint/2010/main" val="778732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922706-83D3-6D46-B1A9-954EB91F41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B89674-67F1-1B4E-8C36-22111191BF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7F7F9D-005D-074B-9A03-70DF7098FAC4}"/>
              </a:ext>
            </a:extLst>
          </p:cNvPr>
          <p:cNvSpPr>
            <a:spLocks noGrp="1" noChangeArrowheads="1"/>
          </p:cNvSpPr>
          <p:nvPr>
            <p:ph type="sldNum" sz="quarter" idx="12"/>
          </p:nvPr>
        </p:nvSpPr>
        <p:spPr>
          <a:ln/>
        </p:spPr>
        <p:txBody>
          <a:bodyPr/>
          <a:lstStyle>
            <a:lvl1pPr>
              <a:defRPr/>
            </a:lvl1pPr>
          </a:lstStyle>
          <a:p>
            <a:pPr>
              <a:defRPr/>
            </a:pPr>
            <a:fld id="{3EECE86F-F2B3-B544-A78C-CC5B8A03A68D}" type="slidenum">
              <a:rPr lang="en-US" altLang="en-US"/>
              <a:pPr>
                <a:defRPr/>
              </a:pPr>
              <a:t>‹#›</a:t>
            </a:fld>
            <a:endParaRPr lang="en-US" altLang="en-US"/>
          </a:p>
        </p:txBody>
      </p:sp>
    </p:spTree>
    <p:extLst>
      <p:ext uri="{BB962C8B-B14F-4D97-AF65-F5344CB8AC3E}">
        <p14:creationId xmlns:p14="http://schemas.microsoft.com/office/powerpoint/2010/main" val="21329087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BF63BD-5BC4-EE46-8C27-55D7F5E7E2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515E05-EFAF-1745-B87E-F424897EC3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8C07B0-FD9F-BC41-A464-06C214EC15CD}"/>
              </a:ext>
            </a:extLst>
          </p:cNvPr>
          <p:cNvSpPr>
            <a:spLocks noGrp="1" noChangeArrowheads="1"/>
          </p:cNvSpPr>
          <p:nvPr>
            <p:ph type="sldNum" sz="quarter" idx="12"/>
          </p:nvPr>
        </p:nvSpPr>
        <p:spPr>
          <a:ln/>
        </p:spPr>
        <p:txBody>
          <a:bodyPr/>
          <a:lstStyle>
            <a:lvl1pPr>
              <a:defRPr/>
            </a:lvl1pPr>
          </a:lstStyle>
          <a:p>
            <a:pPr>
              <a:defRPr/>
            </a:pPr>
            <a:fld id="{509BDCD6-C44A-B242-A9A7-3DDE5663253F}" type="slidenum">
              <a:rPr lang="en-US" altLang="en-US"/>
              <a:pPr>
                <a:defRPr/>
              </a:pPr>
              <a:t>‹#›</a:t>
            </a:fld>
            <a:endParaRPr lang="en-US" altLang="en-US"/>
          </a:p>
        </p:txBody>
      </p:sp>
    </p:spTree>
    <p:extLst>
      <p:ext uri="{BB962C8B-B14F-4D97-AF65-F5344CB8AC3E}">
        <p14:creationId xmlns:p14="http://schemas.microsoft.com/office/powerpoint/2010/main" val="12057030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9AD61E-1D80-1847-9284-C4590FA26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C60B9-6B34-8049-B0AE-772B142991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83602-06A9-4C43-8535-E1790FF39CEB}"/>
              </a:ext>
            </a:extLst>
          </p:cNvPr>
          <p:cNvSpPr>
            <a:spLocks noGrp="1" noChangeArrowheads="1"/>
          </p:cNvSpPr>
          <p:nvPr>
            <p:ph type="sldNum" sz="quarter" idx="12"/>
          </p:nvPr>
        </p:nvSpPr>
        <p:spPr>
          <a:ln/>
        </p:spPr>
        <p:txBody>
          <a:bodyPr/>
          <a:lstStyle>
            <a:lvl1pPr>
              <a:defRPr/>
            </a:lvl1pPr>
          </a:lstStyle>
          <a:p>
            <a:pPr>
              <a:defRPr/>
            </a:pPr>
            <a:fld id="{F9CF9F03-683F-6A4A-AF4F-F76DA7A097C1}" type="slidenum">
              <a:rPr lang="en-US" altLang="en-US"/>
              <a:pPr>
                <a:defRPr/>
              </a:pPr>
              <a:t>‹#›</a:t>
            </a:fld>
            <a:endParaRPr lang="en-US" altLang="en-US"/>
          </a:p>
        </p:txBody>
      </p:sp>
    </p:spTree>
    <p:extLst>
      <p:ext uri="{BB962C8B-B14F-4D97-AF65-F5344CB8AC3E}">
        <p14:creationId xmlns:p14="http://schemas.microsoft.com/office/powerpoint/2010/main" val="145026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C3D108-3627-D341-A62E-D29D1745B0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4D2F5F-506F-A44A-BC4E-6581D33CD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16308C-FE61-184F-8F3E-CBC19E6E3A0E}"/>
              </a:ext>
            </a:extLst>
          </p:cNvPr>
          <p:cNvSpPr>
            <a:spLocks noGrp="1" noChangeArrowheads="1"/>
          </p:cNvSpPr>
          <p:nvPr>
            <p:ph type="sldNum" sz="quarter" idx="12"/>
          </p:nvPr>
        </p:nvSpPr>
        <p:spPr>
          <a:ln/>
        </p:spPr>
        <p:txBody>
          <a:bodyPr/>
          <a:lstStyle>
            <a:lvl1pPr>
              <a:defRPr/>
            </a:lvl1pPr>
          </a:lstStyle>
          <a:p>
            <a:pPr>
              <a:defRPr/>
            </a:pPr>
            <a:fld id="{FA237C55-ECFD-9F48-8F6A-C412A86FBF5D}" type="slidenum">
              <a:rPr lang="en-US" altLang="en-US"/>
              <a:pPr>
                <a:defRPr/>
              </a:pPr>
              <a:t>‹#›</a:t>
            </a:fld>
            <a:endParaRPr lang="en-US" altLang="en-US"/>
          </a:p>
        </p:txBody>
      </p:sp>
    </p:spTree>
    <p:extLst>
      <p:ext uri="{BB962C8B-B14F-4D97-AF65-F5344CB8AC3E}">
        <p14:creationId xmlns:p14="http://schemas.microsoft.com/office/powerpoint/2010/main" val="3139740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F1C7F57-E421-6D42-A120-65F814C420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3F55B0-27C3-394A-88C6-BA10DF08FE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17987E-F9EC-ED47-B586-09D6182C909B}"/>
              </a:ext>
            </a:extLst>
          </p:cNvPr>
          <p:cNvSpPr>
            <a:spLocks noGrp="1" noChangeArrowheads="1"/>
          </p:cNvSpPr>
          <p:nvPr>
            <p:ph type="sldNum" sz="quarter" idx="12"/>
          </p:nvPr>
        </p:nvSpPr>
        <p:spPr>
          <a:ln/>
        </p:spPr>
        <p:txBody>
          <a:bodyPr/>
          <a:lstStyle>
            <a:lvl1pPr>
              <a:defRPr/>
            </a:lvl1pPr>
          </a:lstStyle>
          <a:p>
            <a:pPr>
              <a:defRPr/>
            </a:pPr>
            <a:fld id="{5AD92869-9C92-D14D-BB7C-09F6B2AF3286}" type="slidenum">
              <a:rPr lang="en-US" altLang="en-US"/>
              <a:pPr>
                <a:defRPr/>
              </a:pPr>
              <a:t>‹#›</a:t>
            </a:fld>
            <a:endParaRPr lang="en-US" altLang="en-US"/>
          </a:p>
        </p:txBody>
      </p:sp>
    </p:spTree>
    <p:extLst>
      <p:ext uri="{BB962C8B-B14F-4D97-AF65-F5344CB8AC3E}">
        <p14:creationId xmlns:p14="http://schemas.microsoft.com/office/powerpoint/2010/main" val="119145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F80685-7EB7-2A47-808A-81B089FE19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B6C384F-AA12-6C45-AAEF-8DAE941127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25A344-E392-EB4B-8976-24D61529EE93}"/>
              </a:ext>
            </a:extLst>
          </p:cNvPr>
          <p:cNvSpPr>
            <a:spLocks noGrp="1" noChangeArrowheads="1"/>
          </p:cNvSpPr>
          <p:nvPr>
            <p:ph type="sldNum" sz="quarter" idx="12"/>
          </p:nvPr>
        </p:nvSpPr>
        <p:spPr>
          <a:ln/>
        </p:spPr>
        <p:txBody>
          <a:bodyPr/>
          <a:lstStyle>
            <a:lvl1pPr>
              <a:defRPr/>
            </a:lvl1pPr>
          </a:lstStyle>
          <a:p>
            <a:pPr>
              <a:defRPr/>
            </a:pPr>
            <a:fld id="{047BB395-7C77-2C48-A6C4-A172B795700D}" type="slidenum">
              <a:rPr lang="en-US" altLang="en-US"/>
              <a:pPr>
                <a:defRPr/>
              </a:pPr>
              <a:t>‹#›</a:t>
            </a:fld>
            <a:endParaRPr lang="en-US" altLang="en-US"/>
          </a:p>
        </p:txBody>
      </p:sp>
    </p:spTree>
    <p:extLst>
      <p:ext uri="{BB962C8B-B14F-4D97-AF65-F5344CB8AC3E}">
        <p14:creationId xmlns:p14="http://schemas.microsoft.com/office/powerpoint/2010/main" val="1328113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E0BB5D-745E-564A-8D3C-173BE24A94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0B88D2-EC5F-EE4A-988C-1174748C31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8DAFD7-F531-7540-A557-D4ED5DFD3362}"/>
              </a:ext>
            </a:extLst>
          </p:cNvPr>
          <p:cNvSpPr>
            <a:spLocks noGrp="1" noChangeArrowheads="1"/>
          </p:cNvSpPr>
          <p:nvPr>
            <p:ph type="sldNum" sz="quarter" idx="12"/>
          </p:nvPr>
        </p:nvSpPr>
        <p:spPr>
          <a:ln/>
        </p:spPr>
        <p:txBody>
          <a:bodyPr/>
          <a:lstStyle>
            <a:lvl1pPr>
              <a:defRPr/>
            </a:lvl1pPr>
          </a:lstStyle>
          <a:p>
            <a:pPr>
              <a:defRPr/>
            </a:pPr>
            <a:fld id="{9AF22D30-66EF-D64E-BED3-980921F077BA}" type="slidenum">
              <a:rPr lang="en-US" altLang="en-US"/>
              <a:pPr>
                <a:defRPr/>
              </a:pPr>
              <a:t>‹#›</a:t>
            </a:fld>
            <a:endParaRPr lang="en-US" altLang="en-US"/>
          </a:p>
        </p:txBody>
      </p:sp>
    </p:spTree>
    <p:extLst>
      <p:ext uri="{BB962C8B-B14F-4D97-AF65-F5344CB8AC3E}">
        <p14:creationId xmlns:p14="http://schemas.microsoft.com/office/powerpoint/2010/main" val="1637395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B3BB74-4905-DA4C-839A-99A309DCE0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7B28C4-37D3-1647-9AB4-959B8D3349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3AEDA6-AEC4-8342-B808-3A81E13586DB}"/>
              </a:ext>
            </a:extLst>
          </p:cNvPr>
          <p:cNvSpPr>
            <a:spLocks noGrp="1" noChangeArrowheads="1"/>
          </p:cNvSpPr>
          <p:nvPr>
            <p:ph type="sldNum" sz="quarter" idx="12"/>
          </p:nvPr>
        </p:nvSpPr>
        <p:spPr>
          <a:ln/>
        </p:spPr>
        <p:txBody>
          <a:bodyPr/>
          <a:lstStyle>
            <a:lvl1pPr>
              <a:defRPr/>
            </a:lvl1pPr>
          </a:lstStyle>
          <a:p>
            <a:pPr>
              <a:defRPr/>
            </a:pPr>
            <a:fld id="{7CE2D33D-B649-A646-AF00-BA0D5D5E19A3}" type="slidenum">
              <a:rPr lang="en-US" altLang="en-US"/>
              <a:pPr>
                <a:defRPr/>
              </a:pPr>
              <a:t>‹#›</a:t>
            </a:fld>
            <a:endParaRPr lang="en-US" altLang="en-US"/>
          </a:p>
        </p:txBody>
      </p:sp>
    </p:spTree>
    <p:extLst>
      <p:ext uri="{BB962C8B-B14F-4D97-AF65-F5344CB8AC3E}">
        <p14:creationId xmlns:p14="http://schemas.microsoft.com/office/powerpoint/2010/main" val="34878679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B098EE-9BD6-0F49-BC9B-FDBDABD129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A0BA34-8608-B145-A376-731124E3A2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61A64D-80D6-514F-83D9-D77097677E35}"/>
              </a:ext>
            </a:extLst>
          </p:cNvPr>
          <p:cNvSpPr>
            <a:spLocks noGrp="1" noChangeArrowheads="1"/>
          </p:cNvSpPr>
          <p:nvPr>
            <p:ph type="sldNum" sz="quarter" idx="12"/>
          </p:nvPr>
        </p:nvSpPr>
        <p:spPr>
          <a:ln/>
        </p:spPr>
        <p:txBody>
          <a:bodyPr/>
          <a:lstStyle>
            <a:lvl1pPr>
              <a:defRPr/>
            </a:lvl1pPr>
          </a:lstStyle>
          <a:p>
            <a:pPr>
              <a:defRPr/>
            </a:pPr>
            <a:fld id="{B09CCA4C-13E6-3F47-96BA-670FE57ACB25}" type="slidenum">
              <a:rPr lang="en-US" altLang="en-US"/>
              <a:pPr>
                <a:defRPr/>
              </a:pPr>
              <a:t>‹#›</a:t>
            </a:fld>
            <a:endParaRPr lang="en-US" altLang="en-US"/>
          </a:p>
        </p:txBody>
      </p:sp>
    </p:spTree>
    <p:extLst>
      <p:ext uri="{BB962C8B-B14F-4D97-AF65-F5344CB8AC3E}">
        <p14:creationId xmlns:p14="http://schemas.microsoft.com/office/powerpoint/2010/main" val="3673020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AD373E-E9DD-374B-91C5-8C0F1CB973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20F019-3D34-1A42-8925-4B0AFD2487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B9F0FF-70A9-3145-986F-70FE58A28AFD}"/>
              </a:ext>
            </a:extLst>
          </p:cNvPr>
          <p:cNvSpPr>
            <a:spLocks noGrp="1" noChangeArrowheads="1"/>
          </p:cNvSpPr>
          <p:nvPr>
            <p:ph type="sldNum" sz="quarter" idx="12"/>
          </p:nvPr>
        </p:nvSpPr>
        <p:spPr>
          <a:ln/>
        </p:spPr>
        <p:txBody>
          <a:bodyPr/>
          <a:lstStyle>
            <a:lvl1pPr>
              <a:defRPr/>
            </a:lvl1pPr>
          </a:lstStyle>
          <a:p>
            <a:pPr>
              <a:defRPr/>
            </a:pPr>
            <a:fld id="{F17B20C8-5981-3F42-9DF9-42A002669DB6}" type="slidenum">
              <a:rPr lang="en-US" altLang="en-US"/>
              <a:pPr>
                <a:defRPr/>
              </a:pPr>
              <a:t>‹#›</a:t>
            </a:fld>
            <a:endParaRPr lang="en-US" altLang="en-US"/>
          </a:p>
        </p:txBody>
      </p:sp>
    </p:spTree>
    <p:extLst>
      <p:ext uri="{BB962C8B-B14F-4D97-AF65-F5344CB8AC3E}">
        <p14:creationId xmlns:p14="http://schemas.microsoft.com/office/powerpoint/2010/main" val="8564657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24D334-78E6-004A-B509-25C73592CB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F36567-EB2D-F742-9DD9-9C27A8B0B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7AD310-043B-6A4E-8F5B-7E6B169F8F1F}"/>
              </a:ext>
            </a:extLst>
          </p:cNvPr>
          <p:cNvSpPr>
            <a:spLocks noGrp="1" noChangeArrowheads="1"/>
          </p:cNvSpPr>
          <p:nvPr>
            <p:ph type="sldNum" sz="quarter" idx="12"/>
          </p:nvPr>
        </p:nvSpPr>
        <p:spPr>
          <a:ln/>
        </p:spPr>
        <p:txBody>
          <a:bodyPr/>
          <a:lstStyle>
            <a:lvl1pPr>
              <a:defRPr/>
            </a:lvl1pPr>
          </a:lstStyle>
          <a:p>
            <a:pPr>
              <a:defRPr/>
            </a:pPr>
            <a:fld id="{1449154E-E7D0-2749-A730-9C32D02DD70A}" type="slidenum">
              <a:rPr lang="en-US" altLang="en-US"/>
              <a:pPr>
                <a:defRPr/>
              </a:pPr>
              <a:t>‹#›</a:t>
            </a:fld>
            <a:endParaRPr lang="en-US" altLang="en-US"/>
          </a:p>
        </p:txBody>
      </p:sp>
    </p:spTree>
    <p:extLst>
      <p:ext uri="{BB962C8B-B14F-4D97-AF65-F5344CB8AC3E}">
        <p14:creationId xmlns:p14="http://schemas.microsoft.com/office/powerpoint/2010/main" val="2305057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713182-0FDA-A74E-93EB-F252F304B9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6FEF70-3837-D745-B244-06B3BBD32B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DA1CD3-35BA-6F4E-9563-90D0D6E9B03C}"/>
              </a:ext>
            </a:extLst>
          </p:cNvPr>
          <p:cNvSpPr>
            <a:spLocks noGrp="1" noChangeArrowheads="1"/>
          </p:cNvSpPr>
          <p:nvPr>
            <p:ph type="sldNum" sz="quarter" idx="12"/>
          </p:nvPr>
        </p:nvSpPr>
        <p:spPr>
          <a:ln/>
        </p:spPr>
        <p:txBody>
          <a:bodyPr/>
          <a:lstStyle>
            <a:lvl1pPr>
              <a:defRPr/>
            </a:lvl1pPr>
          </a:lstStyle>
          <a:p>
            <a:pPr>
              <a:defRPr/>
            </a:pPr>
            <a:fld id="{7A805279-090F-CE48-8AF2-116F3CCC06D6}" type="slidenum">
              <a:rPr lang="en-US" altLang="en-US"/>
              <a:pPr>
                <a:defRPr/>
              </a:pPr>
              <a:t>‹#›</a:t>
            </a:fld>
            <a:endParaRPr lang="en-US" altLang="en-US"/>
          </a:p>
        </p:txBody>
      </p:sp>
    </p:spTree>
    <p:extLst>
      <p:ext uri="{BB962C8B-B14F-4D97-AF65-F5344CB8AC3E}">
        <p14:creationId xmlns:p14="http://schemas.microsoft.com/office/powerpoint/2010/main" val="602369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B3BBFD-3D49-8C4A-92A7-8D4A7C428F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7F93D2-9430-D649-A1BD-B36DD4435F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9A66EC-1554-844C-8D6C-2FCF5FBA7BC1}"/>
              </a:ext>
            </a:extLst>
          </p:cNvPr>
          <p:cNvSpPr>
            <a:spLocks noGrp="1" noChangeArrowheads="1"/>
          </p:cNvSpPr>
          <p:nvPr>
            <p:ph type="sldNum" sz="quarter" idx="12"/>
          </p:nvPr>
        </p:nvSpPr>
        <p:spPr>
          <a:ln/>
        </p:spPr>
        <p:txBody>
          <a:bodyPr/>
          <a:lstStyle>
            <a:lvl1pPr>
              <a:defRPr/>
            </a:lvl1pPr>
          </a:lstStyle>
          <a:p>
            <a:pPr>
              <a:defRPr/>
            </a:pPr>
            <a:fld id="{798D3CD9-2AF5-F04D-8507-6732DB49BE73}" type="slidenum">
              <a:rPr lang="en-US" altLang="en-US"/>
              <a:pPr>
                <a:defRPr/>
              </a:pPr>
              <a:t>‹#›</a:t>
            </a:fld>
            <a:endParaRPr lang="en-US" altLang="en-US"/>
          </a:p>
        </p:txBody>
      </p:sp>
    </p:spTree>
    <p:extLst>
      <p:ext uri="{BB962C8B-B14F-4D97-AF65-F5344CB8AC3E}">
        <p14:creationId xmlns:p14="http://schemas.microsoft.com/office/powerpoint/2010/main" val="7665325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350A03-56B8-154F-A816-3F32E28F13E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63C83CD4-B33E-9E41-940F-E792100F84BE}"/>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8E268C36-7472-9D4F-97FA-C1FE417C590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B96EA4C5-D707-AF43-BEE7-B949F17E5358}" type="slidenum">
              <a:rPr lang="en-US" altLang="en-US"/>
              <a:pPr>
                <a:defRPr/>
              </a:pPr>
              <a:t>‹#›</a:t>
            </a:fld>
            <a:endParaRPr lang="en-US" altLang="en-US"/>
          </a:p>
        </p:txBody>
      </p:sp>
    </p:spTree>
    <p:extLst>
      <p:ext uri="{BB962C8B-B14F-4D97-AF65-F5344CB8AC3E}">
        <p14:creationId xmlns:p14="http://schemas.microsoft.com/office/powerpoint/2010/main" val="1967206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08A703-5E73-8E4E-B42C-5D8D7F9510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277BF-FC49-C64B-B031-5ED63FE79A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B8D5BC-E583-8740-827A-0E013D13DED7}"/>
              </a:ext>
            </a:extLst>
          </p:cNvPr>
          <p:cNvSpPr>
            <a:spLocks noGrp="1" noChangeArrowheads="1"/>
          </p:cNvSpPr>
          <p:nvPr>
            <p:ph type="sldNum" sz="quarter" idx="12"/>
          </p:nvPr>
        </p:nvSpPr>
        <p:spPr>
          <a:ln/>
        </p:spPr>
        <p:txBody>
          <a:bodyPr/>
          <a:lstStyle>
            <a:lvl1pPr>
              <a:defRPr/>
            </a:lvl1pPr>
          </a:lstStyle>
          <a:p>
            <a:pPr>
              <a:defRPr/>
            </a:pPr>
            <a:fld id="{B10E4785-D5A2-EA4E-A00F-F27360CD083A}" type="slidenum">
              <a:rPr lang="en-US" altLang="en-US"/>
              <a:pPr>
                <a:defRPr/>
              </a:pPr>
              <a:t>‹#›</a:t>
            </a:fld>
            <a:endParaRPr lang="en-US" altLang="en-US"/>
          </a:p>
        </p:txBody>
      </p:sp>
    </p:spTree>
    <p:extLst>
      <p:ext uri="{BB962C8B-B14F-4D97-AF65-F5344CB8AC3E}">
        <p14:creationId xmlns:p14="http://schemas.microsoft.com/office/powerpoint/2010/main" val="3485816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57E4C8-94D2-9149-9D44-39E1946E7DB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8377897-44DC-7B46-82D0-18542004D7F3}"/>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5B925AF6-6337-3A43-9E3B-ACB72C5678DC}"/>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3344793-C56C-874C-ACD4-BBE00CCA6594}" type="slidenum">
              <a:rPr lang="en-US" altLang="en-US"/>
              <a:pPr>
                <a:defRPr/>
              </a:pPr>
              <a:t>‹#›</a:t>
            </a:fld>
            <a:endParaRPr lang="en-US" altLang="en-US"/>
          </a:p>
        </p:txBody>
      </p:sp>
    </p:spTree>
    <p:extLst>
      <p:ext uri="{BB962C8B-B14F-4D97-AF65-F5344CB8AC3E}">
        <p14:creationId xmlns:p14="http://schemas.microsoft.com/office/powerpoint/2010/main" val="37434252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FBE71D-9F56-7945-978A-F9AA50181C4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538E0DBA-E2D8-4740-9405-86984BF7ABF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5C496B86-4192-F54B-8F5A-A3D0BA044B41}"/>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1D75D5BD-B816-9347-8CD9-F37A08384197}" type="slidenum">
              <a:rPr lang="en-US" altLang="en-US"/>
              <a:pPr>
                <a:defRPr/>
              </a:pPr>
              <a:t>‹#›</a:t>
            </a:fld>
            <a:endParaRPr lang="en-US" altLang="en-US"/>
          </a:p>
        </p:txBody>
      </p:sp>
    </p:spTree>
    <p:extLst>
      <p:ext uri="{BB962C8B-B14F-4D97-AF65-F5344CB8AC3E}">
        <p14:creationId xmlns:p14="http://schemas.microsoft.com/office/powerpoint/2010/main" val="2266639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732B6-4F2B-474A-A685-6E1B078C192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121B395-089B-C34B-8EC0-240A1A1C6F8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851E1498-9FD7-D247-962E-C199D312F01C}"/>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71DD52AB-ED70-004E-A90D-EF74C7781274}" type="slidenum">
              <a:rPr lang="en-US" altLang="en-US"/>
              <a:pPr>
                <a:defRPr/>
              </a:pPr>
              <a:t>‹#›</a:t>
            </a:fld>
            <a:endParaRPr lang="en-US" altLang="en-US"/>
          </a:p>
        </p:txBody>
      </p:sp>
    </p:spTree>
    <p:extLst>
      <p:ext uri="{BB962C8B-B14F-4D97-AF65-F5344CB8AC3E}">
        <p14:creationId xmlns:p14="http://schemas.microsoft.com/office/powerpoint/2010/main" val="1548217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716A86E-C8BA-8F47-A5D7-D2E7FA4A23A4}"/>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539EE51C-97A3-7B43-A7A2-CC426F2CE52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883C5024-6924-6B42-8BBE-393DE028A169}"/>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FFDCCC0-6A58-DD45-A2FD-4775A0746533}" type="slidenum">
              <a:rPr lang="en-US" altLang="en-US"/>
              <a:pPr>
                <a:defRPr/>
              </a:pPr>
              <a:t>‹#›</a:t>
            </a:fld>
            <a:endParaRPr lang="en-US" altLang="en-US"/>
          </a:p>
        </p:txBody>
      </p:sp>
    </p:spTree>
    <p:extLst>
      <p:ext uri="{BB962C8B-B14F-4D97-AF65-F5344CB8AC3E}">
        <p14:creationId xmlns:p14="http://schemas.microsoft.com/office/powerpoint/2010/main" val="2843401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C80DCF-3554-7E4A-B762-94D743C0BF12}"/>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E99657AA-5B37-D044-BBB6-EE847DE909E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9C958B00-0314-E647-9D8C-F3C504F6AA93}"/>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FDFB409B-18C9-0B4A-BBEE-29B4B328C496}" type="slidenum">
              <a:rPr lang="en-US" altLang="en-US"/>
              <a:pPr>
                <a:defRPr/>
              </a:pPr>
              <a:t>‹#›</a:t>
            </a:fld>
            <a:endParaRPr lang="en-US" altLang="en-US"/>
          </a:p>
        </p:txBody>
      </p:sp>
    </p:spTree>
    <p:extLst>
      <p:ext uri="{BB962C8B-B14F-4D97-AF65-F5344CB8AC3E}">
        <p14:creationId xmlns:p14="http://schemas.microsoft.com/office/powerpoint/2010/main" val="39822378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ABE5E7-AF67-B94D-8856-98C5F045FC0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957FB53C-834F-7B45-B7FA-A3286725675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B4449588-61DB-FD4A-8D20-A104C0A2155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E5D4A89-DB5F-6848-995E-7A61EBB674D9}" type="slidenum">
              <a:rPr lang="en-US" altLang="en-US"/>
              <a:pPr>
                <a:defRPr/>
              </a:pPr>
              <a:t>‹#›</a:t>
            </a:fld>
            <a:endParaRPr lang="en-US" altLang="en-US"/>
          </a:p>
        </p:txBody>
      </p:sp>
    </p:spTree>
    <p:extLst>
      <p:ext uri="{BB962C8B-B14F-4D97-AF65-F5344CB8AC3E}">
        <p14:creationId xmlns:p14="http://schemas.microsoft.com/office/powerpoint/2010/main" val="23315781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88DE819-7262-B644-8004-6098218E6750}"/>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EA4D2F5-9F67-304C-89D9-CC249D2D4F93}"/>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7A7A3E41-697E-2A47-809F-D9DFBF5A0F92}"/>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2F42251-89FF-EB4C-AE2F-BBACDB89D4E4}" type="slidenum">
              <a:rPr lang="en-US" altLang="en-US"/>
              <a:pPr>
                <a:defRPr/>
              </a:pPr>
              <a:t>‹#›</a:t>
            </a:fld>
            <a:endParaRPr lang="en-US" altLang="en-US"/>
          </a:p>
        </p:txBody>
      </p:sp>
    </p:spTree>
    <p:extLst>
      <p:ext uri="{BB962C8B-B14F-4D97-AF65-F5344CB8AC3E}">
        <p14:creationId xmlns:p14="http://schemas.microsoft.com/office/powerpoint/2010/main" val="15327990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835ACC-EE0E-BD4E-9BC9-805837F3A66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775971D3-3A1E-884E-8509-A089318208C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0461B5F5-9212-2140-9926-ACE3D770BF0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C20F2B0D-6D2F-1746-97A5-C4769FD20F7C}" type="slidenum">
              <a:rPr lang="en-US" altLang="en-US"/>
              <a:pPr>
                <a:defRPr/>
              </a:pPr>
              <a:t>‹#›</a:t>
            </a:fld>
            <a:endParaRPr lang="en-US" altLang="en-US"/>
          </a:p>
        </p:txBody>
      </p:sp>
    </p:spTree>
    <p:extLst>
      <p:ext uri="{BB962C8B-B14F-4D97-AF65-F5344CB8AC3E}">
        <p14:creationId xmlns:p14="http://schemas.microsoft.com/office/powerpoint/2010/main" val="1878918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7C8309-CD25-8047-AF78-C1482055F4E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035C005D-9E30-A44A-AA98-0E1F96A0C0C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B40D71C8-7C28-C44E-BFAF-1677708AEE4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B1865CFC-FAED-AE46-9731-2F07B701DA43}" type="slidenum">
              <a:rPr lang="en-US" altLang="en-US"/>
              <a:pPr>
                <a:defRPr/>
              </a:pPr>
              <a:t>‹#›</a:t>
            </a:fld>
            <a:endParaRPr lang="en-US" altLang="en-US"/>
          </a:p>
        </p:txBody>
      </p:sp>
    </p:spTree>
    <p:extLst>
      <p:ext uri="{BB962C8B-B14F-4D97-AF65-F5344CB8AC3E}">
        <p14:creationId xmlns:p14="http://schemas.microsoft.com/office/powerpoint/2010/main" val="19996902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468D30-8706-C14A-BC78-461CF0E66B1C}"/>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F867F35E-BD9F-C84B-B11C-45D5EB52455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0F6E790B-1DB7-CE40-A96C-E942F7C027D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C793C33-8D6F-464F-8DFB-A4A6D1B6B5AD}" type="slidenum">
              <a:rPr lang="en-US" altLang="en-US"/>
              <a:pPr>
                <a:defRPr/>
              </a:pPr>
              <a:t>‹#›</a:t>
            </a:fld>
            <a:endParaRPr lang="en-US" altLang="en-US"/>
          </a:p>
        </p:txBody>
      </p:sp>
    </p:spTree>
    <p:extLst>
      <p:ext uri="{BB962C8B-B14F-4D97-AF65-F5344CB8AC3E}">
        <p14:creationId xmlns:p14="http://schemas.microsoft.com/office/powerpoint/2010/main" val="165009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375712-7C69-2B41-B0F2-1D15F9C0DA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FFA65C-E421-1242-89D3-3978825868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D8C71-7130-4145-A99D-2263C95CAC4D}"/>
              </a:ext>
            </a:extLst>
          </p:cNvPr>
          <p:cNvSpPr>
            <a:spLocks noGrp="1" noChangeArrowheads="1"/>
          </p:cNvSpPr>
          <p:nvPr>
            <p:ph type="sldNum" sz="quarter" idx="12"/>
          </p:nvPr>
        </p:nvSpPr>
        <p:spPr>
          <a:ln/>
        </p:spPr>
        <p:txBody>
          <a:bodyPr/>
          <a:lstStyle>
            <a:lvl1pPr>
              <a:defRPr/>
            </a:lvl1pPr>
          </a:lstStyle>
          <a:p>
            <a:pPr>
              <a:defRPr/>
            </a:pPr>
            <a:fld id="{7A493E13-A274-224A-B39E-AAE687B1ECDD}" type="slidenum">
              <a:rPr lang="en-US" altLang="en-US"/>
              <a:pPr>
                <a:defRPr/>
              </a:pPr>
              <a:t>‹#›</a:t>
            </a:fld>
            <a:endParaRPr lang="en-US" altLang="en-US"/>
          </a:p>
        </p:txBody>
      </p:sp>
    </p:spTree>
    <p:extLst>
      <p:ext uri="{BB962C8B-B14F-4D97-AF65-F5344CB8AC3E}">
        <p14:creationId xmlns:p14="http://schemas.microsoft.com/office/powerpoint/2010/main" val="38568622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9DB14D4-E7D9-B841-B2E2-89A2BE157A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7EAF78-185F-E74E-B932-9CCEA08EDC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072F50-21DB-E340-AF83-AA8DCDD936B0}"/>
              </a:ext>
            </a:extLst>
          </p:cNvPr>
          <p:cNvSpPr>
            <a:spLocks noGrp="1" noChangeArrowheads="1"/>
          </p:cNvSpPr>
          <p:nvPr>
            <p:ph type="sldNum" sz="quarter" idx="12"/>
          </p:nvPr>
        </p:nvSpPr>
        <p:spPr>
          <a:ln/>
        </p:spPr>
        <p:txBody>
          <a:bodyPr/>
          <a:lstStyle>
            <a:lvl1pPr>
              <a:defRPr/>
            </a:lvl1pPr>
          </a:lstStyle>
          <a:p>
            <a:pPr>
              <a:defRPr/>
            </a:pPr>
            <a:fld id="{3EFDFE1E-9934-2245-A3F3-37CC54BD56BC}" type="slidenum">
              <a:rPr lang="en-US" altLang="en-US"/>
              <a:pPr>
                <a:defRPr/>
              </a:pPr>
              <a:t>‹#›</a:t>
            </a:fld>
            <a:endParaRPr lang="en-US" altLang="en-US"/>
          </a:p>
        </p:txBody>
      </p:sp>
    </p:spTree>
    <p:extLst>
      <p:ext uri="{BB962C8B-B14F-4D97-AF65-F5344CB8AC3E}">
        <p14:creationId xmlns:p14="http://schemas.microsoft.com/office/powerpoint/2010/main" val="3339623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A53073-7A53-C646-B5E8-5485332258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713F6D-F8B0-424D-B00D-B7B140F79A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4B235E-FFA9-E049-B6F0-FB8F2C77A6DD}"/>
              </a:ext>
            </a:extLst>
          </p:cNvPr>
          <p:cNvSpPr>
            <a:spLocks noGrp="1" noChangeArrowheads="1"/>
          </p:cNvSpPr>
          <p:nvPr>
            <p:ph type="sldNum" sz="quarter" idx="12"/>
          </p:nvPr>
        </p:nvSpPr>
        <p:spPr>
          <a:ln/>
        </p:spPr>
        <p:txBody>
          <a:bodyPr/>
          <a:lstStyle>
            <a:lvl1pPr>
              <a:defRPr/>
            </a:lvl1pPr>
          </a:lstStyle>
          <a:p>
            <a:pPr>
              <a:defRPr/>
            </a:pPr>
            <a:fld id="{E9302E03-4A41-7D40-A5DA-68BFE7845235}" type="slidenum">
              <a:rPr lang="en-US" altLang="en-US"/>
              <a:pPr>
                <a:defRPr/>
              </a:pPr>
              <a:t>‹#›</a:t>
            </a:fld>
            <a:endParaRPr lang="en-US" altLang="en-US"/>
          </a:p>
        </p:txBody>
      </p:sp>
    </p:spTree>
    <p:extLst>
      <p:ext uri="{BB962C8B-B14F-4D97-AF65-F5344CB8AC3E}">
        <p14:creationId xmlns:p14="http://schemas.microsoft.com/office/powerpoint/2010/main" val="3524063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F12FDE-6230-294D-9321-D9392E840B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60F666-8747-8540-8AC5-2C47402E4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C1742D-6B0E-604E-8496-89D2FE6996E7}"/>
              </a:ext>
            </a:extLst>
          </p:cNvPr>
          <p:cNvSpPr>
            <a:spLocks noGrp="1" noChangeArrowheads="1"/>
          </p:cNvSpPr>
          <p:nvPr>
            <p:ph type="sldNum" sz="quarter" idx="12"/>
          </p:nvPr>
        </p:nvSpPr>
        <p:spPr>
          <a:ln/>
        </p:spPr>
        <p:txBody>
          <a:bodyPr/>
          <a:lstStyle>
            <a:lvl1pPr>
              <a:defRPr/>
            </a:lvl1pPr>
          </a:lstStyle>
          <a:p>
            <a:pPr>
              <a:defRPr/>
            </a:pPr>
            <a:fld id="{E8B64139-FA9F-3B49-B927-AF716474A215}" type="slidenum">
              <a:rPr lang="en-US" altLang="en-US"/>
              <a:pPr>
                <a:defRPr/>
              </a:pPr>
              <a:t>‹#›</a:t>
            </a:fld>
            <a:endParaRPr lang="en-US" altLang="en-US"/>
          </a:p>
        </p:txBody>
      </p:sp>
    </p:spTree>
    <p:extLst>
      <p:ext uri="{BB962C8B-B14F-4D97-AF65-F5344CB8AC3E}">
        <p14:creationId xmlns:p14="http://schemas.microsoft.com/office/powerpoint/2010/main" val="4160881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EAC5B8-BAF1-0A4A-BEDF-038C99F0F2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A9E3A0-5046-D04A-A600-EB530CC9A5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FA6027-D8AF-B645-8E4B-209948C58E9E}"/>
              </a:ext>
            </a:extLst>
          </p:cNvPr>
          <p:cNvSpPr>
            <a:spLocks noGrp="1" noChangeArrowheads="1"/>
          </p:cNvSpPr>
          <p:nvPr>
            <p:ph type="sldNum" sz="quarter" idx="12"/>
          </p:nvPr>
        </p:nvSpPr>
        <p:spPr>
          <a:ln/>
        </p:spPr>
        <p:txBody>
          <a:bodyPr/>
          <a:lstStyle>
            <a:lvl1pPr>
              <a:defRPr/>
            </a:lvl1pPr>
          </a:lstStyle>
          <a:p>
            <a:pPr>
              <a:defRPr/>
            </a:pPr>
            <a:fld id="{F82971CD-E27A-4A42-80AF-342A10C78CF9}" type="slidenum">
              <a:rPr lang="en-US" altLang="en-US"/>
              <a:pPr>
                <a:defRPr/>
              </a:pPr>
              <a:t>‹#›</a:t>
            </a:fld>
            <a:endParaRPr lang="en-US" altLang="en-US"/>
          </a:p>
        </p:txBody>
      </p:sp>
    </p:spTree>
    <p:extLst>
      <p:ext uri="{BB962C8B-B14F-4D97-AF65-F5344CB8AC3E}">
        <p14:creationId xmlns:p14="http://schemas.microsoft.com/office/powerpoint/2010/main" val="15940522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E69D76-B3A5-B645-BC37-96AD237E802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A5C13E7-74AE-F945-978D-4544AFE08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CD8640-11A6-C74B-801D-7E11EB479727}"/>
              </a:ext>
            </a:extLst>
          </p:cNvPr>
          <p:cNvSpPr>
            <a:spLocks noGrp="1" noChangeArrowheads="1"/>
          </p:cNvSpPr>
          <p:nvPr>
            <p:ph type="sldNum" sz="quarter" idx="12"/>
          </p:nvPr>
        </p:nvSpPr>
        <p:spPr>
          <a:ln/>
        </p:spPr>
        <p:txBody>
          <a:bodyPr/>
          <a:lstStyle>
            <a:lvl1pPr>
              <a:defRPr/>
            </a:lvl1pPr>
          </a:lstStyle>
          <a:p>
            <a:pPr>
              <a:defRPr/>
            </a:pPr>
            <a:fld id="{50661AD8-96D1-DF45-BD5A-A14BF5B92F95}" type="slidenum">
              <a:rPr lang="en-US" altLang="en-US"/>
              <a:pPr>
                <a:defRPr/>
              </a:pPr>
              <a:t>‹#›</a:t>
            </a:fld>
            <a:endParaRPr lang="en-US" altLang="en-US"/>
          </a:p>
        </p:txBody>
      </p:sp>
    </p:spTree>
    <p:extLst>
      <p:ext uri="{BB962C8B-B14F-4D97-AF65-F5344CB8AC3E}">
        <p14:creationId xmlns:p14="http://schemas.microsoft.com/office/powerpoint/2010/main" val="2678715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0A0E76-19A9-B54E-8484-5302FD8366F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DEDC713-0E1D-C349-80B9-DBF4E093F4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13AA81-F0F5-9541-A3CA-F7E4AD5FCCB7}"/>
              </a:ext>
            </a:extLst>
          </p:cNvPr>
          <p:cNvSpPr>
            <a:spLocks noGrp="1" noChangeArrowheads="1"/>
          </p:cNvSpPr>
          <p:nvPr>
            <p:ph type="sldNum" sz="quarter" idx="12"/>
          </p:nvPr>
        </p:nvSpPr>
        <p:spPr>
          <a:ln/>
        </p:spPr>
        <p:txBody>
          <a:bodyPr/>
          <a:lstStyle>
            <a:lvl1pPr>
              <a:defRPr/>
            </a:lvl1pPr>
          </a:lstStyle>
          <a:p>
            <a:pPr>
              <a:defRPr/>
            </a:pPr>
            <a:fld id="{1C689774-77FD-8441-A470-2EC06EA60F11}" type="slidenum">
              <a:rPr lang="en-US" altLang="en-US"/>
              <a:pPr>
                <a:defRPr/>
              </a:pPr>
              <a:t>‹#›</a:t>
            </a:fld>
            <a:endParaRPr lang="en-US" altLang="en-US"/>
          </a:p>
        </p:txBody>
      </p:sp>
    </p:spTree>
    <p:extLst>
      <p:ext uri="{BB962C8B-B14F-4D97-AF65-F5344CB8AC3E}">
        <p14:creationId xmlns:p14="http://schemas.microsoft.com/office/powerpoint/2010/main" val="36786208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6AA4D1-0087-E345-8AFF-7371C80E7A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8AAD3D1-17BE-2247-A6B7-ADD37047E8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8DEB62-3A84-CF4A-A270-61540D8DB2EC}"/>
              </a:ext>
            </a:extLst>
          </p:cNvPr>
          <p:cNvSpPr>
            <a:spLocks noGrp="1" noChangeArrowheads="1"/>
          </p:cNvSpPr>
          <p:nvPr>
            <p:ph type="sldNum" sz="quarter" idx="12"/>
          </p:nvPr>
        </p:nvSpPr>
        <p:spPr>
          <a:ln/>
        </p:spPr>
        <p:txBody>
          <a:bodyPr/>
          <a:lstStyle>
            <a:lvl1pPr>
              <a:defRPr/>
            </a:lvl1pPr>
          </a:lstStyle>
          <a:p>
            <a:pPr>
              <a:defRPr/>
            </a:pPr>
            <a:fld id="{2BF25713-462B-4E44-8CAF-BB90341CD2FB}" type="slidenum">
              <a:rPr lang="en-US" altLang="en-US"/>
              <a:pPr>
                <a:defRPr/>
              </a:pPr>
              <a:t>‹#›</a:t>
            </a:fld>
            <a:endParaRPr lang="en-US" altLang="en-US"/>
          </a:p>
        </p:txBody>
      </p:sp>
    </p:spTree>
    <p:extLst>
      <p:ext uri="{BB962C8B-B14F-4D97-AF65-F5344CB8AC3E}">
        <p14:creationId xmlns:p14="http://schemas.microsoft.com/office/powerpoint/2010/main" val="23019603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005A462-1138-9D4E-970D-CFBF984103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8EA049-A8D4-044D-88EB-FB50E8E5A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758170-12B7-BB48-8BDD-6E4A494F2F7B}"/>
              </a:ext>
            </a:extLst>
          </p:cNvPr>
          <p:cNvSpPr>
            <a:spLocks noGrp="1" noChangeArrowheads="1"/>
          </p:cNvSpPr>
          <p:nvPr>
            <p:ph type="sldNum" sz="quarter" idx="12"/>
          </p:nvPr>
        </p:nvSpPr>
        <p:spPr>
          <a:ln/>
        </p:spPr>
        <p:txBody>
          <a:bodyPr/>
          <a:lstStyle>
            <a:lvl1pPr>
              <a:defRPr/>
            </a:lvl1pPr>
          </a:lstStyle>
          <a:p>
            <a:pPr>
              <a:defRPr/>
            </a:pPr>
            <a:fld id="{ADE2F877-503E-FA47-9623-C9AAF960A338}" type="slidenum">
              <a:rPr lang="en-US" altLang="en-US"/>
              <a:pPr>
                <a:defRPr/>
              </a:pPr>
              <a:t>‹#›</a:t>
            </a:fld>
            <a:endParaRPr lang="en-US" altLang="en-US"/>
          </a:p>
        </p:txBody>
      </p:sp>
    </p:spTree>
    <p:extLst>
      <p:ext uri="{BB962C8B-B14F-4D97-AF65-F5344CB8AC3E}">
        <p14:creationId xmlns:p14="http://schemas.microsoft.com/office/powerpoint/2010/main" val="21090159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854CBF-407D-0D43-A67C-BAF321378B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CA71BF-FA6B-2A43-B799-65FB39B2DA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1E5A15-65C2-F944-9CCB-63174992C797}"/>
              </a:ext>
            </a:extLst>
          </p:cNvPr>
          <p:cNvSpPr>
            <a:spLocks noGrp="1" noChangeArrowheads="1"/>
          </p:cNvSpPr>
          <p:nvPr>
            <p:ph type="sldNum" sz="quarter" idx="12"/>
          </p:nvPr>
        </p:nvSpPr>
        <p:spPr>
          <a:ln/>
        </p:spPr>
        <p:txBody>
          <a:bodyPr/>
          <a:lstStyle>
            <a:lvl1pPr>
              <a:defRPr/>
            </a:lvl1pPr>
          </a:lstStyle>
          <a:p>
            <a:pPr>
              <a:defRPr/>
            </a:pPr>
            <a:fld id="{214A690C-C6F3-C045-814D-0336E1316885}" type="slidenum">
              <a:rPr lang="en-US" altLang="en-US"/>
              <a:pPr>
                <a:defRPr/>
              </a:pPr>
              <a:t>‹#›</a:t>
            </a:fld>
            <a:endParaRPr lang="en-US" altLang="en-US"/>
          </a:p>
        </p:txBody>
      </p:sp>
    </p:spTree>
    <p:extLst>
      <p:ext uri="{BB962C8B-B14F-4D97-AF65-F5344CB8AC3E}">
        <p14:creationId xmlns:p14="http://schemas.microsoft.com/office/powerpoint/2010/main" val="9914923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58358F-9CE4-3948-AD93-DA226E091B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F58099-B3F7-E042-B3F5-B2D1A56679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C6AB27-0B8C-5B4A-A612-3711BFBD9827}"/>
              </a:ext>
            </a:extLst>
          </p:cNvPr>
          <p:cNvSpPr>
            <a:spLocks noGrp="1" noChangeArrowheads="1"/>
          </p:cNvSpPr>
          <p:nvPr>
            <p:ph type="sldNum" sz="quarter" idx="12"/>
          </p:nvPr>
        </p:nvSpPr>
        <p:spPr>
          <a:ln/>
        </p:spPr>
        <p:txBody>
          <a:bodyPr/>
          <a:lstStyle>
            <a:lvl1pPr>
              <a:defRPr/>
            </a:lvl1pPr>
          </a:lstStyle>
          <a:p>
            <a:pPr>
              <a:defRPr/>
            </a:pPr>
            <a:fld id="{0993DFF9-0742-EF48-919D-0FE2BC79F1C0}" type="slidenum">
              <a:rPr lang="en-US" altLang="en-US"/>
              <a:pPr>
                <a:defRPr/>
              </a:pPr>
              <a:t>‹#›</a:t>
            </a:fld>
            <a:endParaRPr lang="en-US" altLang="en-US"/>
          </a:p>
        </p:txBody>
      </p:sp>
    </p:spTree>
    <p:extLst>
      <p:ext uri="{BB962C8B-B14F-4D97-AF65-F5344CB8AC3E}">
        <p14:creationId xmlns:p14="http://schemas.microsoft.com/office/powerpoint/2010/main" val="2113379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2E34CE-7621-754E-8AD6-B5028B2F84F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D954E1-81E7-9D4A-B06F-EFE0DDC93B9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9AD49401-FA4D-8F43-AEBA-4E4C657A740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6FB5D7A-A568-7549-9089-36E07A46666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DF39B94-F29E-7743-90F0-2D522498E6A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DCCA7DC-1323-DA4B-ADB2-D9B64843E533}" type="slidenum">
              <a:rPr lang="en-US" altLang="en-US"/>
              <a:pPr>
                <a:defRPr/>
              </a:pPr>
              <a:t>‹#›</a:t>
            </a:fld>
            <a:endParaRPr lang="en-US" altLang="en-US"/>
          </a:p>
        </p:txBody>
      </p:sp>
    </p:spTree>
    <p:extLst>
      <p:ext uri="{BB962C8B-B14F-4D97-AF65-F5344CB8AC3E}">
        <p14:creationId xmlns:p14="http://schemas.microsoft.com/office/powerpoint/2010/main" val="1528472481"/>
      </p:ext>
    </p:extLst>
  </p:cSld>
  <p:clrMap bg1="dk2" tx1="lt1" bg2="dk1" tx2="lt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CCEB105-31F6-8B4F-A609-96F50ED5672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83DDA1F4-16E7-3C41-997F-263E0B8EFA0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8E22E0-4B0B-CC43-B754-0C9A0CAD686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96556FC-0B7C-E740-95DE-5105D3807EE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02BED4D5-8E26-B443-95C1-85A79690B5D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16CD9741-29AA-2347-904D-17A98FB2ED05}" type="slidenum">
              <a:rPr lang="en-US" altLang="en-US"/>
              <a:pPr>
                <a:defRPr/>
              </a:pPr>
              <a:t>‹#›</a:t>
            </a:fld>
            <a:endParaRPr lang="en-US" altLang="en-US"/>
          </a:p>
        </p:txBody>
      </p:sp>
    </p:spTree>
    <p:extLst>
      <p:ext uri="{BB962C8B-B14F-4D97-AF65-F5344CB8AC3E}">
        <p14:creationId xmlns:p14="http://schemas.microsoft.com/office/powerpoint/2010/main" val="2430395512"/>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 id="2147486804" r:id="rId12"/>
    <p:sldLayoutId id="2147486805"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E3515B58-75ED-C145-A718-E154DE5F2FC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6979" name="Rectangle 3">
            <a:extLst>
              <a:ext uri="{FF2B5EF4-FFF2-40B4-BE49-F238E27FC236}">
                <a16:creationId xmlns:a16="http://schemas.microsoft.com/office/drawing/2014/main" id="{BE4BEFA4-5055-4244-9E97-8FC396D4E70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08A19127-ACAA-DC4C-8383-4563D9C8F95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269B425D-DE98-884A-AE2E-D70DE349001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854F38E-AAD1-634D-994B-3CD25C66832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FFCE500-CD19-834D-9751-1822BD5CE6E7}" type="slidenum">
              <a:rPr lang="en-US" altLang="en-US"/>
              <a:pPr>
                <a:defRPr/>
              </a:pPr>
              <a:t>‹#›</a:t>
            </a:fld>
            <a:endParaRPr lang="en-US" altLang="en-US"/>
          </a:p>
        </p:txBody>
      </p:sp>
    </p:spTree>
    <p:extLst>
      <p:ext uri="{BB962C8B-B14F-4D97-AF65-F5344CB8AC3E}">
        <p14:creationId xmlns:p14="http://schemas.microsoft.com/office/powerpoint/2010/main" val="1606907167"/>
      </p:ext>
    </p:extLst>
  </p:cSld>
  <p:clrMap bg1="dk2" tx1="lt1" bg2="dk1" tx2="lt2" accent1="accent1" accent2="accent2" accent3="accent3" accent4="accent4" accent5="accent5" accent6="accent6" hlink="hlink" folHlink="folHlink"/>
  <p:sldLayoutIdLst>
    <p:sldLayoutId id="2147486807" r:id="rId1"/>
    <p:sldLayoutId id="2147486808" r:id="rId2"/>
    <p:sldLayoutId id="2147486809" r:id="rId3"/>
    <p:sldLayoutId id="2147486810" r:id="rId4"/>
    <p:sldLayoutId id="2147486811" r:id="rId5"/>
    <p:sldLayoutId id="2147486812" r:id="rId6"/>
    <p:sldLayoutId id="2147486813" r:id="rId7"/>
    <p:sldLayoutId id="2147486814" r:id="rId8"/>
    <p:sldLayoutId id="2147486815" r:id="rId9"/>
    <p:sldLayoutId id="2147486816" r:id="rId10"/>
    <p:sldLayoutId id="21474868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2809884-C015-634A-8A03-45735E69D8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D93932D-02C7-0A4B-BBE7-DB5E83A5B10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F1A57B-E98D-B24C-8513-79E0E4742A5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79CAFCD-994D-8544-9128-B4DF4D8BCC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C58B956-ACE7-7C4A-B19E-D493A131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4062900-7D2B-4C4C-9439-AE4FFD5CD785}" type="slidenum">
              <a:rPr lang="en-US" altLang="en-US"/>
              <a:pPr>
                <a:defRPr/>
              </a:pPr>
              <a:t>‹#›</a:t>
            </a:fld>
            <a:endParaRPr lang="en-US" altLang="en-US"/>
          </a:p>
        </p:txBody>
      </p:sp>
    </p:spTree>
    <p:extLst>
      <p:ext uri="{BB962C8B-B14F-4D97-AF65-F5344CB8AC3E}">
        <p14:creationId xmlns:p14="http://schemas.microsoft.com/office/powerpoint/2010/main" val="3370751748"/>
      </p:ext>
    </p:extLst>
  </p:cSld>
  <p:clrMap bg1="lt1" tx1="dk1" bg2="lt2" tx2="dk2" accent1="accent1" accent2="accent2" accent3="accent3" accent4="accent4" accent5="accent5" accent6="accent6" hlink="hlink" folHlink="folHlink"/>
  <p:sldLayoutIdLst>
    <p:sldLayoutId id="2147486831" r:id="rId1"/>
    <p:sldLayoutId id="2147486832" r:id="rId2"/>
    <p:sldLayoutId id="2147486833" r:id="rId3"/>
    <p:sldLayoutId id="2147486834" r:id="rId4"/>
    <p:sldLayoutId id="2147486835" r:id="rId5"/>
    <p:sldLayoutId id="2147486836" r:id="rId6"/>
    <p:sldLayoutId id="2147486837" r:id="rId7"/>
    <p:sldLayoutId id="2147486838" r:id="rId8"/>
    <p:sldLayoutId id="2147486839" r:id="rId9"/>
    <p:sldLayoutId id="2147486840" r:id="rId10"/>
    <p:sldLayoutId id="2147486841" r:id="rId11"/>
    <p:sldLayoutId id="2147486842" r:id="rId12"/>
    <p:sldLayoutId id="2147486843"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D88FBEE-17CE-6B4C-A788-DD5845BB07B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68C90CFE-E153-BB47-8BC2-9F247A944F1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5255722-5A79-9240-BDAF-C8A8D537120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43E7569-C1D2-7140-AED9-81D02450A88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A28DC54-4AC1-6945-BDC5-9347C946221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B1BF4F6-F593-D549-A822-87002C1CC2D8}" type="slidenum">
              <a:rPr lang="en-US" altLang="en-US"/>
              <a:pPr>
                <a:defRPr/>
              </a:pPr>
              <a:t>‹#›</a:t>
            </a:fld>
            <a:endParaRPr lang="en-US" altLang="en-US"/>
          </a:p>
        </p:txBody>
      </p:sp>
    </p:spTree>
    <p:extLst>
      <p:ext uri="{BB962C8B-B14F-4D97-AF65-F5344CB8AC3E}">
        <p14:creationId xmlns:p14="http://schemas.microsoft.com/office/powerpoint/2010/main" val="3654462719"/>
      </p:ext>
    </p:extLst>
  </p:cSld>
  <p:clrMap bg1="dk2" tx1="lt1" bg2="dk1" tx2="lt2" accent1="accent1" accent2="accent2" accent3="accent3" accent4="accent4" accent5="accent5" accent6="accent6" hlink="hlink" folHlink="folHlink"/>
  <p:sldLayoutIdLst>
    <p:sldLayoutId id="2147486869" r:id="rId1"/>
    <p:sldLayoutId id="2147486870" r:id="rId2"/>
    <p:sldLayoutId id="2147486871" r:id="rId3"/>
    <p:sldLayoutId id="2147486872" r:id="rId4"/>
    <p:sldLayoutId id="2147486873" r:id="rId5"/>
    <p:sldLayoutId id="2147486874" r:id="rId6"/>
    <p:sldLayoutId id="2147486875" r:id="rId7"/>
    <p:sldLayoutId id="2147486876" r:id="rId8"/>
    <p:sldLayoutId id="2147486877" r:id="rId9"/>
    <p:sldLayoutId id="2147486878" r:id="rId10"/>
    <p:sldLayoutId id="21474868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CF1B12-4AF9-A548-BCD2-C71066FB448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31D7ADF-D94F-B14B-9B47-4C3443AB5DA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74603ADD-B4C0-4746-BF4B-60FCDC34BF9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CDC9BC3-F3A8-6B43-99BC-71F4189967C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1F974A4-A999-E74F-A7F5-94DE02DA058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60B84DA-9324-4F4E-842C-AA13507E8A01}" type="slidenum">
              <a:rPr lang="en-US" altLang="en-US"/>
              <a:pPr>
                <a:defRPr/>
              </a:pPr>
              <a:t>‹#›</a:t>
            </a:fld>
            <a:endParaRPr lang="en-US" altLang="en-US"/>
          </a:p>
        </p:txBody>
      </p:sp>
    </p:spTree>
    <p:extLst>
      <p:ext uri="{BB962C8B-B14F-4D97-AF65-F5344CB8AC3E}">
        <p14:creationId xmlns:p14="http://schemas.microsoft.com/office/powerpoint/2010/main" val="1316149979"/>
      </p:ext>
    </p:extLst>
  </p:cSld>
  <p:clrMap bg1="dk2" tx1="lt1" bg2="dk1" tx2="lt2" accent1="accent1" accent2="accent2" accent3="accent3" accent4="accent4" accent5="accent5" accent6="accent6" hlink="hlink" folHlink="folHlink"/>
  <p:sldLayoutIdLst>
    <p:sldLayoutId id="2147486945" r:id="rId1"/>
    <p:sldLayoutId id="2147486946" r:id="rId2"/>
    <p:sldLayoutId id="2147486947" r:id="rId3"/>
    <p:sldLayoutId id="2147486948" r:id="rId4"/>
    <p:sldLayoutId id="2147486949" r:id="rId5"/>
    <p:sldLayoutId id="2147486950" r:id="rId6"/>
    <p:sldLayoutId id="2147486951" r:id="rId7"/>
    <p:sldLayoutId id="2147486952" r:id="rId8"/>
    <p:sldLayoutId id="2147486953" r:id="rId9"/>
    <p:sldLayoutId id="2147486954" r:id="rId10"/>
    <p:sldLayoutId id="21474869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ABC7050-2F89-CB4B-BB48-B952BE3646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37C372E9-8E5F-C64B-9980-AACEA84EA3E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4BFF1DB-2A56-2547-81AC-F33BBF72632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78D44E9-2855-5647-A931-87168CB1172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DE16FE2-95C1-E140-9286-E49F7698349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74666CF-0A9B-8448-8A9E-485C1ABD7D58}" type="slidenum">
              <a:rPr lang="en-US" altLang="en-US"/>
              <a:pPr>
                <a:defRPr/>
              </a:pPr>
              <a:t>‹#›</a:t>
            </a:fld>
            <a:endParaRPr lang="en-US" altLang="en-US"/>
          </a:p>
        </p:txBody>
      </p:sp>
    </p:spTree>
    <p:extLst>
      <p:ext uri="{BB962C8B-B14F-4D97-AF65-F5344CB8AC3E}">
        <p14:creationId xmlns:p14="http://schemas.microsoft.com/office/powerpoint/2010/main" val="1583081818"/>
      </p:ext>
    </p:extLst>
  </p:cSld>
  <p:clrMap bg1="dk2" tx1="lt1" bg2="dk1" tx2="lt2" accent1="accent1" accent2="accent2" accent3="accent3" accent4="accent4" accent5="accent5" accent6="accent6" hlink="hlink" folHlink="folHlink"/>
  <p:sldLayoutIdLst>
    <p:sldLayoutId id="2147486957" r:id="rId1"/>
    <p:sldLayoutId id="2147486958" r:id="rId2"/>
    <p:sldLayoutId id="2147486959" r:id="rId3"/>
    <p:sldLayoutId id="2147486960" r:id="rId4"/>
    <p:sldLayoutId id="2147486961" r:id="rId5"/>
    <p:sldLayoutId id="2147486962" r:id="rId6"/>
    <p:sldLayoutId id="2147486963" r:id="rId7"/>
    <p:sldLayoutId id="2147486964" r:id="rId8"/>
    <p:sldLayoutId id="2147486965" r:id="rId9"/>
    <p:sldLayoutId id="2147486966" r:id="rId10"/>
    <p:sldLayoutId id="21474869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22F8A2E-34BE-464A-BA2B-B6FE8A37D2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1379" name="Rectangle 3">
            <a:extLst>
              <a:ext uri="{FF2B5EF4-FFF2-40B4-BE49-F238E27FC236}">
                <a16:creationId xmlns:a16="http://schemas.microsoft.com/office/drawing/2014/main" id="{F2E8D142-8D19-D947-88ED-5C3522F1D5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F23E18C-9B31-2A4B-A25F-4756F7D3D69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F938AA3-38A6-B446-AA88-F8340AEB647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78C4EF6C-E44C-6147-80E1-7959D30E7A7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B4244AE-54D4-3E46-85F2-89D3C712DB8D}" type="slidenum">
              <a:rPr lang="en-US" altLang="en-US"/>
              <a:pPr>
                <a:defRPr/>
              </a:pPr>
              <a:t>‹#›</a:t>
            </a:fld>
            <a:endParaRPr lang="en-US" altLang="en-US"/>
          </a:p>
        </p:txBody>
      </p:sp>
    </p:spTree>
    <p:extLst>
      <p:ext uri="{BB962C8B-B14F-4D97-AF65-F5344CB8AC3E}">
        <p14:creationId xmlns:p14="http://schemas.microsoft.com/office/powerpoint/2010/main" val="3622725151"/>
      </p:ext>
    </p:extLst>
  </p:cSld>
  <p:clrMap bg1="dk2" tx1="lt1" bg2="dk1" tx2="lt2" accent1="accent1" accent2="accent2" accent3="accent3" accent4="accent4" accent5="accent5" accent6="accent6" hlink="hlink" folHlink="folHlink"/>
  <p:sldLayoutIdLst>
    <p:sldLayoutId id="2147486969" r:id="rId1"/>
    <p:sldLayoutId id="2147486970" r:id="rId2"/>
    <p:sldLayoutId id="2147486971" r:id="rId3"/>
    <p:sldLayoutId id="2147486972" r:id="rId4"/>
    <p:sldLayoutId id="2147486973" r:id="rId5"/>
    <p:sldLayoutId id="2147486974" r:id="rId6"/>
    <p:sldLayoutId id="2147486975" r:id="rId7"/>
    <p:sldLayoutId id="2147486976" r:id="rId8"/>
    <p:sldLayoutId id="2147486977" r:id="rId9"/>
    <p:sldLayoutId id="2147486978" r:id="rId10"/>
    <p:sldLayoutId id="21474869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D1912B-EEA3-AA4B-8182-2640B6A668B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BC6A8F55-16E4-B749-A34D-4E1CFF40C60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4CDB58D-6510-6648-AECC-441488AAAEA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F92B21F-F135-FF4D-98FF-DF211C8218F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673EDB07-3762-2A48-9841-09DEA211FD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B4957C3F-633C-5E46-9AC7-DD7C7E914B91}" type="slidenum">
              <a:rPr lang="en-US" altLang="en-US"/>
              <a:pPr>
                <a:defRPr/>
              </a:pPr>
              <a:t>‹#›</a:t>
            </a:fld>
            <a:endParaRPr lang="en-US" altLang="en-US"/>
          </a:p>
        </p:txBody>
      </p:sp>
    </p:spTree>
    <p:extLst>
      <p:ext uri="{BB962C8B-B14F-4D97-AF65-F5344CB8AC3E}">
        <p14:creationId xmlns:p14="http://schemas.microsoft.com/office/powerpoint/2010/main" val="3426962889"/>
      </p:ext>
    </p:extLst>
  </p:cSld>
  <p:clrMap bg1="lt1" tx1="dk1" bg2="lt2" tx2="dk2" accent1="accent1" accent2="accent2" accent3="accent3" accent4="accent4" accent5="accent5" accent6="accent6" hlink="hlink" folHlink="folHlink"/>
  <p:sldLayoutIdLst>
    <p:sldLayoutId id="2147487007" r:id="rId1"/>
    <p:sldLayoutId id="2147487008" r:id="rId2"/>
    <p:sldLayoutId id="2147487009" r:id="rId3"/>
    <p:sldLayoutId id="2147487010" r:id="rId4"/>
    <p:sldLayoutId id="2147487011" r:id="rId5"/>
    <p:sldLayoutId id="2147487012" r:id="rId6"/>
    <p:sldLayoutId id="2147487013" r:id="rId7"/>
    <p:sldLayoutId id="2147487014" r:id="rId8"/>
    <p:sldLayoutId id="2147487015" r:id="rId9"/>
    <p:sldLayoutId id="2147487016" r:id="rId10"/>
    <p:sldLayoutId id="2147487017" r:id="rId11"/>
    <p:sldLayoutId id="2147487018" r:id="rId12"/>
    <p:sldLayoutId id="2147487019"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59D3C3E-92B9-5843-A10D-6AA22DAF31C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D938766F-8EC7-404D-8780-02B461C77AE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093D519-899C-9645-89F6-29D97AD24F1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96287EF4-78F0-6D41-BB4C-80B29FCA327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49F0B33-DB79-EA4B-9D2B-53F6021B159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7B7DDC92-2877-4846-9F0B-FFF45865B6B0}" type="slidenum">
              <a:rPr lang="en-US" altLang="en-US"/>
              <a:pPr>
                <a:defRPr/>
              </a:pPr>
              <a:t>‹#›</a:t>
            </a:fld>
            <a:endParaRPr lang="en-US" altLang="en-US"/>
          </a:p>
        </p:txBody>
      </p:sp>
    </p:spTree>
    <p:extLst>
      <p:ext uri="{BB962C8B-B14F-4D97-AF65-F5344CB8AC3E}">
        <p14:creationId xmlns:p14="http://schemas.microsoft.com/office/powerpoint/2010/main" val="2397176527"/>
      </p:ext>
    </p:extLst>
  </p:cSld>
  <p:clrMap bg1="dk2" tx1="lt1" bg2="dk1" tx2="lt2" accent1="accent1" accent2="accent2" accent3="accent3" accent4="accent4" accent5="accent5" accent6="accent6" hlink="hlink" folHlink="folHlink"/>
  <p:sldLayoutIdLst>
    <p:sldLayoutId id="2147487021" r:id="rId1"/>
    <p:sldLayoutId id="2147487022" r:id="rId2"/>
    <p:sldLayoutId id="2147487023" r:id="rId3"/>
    <p:sldLayoutId id="2147487024" r:id="rId4"/>
    <p:sldLayoutId id="2147487025" r:id="rId5"/>
    <p:sldLayoutId id="2147487026" r:id="rId6"/>
    <p:sldLayoutId id="2147487027" r:id="rId7"/>
    <p:sldLayoutId id="2147487028" r:id="rId8"/>
    <p:sldLayoutId id="2147487029" r:id="rId9"/>
    <p:sldLayoutId id="2147487030" r:id="rId10"/>
    <p:sldLayoutId id="21474870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1FA37E3-BE7E-3545-88C7-29D70C89501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9091" name="Rectangle 3">
            <a:extLst>
              <a:ext uri="{FF2B5EF4-FFF2-40B4-BE49-F238E27FC236}">
                <a16:creationId xmlns:a16="http://schemas.microsoft.com/office/drawing/2014/main" id="{D2CA980A-B433-104D-85B1-E9973CCD78B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02F9392-9052-964F-8850-ADB62AA059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261690E-7F94-2140-87E0-135DBC3F84B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F5C943E-3195-0A4B-B87E-B1FBC29D632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6EC06BE-58E2-DC47-B7EC-8F5FB569FF25}" type="slidenum">
              <a:rPr lang="en-US" altLang="en-US"/>
              <a:pPr>
                <a:defRPr/>
              </a:pPr>
              <a:t>‹#›</a:t>
            </a:fld>
            <a:endParaRPr lang="en-US" altLang="en-US"/>
          </a:p>
        </p:txBody>
      </p:sp>
    </p:spTree>
    <p:extLst>
      <p:ext uri="{BB962C8B-B14F-4D97-AF65-F5344CB8AC3E}">
        <p14:creationId xmlns:p14="http://schemas.microsoft.com/office/powerpoint/2010/main" val="3395439235"/>
      </p:ext>
    </p:extLst>
  </p:cSld>
  <p:clrMap bg1="dk2" tx1="lt1" bg2="dk1" tx2="lt2" accent1="accent1" accent2="accent2" accent3="accent3" accent4="accent4" accent5="accent5" accent6="accent6" hlink="hlink" folHlink="folHlink"/>
  <p:sldLayoutIdLst>
    <p:sldLayoutId id="2147487033" r:id="rId1"/>
    <p:sldLayoutId id="2147487034" r:id="rId2"/>
    <p:sldLayoutId id="2147487035" r:id="rId3"/>
    <p:sldLayoutId id="2147487036" r:id="rId4"/>
    <p:sldLayoutId id="2147487037" r:id="rId5"/>
    <p:sldLayoutId id="2147487038" r:id="rId6"/>
    <p:sldLayoutId id="2147487039" r:id="rId7"/>
    <p:sldLayoutId id="2147487040" r:id="rId8"/>
    <p:sldLayoutId id="2147487041" r:id="rId9"/>
    <p:sldLayoutId id="2147487042" r:id="rId10"/>
    <p:sldLayoutId id="214748704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extLst>
      <p:ext uri="{BB962C8B-B14F-4D97-AF65-F5344CB8AC3E}">
        <p14:creationId xmlns:p14="http://schemas.microsoft.com/office/powerpoint/2010/main" val="1601033571"/>
      </p:ext>
    </p:extLst>
  </p:cSld>
  <p:clrMap bg1="dk2" tx1="lt1" bg2="dk1" tx2="lt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5389106-61E7-CF38-9C45-AC1028C4EEE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7336A6-A301-FD99-AFEA-86244E8832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BD5088-8D11-1C79-8126-CF22C367F99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BE13C6B-2632-9654-B186-EDFCF9EF4AD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45F3A03-A32F-6CFF-2D71-434409158F8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51DFB152-B544-DF49-9D29-AC288E5B4B33}" type="slidenum">
              <a:rPr lang="en-US" altLang="en-US"/>
              <a:pPr>
                <a:defRPr/>
              </a:pPr>
              <a:t>‹#›</a:t>
            </a:fld>
            <a:endParaRPr lang="en-US" altLang="en-US"/>
          </a:p>
        </p:txBody>
      </p:sp>
    </p:spTree>
    <p:extLst>
      <p:ext uri="{BB962C8B-B14F-4D97-AF65-F5344CB8AC3E}">
        <p14:creationId xmlns:p14="http://schemas.microsoft.com/office/powerpoint/2010/main" val="1328750491"/>
      </p:ext>
    </p:extLst>
  </p:cSld>
  <p:clrMap bg1="lt1" tx1="dk1" bg2="lt2" tx2="dk2" accent1="accent1" accent2="accent2" accent3="accent3" accent4="accent4" accent5="accent5" accent6="accent6" hlink="hlink" folHlink="folHlink"/>
  <p:sldLayoutIdLst>
    <p:sldLayoutId id="2147487045" r:id="rId1"/>
    <p:sldLayoutId id="2147487046" r:id="rId2"/>
    <p:sldLayoutId id="2147487047" r:id="rId3"/>
    <p:sldLayoutId id="2147487048" r:id="rId4"/>
    <p:sldLayoutId id="2147487049" r:id="rId5"/>
    <p:sldLayoutId id="2147487050" r:id="rId6"/>
    <p:sldLayoutId id="2147487051" r:id="rId7"/>
    <p:sldLayoutId id="2147487052" r:id="rId8"/>
    <p:sldLayoutId id="2147487053" r:id="rId9"/>
    <p:sldLayoutId id="2147487054" r:id="rId10"/>
    <p:sldLayoutId id="214748705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9F95429-44F7-D74D-BC32-98B89EA8E1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ACF8A65-8AC5-7541-93DE-3E7751BC2D0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51C93B15-F040-584E-8F54-C8554FE896C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1157A5C1-FBB0-B74C-876D-165A4DEC9A0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34C9C4F1-54DF-A848-8DE0-41B2C5894CB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CCD98FB-DFF5-5246-9CC3-A0691055534C}" type="slidenum">
              <a:rPr lang="en-US" altLang="en-US"/>
              <a:pPr>
                <a:defRPr/>
              </a:pPr>
              <a:t>‹#›</a:t>
            </a:fld>
            <a:endParaRPr lang="en-US" altLang="en-US"/>
          </a:p>
        </p:txBody>
      </p:sp>
    </p:spTree>
    <p:extLst>
      <p:ext uri="{BB962C8B-B14F-4D97-AF65-F5344CB8AC3E}">
        <p14:creationId xmlns:p14="http://schemas.microsoft.com/office/powerpoint/2010/main" val="4031111206"/>
      </p:ext>
    </p:extLst>
  </p:cSld>
  <p:clrMap bg1="dk2" tx1="lt1" bg2="dk1" tx2="lt2" accent1="accent1" accent2="accent2" accent3="accent3" accent4="accent4" accent5="accent5" accent6="accent6" hlink="hlink" folHlink="folHlink"/>
  <p:sldLayoutIdLst>
    <p:sldLayoutId id="2147486684" r:id="rId1"/>
    <p:sldLayoutId id="2147486685" r:id="rId2"/>
    <p:sldLayoutId id="2147486686" r:id="rId3"/>
    <p:sldLayoutId id="2147486687" r:id="rId4"/>
    <p:sldLayoutId id="2147486688" r:id="rId5"/>
    <p:sldLayoutId id="2147486689" r:id="rId6"/>
    <p:sldLayoutId id="2147486690" r:id="rId7"/>
    <p:sldLayoutId id="2147486691" r:id="rId8"/>
    <p:sldLayoutId id="2147486692" r:id="rId9"/>
    <p:sldLayoutId id="2147486693" r:id="rId10"/>
    <p:sldLayoutId id="21474866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4A1BCB-D63D-2C4A-A692-B9945888138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2D99B4A-1714-C949-A66B-0CCD85EDCA0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CEF04F6-9490-FB4C-B4D2-CED64C3F80A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BA13A87-E24C-7B43-AA4F-59AB2703DAC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2DB72F8A-0634-7C49-B8CE-72D12145EB2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452A7AF-2ABF-6046-9250-0C6186B05786}" type="slidenum">
              <a:rPr lang="en-US" altLang="en-US"/>
              <a:pPr>
                <a:defRPr/>
              </a:pPr>
              <a:t>‹#›</a:t>
            </a:fld>
            <a:endParaRPr lang="en-US" altLang="en-US"/>
          </a:p>
        </p:txBody>
      </p:sp>
    </p:spTree>
    <p:extLst>
      <p:ext uri="{BB962C8B-B14F-4D97-AF65-F5344CB8AC3E}">
        <p14:creationId xmlns:p14="http://schemas.microsoft.com/office/powerpoint/2010/main" val="1724584262"/>
      </p:ext>
    </p:extLst>
  </p:cSld>
  <p:clrMap bg1="dk2" tx1="lt1" bg2="dk1" tx2="lt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5EFB11F-8962-C146-8322-3DC686A35E1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3854AE35-ACC1-E34F-A021-B7A81678A7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54E5985F-423A-9C45-8011-329F4D198D8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9DD421AC-CFF3-424A-B55B-96A2C2F079A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95BC3625-B9C4-5842-B750-31BBB85CA5A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0838737-1DB8-1345-A113-C664E8579304}" type="slidenum">
              <a:rPr lang="en-US" altLang="en-US"/>
              <a:pPr>
                <a:defRPr/>
              </a:pPr>
              <a:t>‹#›</a:t>
            </a:fld>
            <a:endParaRPr lang="en-US" altLang="en-US"/>
          </a:p>
        </p:txBody>
      </p:sp>
    </p:spTree>
    <p:extLst>
      <p:ext uri="{BB962C8B-B14F-4D97-AF65-F5344CB8AC3E}">
        <p14:creationId xmlns:p14="http://schemas.microsoft.com/office/powerpoint/2010/main" val="1726041692"/>
      </p:ext>
    </p:extLst>
  </p:cSld>
  <p:clrMap bg1="dk2" tx1="lt1" bg2="dk1" tx2="lt2" accent1="accent1" accent2="accent2" accent3="accent3" accent4="accent4" accent5="accent5" accent6="accent6" hlink="hlink" folHlink="folHlink"/>
  <p:sldLayoutIdLst>
    <p:sldLayoutId id="2147486708" r:id="rId1"/>
    <p:sldLayoutId id="2147486709" r:id="rId2"/>
    <p:sldLayoutId id="2147486710" r:id="rId3"/>
    <p:sldLayoutId id="2147486711" r:id="rId4"/>
    <p:sldLayoutId id="2147486712" r:id="rId5"/>
    <p:sldLayoutId id="2147486713" r:id="rId6"/>
    <p:sldLayoutId id="2147486714" r:id="rId7"/>
    <p:sldLayoutId id="2147486715" r:id="rId8"/>
    <p:sldLayoutId id="2147486716" r:id="rId9"/>
    <p:sldLayoutId id="2147486717" r:id="rId10"/>
    <p:sldLayoutId id="2147486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86E4D1A-522F-5349-A502-144FC465F6B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3BF45742-EB8B-8748-B4D7-C4866AA5FC3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7DB66B68-DBDD-0049-8276-72D75973B99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2451BD32-8E21-364C-896D-F7402BB6607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D3D9ED8-ADBE-F044-84B8-9370DA3E52F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AC63A75-3075-DB4A-9FAD-89537BB6C6D7}" type="slidenum">
              <a:rPr lang="en-US" altLang="en-US"/>
              <a:pPr>
                <a:defRPr/>
              </a:pPr>
              <a:t>‹#›</a:t>
            </a:fld>
            <a:endParaRPr lang="en-US" altLang="en-US"/>
          </a:p>
        </p:txBody>
      </p:sp>
    </p:spTree>
    <p:extLst>
      <p:ext uri="{BB962C8B-B14F-4D97-AF65-F5344CB8AC3E}">
        <p14:creationId xmlns:p14="http://schemas.microsoft.com/office/powerpoint/2010/main" val="3011668846"/>
      </p:ext>
    </p:extLst>
  </p:cSld>
  <p:clrMap bg1="dk2" tx1="lt1" bg2="dk1" tx2="lt2" accent1="accent1" accent2="accent2" accent3="accent3" accent4="accent4" accent5="accent5" accent6="accent6" hlink="hlink" folHlink="folHlink"/>
  <p:sldLayoutIdLst>
    <p:sldLayoutId id="2147486720" r:id="rId1"/>
    <p:sldLayoutId id="2147486721" r:id="rId2"/>
    <p:sldLayoutId id="2147486722" r:id="rId3"/>
    <p:sldLayoutId id="2147486723" r:id="rId4"/>
    <p:sldLayoutId id="2147486724" r:id="rId5"/>
    <p:sldLayoutId id="2147486725" r:id="rId6"/>
    <p:sldLayoutId id="2147486726" r:id="rId7"/>
    <p:sldLayoutId id="2147486727" r:id="rId8"/>
    <p:sldLayoutId id="2147486728" r:id="rId9"/>
    <p:sldLayoutId id="2147486729" r:id="rId10"/>
    <p:sldLayoutId id="21474867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9D6B025-DE94-D04E-8CC3-0E952EBC059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23" name="Rectangle 3">
            <a:extLst>
              <a:ext uri="{FF2B5EF4-FFF2-40B4-BE49-F238E27FC236}">
                <a16:creationId xmlns:a16="http://schemas.microsoft.com/office/drawing/2014/main" id="{9816972E-2FA3-D441-95A5-97C8C405E33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381F2DF-8942-D647-8B5A-EAA03D6F0CD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EE50B5A-98ED-4D43-B791-6587063C89D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CA72F1D-6FD3-FC4D-AD47-A4DE54EECE6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03E73B3-DA84-DD44-A1B3-F215FA6C44A0}" type="slidenum">
              <a:rPr lang="en-US" altLang="en-US"/>
              <a:pPr>
                <a:defRPr/>
              </a:pPr>
              <a:t>‹#›</a:t>
            </a:fld>
            <a:endParaRPr lang="en-US" altLang="en-US"/>
          </a:p>
        </p:txBody>
      </p:sp>
    </p:spTree>
    <p:extLst>
      <p:ext uri="{BB962C8B-B14F-4D97-AF65-F5344CB8AC3E}">
        <p14:creationId xmlns:p14="http://schemas.microsoft.com/office/powerpoint/2010/main" val="3315279657"/>
      </p:ext>
    </p:extLst>
  </p:cSld>
  <p:clrMap bg1="dk2" tx1="lt1" bg2="dk1" tx2="lt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 id="2147486741" r:id="rId10"/>
    <p:sldLayoutId id="2147486742" r:id="rId11"/>
    <p:sldLayoutId id="214748674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380F81A-3B7C-1B47-9FF1-A20E6653551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81ADDD-4D45-F04A-BC55-D97FA02AA0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941CA35-DCAC-9544-A9A0-6844BBAA9A4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4181D2A-2859-004E-96FB-1161A6DE59F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DFAF0E7-C917-0D4E-9136-2224F07E59E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0F21225C-4011-ED45-9FBD-DEF5195FDD58}" type="slidenum">
              <a:rPr lang="en-US" altLang="en-US"/>
              <a:pPr>
                <a:defRPr/>
              </a:pPr>
              <a:t>‹#›</a:t>
            </a:fld>
            <a:endParaRPr lang="en-US" altLang="en-US"/>
          </a:p>
        </p:txBody>
      </p:sp>
    </p:spTree>
    <p:extLst>
      <p:ext uri="{BB962C8B-B14F-4D97-AF65-F5344CB8AC3E}">
        <p14:creationId xmlns:p14="http://schemas.microsoft.com/office/powerpoint/2010/main" val="401196742"/>
      </p:ext>
    </p:extLst>
  </p:cSld>
  <p:clrMap bg1="lt1" tx1="dk1" bg2="lt2" tx2="dk2" accent1="accent1" accent2="accent2" accent3="accent3" accent4="accent4" accent5="accent5" accent6="accent6" hlink="hlink" folHlink="folHlink"/>
  <p:sldLayoutIdLst>
    <p:sldLayoutId id="2147486757" r:id="rId1"/>
    <p:sldLayoutId id="2147486758" r:id="rId2"/>
    <p:sldLayoutId id="2147486759" r:id="rId3"/>
    <p:sldLayoutId id="2147486760" r:id="rId4"/>
    <p:sldLayoutId id="2147486761" r:id="rId5"/>
    <p:sldLayoutId id="2147486762" r:id="rId6"/>
    <p:sldLayoutId id="2147486763" r:id="rId7"/>
    <p:sldLayoutId id="2147486764" r:id="rId8"/>
    <p:sldLayoutId id="2147486765" r:id="rId9"/>
    <p:sldLayoutId id="2147486766" r:id="rId10"/>
    <p:sldLayoutId id="21474867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7AB2C9E-4AE4-0849-8A72-4126BE61AA3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05989994-BD9C-824C-B864-BB5131D69A3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781E0AC-863C-4F46-B3A4-B8DD89661E4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265F25D-A4D7-3F46-97FE-71577613B6D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7EEEE03F-1BB6-A349-94B9-72836D85312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3E0A73A-E8E4-4043-B58E-60DC435DAF7E}" type="slidenum">
              <a:rPr lang="en-US" altLang="en-US"/>
              <a:pPr>
                <a:defRPr/>
              </a:pPr>
              <a:t>‹#›</a:t>
            </a:fld>
            <a:endParaRPr lang="en-US" altLang="en-US"/>
          </a:p>
        </p:txBody>
      </p:sp>
    </p:spTree>
    <p:extLst>
      <p:ext uri="{BB962C8B-B14F-4D97-AF65-F5344CB8AC3E}">
        <p14:creationId xmlns:p14="http://schemas.microsoft.com/office/powerpoint/2010/main" val="1113655905"/>
      </p:ext>
    </p:extLst>
  </p:cSld>
  <p:clrMap bg1="dk2" tx1="lt1" bg2="dk1" tx2="lt2" accent1="accent1" accent2="accent2" accent3="accent3" accent4="accent4" accent5="accent5" accent6="accent6" hlink="hlink" folHlink="folHlink"/>
  <p:sldLayoutIdLst>
    <p:sldLayoutId id="2147486769" r:id="rId1"/>
    <p:sldLayoutId id="2147486770" r:id="rId2"/>
    <p:sldLayoutId id="2147486771" r:id="rId3"/>
    <p:sldLayoutId id="2147486772" r:id="rId4"/>
    <p:sldLayoutId id="2147486773" r:id="rId5"/>
    <p:sldLayoutId id="2147486774" r:id="rId6"/>
    <p:sldLayoutId id="2147486775" r:id="rId7"/>
    <p:sldLayoutId id="2147486776" r:id="rId8"/>
    <p:sldLayoutId id="2147486777" r:id="rId9"/>
    <p:sldLayoutId id="2147486778" r:id="rId10"/>
    <p:sldLayoutId id="21474867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0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0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8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96.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BD81D56-0DDA-0E43-92A8-76513DB1F02E}"/>
              </a:ext>
            </a:extLst>
          </p:cNvPr>
          <p:cNvSpPr>
            <a:spLocks noGrp="1" noChangeArrowheads="1"/>
          </p:cNvSpPr>
          <p:nvPr>
            <p:ph type="title"/>
          </p:nvPr>
        </p:nvSpPr>
        <p:spPr>
          <a:xfrm>
            <a:off x="0" y="0"/>
            <a:ext cx="4038600" cy="6858000"/>
          </a:xfrm>
        </p:spPr>
        <p:txBody>
          <a:bodyPr/>
          <a:lstStyle/>
          <a:p>
            <a:pPr eaLnBrk="1" hangingPunct="1"/>
            <a:r>
              <a:rPr lang="en-US" altLang="en-US" sz="6000" b="1" dirty="0">
                <a:solidFill>
                  <a:schemeClr val="tx1"/>
                </a:solidFill>
                <a:latin typeface="Times New Roman" panose="02020603050405020304" pitchFamily="18" charset="0"/>
                <a:ea typeface="ＭＳ Ｐゴシック" panose="020B0600070205080204" pitchFamily="34" charset="-128"/>
              </a:rPr>
              <a:t>ASTR 8200</a:t>
            </a:r>
            <a:br>
              <a:rPr lang="en-US" altLang="en-US" sz="6000" b="1" dirty="0">
                <a:solidFill>
                  <a:schemeClr val="tx1"/>
                </a:solidFill>
                <a:latin typeface="Times New Roman" panose="02020603050405020304" pitchFamily="18" charset="0"/>
                <a:ea typeface="ＭＳ Ｐゴシック" panose="020B0600070205080204" pitchFamily="34" charset="-128"/>
              </a:rPr>
            </a:br>
            <a:br>
              <a:rPr lang="en-US" altLang="en-US" sz="6000" b="1" dirty="0">
                <a:solidFill>
                  <a:schemeClr val="tx1"/>
                </a:solidFill>
                <a:latin typeface="Times New Roman" panose="02020603050405020304" pitchFamily="18" charset="0"/>
                <a:ea typeface="ＭＳ Ｐゴシック" panose="020B0600070205080204" pitchFamily="34" charset="-128"/>
              </a:rPr>
            </a:br>
            <a:r>
              <a:rPr lang="en-US" altLang="en-US" sz="6000" b="1" dirty="0">
                <a:solidFill>
                  <a:schemeClr val="tx1"/>
                </a:solidFill>
                <a:latin typeface="Times New Roman" panose="02020603050405020304" pitchFamily="18" charset="0"/>
                <a:ea typeface="ＭＳ Ｐゴシック" panose="020B0600070205080204" pitchFamily="34" charset="-128"/>
              </a:rPr>
              <a:t>Galactic</a:t>
            </a:r>
            <a:br>
              <a:rPr lang="en-US" altLang="en-US" sz="6000" b="1" dirty="0">
                <a:solidFill>
                  <a:schemeClr val="tx1"/>
                </a:solidFill>
                <a:latin typeface="Times New Roman" panose="02020603050405020304" pitchFamily="18" charset="0"/>
                <a:ea typeface="ＭＳ Ｐゴシック" panose="020B0600070205080204" pitchFamily="34" charset="-128"/>
              </a:rPr>
            </a:br>
            <a:r>
              <a:rPr lang="en-US" altLang="en-US" sz="6000" b="1" dirty="0">
                <a:solidFill>
                  <a:schemeClr val="tx1"/>
                </a:solidFill>
                <a:latin typeface="Times New Roman" panose="02020603050405020304" pitchFamily="18" charset="0"/>
                <a:ea typeface="ＭＳ Ｐゴシック" panose="020B0600070205080204" pitchFamily="34" charset="-128"/>
              </a:rPr>
              <a:t>Structure</a:t>
            </a:r>
            <a:br>
              <a:rPr lang="en-US" altLang="en-US" sz="6000" b="1" dirty="0">
                <a:solidFill>
                  <a:schemeClr val="tx1"/>
                </a:solidFill>
                <a:latin typeface="Times New Roman" panose="02020603050405020304" pitchFamily="18" charset="0"/>
                <a:ea typeface="ＭＳ Ｐゴシック" panose="020B0600070205080204" pitchFamily="34" charset="-128"/>
              </a:rPr>
            </a:br>
            <a:br>
              <a:rPr lang="en-US" altLang="en-US" sz="6000" b="1" dirty="0">
                <a:solidFill>
                  <a:schemeClr val="tx1"/>
                </a:solidFill>
                <a:latin typeface="Times New Roman" panose="02020603050405020304" pitchFamily="18" charset="0"/>
                <a:ea typeface="ＭＳ Ｐゴシック" panose="020B0600070205080204" pitchFamily="34" charset="-128"/>
              </a:rPr>
            </a:br>
            <a:r>
              <a:rPr lang="en-US" altLang="en-US" sz="4000" b="1" dirty="0">
                <a:solidFill>
                  <a:schemeClr val="tx1"/>
                </a:solidFill>
                <a:latin typeface="Times New Roman" panose="02020603050405020304" pitchFamily="18" charset="0"/>
                <a:ea typeface="ＭＳ Ｐゴシック" panose="020B0600070205080204" pitchFamily="34" charset="-128"/>
              </a:rPr>
              <a:t>Review</a:t>
            </a:r>
          </a:p>
        </p:txBody>
      </p:sp>
      <p:pic>
        <p:nvPicPr>
          <p:cNvPr id="38915" name="Picture 1" descr="pic.0.9m.2019.05.rector.telescope.jpeg">
            <a:extLst>
              <a:ext uri="{FF2B5EF4-FFF2-40B4-BE49-F238E27FC236}">
                <a16:creationId xmlns:a16="http://schemas.microsoft.com/office/drawing/2014/main" id="{A6A840F6-C2F2-AC46-A51F-717BB4C470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1988" y="0"/>
            <a:ext cx="4672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2">
            <a:extLst>
              <a:ext uri="{FF2B5EF4-FFF2-40B4-BE49-F238E27FC236}">
                <a16:creationId xmlns:a16="http://schemas.microsoft.com/office/drawing/2014/main" id="{E7030220-CCF0-374D-A370-BCCE823C6AFD}"/>
              </a:ext>
            </a:extLst>
          </p:cNvPr>
          <p:cNvSpPr txBox="1">
            <a:spLocks noChangeArrowheads="1"/>
          </p:cNvSpPr>
          <p:nvPr/>
        </p:nvSpPr>
        <p:spPr bwMode="auto">
          <a:xfrm>
            <a:off x="7724775" y="6434138"/>
            <a:ext cx="152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photo: Travis Rector</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FB799-7722-004E-B0BD-6164DBE32F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0F04E39-D1FD-9045-9029-C73BCD2A334B}"/>
              </a:ext>
            </a:extLst>
          </p:cNvPr>
          <p:cNvSpPr txBox="1">
            <a:spLocks noChangeArrowheads="1"/>
          </p:cNvSpPr>
          <p:nvPr/>
        </p:nvSpPr>
        <p:spPr bwMode="auto">
          <a:xfrm>
            <a:off x="560388" y="3124200"/>
            <a:ext cx="1319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Crab Nebula</a:t>
            </a:r>
          </a:p>
        </p:txBody>
      </p:sp>
      <p:pic>
        <p:nvPicPr>
          <p:cNvPr id="5" name="Picture 4">
            <a:extLst>
              <a:ext uri="{FF2B5EF4-FFF2-40B4-BE49-F238E27FC236}">
                <a16:creationId xmlns:a16="http://schemas.microsoft.com/office/drawing/2014/main" id="{812974AD-E854-FE4F-ACB0-122E835DE7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1295400"/>
            <a:ext cx="26860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5745BA8-63B2-CA4A-8820-F3866B3774FE}"/>
              </a:ext>
            </a:extLst>
          </p:cNvPr>
          <p:cNvSpPr txBox="1">
            <a:spLocks noChangeArrowheads="1"/>
          </p:cNvSpPr>
          <p:nvPr/>
        </p:nvSpPr>
        <p:spPr bwMode="auto">
          <a:xfrm>
            <a:off x="2819400" y="31242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Lagoon Nebula</a:t>
            </a:r>
          </a:p>
        </p:txBody>
      </p:sp>
      <p:pic>
        <p:nvPicPr>
          <p:cNvPr id="6" name="Picture 5">
            <a:extLst>
              <a:ext uri="{FF2B5EF4-FFF2-40B4-BE49-F238E27FC236}">
                <a16:creationId xmlns:a16="http://schemas.microsoft.com/office/drawing/2014/main" id="{5F743B54-363F-6345-B822-4617AB495A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1295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11B5F33-A351-2344-B6E5-73CC1A1090F3}"/>
              </a:ext>
            </a:extLst>
          </p:cNvPr>
          <p:cNvSpPr txBox="1">
            <a:spLocks noChangeArrowheads="1"/>
          </p:cNvSpPr>
          <p:nvPr/>
        </p:nvSpPr>
        <p:spPr bwMode="auto">
          <a:xfrm>
            <a:off x="5105400" y="3124200"/>
            <a:ext cx="1801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Hercules Globular</a:t>
            </a:r>
          </a:p>
        </p:txBody>
      </p:sp>
      <p:pic>
        <p:nvPicPr>
          <p:cNvPr id="10" name="Picture 9">
            <a:extLst>
              <a:ext uri="{FF2B5EF4-FFF2-40B4-BE49-F238E27FC236}">
                <a16:creationId xmlns:a16="http://schemas.microsoft.com/office/drawing/2014/main" id="{0597291A-5751-5546-B7C6-2BCF07689B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295400"/>
            <a:ext cx="175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89A69F1-5648-6B48-9922-0CEC5BC2774C}"/>
              </a:ext>
            </a:extLst>
          </p:cNvPr>
          <p:cNvSpPr txBox="1">
            <a:spLocks noChangeArrowheads="1"/>
          </p:cNvSpPr>
          <p:nvPr/>
        </p:nvSpPr>
        <p:spPr bwMode="auto">
          <a:xfrm>
            <a:off x="7305675" y="3124200"/>
            <a:ext cx="1354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Eagle Nebula</a:t>
            </a:r>
          </a:p>
        </p:txBody>
      </p:sp>
      <p:pic>
        <p:nvPicPr>
          <p:cNvPr id="11" name="Picture 10">
            <a:extLst>
              <a:ext uri="{FF2B5EF4-FFF2-40B4-BE49-F238E27FC236}">
                <a16:creationId xmlns:a16="http://schemas.microsoft.com/office/drawing/2014/main" id="{D094E4C8-8DB2-8346-8525-D4F29D01A2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94" y="4194969"/>
            <a:ext cx="18240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FEB23BC-A5AD-E44C-9EAE-BF2CF2CA5D52}"/>
              </a:ext>
            </a:extLst>
          </p:cNvPr>
          <p:cNvSpPr txBox="1">
            <a:spLocks noChangeArrowheads="1"/>
          </p:cNvSpPr>
          <p:nvPr/>
        </p:nvSpPr>
        <p:spPr bwMode="auto">
          <a:xfrm>
            <a:off x="228600" y="5715000"/>
            <a:ext cx="1377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Trifid Nebula</a:t>
            </a:r>
          </a:p>
        </p:txBody>
      </p:sp>
      <p:pic>
        <p:nvPicPr>
          <p:cNvPr id="13" name="Picture 12">
            <a:extLst>
              <a:ext uri="{FF2B5EF4-FFF2-40B4-BE49-F238E27FC236}">
                <a16:creationId xmlns:a16="http://schemas.microsoft.com/office/drawing/2014/main" id="{8946AB06-0F74-C047-81AF-C369F4A291B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55763" y="3886200"/>
            <a:ext cx="24145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5C76272B-A07A-304A-B025-ED1C2AD34E43}"/>
              </a:ext>
            </a:extLst>
          </p:cNvPr>
          <p:cNvSpPr txBox="1">
            <a:spLocks noChangeArrowheads="1"/>
          </p:cNvSpPr>
          <p:nvPr/>
        </p:nvSpPr>
        <p:spPr bwMode="auto">
          <a:xfrm>
            <a:off x="1981200" y="5715000"/>
            <a:ext cx="1728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M27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Dumbbell Nebula</a:t>
            </a:r>
          </a:p>
        </p:txBody>
      </p:sp>
      <p:pic>
        <p:nvPicPr>
          <p:cNvPr id="15" name="Picture 14">
            <a:extLst>
              <a:ext uri="{FF2B5EF4-FFF2-40B4-BE49-F238E27FC236}">
                <a16:creationId xmlns:a16="http://schemas.microsoft.com/office/drawing/2014/main" id="{4E4DE695-0C2C-4147-93C3-34BB10084F0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3886200"/>
            <a:ext cx="2400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26D7797-DA5D-6F4B-8024-81DD50455C26}"/>
              </a:ext>
            </a:extLst>
          </p:cNvPr>
          <p:cNvSpPr txBox="1">
            <a:spLocks noChangeArrowheads="1"/>
          </p:cNvSpPr>
          <p:nvPr/>
        </p:nvSpPr>
        <p:spPr bwMode="auto">
          <a:xfrm>
            <a:off x="4419600" y="5715000"/>
            <a:ext cx="1920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Andromeda Galaxy</a:t>
            </a:r>
          </a:p>
        </p:txBody>
      </p:sp>
      <p:sp>
        <p:nvSpPr>
          <p:cNvPr id="79888" name="Rectangle 2">
            <a:extLst>
              <a:ext uri="{FF2B5EF4-FFF2-40B4-BE49-F238E27FC236}">
                <a16:creationId xmlns:a16="http://schemas.microsoft.com/office/drawing/2014/main" id="{05DD4122-A4E6-5346-ABE1-6E857D00B349}"/>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Messier Catalog Greatest Hits</a:t>
            </a:r>
          </a:p>
        </p:txBody>
      </p:sp>
      <p:pic>
        <p:nvPicPr>
          <p:cNvPr id="28" name="Picture 27">
            <a:extLst>
              <a:ext uri="{FF2B5EF4-FFF2-40B4-BE49-F238E27FC236}">
                <a16:creationId xmlns:a16="http://schemas.microsoft.com/office/drawing/2014/main" id="{24B04E98-CA52-6845-ACAC-8DF5851700E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91313" y="3886200"/>
            <a:ext cx="21812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60581CF3-9F23-FB4F-AC31-7F775027173F}"/>
              </a:ext>
            </a:extLst>
          </p:cNvPr>
          <p:cNvSpPr txBox="1">
            <a:spLocks noChangeArrowheads="1"/>
          </p:cNvSpPr>
          <p:nvPr/>
        </p:nvSpPr>
        <p:spPr bwMode="auto">
          <a:xfrm>
            <a:off x="6823075" y="5729288"/>
            <a:ext cx="1908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M33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Triangulum Galaxy</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4A6410-1F15-9648-BF65-2A214A9A3C79}"/>
              </a:ext>
            </a:extLst>
          </p:cNvPr>
          <p:cNvSpPr txBox="1">
            <a:spLocks noChangeArrowheads="1"/>
          </p:cNvSpPr>
          <p:nvPr/>
        </p:nvSpPr>
        <p:spPr bwMode="auto">
          <a:xfrm>
            <a:off x="2473325" y="3124200"/>
            <a:ext cx="1565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M44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Beehive Cluster</a:t>
            </a:r>
          </a:p>
        </p:txBody>
      </p:sp>
      <p:sp>
        <p:nvSpPr>
          <p:cNvPr id="14" name="TextBox 13">
            <a:extLst>
              <a:ext uri="{FF2B5EF4-FFF2-40B4-BE49-F238E27FC236}">
                <a16:creationId xmlns:a16="http://schemas.microsoft.com/office/drawing/2014/main" id="{84AF9A12-608C-544C-B42E-2E99F8247F05}"/>
              </a:ext>
            </a:extLst>
          </p:cNvPr>
          <p:cNvSpPr txBox="1">
            <a:spLocks noChangeArrowheads="1"/>
          </p:cNvSpPr>
          <p:nvPr/>
        </p:nvSpPr>
        <p:spPr bwMode="auto">
          <a:xfrm>
            <a:off x="4953000" y="31242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M45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Pleiades Cluster</a:t>
            </a:r>
          </a:p>
        </p:txBody>
      </p:sp>
      <p:sp>
        <p:nvSpPr>
          <p:cNvPr id="16" name="TextBox 15">
            <a:extLst>
              <a:ext uri="{FF2B5EF4-FFF2-40B4-BE49-F238E27FC236}">
                <a16:creationId xmlns:a16="http://schemas.microsoft.com/office/drawing/2014/main" id="{6C2E825F-4DF2-5145-BAB9-DE2496788FE6}"/>
              </a:ext>
            </a:extLst>
          </p:cNvPr>
          <p:cNvSpPr txBox="1">
            <a:spLocks noChangeArrowheads="1"/>
          </p:cNvSpPr>
          <p:nvPr/>
        </p:nvSpPr>
        <p:spPr bwMode="auto">
          <a:xfrm>
            <a:off x="7162800" y="3124200"/>
            <a:ext cx="1776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M51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Whirlpool Galaxy</a:t>
            </a:r>
          </a:p>
        </p:txBody>
      </p:sp>
      <p:sp>
        <p:nvSpPr>
          <p:cNvPr id="18" name="TextBox 17">
            <a:extLst>
              <a:ext uri="{FF2B5EF4-FFF2-40B4-BE49-F238E27FC236}">
                <a16:creationId xmlns:a16="http://schemas.microsoft.com/office/drawing/2014/main" id="{C9B64FE0-88C9-F24D-A30D-2B5768D05FBA}"/>
              </a:ext>
            </a:extLst>
          </p:cNvPr>
          <p:cNvSpPr txBox="1">
            <a:spLocks noChangeArrowheads="1"/>
          </p:cNvSpPr>
          <p:nvPr/>
        </p:nvSpPr>
        <p:spPr bwMode="auto">
          <a:xfrm>
            <a:off x="388938" y="5740400"/>
            <a:ext cx="1287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Ring Nebula</a:t>
            </a:r>
          </a:p>
        </p:txBody>
      </p:sp>
      <p:pic>
        <p:nvPicPr>
          <p:cNvPr id="20" name="Picture 19" descr="800px-Orion_Nebula_-_Hubble_2006_mosaic_18000.jpg">
            <a:extLst>
              <a:ext uri="{FF2B5EF4-FFF2-40B4-BE49-F238E27FC236}">
                <a16:creationId xmlns:a16="http://schemas.microsoft.com/office/drawing/2014/main" id="{0C164832-0510-C54A-8CD8-7E48972FE7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1078B15E-F61C-0F41-9B3B-2C9C27F3E052}"/>
              </a:ext>
            </a:extLst>
          </p:cNvPr>
          <p:cNvSpPr txBox="1">
            <a:spLocks noChangeArrowheads="1"/>
          </p:cNvSpPr>
          <p:nvPr/>
        </p:nvSpPr>
        <p:spPr bwMode="auto">
          <a:xfrm>
            <a:off x="533400" y="3124200"/>
            <a:ext cx="1390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Orion Nebula</a:t>
            </a:r>
          </a:p>
        </p:txBody>
      </p:sp>
      <p:pic>
        <p:nvPicPr>
          <p:cNvPr id="22" name="Picture 21">
            <a:extLst>
              <a:ext uri="{FF2B5EF4-FFF2-40B4-BE49-F238E27FC236}">
                <a16:creationId xmlns:a16="http://schemas.microsoft.com/office/drawing/2014/main" id="{4E76C5B9-FDC3-D44C-B2BA-B2C56EC3A9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4675" y="1295400"/>
            <a:ext cx="27416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4453A88-6E1D-E342-BCE8-DF2A8A1E0C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295400"/>
            <a:ext cx="13255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9AFA69D-A57C-DF45-A9AF-0305617847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8862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creen Shot 2020-01-12 at 4.33.20 PM.png">
            <a:extLst>
              <a:ext uri="{FF2B5EF4-FFF2-40B4-BE49-F238E27FC236}">
                <a16:creationId xmlns:a16="http://schemas.microsoft.com/office/drawing/2014/main" id="{D36C386D-FDD9-BB4F-A583-EF79587C9D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886200"/>
            <a:ext cx="18938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445EDB8E-685D-F54F-8B36-46BBC607EDC9}"/>
              </a:ext>
            </a:extLst>
          </p:cNvPr>
          <p:cNvSpPr txBox="1">
            <a:spLocks noChangeArrowheads="1"/>
          </p:cNvSpPr>
          <p:nvPr/>
        </p:nvSpPr>
        <p:spPr bwMode="auto">
          <a:xfrm>
            <a:off x="2187575" y="5740400"/>
            <a:ext cx="1227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M97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Owl Nebula</a:t>
            </a:r>
          </a:p>
        </p:txBody>
      </p:sp>
      <p:pic>
        <p:nvPicPr>
          <p:cNvPr id="27" name="Picture 26">
            <a:extLst>
              <a:ext uri="{FF2B5EF4-FFF2-40B4-BE49-F238E27FC236}">
                <a16:creationId xmlns:a16="http://schemas.microsoft.com/office/drawing/2014/main" id="{7880E3EF-A9BD-5E48-934A-1CCF6A1AF00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886200"/>
            <a:ext cx="21351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46966EF0-834F-1544-90E3-D84E4269BAFF}"/>
              </a:ext>
            </a:extLst>
          </p:cNvPr>
          <p:cNvSpPr txBox="1">
            <a:spLocks noChangeArrowheads="1"/>
          </p:cNvSpPr>
          <p:nvPr/>
        </p:nvSpPr>
        <p:spPr bwMode="auto">
          <a:xfrm>
            <a:off x="4114800" y="5715000"/>
            <a:ext cx="166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Pinwheel Galaxy</a:t>
            </a:r>
          </a:p>
        </p:txBody>
      </p:sp>
      <p:sp>
        <p:nvSpPr>
          <p:cNvPr id="30" name="TextBox 29">
            <a:extLst>
              <a:ext uri="{FF2B5EF4-FFF2-40B4-BE49-F238E27FC236}">
                <a16:creationId xmlns:a16="http://schemas.microsoft.com/office/drawing/2014/main" id="{9D1D2172-E71D-0B43-8616-95D35DA220A1}"/>
              </a:ext>
            </a:extLst>
          </p:cNvPr>
          <p:cNvSpPr txBox="1">
            <a:spLocks noChangeArrowheads="1"/>
          </p:cNvSpPr>
          <p:nvPr/>
        </p:nvSpPr>
        <p:spPr bwMode="auto">
          <a:xfrm>
            <a:off x="6553200" y="5715000"/>
            <a:ext cx="1736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M104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Sombrero Galaxy</a:t>
            </a:r>
          </a:p>
        </p:txBody>
      </p:sp>
      <p:sp>
        <p:nvSpPr>
          <p:cNvPr id="81936" name="Rectangle 2">
            <a:extLst>
              <a:ext uri="{FF2B5EF4-FFF2-40B4-BE49-F238E27FC236}">
                <a16:creationId xmlns:a16="http://schemas.microsoft.com/office/drawing/2014/main" id="{DA06E191-EE65-B441-BB5E-2B2E5ADFD5A7}"/>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Messier Catalog Greatest Hits</a:t>
            </a:r>
          </a:p>
        </p:txBody>
      </p:sp>
      <p:pic>
        <p:nvPicPr>
          <p:cNvPr id="32" name="Picture 31" descr="Screen Shot 2020-01-12 at 4.46.16 PM.png">
            <a:extLst>
              <a:ext uri="{FF2B5EF4-FFF2-40B4-BE49-F238E27FC236}">
                <a16:creationId xmlns:a16="http://schemas.microsoft.com/office/drawing/2014/main" id="{0B87F213-A115-0448-A277-9B52ED95C97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89188" y="1295400"/>
            <a:ext cx="1736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Screen Shot 2020-01-12 at 4.50.11 PM.png">
            <a:extLst>
              <a:ext uri="{FF2B5EF4-FFF2-40B4-BE49-F238E27FC236}">
                <a16:creationId xmlns:a16="http://schemas.microsoft.com/office/drawing/2014/main" id="{446ECB8D-ACE0-F641-8C45-714628A8EED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886200"/>
            <a:ext cx="2690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70C879B-740A-3F46-AC72-67193004F5E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1920: The Great Debate</a:t>
            </a:r>
          </a:p>
        </p:txBody>
      </p:sp>
      <p:sp>
        <p:nvSpPr>
          <p:cNvPr id="12" name="TextBox 2">
            <a:extLst>
              <a:ext uri="{FF2B5EF4-FFF2-40B4-BE49-F238E27FC236}">
                <a16:creationId xmlns:a16="http://schemas.microsoft.com/office/drawing/2014/main" id="{0B1B35BA-3BC9-DD49-B054-EA202E189ADD}"/>
              </a:ext>
            </a:extLst>
          </p:cNvPr>
          <p:cNvSpPr txBox="1">
            <a:spLocks noChangeArrowheads="1"/>
          </p:cNvSpPr>
          <p:nvPr/>
        </p:nvSpPr>
        <p:spPr bwMode="auto">
          <a:xfrm>
            <a:off x="95250" y="4114800"/>
            <a:ext cx="4933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large MW</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small MW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Sun offset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Sun centered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single galaxy</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many galaxies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67587" name="Picture 2" descr="Screen Shot 2020-01-20 at 2.59.51 PM.png">
            <a:extLst>
              <a:ext uri="{FF2B5EF4-FFF2-40B4-BE49-F238E27FC236}">
                <a16:creationId xmlns:a16="http://schemas.microsoft.com/office/drawing/2014/main" id="{1267D6E5-6E45-6D44-ACE1-18E9914F11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45974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descr="Screen Shot 2020-01-20 at 3.00.02 PM.png">
            <a:extLst>
              <a:ext uri="{FF2B5EF4-FFF2-40B4-BE49-F238E27FC236}">
                <a16:creationId xmlns:a16="http://schemas.microsoft.com/office/drawing/2014/main" id="{1ED915CB-FCA9-0E4A-9B02-214B584A4C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838200"/>
            <a:ext cx="41544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nut 9">
            <a:extLst>
              <a:ext uri="{FF2B5EF4-FFF2-40B4-BE49-F238E27FC236}">
                <a16:creationId xmlns:a16="http://schemas.microsoft.com/office/drawing/2014/main" id="{99F6DF2F-765C-664E-85B8-5C0D223B6A07}"/>
              </a:ext>
            </a:extLst>
          </p:cNvPr>
          <p:cNvSpPr>
            <a:spLocks/>
          </p:cNvSpPr>
          <p:nvPr/>
        </p:nvSpPr>
        <p:spPr bwMode="auto">
          <a:xfrm>
            <a:off x="5913438" y="3259138"/>
            <a:ext cx="2057400" cy="290512"/>
          </a:xfrm>
          <a:custGeom>
            <a:avLst/>
            <a:gdLst>
              <a:gd name="T0" fmla="*/ 0 w 2057400"/>
              <a:gd name="T1" fmla="*/ 145256 h 290512"/>
              <a:gd name="T2" fmla="*/ 1028700 w 2057400"/>
              <a:gd name="T3" fmla="*/ 0 h 290512"/>
              <a:gd name="T4" fmla="*/ 2057400 w 2057400"/>
              <a:gd name="T5" fmla="*/ 145256 h 290512"/>
              <a:gd name="T6" fmla="*/ 1028700 w 2057400"/>
              <a:gd name="T7" fmla="*/ 290512 h 290512"/>
              <a:gd name="T8" fmla="*/ 0 w 2057400"/>
              <a:gd name="T9" fmla="*/ 145256 h 290512"/>
              <a:gd name="T10" fmla="*/ 10920 w 2057400"/>
              <a:gd name="T11" fmla="*/ 145256 h 290512"/>
              <a:gd name="T12" fmla="*/ 1028700 w 2057400"/>
              <a:gd name="T13" fmla="*/ 279592 h 290512"/>
              <a:gd name="T14" fmla="*/ 2046480 w 2057400"/>
              <a:gd name="T15" fmla="*/ 145256 h 290512"/>
              <a:gd name="T16" fmla="*/ 1028700 w 2057400"/>
              <a:gd name="T17" fmla="*/ 10920 h 290512"/>
              <a:gd name="T18" fmla="*/ 10920 w 2057400"/>
              <a:gd name="T19" fmla="*/ 145256 h 290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7400" h="290512">
                <a:moveTo>
                  <a:pt x="0" y="145256"/>
                </a:moveTo>
                <a:cubicBezTo>
                  <a:pt x="0" y="65033"/>
                  <a:pt x="460565" y="0"/>
                  <a:pt x="1028700" y="0"/>
                </a:cubicBezTo>
                <a:cubicBezTo>
                  <a:pt x="1596835" y="0"/>
                  <a:pt x="2057400" y="65033"/>
                  <a:pt x="2057400" y="145256"/>
                </a:cubicBezTo>
                <a:cubicBezTo>
                  <a:pt x="2057400" y="225479"/>
                  <a:pt x="1596835" y="290512"/>
                  <a:pt x="1028700" y="290512"/>
                </a:cubicBezTo>
                <a:cubicBezTo>
                  <a:pt x="460565" y="290512"/>
                  <a:pt x="0" y="225479"/>
                  <a:pt x="0" y="145256"/>
                </a:cubicBezTo>
                <a:close/>
                <a:moveTo>
                  <a:pt x="10920" y="145256"/>
                </a:moveTo>
                <a:cubicBezTo>
                  <a:pt x="10920" y="219448"/>
                  <a:pt x="466596" y="279592"/>
                  <a:pt x="1028700" y="279592"/>
                </a:cubicBezTo>
                <a:cubicBezTo>
                  <a:pt x="1590804" y="279592"/>
                  <a:pt x="2046480" y="219448"/>
                  <a:pt x="2046480" y="145256"/>
                </a:cubicBezTo>
                <a:cubicBezTo>
                  <a:pt x="2046480" y="71064"/>
                  <a:pt x="1590804" y="10920"/>
                  <a:pt x="1028700" y="10920"/>
                </a:cubicBezTo>
                <a:cubicBezTo>
                  <a:pt x="466596" y="10920"/>
                  <a:pt x="10920" y="71064"/>
                  <a:pt x="10920" y="145256"/>
                </a:cubicBez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439F04B0-EB87-4FDD-CE24-312C88D3174F}"/>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3</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1B9DA414-E369-D5EF-A2C3-658366E3B35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1912: Leavitt’s Law of Cepheids</a:t>
            </a:r>
          </a:p>
        </p:txBody>
      </p:sp>
      <p:pic>
        <p:nvPicPr>
          <p:cNvPr id="75778" name="Picture 1" descr="Screen Shot 2020-01-20 at 4.46.45 PM.png">
            <a:extLst>
              <a:ext uri="{FF2B5EF4-FFF2-40B4-BE49-F238E27FC236}">
                <a16:creationId xmlns:a16="http://schemas.microsoft.com/office/drawing/2014/main" id="{1E269E30-77A1-1D23-8378-D2BCBAB02A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40132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descr="Screen Shot 2020-01-20 at 4.50.48 PM.png">
            <a:extLst>
              <a:ext uri="{FF2B5EF4-FFF2-40B4-BE49-F238E27FC236}">
                <a16:creationId xmlns:a16="http://schemas.microsoft.com/office/drawing/2014/main" id="{C58D1E0A-7889-A91F-EF76-1A189FCB15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22388"/>
            <a:ext cx="42291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2">
            <a:extLst>
              <a:ext uri="{FF2B5EF4-FFF2-40B4-BE49-F238E27FC236}">
                <a16:creationId xmlns:a16="http://schemas.microsoft.com/office/drawing/2014/main" id="{AD082D0C-CD6C-EEB1-3627-355BC94A136B}"/>
              </a:ext>
            </a:extLst>
          </p:cNvPr>
          <p:cNvSpPr txBox="1">
            <a:spLocks noChangeArrowheads="1"/>
          </p:cNvSpPr>
          <p:nvPr/>
        </p:nvSpPr>
        <p:spPr bwMode="auto">
          <a:xfrm>
            <a:off x="1447800" y="4495800"/>
            <a:ext cx="158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Henrietta Leavitt</a:t>
            </a:r>
          </a:p>
        </p:txBody>
      </p:sp>
      <p:sp>
        <p:nvSpPr>
          <p:cNvPr id="75781" name="TextBox 6">
            <a:extLst>
              <a:ext uri="{FF2B5EF4-FFF2-40B4-BE49-F238E27FC236}">
                <a16:creationId xmlns:a16="http://schemas.microsoft.com/office/drawing/2014/main" id="{21ABC8BD-240D-F0CA-A0CD-95348EE5C2ED}"/>
              </a:ext>
            </a:extLst>
          </p:cNvPr>
          <p:cNvSpPr txBox="1">
            <a:spLocks noChangeArrowheads="1"/>
          </p:cNvSpPr>
          <p:nvPr/>
        </p:nvSpPr>
        <p:spPr bwMode="auto">
          <a:xfrm>
            <a:off x="2324100" y="5029200"/>
            <a:ext cx="46370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rPr>
              <a:t>classified 1777 variables in LMC and SMC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rPr>
              <a:t>47 as Cepheids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rPr>
              <a:t>brighter ones had longer periods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rPr>
              <a:t>the first standard candle</a:t>
            </a:r>
          </a:p>
        </p:txBody>
      </p:sp>
      <p:sp>
        <p:nvSpPr>
          <p:cNvPr id="2" name="TextBox 1">
            <a:extLst>
              <a:ext uri="{FF2B5EF4-FFF2-40B4-BE49-F238E27FC236}">
                <a16:creationId xmlns:a16="http://schemas.microsoft.com/office/drawing/2014/main" id="{017F86D9-E1CF-AD88-BA33-FE0306BB95CD}"/>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4</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8547" name="Rectangle 2">
            <a:extLst>
              <a:ext uri="{FF2B5EF4-FFF2-40B4-BE49-F238E27FC236}">
                <a16:creationId xmlns:a16="http://schemas.microsoft.com/office/drawing/2014/main" id="{A2036680-5BB1-231C-7D0A-24B64B77BD8C}"/>
              </a:ext>
            </a:extLst>
          </p:cNvPr>
          <p:cNvSpPr>
            <a:spLocks noGrp="1" noChangeArrowheads="1"/>
          </p:cNvSpPr>
          <p:nvPr>
            <p:ph type="title"/>
          </p:nvPr>
        </p:nvSpPr>
        <p:spPr>
          <a:xfrm>
            <a:off x="0" y="34925"/>
            <a:ext cx="9144000" cy="841375"/>
          </a:xfrm>
        </p:spPr>
        <p:txBody>
          <a:bodyPr/>
          <a:lstStyle/>
          <a:p>
            <a:pPr eaLnBrk="1" hangingPunct="1">
              <a:defRPr/>
            </a:pPr>
            <a:r>
              <a:rPr lang="en-US" altLang="en-US" sz="6000" b="1" dirty="0">
                <a:solidFill>
                  <a:schemeClr val="accent1">
                    <a:lumMod val="10000"/>
                  </a:schemeClr>
                </a:solidFill>
                <a:latin typeface="Times New Roman" panose="02020603050405020304" pitchFamily="18" charset="0"/>
                <a:ea typeface="ＭＳ Ｐゴシック" panose="020B0600070205080204" pitchFamily="34" charset="-128"/>
              </a:rPr>
              <a:t>Gaia Leap</a:t>
            </a:r>
          </a:p>
        </p:txBody>
      </p:sp>
      <p:pic>
        <p:nvPicPr>
          <p:cNvPr id="106499" name="Picture 2" descr="Chart, scatter chart&#10;&#10;Description automatically generated">
            <a:extLst>
              <a:ext uri="{FF2B5EF4-FFF2-40B4-BE49-F238E27FC236}">
                <a16:creationId xmlns:a16="http://schemas.microsoft.com/office/drawing/2014/main" id="{DF8247E7-2B44-4F1F-AA07-86215E5C3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01713"/>
            <a:ext cx="7697788"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76362F-1D3F-B833-3BA3-185C07B4E868}"/>
              </a:ext>
            </a:extLst>
          </p:cNvPr>
          <p:cNvSpPr txBox="1"/>
          <p:nvPr/>
        </p:nvSpPr>
        <p:spPr>
          <a:xfrm>
            <a:off x="6461567" y="4371201"/>
            <a:ext cx="123463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RECONS </a:t>
            </a:r>
            <a:r>
              <a:rPr kumimoji="0" lang="en-US" sz="12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ＭＳ Ｐゴシック" panose="020B0600070205080204" pitchFamily="34" charset="-128"/>
                <a:cs typeface="+mn-cs"/>
              </a:rPr>
              <a:t>- 800</a:t>
            </a:r>
          </a:p>
        </p:txBody>
      </p:sp>
      <p:sp>
        <p:nvSpPr>
          <p:cNvPr id="3" name="Donut 8">
            <a:extLst>
              <a:ext uri="{FF2B5EF4-FFF2-40B4-BE49-F238E27FC236}">
                <a16:creationId xmlns:a16="http://schemas.microsoft.com/office/drawing/2014/main" id="{30DA53DD-3340-98F7-68D1-205555CAE846}"/>
              </a:ext>
            </a:extLst>
          </p:cNvPr>
          <p:cNvSpPr>
            <a:spLocks/>
          </p:cNvSpPr>
          <p:nvPr/>
        </p:nvSpPr>
        <p:spPr bwMode="auto">
          <a:xfrm flipV="1">
            <a:off x="5943600" y="5314947"/>
            <a:ext cx="2581750" cy="541339"/>
          </a:xfrm>
          <a:custGeom>
            <a:avLst/>
            <a:gdLst>
              <a:gd name="T0" fmla="*/ 0 w 577850"/>
              <a:gd name="T1" fmla="*/ 535781 h 1071562"/>
              <a:gd name="T2" fmla="*/ 288925 w 577850"/>
              <a:gd name="T3" fmla="*/ 0 h 1071562"/>
              <a:gd name="T4" fmla="*/ 577850 w 577850"/>
              <a:gd name="T5" fmla="*/ 535781 h 1071562"/>
              <a:gd name="T6" fmla="*/ 288925 w 577850"/>
              <a:gd name="T7" fmla="*/ 1071562 h 1071562"/>
              <a:gd name="T8" fmla="*/ 0 w 577850"/>
              <a:gd name="T9" fmla="*/ 535781 h 1071562"/>
              <a:gd name="T10" fmla="*/ 28864 w 577850"/>
              <a:gd name="T11" fmla="*/ 535781 h 1071562"/>
              <a:gd name="T12" fmla="*/ 288925 w 577850"/>
              <a:gd name="T13" fmla="*/ 1042698 h 1071562"/>
              <a:gd name="T14" fmla="*/ 548986 w 577850"/>
              <a:gd name="T15" fmla="*/ 535781 h 1071562"/>
              <a:gd name="T16" fmla="*/ 288925 w 577850"/>
              <a:gd name="T17" fmla="*/ 28864 h 1071562"/>
              <a:gd name="T18" fmla="*/ 28864 w 577850"/>
              <a:gd name="T19" fmla="*/ 535781 h 10715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7850" h="1071562">
                <a:moveTo>
                  <a:pt x="0" y="535781"/>
                </a:moveTo>
                <a:cubicBezTo>
                  <a:pt x="0" y="239877"/>
                  <a:pt x="129356" y="0"/>
                  <a:pt x="288925" y="0"/>
                </a:cubicBezTo>
                <a:cubicBezTo>
                  <a:pt x="448494" y="0"/>
                  <a:pt x="577850" y="239877"/>
                  <a:pt x="577850" y="535781"/>
                </a:cubicBezTo>
                <a:cubicBezTo>
                  <a:pt x="577850" y="831685"/>
                  <a:pt x="448494" y="1071562"/>
                  <a:pt x="288925" y="1071562"/>
                </a:cubicBezTo>
                <a:cubicBezTo>
                  <a:pt x="129356" y="1071562"/>
                  <a:pt x="0" y="831685"/>
                  <a:pt x="0" y="535781"/>
                </a:cubicBezTo>
                <a:close/>
                <a:moveTo>
                  <a:pt x="28864" y="535781"/>
                </a:moveTo>
                <a:cubicBezTo>
                  <a:pt x="28864" y="815744"/>
                  <a:pt x="145297" y="1042698"/>
                  <a:pt x="288925" y="1042698"/>
                </a:cubicBezTo>
                <a:cubicBezTo>
                  <a:pt x="432553" y="1042698"/>
                  <a:pt x="548986" y="815744"/>
                  <a:pt x="548986" y="535781"/>
                </a:cubicBezTo>
                <a:cubicBezTo>
                  <a:pt x="548986" y="255818"/>
                  <a:pt x="432553" y="28864"/>
                  <a:pt x="288925" y="28864"/>
                </a:cubicBezTo>
                <a:cubicBezTo>
                  <a:pt x="145297" y="28864"/>
                  <a:pt x="28864" y="255818"/>
                  <a:pt x="28864" y="535781"/>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 name="Oval 3">
            <a:extLst>
              <a:ext uri="{FF2B5EF4-FFF2-40B4-BE49-F238E27FC236}">
                <a16:creationId xmlns:a16="http://schemas.microsoft.com/office/drawing/2014/main" id="{97D33618-AFE8-A31D-E614-B53B4111DCE3}"/>
              </a:ext>
            </a:extLst>
          </p:cNvPr>
          <p:cNvSpPr/>
          <p:nvPr/>
        </p:nvSpPr>
        <p:spPr>
          <a:xfrm>
            <a:off x="6324600" y="4419600"/>
            <a:ext cx="152400" cy="152400"/>
          </a:xfrm>
          <a:prstGeom prst="ellipse">
            <a:avLst/>
          </a:prstGeom>
          <a:solidFill>
            <a:schemeClr val="accent2"/>
          </a:solidFill>
          <a:ln w="38100">
            <a:solidFill>
              <a:schemeClr val="bg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F4C1C366-7B56-6CCD-9F37-8EFB7E995303}"/>
              </a:ext>
            </a:extLst>
          </p:cNvPr>
          <p:cNvSpPr txBox="1"/>
          <p:nvPr/>
        </p:nvSpPr>
        <p:spPr>
          <a:xfrm>
            <a:off x="8448606" y="5638800"/>
            <a:ext cx="529312"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3362" name="Picture 2" descr="Screen Shot 2020-01-27 at 2.05.37 PM.png">
            <a:extLst>
              <a:ext uri="{FF2B5EF4-FFF2-40B4-BE49-F238E27FC236}">
                <a16:creationId xmlns:a16="http://schemas.microsoft.com/office/drawing/2014/main" id="{70189F18-4391-FD2A-14B8-3BCDED97B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2484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2">
            <a:extLst>
              <a:ext uri="{FF2B5EF4-FFF2-40B4-BE49-F238E27FC236}">
                <a16:creationId xmlns:a16="http://schemas.microsoft.com/office/drawing/2014/main" id="{748453F1-8DB1-4742-CAF9-8019ED5C1DA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Gaia Predicts the Future</a:t>
            </a:r>
          </a:p>
        </p:txBody>
      </p:sp>
      <p:sp>
        <p:nvSpPr>
          <p:cNvPr id="7" name="TextBox 7">
            <a:extLst>
              <a:ext uri="{FF2B5EF4-FFF2-40B4-BE49-F238E27FC236}">
                <a16:creationId xmlns:a16="http://schemas.microsoft.com/office/drawing/2014/main" id="{ED41FEBF-C7A1-71BF-7704-E11053162DB5}"/>
              </a:ext>
            </a:extLst>
          </p:cNvPr>
          <p:cNvSpPr txBox="1">
            <a:spLocks noChangeArrowheads="1"/>
          </p:cNvSpPr>
          <p:nvPr/>
        </p:nvSpPr>
        <p:spPr bwMode="auto">
          <a:xfrm>
            <a:off x="228600" y="1006019"/>
            <a:ext cx="6553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previously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MW+And</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head-on in 3.9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Gyr</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Tri+And</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first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infall</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 or not?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1000s of stars in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And+Tri</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proper motions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MW+And</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4.5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first pass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FF00"/>
                </a:solidFill>
                <a:effectLst/>
                <a:highlight>
                  <a:srgbClr val="FF0000"/>
                </a:highlight>
                <a:uLnTx/>
                <a:uFillTx/>
                <a:latin typeface="Times New Roman" panose="02020603050405020304" pitchFamily="18" charset="0"/>
                <a:ea typeface="ＭＳ Ｐゴシック" panose="020B0600070205080204" pitchFamily="34" charset="-128"/>
                <a:cs typeface="+mn-cs"/>
              </a:rPr>
              <a:t>near miss </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120 kpc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Tri on first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infall</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also,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And+Tri</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rotations</a:t>
            </a:r>
          </a:p>
        </p:txBody>
      </p:sp>
      <p:sp>
        <p:nvSpPr>
          <p:cNvPr id="2" name="TextBox 1">
            <a:extLst>
              <a:ext uri="{FF2B5EF4-FFF2-40B4-BE49-F238E27FC236}">
                <a16:creationId xmlns:a16="http://schemas.microsoft.com/office/drawing/2014/main" id="{F041D818-110D-B1F6-6041-1991770908A4}"/>
              </a:ext>
            </a:extLst>
          </p:cNvPr>
          <p:cNvSpPr txBox="1"/>
          <p:nvPr/>
        </p:nvSpPr>
        <p:spPr>
          <a:xfrm>
            <a:off x="6934200" y="6334125"/>
            <a:ext cx="213360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van der </a:t>
            </a:r>
            <a:r>
              <a:rPr kumimoji="0" lang="en-US" altLang="en-US" sz="16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Marel</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(2019)</a:t>
            </a:r>
          </a:p>
        </p:txBody>
      </p:sp>
      <p:sp>
        <p:nvSpPr>
          <p:cNvPr id="4" name="TextBox 3">
            <a:extLst>
              <a:ext uri="{FF2B5EF4-FFF2-40B4-BE49-F238E27FC236}">
                <a16:creationId xmlns:a16="http://schemas.microsoft.com/office/drawing/2014/main" id="{2A2103D1-3B8F-04A3-F338-87D074398822}"/>
              </a:ext>
            </a:extLst>
          </p:cNvPr>
          <p:cNvSpPr txBox="1"/>
          <p:nvPr/>
        </p:nvSpPr>
        <p:spPr>
          <a:xfrm>
            <a:off x="2189923" y="6299657"/>
            <a:ext cx="4664764"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https://</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www.youtube.com</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watch?v</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=nzhL4bgqkJY</a:t>
            </a:r>
          </a:p>
        </p:txBody>
      </p:sp>
      <p:sp>
        <p:nvSpPr>
          <p:cNvPr id="3" name="TextBox 2">
            <a:extLst>
              <a:ext uri="{FF2B5EF4-FFF2-40B4-BE49-F238E27FC236}">
                <a16:creationId xmlns:a16="http://schemas.microsoft.com/office/drawing/2014/main" id="{E3031419-C5AD-48D8-B66C-00A8821912DF}"/>
              </a:ext>
            </a:extLst>
          </p:cNvPr>
          <p:cNvSpPr txBox="1"/>
          <p:nvPr/>
        </p:nvSpPr>
        <p:spPr>
          <a:xfrm>
            <a:off x="84486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5</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21B1FED-222F-9357-57A8-10A7DFF817D8}"/>
              </a:ext>
            </a:extLst>
          </p:cNvPr>
          <p:cNvSpPr>
            <a:spLocks noGrp="1" noChangeArrowheads="1"/>
          </p:cNvSpPr>
          <p:nvPr>
            <p:ph type="title"/>
          </p:nvPr>
        </p:nvSpPr>
        <p:spPr>
          <a:xfrm>
            <a:off x="457200" y="0"/>
            <a:ext cx="82296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Territories</a:t>
            </a:r>
          </a:p>
        </p:txBody>
      </p:sp>
      <p:sp>
        <p:nvSpPr>
          <p:cNvPr id="1476611" name="Rectangle 3">
            <a:extLst>
              <a:ext uri="{FF2B5EF4-FFF2-40B4-BE49-F238E27FC236}">
                <a16:creationId xmlns:a16="http://schemas.microsoft.com/office/drawing/2014/main" id="{D6C212F5-B2CB-EFC6-4209-3B71EC1F1688}"/>
              </a:ext>
            </a:extLst>
          </p:cNvPr>
          <p:cNvSpPr>
            <a:spLocks noGrp="1" noChangeArrowheads="1"/>
          </p:cNvSpPr>
          <p:nvPr>
            <p:ph type="body" sz="half" idx="1"/>
          </p:nvPr>
        </p:nvSpPr>
        <p:spPr>
          <a:xfrm>
            <a:off x="457200" y="1552575"/>
            <a:ext cx="1219200" cy="4953000"/>
          </a:xfrm>
        </p:spPr>
        <p:txBody>
          <a:bodyPr/>
          <a:lstStyle/>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size</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18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details</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stars</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36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contents</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16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motion</a:t>
            </a:r>
          </a:p>
          <a:p>
            <a:pPr marL="609600" indent="-609600" eaLnBrk="1" hangingPunct="1">
              <a:lnSpc>
                <a:spcPct val="80000"/>
              </a:lnSpc>
              <a:buFontTx/>
              <a:buNone/>
            </a:pPr>
            <a:endParaRPr lang="en-US" altLang="en-US" sz="18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origin</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p:txBody>
      </p:sp>
      <p:sp>
        <p:nvSpPr>
          <p:cNvPr id="1476612" name="Rectangle 4">
            <a:extLst>
              <a:ext uri="{FF2B5EF4-FFF2-40B4-BE49-F238E27FC236}">
                <a16:creationId xmlns:a16="http://schemas.microsoft.com/office/drawing/2014/main" id="{60C0AD82-0EF7-0865-B5E2-6E5502A65AFD}"/>
              </a:ext>
            </a:extLst>
          </p:cNvPr>
          <p:cNvSpPr>
            <a:spLocks noChangeArrowheads="1"/>
          </p:cNvSpPr>
          <p:nvPr/>
        </p:nvSpPr>
        <p:spPr bwMode="auto">
          <a:xfrm>
            <a:off x="1676400" y="838200"/>
            <a:ext cx="2286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DISK</a:t>
            </a: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30 x 0.3 kpc</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100:1</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arms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young</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blue/white</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metals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open clusters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gas/dust/* formation</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merry-go round</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last</a:t>
            </a:r>
          </a:p>
        </p:txBody>
      </p:sp>
      <p:sp>
        <p:nvSpPr>
          <p:cNvPr id="1476613" name="Rectangle 5">
            <a:extLst>
              <a:ext uri="{FF2B5EF4-FFF2-40B4-BE49-F238E27FC236}">
                <a16:creationId xmlns:a16="http://schemas.microsoft.com/office/drawing/2014/main" id="{98939521-D922-62C4-B68D-3238ECCCE4B3}"/>
              </a:ext>
            </a:extLst>
          </p:cNvPr>
          <p:cNvSpPr>
            <a:spLocks noChangeArrowheads="1"/>
          </p:cNvSpPr>
          <p:nvPr/>
        </p:nvSpPr>
        <p:spPr bwMode="auto">
          <a:xfrm>
            <a:off x="41148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BULGE</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x 6 kpc</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football</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bar</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mixed</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yellow</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massive BH</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gas/dust ring</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tilted ellipses</a:t>
            </a:r>
          </a:p>
        </p:txBody>
      </p:sp>
      <p:sp>
        <p:nvSpPr>
          <p:cNvPr id="1476614" name="Rectangle 6">
            <a:extLst>
              <a:ext uri="{FF2B5EF4-FFF2-40B4-BE49-F238E27FC236}">
                <a16:creationId xmlns:a16="http://schemas.microsoft.com/office/drawing/2014/main" id="{28560758-F343-EDD2-E648-A2865770783E}"/>
              </a:ext>
            </a:extLst>
          </p:cNvPr>
          <p:cNvSpPr>
            <a:spLocks noChangeArrowheads="1"/>
          </p:cNvSpPr>
          <p:nvPr/>
        </p:nvSpPr>
        <p:spPr bwMode="auto">
          <a:xfrm>
            <a:off x="6324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HALO</a:t>
            </a: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100 kpc</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spherical</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edge?</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old</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red</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0.02% metals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globular clusters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 gas/dust/planets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giant electron-like</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first</a:t>
            </a:r>
          </a:p>
        </p:txBody>
      </p:sp>
      <p:sp>
        <p:nvSpPr>
          <p:cNvPr id="2" name="TextBox 1">
            <a:extLst>
              <a:ext uri="{FF2B5EF4-FFF2-40B4-BE49-F238E27FC236}">
                <a16:creationId xmlns:a16="http://schemas.microsoft.com/office/drawing/2014/main" id="{3873D102-5E52-9C1F-F7AD-E24945E7D855}"/>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6</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B025BA5D-AC15-1E4A-AC21-530D4F86157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Lyraes</a:t>
            </a:r>
          </a:p>
        </p:txBody>
      </p:sp>
      <p:pic>
        <p:nvPicPr>
          <p:cNvPr id="113666" name="Picture 2" descr="M5_colour_magnitude_diagram.png">
            <a:extLst>
              <a:ext uri="{FF2B5EF4-FFF2-40B4-BE49-F238E27FC236}">
                <a16:creationId xmlns:a16="http://schemas.microsoft.com/office/drawing/2014/main" id="{D852C9FC-1597-484A-B6BA-A3E7ABC790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914400"/>
            <a:ext cx="61817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a:extLst>
              <a:ext uri="{FF2B5EF4-FFF2-40B4-BE49-F238E27FC236}">
                <a16:creationId xmlns:a16="http://schemas.microsoft.com/office/drawing/2014/main" id="{32577235-7353-A14D-AF71-764EE61A3659}"/>
              </a:ext>
            </a:extLst>
          </p:cNvPr>
          <p:cNvSpPr txBox="1">
            <a:spLocks noChangeArrowheads="1"/>
          </p:cNvSpPr>
          <p:nvPr/>
        </p:nvSpPr>
        <p:spPr bwMode="auto">
          <a:xfrm>
            <a:off x="228600" y="79554"/>
            <a:ext cx="3810000" cy="700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disk,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globulars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&lt; 1 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140,000 in Gaia DR2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35% new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297,000 in Gaia DR3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 or K dwarfs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metal poor Pop 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shed mass in RG phase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 or F subgiants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horizontal branch stars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0.5 M</a:t>
            </a:r>
            <a:r>
              <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10</a:t>
            </a:r>
            <a:r>
              <a:rPr kumimoji="0" lang="en-US" altLang="en-US" sz="40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1.5</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t>
            </a:r>
            <a:r>
              <a:rPr kumimoji="0" lang="en-US" altLang="en-US" sz="4000" b="0" i="0" u="none" strike="noStrike" kern="1200" cap="none" spc="0" normalizeH="0" baseline="-25000" noProof="0" dirty="0">
                <a:ln>
                  <a:noFill/>
                </a:ln>
                <a:solidFill>
                  <a:srgbClr val="FF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 types: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RRab</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steep rise (91%)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RRc</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sinusoidal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RRd</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double-mode pulsators</a:t>
            </a:r>
          </a:p>
        </p:txBody>
      </p:sp>
      <p:sp>
        <p:nvSpPr>
          <p:cNvPr id="5" name="Donut 4">
            <a:extLst>
              <a:ext uri="{FF2B5EF4-FFF2-40B4-BE49-F238E27FC236}">
                <a16:creationId xmlns:a16="http://schemas.microsoft.com/office/drawing/2014/main" id="{839A42AE-127F-5845-ABAE-F31678B1A13A}"/>
              </a:ext>
            </a:extLst>
          </p:cNvPr>
          <p:cNvSpPr>
            <a:spLocks/>
          </p:cNvSpPr>
          <p:nvPr/>
        </p:nvSpPr>
        <p:spPr bwMode="auto">
          <a:xfrm>
            <a:off x="4708525" y="2682875"/>
            <a:ext cx="1066800" cy="609600"/>
          </a:xfrm>
          <a:custGeom>
            <a:avLst/>
            <a:gdLst>
              <a:gd name="T0" fmla="*/ 0 w 1066800"/>
              <a:gd name="T1" fmla="*/ 304800 h 609600"/>
              <a:gd name="T2" fmla="*/ 533400 w 1066800"/>
              <a:gd name="T3" fmla="*/ 0 h 609600"/>
              <a:gd name="T4" fmla="*/ 1066800 w 1066800"/>
              <a:gd name="T5" fmla="*/ 304800 h 609600"/>
              <a:gd name="T6" fmla="*/ 533400 w 1066800"/>
              <a:gd name="T7" fmla="*/ 609600 h 609600"/>
              <a:gd name="T8" fmla="*/ 0 w 1066800"/>
              <a:gd name="T9" fmla="*/ 304800 h 609600"/>
              <a:gd name="T10" fmla="*/ 31437 w 1066800"/>
              <a:gd name="T11" fmla="*/ 304800 h 609600"/>
              <a:gd name="T12" fmla="*/ 533400 w 1066800"/>
              <a:gd name="T13" fmla="*/ 578163 h 609600"/>
              <a:gd name="T14" fmla="*/ 1035363 w 1066800"/>
              <a:gd name="T15" fmla="*/ 304800 h 609600"/>
              <a:gd name="T16" fmla="*/ 533400 w 1066800"/>
              <a:gd name="T17" fmla="*/ 31437 h 609600"/>
              <a:gd name="T18" fmla="*/ 31437 w 10668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6800" h="609600">
                <a:moveTo>
                  <a:pt x="0" y="304800"/>
                </a:moveTo>
                <a:cubicBezTo>
                  <a:pt x="0" y="136464"/>
                  <a:pt x="238811" y="0"/>
                  <a:pt x="533400" y="0"/>
                </a:cubicBezTo>
                <a:cubicBezTo>
                  <a:pt x="827989" y="0"/>
                  <a:pt x="1066800" y="136464"/>
                  <a:pt x="1066800" y="304800"/>
                </a:cubicBezTo>
                <a:cubicBezTo>
                  <a:pt x="1066800" y="473136"/>
                  <a:pt x="827989" y="609600"/>
                  <a:pt x="533400" y="609600"/>
                </a:cubicBezTo>
                <a:cubicBezTo>
                  <a:pt x="238811" y="609600"/>
                  <a:pt x="0" y="473136"/>
                  <a:pt x="0" y="304800"/>
                </a:cubicBezTo>
                <a:close/>
                <a:moveTo>
                  <a:pt x="31437" y="304800"/>
                </a:moveTo>
                <a:cubicBezTo>
                  <a:pt x="31437" y="455774"/>
                  <a:pt x="256173" y="578163"/>
                  <a:pt x="533400" y="578163"/>
                </a:cubicBezTo>
                <a:cubicBezTo>
                  <a:pt x="810627" y="578163"/>
                  <a:pt x="1035363" y="455774"/>
                  <a:pt x="1035363" y="304800"/>
                </a:cubicBezTo>
                <a:cubicBezTo>
                  <a:pt x="1035363" y="153826"/>
                  <a:pt x="810627" y="31437"/>
                  <a:pt x="533400" y="31437"/>
                </a:cubicBezTo>
                <a:cubicBezTo>
                  <a:pt x="256173"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 name="TextBox 3">
            <a:extLst>
              <a:ext uri="{FF2B5EF4-FFF2-40B4-BE49-F238E27FC236}">
                <a16:creationId xmlns:a16="http://schemas.microsoft.com/office/drawing/2014/main" id="{B9A723F8-8E98-A241-B765-4D6F95DE1B1C}"/>
              </a:ext>
            </a:extLst>
          </p:cNvPr>
          <p:cNvSpPr txBox="1">
            <a:spLocks noChangeArrowheads="1"/>
          </p:cNvSpPr>
          <p:nvPr/>
        </p:nvSpPr>
        <p:spPr bwMode="auto">
          <a:xfrm>
            <a:off x="4191000" y="5365750"/>
            <a:ext cx="4724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issues: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relatively faint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crowded fields/blending problems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diff metallicities … metal poor, longer P</a:t>
            </a:r>
          </a:p>
        </p:txBody>
      </p:sp>
      <p:sp>
        <p:nvSpPr>
          <p:cNvPr id="2" name="TextBox 1">
            <a:extLst>
              <a:ext uri="{FF2B5EF4-FFF2-40B4-BE49-F238E27FC236}">
                <a16:creationId xmlns:a16="http://schemas.microsoft.com/office/drawing/2014/main" id="{F6A94CE4-DEAE-9AA7-21EA-194EEA7FCE31}"/>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7</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A643D30-DE03-A44B-F3D3-5151E7865044}"/>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Stellar Populations I</a:t>
            </a:r>
          </a:p>
        </p:txBody>
      </p:sp>
      <p:sp>
        <p:nvSpPr>
          <p:cNvPr id="2" name="TextBox 1">
            <a:extLst>
              <a:ext uri="{FF2B5EF4-FFF2-40B4-BE49-F238E27FC236}">
                <a16:creationId xmlns:a16="http://schemas.microsoft.com/office/drawing/2014/main" id="{E3CE5AE6-436D-49E3-8638-3D2046059CCA}"/>
              </a:ext>
            </a:extLst>
          </p:cNvPr>
          <p:cNvSpPr txBox="1"/>
          <p:nvPr/>
        </p:nvSpPr>
        <p:spPr>
          <a:xfrm>
            <a:off x="533400" y="2916238"/>
            <a:ext cx="412750" cy="224790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40000"/>
                    <a:lumOff val="6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20000"/>
                    <a:lumOff val="8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0FFB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p>
        </p:txBody>
      </p:sp>
      <p:sp>
        <p:nvSpPr>
          <p:cNvPr id="6" name="TextBox 5">
            <a:extLst>
              <a:ext uri="{FF2B5EF4-FFF2-40B4-BE49-F238E27FC236}">
                <a16:creationId xmlns:a16="http://schemas.microsoft.com/office/drawing/2014/main" id="{79839419-DC0A-BFA7-C813-D1D496804D02}"/>
              </a:ext>
            </a:extLst>
          </p:cNvPr>
          <p:cNvSpPr txBox="1">
            <a:spLocks noChangeArrowheads="1"/>
          </p:cNvSpPr>
          <p:nvPr/>
        </p:nvSpPr>
        <p:spPr bwMode="auto">
          <a:xfrm>
            <a:off x="1371600" y="1590675"/>
            <a:ext cx="684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super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giant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2" name="TextBox 11">
            <a:extLst>
              <a:ext uri="{FF2B5EF4-FFF2-40B4-BE49-F238E27FC236}">
                <a16:creationId xmlns:a16="http://schemas.microsoft.com/office/drawing/2014/main" id="{5D68DC5A-BD00-A3BD-88B1-087E6A8E3D30}"/>
              </a:ext>
            </a:extLst>
          </p:cNvPr>
          <p:cNvSpPr txBox="1">
            <a:spLocks noChangeArrowheads="1"/>
          </p:cNvSpPr>
          <p:nvPr/>
        </p:nvSpPr>
        <p:spPr bwMode="auto">
          <a:xfrm>
            <a:off x="2692400" y="1590675"/>
            <a:ext cx="73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bright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giant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II</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66F1BDB3-8FDD-0E83-576B-8552B275FC5F}"/>
              </a:ext>
            </a:extLst>
          </p:cNvPr>
          <p:cNvSpPr txBox="1">
            <a:spLocks noChangeArrowheads="1"/>
          </p:cNvSpPr>
          <p:nvPr/>
        </p:nvSpPr>
        <p:spPr bwMode="auto">
          <a:xfrm>
            <a:off x="4002088" y="1590675"/>
            <a:ext cx="646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(reg)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giant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III</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4" name="TextBox 13">
            <a:extLst>
              <a:ext uri="{FF2B5EF4-FFF2-40B4-BE49-F238E27FC236}">
                <a16:creationId xmlns:a16="http://schemas.microsoft.com/office/drawing/2014/main" id="{2FC453FC-810C-5E89-2093-76206CDF35D0}"/>
              </a:ext>
            </a:extLst>
          </p:cNvPr>
          <p:cNvSpPr txBox="1">
            <a:spLocks noChangeArrowheads="1"/>
          </p:cNvSpPr>
          <p:nvPr/>
        </p:nvSpPr>
        <p:spPr bwMode="auto">
          <a:xfrm>
            <a:off x="5297488" y="1590675"/>
            <a:ext cx="646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sub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giant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IV</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5" name="TextBox 14">
            <a:extLst>
              <a:ext uri="{FF2B5EF4-FFF2-40B4-BE49-F238E27FC236}">
                <a16:creationId xmlns:a16="http://schemas.microsoft.com/office/drawing/2014/main" id="{12220556-C153-29EF-A4ED-D207DFD1B2DF}"/>
              </a:ext>
            </a:extLst>
          </p:cNvPr>
          <p:cNvSpPr txBox="1">
            <a:spLocks noChangeArrowheads="1"/>
          </p:cNvSpPr>
          <p:nvPr/>
        </p:nvSpPr>
        <p:spPr bwMode="auto">
          <a:xfrm>
            <a:off x="6553200" y="1590675"/>
            <a:ext cx="723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(reg)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dwarf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803E27CC-07F4-A57E-C35D-8F2A5C47E853}"/>
              </a:ext>
            </a:extLst>
          </p:cNvPr>
          <p:cNvSpPr txBox="1">
            <a:spLocks noChangeArrowheads="1"/>
          </p:cNvSpPr>
          <p:nvPr/>
        </p:nvSpPr>
        <p:spPr bwMode="auto">
          <a:xfrm>
            <a:off x="7848600" y="1590675"/>
            <a:ext cx="723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sub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dwarf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3" name="Double Bracket 2">
            <a:extLst>
              <a:ext uri="{FF2B5EF4-FFF2-40B4-BE49-F238E27FC236}">
                <a16:creationId xmlns:a16="http://schemas.microsoft.com/office/drawing/2014/main" id="{F1B2198D-9F5E-8D1B-F175-24B8E861255E}"/>
              </a:ext>
            </a:extLst>
          </p:cNvPr>
          <p:cNvSpPr/>
          <p:nvPr/>
        </p:nvSpPr>
        <p:spPr>
          <a:xfrm>
            <a:off x="13398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Double Bracket 18">
            <a:extLst>
              <a:ext uri="{FF2B5EF4-FFF2-40B4-BE49-F238E27FC236}">
                <a16:creationId xmlns:a16="http://schemas.microsoft.com/office/drawing/2014/main" id="{F0622B34-5A40-6ACB-76C0-A1CA73DACA8B}"/>
              </a:ext>
            </a:extLst>
          </p:cNvPr>
          <p:cNvSpPr/>
          <p:nvPr/>
        </p:nvSpPr>
        <p:spPr>
          <a:xfrm>
            <a:off x="26352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D3782D4B-19F8-111E-22B5-79471A35590A}"/>
              </a:ext>
            </a:extLst>
          </p:cNvPr>
          <p:cNvSpPr txBox="1">
            <a:spLocks noChangeArrowheads="1"/>
          </p:cNvSpPr>
          <p:nvPr/>
        </p:nvSpPr>
        <p:spPr bwMode="auto">
          <a:xfrm>
            <a:off x="1501775" y="38528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a:t>
            </a:r>
          </a:p>
        </p:txBody>
      </p:sp>
      <p:sp>
        <p:nvSpPr>
          <p:cNvPr id="25" name="Double Bracket 24">
            <a:extLst>
              <a:ext uri="{FF2B5EF4-FFF2-40B4-BE49-F238E27FC236}">
                <a16:creationId xmlns:a16="http://schemas.microsoft.com/office/drawing/2014/main" id="{C13CC861-B025-ADD2-6640-D6AD04A39D18}"/>
              </a:ext>
            </a:extLst>
          </p:cNvPr>
          <p:cNvSpPr/>
          <p:nvPr/>
        </p:nvSpPr>
        <p:spPr>
          <a:xfrm>
            <a:off x="39306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2F5A8544-1CB4-FD8D-BE6B-05F7FE827529}"/>
              </a:ext>
            </a:extLst>
          </p:cNvPr>
          <p:cNvSpPr txBox="1">
            <a:spLocks noChangeArrowheads="1"/>
          </p:cNvSpPr>
          <p:nvPr/>
        </p:nvSpPr>
        <p:spPr bwMode="auto">
          <a:xfrm>
            <a:off x="3970338" y="3852863"/>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8,000</a:t>
            </a:r>
          </a:p>
        </p:txBody>
      </p:sp>
      <p:sp>
        <p:nvSpPr>
          <p:cNvPr id="27" name="Double Bracket 26">
            <a:extLst>
              <a:ext uri="{FF2B5EF4-FFF2-40B4-BE49-F238E27FC236}">
                <a16:creationId xmlns:a16="http://schemas.microsoft.com/office/drawing/2014/main" id="{DC58FD32-1BE6-D469-B359-2A82A8616EDE}"/>
              </a:ext>
            </a:extLst>
          </p:cNvPr>
          <p:cNvSpPr/>
          <p:nvPr/>
        </p:nvSpPr>
        <p:spPr>
          <a:xfrm>
            <a:off x="52260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492FCCC3-41FC-9567-2371-0F6E1205FE4D}"/>
              </a:ext>
            </a:extLst>
          </p:cNvPr>
          <p:cNvSpPr txBox="1">
            <a:spLocks noChangeArrowheads="1"/>
          </p:cNvSpPr>
          <p:nvPr/>
        </p:nvSpPr>
        <p:spPr bwMode="auto">
          <a:xfrm>
            <a:off x="5194300" y="3852863"/>
            <a:ext cx="88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20,000</a:t>
            </a:r>
          </a:p>
        </p:txBody>
      </p:sp>
      <p:sp>
        <p:nvSpPr>
          <p:cNvPr id="29" name="TextBox 28">
            <a:extLst>
              <a:ext uri="{FF2B5EF4-FFF2-40B4-BE49-F238E27FC236}">
                <a16:creationId xmlns:a16="http://schemas.microsoft.com/office/drawing/2014/main" id="{A332EE05-B8D0-E79E-738F-47D348BCF354}"/>
              </a:ext>
            </a:extLst>
          </p:cNvPr>
          <p:cNvSpPr txBox="1">
            <a:spLocks noChangeArrowheads="1"/>
          </p:cNvSpPr>
          <p:nvPr/>
        </p:nvSpPr>
        <p:spPr bwMode="auto">
          <a:xfrm>
            <a:off x="2795588" y="3852863"/>
            <a:ext cx="55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a:t>
            </a:r>
          </a:p>
        </p:txBody>
      </p:sp>
      <p:sp>
        <p:nvSpPr>
          <p:cNvPr id="31" name="TextBox 30">
            <a:extLst>
              <a:ext uri="{FF2B5EF4-FFF2-40B4-BE49-F238E27FC236}">
                <a16:creationId xmlns:a16="http://schemas.microsoft.com/office/drawing/2014/main" id="{50F65F3E-94F2-B38F-6EB8-4A3D7F7ED99F}"/>
              </a:ext>
            </a:extLst>
          </p:cNvPr>
          <p:cNvSpPr txBox="1">
            <a:spLocks noChangeArrowheads="1"/>
          </p:cNvSpPr>
          <p:nvPr/>
        </p:nvSpPr>
        <p:spPr bwMode="auto">
          <a:xfrm>
            <a:off x="3048000" y="5486400"/>
            <a:ext cx="350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W (Wolf Rayet)	        </a:t>
            </a: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&lt;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S+C (AGB )stars	        </a:t>
            </a: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&lt;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white dwarfs	     </a:t>
            </a:r>
            <a:r>
              <a:rPr kumimoji="0" lang="en-US" altLang="en-US" sz="16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rPr>
              <a:t>55,000</a:t>
            </a:r>
            <a:endPar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neutron stars	    </a:t>
            </a: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unknown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black holes	    </a:t>
            </a: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unknown</a:t>
            </a:r>
          </a:p>
        </p:txBody>
      </p:sp>
      <p:sp>
        <p:nvSpPr>
          <p:cNvPr id="34" name="TextBox 33">
            <a:extLst>
              <a:ext uri="{FF2B5EF4-FFF2-40B4-BE49-F238E27FC236}">
                <a16:creationId xmlns:a16="http://schemas.microsoft.com/office/drawing/2014/main" id="{18650BCB-A969-B328-5B98-C38D988340FE}"/>
              </a:ext>
            </a:extLst>
          </p:cNvPr>
          <p:cNvSpPr txBox="1">
            <a:spLocks noChangeArrowheads="1"/>
          </p:cNvSpPr>
          <p:nvPr/>
        </p:nvSpPr>
        <p:spPr bwMode="auto">
          <a:xfrm>
            <a:off x="6450013" y="2914650"/>
            <a:ext cx="10175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&lt;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300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18,000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50,000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110,000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750,000</a:t>
            </a:r>
          </a:p>
        </p:txBody>
      </p:sp>
      <p:sp>
        <p:nvSpPr>
          <p:cNvPr id="18" name="TextBox 17">
            <a:extLst>
              <a:ext uri="{FF2B5EF4-FFF2-40B4-BE49-F238E27FC236}">
                <a16:creationId xmlns:a16="http://schemas.microsoft.com/office/drawing/2014/main" id="{ECDD4961-9EC1-EC76-F8D1-C77CA63F401F}"/>
              </a:ext>
            </a:extLst>
          </p:cNvPr>
          <p:cNvSpPr txBox="1">
            <a:spLocks noChangeArrowheads="1"/>
          </p:cNvSpPr>
          <p:nvPr/>
        </p:nvSpPr>
        <p:spPr bwMode="auto">
          <a:xfrm>
            <a:off x="3270250" y="801688"/>
            <a:ext cx="2825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 million stars</a:t>
            </a:r>
          </a:p>
        </p:txBody>
      </p:sp>
      <p:sp>
        <p:nvSpPr>
          <p:cNvPr id="36" name="TextBox 35">
            <a:extLst>
              <a:ext uri="{FF2B5EF4-FFF2-40B4-BE49-F238E27FC236}">
                <a16:creationId xmlns:a16="http://schemas.microsoft.com/office/drawing/2014/main" id="{08F9431F-8250-F5CA-4B06-20198144568B}"/>
              </a:ext>
            </a:extLst>
          </p:cNvPr>
          <p:cNvSpPr txBox="1">
            <a:spLocks noChangeArrowheads="1"/>
          </p:cNvSpPr>
          <p:nvPr/>
        </p:nvSpPr>
        <p:spPr bwMode="auto">
          <a:xfrm>
            <a:off x="7872413" y="2914650"/>
            <a:ext cx="76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300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rPr>
              <a:t>5,000</a:t>
            </a:r>
          </a:p>
        </p:txBody>
      </p:sp>
      <p:sp>
        <p:nvSpPr>
          <p:cNvPr id="4" name="TextBox 3">
            <a:extLst>
              <a:ext uri="{FF2B5EF4-FFF2-40B4-BE49-F238E27FC236}">
                <a16:creationId xmlns:a16="http://schemas.microsoft.com/office/drawing/2014/main" id="{E2BA41B5-5164-7F9F-4C55-8951DD620160}"/>
              </a:ext>
            </a:extLst>
          </p:cNvPr>
          <p:cNvSpPr txBox="1"/>
          <p:nvPr/>
        </p:nvSpPr>
        <p:spPr>
          <a:xfrm>
            <a:off x="8448606" y="5638800"/>
            <a:ext cx="529312"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T</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14019" name="Rectangle 2">
            <a:extLst>
              <a:ext uri="{FF2B5EF4-FFF2-40B4-BE49-F238E27FC236}">
                <a16:creationId xmlns:a16="http://schemas.microsoft.com/office/drawing/2014/main" id="{FCDF433A-733C-CE0B-0727-239C6233B52A}"/>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Stellar Populations</a:t>
            </a:r>
          </a:p>
        </p:txBody>
      </p:sp>
      <p:sp>
        <p:nvSpPr>
          <p:cNvPr id="162820" name="TextBox 1">
            <a:extLst>
              <a:ext uri="{FF2B5EF4-FFF2-40B4-BE49-F238E27FC236}">
                <a16:creationId xmlns:a16="http://schemas.microsoft.com/office/drawing/2014/main" id="{3091B3FE-A720-76C6-1299-9881575F5D8A}"/>
              </a:ext>
            </a:extLst>
          </p:cNvPr>
          <p:cNvSpPr txBox="1">
            <a:spLocks noChangeArrowheads="1"/>
          </p:cNvSpPr>
          <p:nvPr/>
        </p:nvSpPr>
        <p:spPr bwMode="auto">
          <a:xfrm>
            <a:off x="6507162" y="990600"/>
            <a:ext cx="2179638"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5 Characteristics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composition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magnetism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rotation/convection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luminosity class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evolutionary state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(multiplicity)</a:t>
            </a:r>
          </a:p>
        </p:txBody>
      </p:sp>
      <p:pic>
        <p:nvPicPr>
          <p:cNvPr id="3" name="Picture 2" descr="A colorful circle with white circle in center&#10;&#10;Description automatically generated">
            <a:extLst>
              <a:ext uri="{FF2B5EF4-FFF2-40B4-BE49-F238E27FC236}">
                <a16:creationId xmlns:a16="http://schemas.microsoft.com/office/drawing/2014/main" id="{DDBE7344-3F25-CE5A-F699-62335D9CB314}"/>
              </a:ext>
            </a:extLst>
          </p:cNvPr>
          <p:cNvPicPr>
            <a:picLocks noChangeAspect="1"/>
          </p:cNvPicPr>
          <p:nvPr/>
        </p:nvPicPr>
        <p:blipFill>
          <a:blip r:embed="rId3"/>
          <a:stretch>
            <a:fillRect/>
          </a:stretch>
        </p:blipFill>
        <p:spPr>
          <a:xfrm>
            <a:off x="63094" y="757842"/>
            <a:ext cx="6490106" cy="5947757"/>
          </a:xfrm>
          <a:prstGeom prst="rect">
            <a:avLst/>
          </a:prstGeom>
        </p:spPr>
      </p:pic>
      <p:sp>
        <p:nvSpPr>
          <p:cNvPr id="2" name="TextBox 1">
            <a:extLst>
              <a:ext uri="{FF2B5EF4-FFF2-40B4-BE49-F238E27FC236}">
                <a16:creationId xmlns:a16="http://schemas.microsoft.com/office/drawing/2014/main" id="{1DDDADD8-7898-F5C0-2691-96353CA69028}"/>
              </a:ext>
            </a:extLst>
          </p:cNvPr>
          <p:cNvSpPr txBox="1"/>
          <p:nvPr/>
        </p:nvSpPr>
        <p:spPr>
          <a:xfrm>
            <a:off x="8448606" y="5638800"/>
            <a:ext cx="529312"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Proposal Future Bits</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609600" y="945344"/>
            <a:ext cx="3505200" cy="27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sng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Thursday 04 APR</a:t>
            </a:r>
            <a:endParaRPr kumimoji="0" lang="en-US" sz="28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Budget and Justification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Thursday 11 APR</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Facilities and Mentoring</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Thursday 25 APR</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Final Proposal = 5 pieces</a:t>
            </a: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white paper with black text&#10;&#10;Description automatically generated">
            <a:extLst>
              <a:ext uri="{FF2B5EF4-FFF2-40B4-BE49-F238E27FC236}">
                <a16:creationId xmlns:a16="http://schemas.microsoft.com/office/drawing/2014/main" id="{E0F53B53-48C5-AC5D-0692-1FF2E4B5F0FB}"/>
              </a:ext>
            </a:extLst>
          </p:cNvPr>
          <p:cNvPicPr>
            <a:picLocks noChangeAspect="1"/>
          </p:cNvPicPr>
          <p:nvPr/>
        </p:nvPicPr>
        <p:blipFill>
          <a:blip r:embed="rId5"/>
          <a:stretch>
            <a:fillRect/>
          </a:stretch>
        </p:blipFill>
        <p:spPr>
          <a:xfrm>
            <a:off x="4876800" y="830656"/>
            <a:ext cx="3657600" cy="3512744"/>
          </a:xfrm>
          <a:prstGeom prst="rect">
            <a:avLst/>
          </a:prstGeom>
        </p:spPr>
      </p:pic>
    </p:spTree>
    <p:extLst>
      <p:ext uri="{BB962C8B-B14F-4D97-AF65-F5344CB8AC3E}">
        <p14:creationId xmlns:p14="http://schemas.microsoft.com/office/powerpoint/2010/main" val="24833999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7521" name="Picture 4" descr="Screen Shot 2020-02-05 at 3.38.25 PM.png">
            <a:extLst>
              <a:ext uri="{FF2B5EF4-FFF2-40B4-BE49-F238E27FC236}">
                <a16:creationId xmlns:a16="http://schemas.microsoft.com/office/drawing/2014/main" id="{52042D23-38BE-8119-54F7-4CED572167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698500"/>
            <a:ext cx="88519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a:extLst>
              <a:ext uri="{FF2B5EF4-FFF2-40B4-BE49-F238E27FC236}">
                <a16:creationId xmlns:a16="http://schemas.microsoft.com/office/drawing/2014/main" id="{13951D5D-BAE0-773C-541B-91BD1064A02A}"/>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32 Open Clusters in Gaia</a:t>
            </a:r>
          </a:p>
        </p:txBody>
      </p:sp>
      <p:sp>
        <p:nvSpPr>
          <p:cNvPr id="3" name="TextBox 2">
            <a:extLst>
              <a:ext uri="{FF2B5EF4-FFF2-40B4-BE49-F238E27FC236}">
                <a16:creationId xmlns:a16="http://schemas.microsoft.com/office/drawing/2014/main" id="{F484EC68-34ED-8FCE-2B41-58B24412F01E}"/>
              </a:ext>
            </a:extLst>
          </p:cNvPr>
          <p:cNvSpPr txBox="1">
            <a:spLocks noChangeArrowheads="1"/>
          </p:cNvSpPr>
          <p:nvPr/>
        </p:nvSpPr>
        <p:spPr bwMode="auto">
          <a:xfrm>
            <a:off x="6096000" y="3479800"/>
            <a:ext cx="2320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young clusters have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 dwarfs settling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onto main sequences</a:t>
            </a:r>
          </a:p>
        </p:txBody>
      </p:sp>
      <p:sp>
        <p:nvSpPr>
          <p:cNvPr id="7" name="TextBox 6">
            <a:extLst>
              <a:ext uri="{FF2B5EF4-FFF2-40B4-BE49-F238E27FC236}">
                <a16:creationId xmlns:a16="http://schemas.microsoft.com/office/drawing/2014/main" id="{05F8100C-6AA5-5CAD-F44E-3CC5933D8F94}"/>
              </a:ext>
            </a:extLst>
          </p:cNvPr>
          <p:cNvSpPr txBox="1">
            <a:spLocks noChangeArrowheads="1"/>
          </p:cNvSpPr>
          <p:nvPr/>
        </p:nvSpPr>
        <p:spPr bwMode="auto">
          <a:xfrm>
            <a:off x="4392613" y="2286000"/>
            <a:ext cx="330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old clusters have RG branches</a:t>
            </a:r>
          </a:p>
        </p:txBody>
      </p:sp>
      <p:sp>
        <p:nvSpPr>
          <p:cNvPr id="8" name="TextBox 7">
            <a:extLst>
              <a:ext uri="{FF2B5EF4-FFF2-40B4-BE49-F238E27FC236}">
                <a16:creationId xmlns:a16="http://schemas.microsoft.com/office/drawing/2014/main" id="{C1A27A2C-BD1B-8C8F-CE01-C62002BB6406}"/>
              </a:ext>
            </a:extLst>
          </p:cNvPr>
          <p:cNvSpPr txBox="1">
            <a:spLocks noChangeArrowheads="1"/>
          </p:cNvSpPr>
          <p:nvPr/>
        </p:nvSpPr>
        <p:spPr bwMode="auto">
          <a:xfrm>
            <a:off x="1344613" y="4473575"/>
            <a:ext cx="2236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young clusters have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no white dwarfs yet</a:t>
            </a:r>
          </a:p>
        </p:txBody>
      </p:sp>
      <p:sp>
        <p:nvSpPr>
          <p:cNvPr id="9" name="TextBox 8">
            <a:extLst>
              <a:ext uri="{FF2B5EF4-FFF2-40B4-BE49-F238E27FC236}">
                <a16:creationId xmlns:a16="http://schemas.microsoft.com/office/drawing/2014/main" id="{73C75BE7-7F99-E8C1-382F-E9CE83FD7D15}"/>
              </a:ext>
            </a:extLst>
          </p:cNvPr>
          <p:cNvSpPr txBox="1">
            <a:spLocks noChangeArrowheads="1"/>
          </p:cNvSpPr>
          <p:nvPr/>
        </p:nvSpPr>
        <p:spPr bwMode="auto">
          <a:xfrm>
            <a:off x="4056063" y="22860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1</a:t>
            </a:r>
          </a:p>
        </p:txBody>
      </p:sp>
      <p:sp>
        <p:nvSpPr>
          <p:cNvPr id="10" name="TextBox 9">
            <a:extLst>
              <a:ext uri="{FF2B5EF4-FFF2-40B4-BE49-F238E27FC236}">
                <a16:creationId xmlns:a16="http://schemas.microsoft.com/office/drawing/2014/main" id="{1F3A0664-8576-4BF7-5118-268818FF81D7}"/>
              </a:ext>
            </a:extLst>
          </p:cNvPr>
          <p:cNvSpPr txBox="1">
            <a:spLocks noChangeArrowheads="1"/>
          </p:cNvSpPr>
          <p:nvPr/>
        </p:nvSpPr>
        <p:spPr bwMode="auto">
          <a:xfrm>
            <a:off x="5867400" y="3808413"/>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3</a:t>
            </a:r>
          </a:p>
        </p:txBody>
      </p:sp>
      <p:sp>
        <p:nvSpPr>
          <p:cNvPr id="11" name="TextBox 10">
            <a:extLst>
              <a:ext uri="{FF2B5EF4-FFF2-40B4-BE49-F238E27FC236}">
                <a16:creationId xmlns:a16="http://schemas.microsoft.com/office/drawing/2014/main" id="{9C942C5C-4164-429F-3D28-9B88A32ECECE}"/>
              </a:ext>
            </a:extLst>
          </p:cNvPr>
          <p:cNvSpPr txBox="1">
            <a:spLocks noChangeArrowheads="1"/>
          </p:cNvSpPr>
          <p:nvPr/>
        </p:nvSpPr>
        <p:spPr bwMode="auto">
          <a:xfrm>
            <a:off x="1066800" y="44958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2</a:t>
            </a:r>
          </a:p>
        </p:txBody>
      </p:sp>
      <p:sp>
        <p:nvSpPr>
          <p:cNvPr id="12" name="TextBox 11">
            <a:extLst>
              <a:ext uri="{FF2B5EF4-FFF2-40B4-BE49-F238E27FC236}">
                <a16:creationId xmlns:a16="http://schemas.microsoft.com/office/drawing/2014/main" id="{41518C4F-9F6F-8CAD-0250-12C1A8CB9FB9}"/>
              </a:ext>
            </a:extLst>
          </p:cNvPr>
          <p:cNvSpPr txBox="1">
            <a:spLocks noChangeArrowheads="1"/>
          </p:cNvSpPr>
          <p:nvPr/>
        </p:nvSpPr>
        <p:spPr bwMode="auto">
          <a:xfrm>
            <a:off x="7924800" y="54102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4</a:t>
            </a:r>
          </a:p>
        </p:txBody>
      </p:sp>
      <p:sp>
        <p:nvSpPr>
          <p:cNvPr id="13" name="TextBox 12">
            <a:extLst>
              <a:ext uri="{FF2B5EF4-FFF2-40B4-BE49-F238E27FC236}">
                <a16:creationId xmlns:a16="http://schemas.microsoft.com/office/drawing/2014/main" id="{5F79415C-559E-65E3-A772-7E0D3C8609E2}"/>
              </a:ext>
            </a:extLst>
          </p:cNvPr>
          <p:cNvSpPr txBox="1">
            <a:spLocks noChangeArrowheads="1"/>
          </p:cNvSpPr>
          <p:nvPr/>
        </p:nvSpPr>
        <p:spPr bwMode="auto">
          <a:xfrm>
            <a:off x="6818313" y="5772150"/>
            <a:ext cx="954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Hyades</a:t>
            </a:r>
          </a:p>
        </p:txBody>
      </p:sp>
      <p:sp>
        <p:nvSpPr>
          <p:cNvPr id="14" name="TextBox 13">
            <a:extLst>
              <a:ext uri="{FF2B5EF4-FFF2-40B4-BE49-F238E27FC236}">
                <a16:creationId xmlns:a16="http://schemas.microsoft.com/office/drawing/2014/main" id="{566F9480-FA93-F9BB-EBE9-3071192769FD}"/>
              </a:ext>
            </a:extLst>
          </p:cNvPr>
          <p:cNvSpPr txBox="1">
            <a:spLocks noChangeArrowheads="1"/>
          </p:cNvSpPr>
          <p:nvPr/>
        </p:nvSpPr>
        <p:spPr bwMode="auto">
          <a:xfrm>
            <a:off x="4495800" y="569595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M0</a:t>
            </a:r>
          </a:p>
        </p:txBody>
      </p:sp>
      <p:sp>
        <p:nvSpPr>
          <p:cNvPr id="15" name="TextBox 14">
            <a:extLst>
              <a:ext uri="{FF2B5EF4-FFF2-40B4-BE49-F238E27FC236}">
                <a16:creationId xmlns:a16="http://schemas.microsoft.com/office/drawing/2014/main" id="{ABC29649-2B8E-7FBC-24D2-C6BA894369E8}"/>
              </a:ext>
            </a:extLst>
          </p:cNvPr>
          <p:cNvSpPr txBox="1">
            <a:spLocks noChangeArrowheads="1"/>
          </p:cNvSpPr>
          <p:nvPr/>
        </p:nvSpPr>
        <p:spPr bwMode="auto">
          <a:xfrm>
            <a:off x="5707063" y="569595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M3</a:t>
            </a:r>
          </a:p>
        </p:txBody>
      </p:sp>
      <p:sp>
        <p:nvSpPr>
          <p:cNvPr id="16" name="TextBox 15">
            <a:extLst>
              <a:ext uri="{FF2B5EF4-FFF2-40B4-BE49-F238E27FC236}">
                <a16:creationId xmlns:a16="http://schemas.microsoft.com/office/drawing/2014/main" id="{8B87A039-3A87-4B6E-BB56-7513509FA24E}"/>
              </a:ext>
            </a:extLst>
          </p:cNvPr>
          <p:cNvSpPr txBox="1">
            <a:spLocks noChangeArrowheads="1"/>
          </p:cNvSpPr>
          <p:nvPr/>
        </p:nvSpPr>
        <p:spPr bwMode="auto">
          <a:xfrm>
            <a:off x="8678863" y="5684838"/>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M5</a:t>
            </a:r>
          </a:p>
        </p:txBody>
      </p:sp>
      <p:sp>
        <p:nvSpPr>
          <p:cNvPr id="107534" name="TextBox 1">
            <a:extLst>
              <a:ext uri="{FF2B5EF4-FFF2-40B4-BE49-F238E27FC236}">
                <a16:creationId xmlns:a16="http://schemas.microsoft.com/office/drawing/2014/main" id="{A0F82C0F-2BA9-D37F-16CD-B33D0D73F44D}"/>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sp>
        <p:nvSpPr>
          <p:cNvPr id="17" name="Donut 16">
            <a:extLst>
              <a:ext uri="{FF2B5EF4-FFF2-40B4-BE49-F238E27FC236}">
                <a16:creationId xmlns:a16="http://schemas.microsoft.com/office/drawing/2014/main" id="{BAC858BD-8D55-57A1-616A-B3D18851DF13}"/>
              </a:ext>
            </a:extLst>
          </p:cNvPr>
          <p:cNvSpPr>
            <a:spLocks/>
          </p:cNvSpPr>
          <p:nvPr/>
        </p:nvSpPr>
        <p:spPr bwMode="auto">
          <a:xfrm rot="10800000" flipV="1">
            <a:off x="2667000" y="15240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648ACDDB-FCD7-683E-9F2E-CD1C885E3EA2}"/>
              </a:ext>
            </a:extLst>
          </p:cNvPr>
          <p:cNvSpPr txBox="1">
            <a:spLocks noChangeArrowheads="1"/>
          </p:cNvSpPr>
          <p:nvPr/>
        </p:nvSpPr>
        <p:spPr bwMode="auto">
          <a:xfrm>
            <a:off x="2971800" y="5695950"/>
            <a:ext cx="498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8B08"/>
                </a:solidFill>
                <a:effectLst/>
                <a:uLnTx/>
                <a:uFillTx/>
                <a:latin typeface="Times New Roman" panose="02020603050405020304" pitchFamily="18" charset="0"/>
                <a:ea typeface="ＭＳ Ｐゴシック" panose="020B0600070205080204" pitchFamily="34" charset="-128"/>
                <a:cs typeface="+mn-cs"/>
              </a:rPr>
              <a:t>K0</a:t>
            </a:r>
          </a:p>
        </p:txBody>
      </p:sp>
      <p:sp>
        <p:nvSpPr>
          <p:cNvPr id="19" name="Donut 16">
            <a:extLst>
              <a:ext uri="{FF2B5EF4-FFF2-40B4-BE49-F238E27FC236}">
                <a16:creationId xmlns:a16="http://schemas.microsoft.com/office/drawing/2014/main" id="{CFE9EACE-49BE-A123-D8A3-83ECA18A44EF}"/>
              </a:ext>
            </a:extLst>
          </p:cNvPr>
          <p:cNvSpPr>
            <a:spLocks/>
          </p:cNvSpPr>
          <p:nvPr/>
        </p:nvSpPr>
        <p:spPr bwMode="auto">
          <a:xfrm rot="10800000" flipV="1">
            <a:off x="8391525" y="685800"/>
            <a:ext cx="762000" cy="555625"/>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8E572CE0-A77D-9F26-83E5-3ED92CDAA3C6}"/>
              </a:ext>
            </a:extLst>
          </p:cNvPr>
          <p:cNvSpPr txBox="1"/>
          <p:nvPr/>
        </p:nvSpPr>
        <p:spPr>
          <a:xfrm>
            <a:off x="2190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8</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7" name="Picture 3" descr="Screen Shot 2020-02-05 at 3.44.46 PM.png">
            <a:extLst>
              <a:ext uri="{FF2B5EF4-FFF2-40B4-BE49-F238E27FC236}">
                <a16:creationId xmlns:a16="http://schemas.microsoft.com/office/drawing/2014/main" id="{18AC664D-A6A2-581F-C635-AB21D1BC4B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749300"/>
            <a:ext cx="89281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a:extLst>
              <a:ext uri="{FF2B5EF4-FFF2-40B4-BE49-F238E27FC236}">
                <a16:creationId xmlns:a16="http://schemas.microsoft.com/office/drawing/2014/main" id="{57F081C1-CBDC-D13F-B7A4-176454D3B3E9}"/>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14 Globular Clusters in Gaia</a:t>
            </a:r>
          </a:p>
        </p:txBody>
      </p:sp>
      <p:sp>
        <p:nvSpPr>
          <p:cNvPr id="3" name="TextBox 2">
            <a:extLst>
              <a:ext uri="{FF2B5EF4-FFF2-40B4-BE49-F238E27FC236}">
                <a16:creationId xmlns:a16="http://schemas.microsoft.com/office/drawing/2014/main" id="{C9A079C4-E843-0313-19C9-6FACAEE00E00}"/>
              </a:ext>
            </a:extLst>
          </p:cNvPr>
          <p:cNvSpPr txBox="1">
            <a:spLocks noChangeArrowheads="1"/>
          </p:cNvSpPr>
          <p:nvPr/>
        </p:nvSpPr>
        <p:spPr bwMode="auto">
          <a:xfrm>
            <a:off x="869950" y="1600200"/>
            <a:ext cx="2711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metal-poor clusters have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blue horizontal branches</a:t>
            </a:r>
          </a:p>
        </p:txBody>
      </p:sp>
      <p:sp>
        <p:nvSpPr>
          <p:cNvPr id="7" name="TextBox 6">
            <a:extLst>
              <a:ext uri="{FF2B5EF4-FFF2-40B4-BE49-F238E27FC236}">
                <a16:creationId xmlns:a16="http://schemas.microsoft.com/office/drawing/2014/main" id="{014CB0F1-4565-41F5-D7BC-9CFB59CF61C4}"/>
              </a:ext>
            </a:extLst>
          </p:cNvPr>
          <p:cNvSpPr txBox="1">
            <a:spLocks noChangeArrowheads="1"/>
          </p:cNvSpPr>
          <p:nvPr/>
        </p:nvSpPr>
        <p:spPr bwMode="auto">
          <a:xfrm>
            <a:off x="5510213" y="2035175"/>
            <a:ext cx="2782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metal-rich clusters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have redder RG branches</a:t>
            </a:r>
          </a:p>
        </p:txBody>
      </p:sp>
      <p:sp>
        <p:nvSpPr>
          <p:cNvPr id="8" name="TextBox 7">
            <a:extLst>
              <a:ext uri="{FF2B5EF4-FFF2-40B4-BE49-F238E27FC236}">
                <a16:creationId xmlns:a16="http://schemas.microsoft.com/office/drawing/2014/main" id="{55E5B1B4-7EB5-002F-1E90-06163E6E3440}"/>
              </a:ext>
            </a:extLst>
          </p:cNvPr>
          <p:cNvSpPr txBox="1">
            <a:spLocks noChangeArrowheads="1"/>
          </p:cNvSpPr>
          <p:nvPr/>
        </p:nvSpPr>
        <p:spPr bwMode="auto">
          <a:xfrm>
            <a:off x="1744663" y="22860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2</a:t>
            </a:r>
          </a:p>
        </p:txBody>
      </p:sp>
      <p:sp>
        <p:nvSpPr>
          <p:cNvPr id="111622" name="TextBox 8">
            <a:extLst>
              <a:ext uri="{FF2B5EF4-FFF2-40B4-BE49-F238E27FC236}">
                <a16:creationId xmlns:a16="http://schemas.microsoft.com/office/drawing/2014/main" id="{5AAC12F1-7E5A-5382-494E-426AC58C1EBC}"/>
              </a:ext>
            </a:extLst>
          </p:cNvPr>
          <p:cNvSpPr txBox="1">
            <a:spLocks noChangeArrowheads="1"/>
          </p:cNvSpPr>
          <p:nvPr/>
        </p:nvSpPr>
        <p:spPr bwMode="auto">
          <a:xfrm>
            <a:off x="4208463" y="24384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1</a:t>
            </a:r>
          </a:p>
        </p:txBody>
      </p:sp>
      <p:sp>
        <p:nvSpPr>
          <p:cNvPr id="10" name="TextBox 9">
            <a:extLst>
              <a:ext uri="{FF2B5EF4-FFF2-40B4-BE49-F238E27FC236}">
                <a16:creationId xmlns:a16="http://schemas.microsoft.com/office/drawing/2014/main" id="{3B41B107-1B11-CAE3-DF9A-7B66C79D9BF6}"/>
              </a:ext>
            </a:extLst>
          </p:cNvPr>
          <p:cNvSpPr txBox="1">
            <a:spLocks noChangeArrowheads="1"/>
          </p:cNvSpPr>
          <p:nvPr/>
        </p:nvSpPr>
        <p:spPr bwMode="auto">
          <a:xfrm>
            <a:off x="1981200" y="38100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3</a:t>
            </a:r>
          </a:p>
        </p:txBody>
      </p:sp>
      <p:sp>
        <p:nvSpPr>
          <p:cNvPr id="11" name="TextBox 10">
            <a:extLst>
              <a:ext uri="{FF2B5EF4-FFF2-40B4-BE49-F238E27FC236}">
                <a16:creationId xmlns:a16="http://schemas.microsoft.com/office/drawing/2014/main" id="{F913AD1D-CC9A-76F1-1B72-463A00E3B712}"/>
              </a:ext>
            </a:extLst>
          </p:cNvPr>
          <p:cNvSpPr txBox="1">
            <a:spLocks noChangeArrowheads="1"/>
          </p:cNvSpPr>
          <p:nvPr/>
        </p:nvSpPr>
        <p:spPr bwMode="auto">
          <a:xfrm>
            <a:off x="5486400" y="203835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1</a:t>
            </a:r>
          </a:p>
        </p:txBody>
      </p:sp>
      <p:sp>
        <p:nvSpPr>
          <p:cNvPr id="12" name="TextBox 11">
            <a:extLst>
              <a:ext uri="{FF2B5EF4-FFF2-40B4-BE49-F238E27FC236}">
                <a16:creationId xmlns:a16="http://schemas.microsoft.com/office/drawing/2014/main" id="{5A70DC3B-F2CD-2908-44F9-3620EA84FF65}"/>
              </a:ext>
            </a:extLst>
          </p:cNvPr>
          <p:cNvSpPr txBox="1">
            <a:spLocks noChangeArrowheads="1"/>
          </p:cNvSpPr>
          <p:nvPr/>
        </p:nvSpPr>
        <p:spPr bwMode="auto">
          <a:xfrm>
            <a:off x="1866900" y="4016375"/>
            <a:ext cx="1181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blue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stragglers</a:t>
            </a:r>
          </a:p>
        </p:txBody>
      </p:sp>
      <p:sp>
        <p:nvSpPr>
          <p:cNvPr id="13" name="TextBox 12">
            <a:extLst>
              <a:ext uri="{FF2B5EF4-FFF2-40B4-BE49-F238E27FC236}">
                <a16:creationId xmlns:a16="http://schemas.microsoft.com/office/drawing/2014/main" id="{B1DEAFCB-31FA-09D0-DA94-133EA135288F}"/>
              </a:ext>
            </a:extLst>
          </p:cNvPr>
          <p:cNvSpPr txBox="1">
            <a:spLocks noChangeArrowheads="1"/>
          </p:cNvSpPr>
          <p:nvPr/>
        </p:nvSpPr>
        <p:spPr bwMode="auto">
          <a:xfrm>
            <a:off x="1447800" y="4800600"/>
            <a:ext cx="18478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formed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not cluster members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collision/merger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 transfer</a:t>
            </a:r>
          </a:p>
        </p:txBody>
      </p:sp>
      <p:sp>
        <p:nvSpPr>
          <p:cNvPr id="14" name="TextBox 13">
            <a:extLst>
              <a:ext uri="{FF2B5EF4-FFF2-40B4-BE49-F238E27FC236}">
                <a16:creationId xmlns:a16="http://schemas.microsoft.com/office/drawing/2014/main" id="{A10F4930-3793-19F8-1473-C31FDDCA4BC6}"/>
              </a:ext>
            </a:extLst>
          </p:cNvPr>
          <p:cNvSpPr txBox="1">
            <a:spLocks noChangeArrowheads="1"/>
          </p:cNvSpPr>
          <p:nvPr/>
        </p:nvSpPr>
        <p:spPr bwMode="auto">
          <a:xfrm>
            <a:off x="1449388" y="4800600"/>
            <a:ext cx="1847850" cy="1077913"/>
          </a:xfrm>
          <a:prstGeom prst="rect">
            <a:avLst/>
          </a:prstGeom>
          <a:noFill/>
          <a:ln>
            <a:noFill/>
          </a:ln>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sngStrike" kern="1200" cap="none" spc="0" normalizeH="0" baseline="0" noProof="0" dirty="0">
                <a:ln>
                  <a:noFill/>
                </a:ln>
                <a:solidFill>
                  <a:srgbClr val="FF0000"/>
                </a:solidFill>
                <a:effectLst/>
                <a:uLnTx/>
                <a:uFillTx/>
                <a:latin typeface="Times New Roman" charset="0"/>
                <a:ea typeface="ＭＳ Ｐゴシック" charset="0"/>
                <a:cs typeface="Times New Roman" charset="0"/>
              </a:rPr>
              <a:t>formed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sngStrike" kern="1200" cap="none" spc="0" normalizeH="0" baseline="0" noProof="0" dirty="0">
                <a:ln>
                  <a:noFill/>
                </a:ln>
                <a:solidFill>
                  <a:srgbClr val="FF0000"/>
                </a:solidFill>
                <a:effectLst/>
                <a:uLnTx/>
                <a:uFillTx/>
                <a:latin typeface="Times New Roman" charset="0"/>
                <a:ea typeface="ＭＳ Ｐゴシック" charset="0"/>
                <a:cs typeface="Times New Roman" charset="0"/>
              </a:rPr>
              <a:t>not cluster members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8000"/>
                </a:solidFill>
                <a:effectLst/>
                <a:uLnTx/>
                <a:uFillTx/>
                <a:latin typeface="Times New Roman" charset="0"/>
                <a:ea typeface="ＭＳ Ｐゴシック" charset="0"/>
                <a:cs typeface="Times New Roman" charset="0"/>
              </a:rPr>
              <a:t>collision/merger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8000"/>
                </a:solidFill>
                <a:effectLst/>
                <a:uLnTx/>
                <a:uFillTx/>
                <a:latin typeface="Times New Roman" charset="0"/>
                <a:ea typeface="ＭＳ Ｐゴシック" charset="0"/>
                <a:cs typeface="Times New Roman" charset="0"/>
              </a:rPr>
              <a:t>mass transfer</a:t>
            </a:r>
          </a:p>
        </p:txBody>
      </p:sp>
      <p:sp>
        <p:nvSpPr>
          <p:cNvPr id="111628" name="TextBox 1">
            <a:extLst>
              <a:ext uri="{FF2B5EF4-FFF2-40B4-BE49-F238E27FC236}">
                <a16:creationId xmlns:a16="http://schemas.microsoft.com/office/drawing/2014/main" id="{67A0C40B-41CB-DCC4-111D-6453B10CF08E}"/>
              </a:ext>
            </a:extLst>
          </p:cNvPr>
          <p:cNvSpPr txBox="1">
            <a:spLocks noChangeArrowheads="1"/>
          </p:cNvSpPr>
          <p:nvPr/>
        </p:nvSpPr>
        <p:spPr bwMode="auto">
          <a:xfrm>
            <a:off x="7097713" y="64008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Babusiaux+ (2018)</a:t>
            </a:r>
          </a:p>
        </p:txBody>
      </p:sp>
      <p:sp>
        <p:nvSpPr>
          <p:cNvPr id="15" name="Donut 16">
            <a:extLst>
              <a:ext uri="{FF2B5EF4-FFF2-40B4-BE49-F238E27FC236}">
                <a16:creationId xmlns:a16="http://schemas.microsoft.com/office/drawing/2014/main" id="{4815ABCC-68C5-F366-1369-51780B40D6CB}"/>
              </a:ext>
            </a:extLst>
          </p:cNvPr>
          <p:cNvSpPr>
            <a:spLocks/>
          </p:cNvSpPr>
          <p:nvPr/>
        </p:nvSpPr>
        <p:spPr bwMode="auto">
          <a:xfrm rot="10800000" flipV="1">
            <a:off x="8305800" y="663575"/>
            <a:ext cx="762000" cy="555625"/>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AF881BAD-2AE4-F221-68B2-4B6A99F78DE8}"/>
              </a:ext>
            </a:extLst>
          </p:cNvPr>
          <p:cNvSpPr txBox="1"/>
          <p:nvPr/>
        </p:nvSpPr>
        <p:spPr>
          <a:xfrm>
            <a:off x="1428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9</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14C8DBB7-D097-394E-A9BB-40B185F0F5A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HR Diagram</a:t>
            </a:r>
          </a:p>
        </p:txBody>
      </p:sp>
      <p:pic>
        <p:nvPicPr>
          <p:cNvPr id="138242" name="Picture 2" descr="Screen Shot 2020-02-10 at 3.46.57 PM.png">
            <a:extLst>
              <a:ext uri="{FF2B5EF4-FFF2-40B4-BE49-F238E27FC236}">
                <a16:creationId xmlns:a16="http://schemas.microsoft.com/office/drawing/2014/main" id="{2D47D4F6-52D2-674C-8759-B397E71E9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65188"/>
            <a:ext cx="6197600"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Box 2">
            <a:extLst>
              <a:ext uri="{FF2B5EF4-FFF2-40B4-BE49-F238E27FC236}">
                <a16:creationId xmlns:a16="http://schemas.microsoft.com/office/drawing/2014/main" id="{3BF1161A-E2A1-624A-888D-39F2E09EF77B}"/>
              </a:ext>
            </a:extLst>
          </p:cNvPr>
          <p:cNvSpPr txBox="1">
            <a:spLocks noChangeArrowheads="1"/>
          </p:cNvSpPr>
          <p:nvPr/>
        </p:nvSpPr>
        <p:spPr bwMode="auto">
          <a:xfrm>
            <a:off x="2238375" y="5119688"/>
            <a:ext cx="352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Zapf Dingbats" pitchFamily="-84" charset="2"/>
                <a:ea typeface="ＭＳ Ｐゴシック" panose="020B0600070205080204" pitchFamily="34" charset="-128"/>
                <a:cs typeface="+mn-cs"/>
                <a:sym typeface="Zapf Dingbats" pitchFamily="-84" charset="2"/>
              </a:rPr>
              <a:t>★</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8244" name="TextBox 5">
            <a:extLst>
              <a:ext uri="{FF2B5EF4-FFF2-40B4-BE49-F238E27FC236}">
                <a16:creationId xmlns:a16="http://schemas.microsoft.com/office/drawing/2014/main" id="{7EE6CAC8-FBDD-4145-B1F4-2D1DA29BDF36}"/>
              </a:ext>
            </a:extLst>
          </p:cNvPr>
          <p:cNvSpPr txBox="1">
            <a:spLocks noChangeArrowheads="1"/>
          </p:cNvSpPr>
          <p:nvPr/>
        </p:nvSpPr>
        <p:spPr bwMode="auto">
          <a:xfrm>
            <a:off x="546100" y="4179888"/>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38245" name="TextBox 4">
            <a:extLst>
              <a:ext uri="{FF2B5EF4-FFF2-40B4-BE49-F238E27FC236}">
                <a16:creationId xmlns:a16="http://schemas.microsoft.com/office/drawing/2014/main" id="{FD2F5A33-FD70-5141-B821-F847E5AC1579}"/>
              </a:ext>
            </a:extLst>
          </p:cNvPr>
          <p:cNvSpPr txBox="1">
            <a:spLocks noChangeArrowheads="1"/>
          </p:cNvSpPr>
          <p:nvPr/>
        </p:nvSpPr>
        <p:spPr bwMode="auto">
          <a:xfrm>
            <a:off x="2255838" y="5773738"/>
            <a:ext cx="322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Isosceles Triangle 9">
            <a:extLst>
              <a:ext uri="{FF2B5EF4-FFF2-40B4-BE49-F238E27FC236}">
                <a16:creationId xmlns:a16="http://schemas.microsoft.com/office/drawing/2014/main" id="{FCD4BFFA-2ADE-1845-9E19-5BFBDDC0BB99}"/>
              </a:ext>
            </a:extLst>
          </p:cNvPr>
          <p:cNvSpPr>
            <a:spLocks noChangeArrowheads="1"/>
          </p:cNvSpPr>
          <p:nvPr/>
        </p:nvSpPr>
        <p:spPr bwMode="auto">
          <a:xfrm>
            <a:off x="2376488" y="5680075"/>
            <a:ext cx="76200" cy="76200"/>
          </a:xfrm>
          <a:prstGeom prst="triangle">
            <a:avLst>
              <a:gd name="adj" fmla="val 51394"/>
            </a:avLst>
          </a:prstGeom>
          <a:no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endParaRPr>
          </a:p>
        </p:txBody>
      </p:sp>
      <p:sp>
        <p:nvSpPr>
          <p:cNvPr id="11" name="Rectangle 10">
            <a:extLst>
              <a:ext uri="{FF2B5EF4-FFF2-40B4-BE49-F238E27FC236}">
                <a16:creationId xmlns:a16="http://schemas.microsoft.com/office/drawing/2014/main" id="{807C49E7-8383-BD49-825D-4742B2A4B36D}"/>
              </a:ext>
            </a:extLst>
          </p:cNvPr>
          <p:cNvSpPr>
            <a:spLocks noChangeArrowheads="1"/>
          </p:cNvSpPr>
          <p:nvPr/>
        </p:nvSpPr>
        <p:spPr bwMode="auto">
          <a:xfrm>
            <a:off x="2376488" y="5472113"/>
            <a:ext cx="76200" cy="76200"/>
          </a:xfrm>
          <a:prstGeom prst="rect">
            <a:avLst/>
          </a:prstGeom>
          <a:no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sp>
        <p:nvSpPr>
          <p:cNvPr id="9" name="Donut 8">
            <a:extLst>
              <a:ext uri="{FF2B5EF4-FFF2-40B4-BE49-F238E27FC236}">
                <a16:creationId xmlns:a16="http://schemas.microsoft.com/office/drawing/2014/main" id="{FD62A426-C62D-6C45-93AA-96F782CC886D}"/>
              </a:ext>
            </a:extLst>
          </p:cNvPr>
          <p:cNvSpPr>
            <a:spLocks/>
          </p:cNvSpPr>
          <p:nvPr/>
        </p:nvSpPr>
        <p:spPr bwMode="auto">
          <a:xfrm rot="10800000" flipV="1">
            <a:off x="3048000" y="990600"/>
            <a:ext cx="914400" cy="914400"/>
          </a:xfrm>
          <a:custGeom>
            <a:avLst/>
            <a:gdLst>
              <a:gd name="T0" fmla="*/ 0 w 914400"/>
              <a:gd name="T1" fmla="*/ 457200 h 914400"/>
              <a:gd name="T2" fmla="*/ 457200 w 914400"/>
              <a:gd name="T3" fmla="*/ 0 h 914400"/>
              <a:gd name="T4" fmla="*/ 914400 w 914400"/>
              <a:gd name="T5" fmla="*/ 457200 h 914400"/>
              <a:gd name="T6" fmla="*/ 457200 w 914400"/>
              <a:gd name="T7" fmla="*/ 914400 h 914400"/>
              <a:gd name="T8" fmla="*/ 0 w 914400"/>
              <a:gd name="T9" fmla="*/ 457200 h 914400"/>
              <a:gd name="T10" fmla="*/ 19669 w 914400"/>
              <a:gd name="T11" fmla="*/ 457200 h 914400"/>
              <a:gd name="T12" fmla="*/ 457200 w 914400"/>
              <a:gd name="T13" fmla="*/ 894731 h 914400"/>
              <a:gd name="T14" fmla="*/ 894731 w 914400"/>
              <a:gd name="T15" fmla="*/ 457200 h 914400"/>
              <a:gd name="T16" fmla="*/ 457200 w 914400"/>
              <a:gd name="T17" fmla="*/ 19669 h 914400"/>
              <a:gd name="T18" fmla="*/ 19669 w 914400"/>
              <a:gd name="T19" fmla="*/ 457200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4400" h="914400">
                <a:moveTo>
                  <a:pt x="0" y="457200"/>
                </a:moveTo>
                <a:cubicBezTo>
                  <a:pt x="0" y="204695"/>
                  <a:pt x="204695" y="0"/>
                  <a:pt x="457200" y="0"/>
                </a:cubicBezTo>
                <a:cubicBezTo>
                  <a:pt x="709705" y="0"/>
                  <a:pt x="914400" y="204695"/>
                  <a:pt x="914400" y="457200"/>
                </a:cubicBezTo>
                <a:cubicBezTo>
                  <a:pt x="914400" y="709705"/>
                  <a:pt x="709705" y="914400"/>
                  <a:pt x="457200" y="914400"/>
                </a:cubicBezTo>
                <a:cubicBezTo>
                  <a:pt x="204695" y="914400"/>
                  <a:pt x="0" y="709705"/>
                  <a:pt x="0" y="457200"/>
                </a:cubicBezTo>
                <a:close/>
                <a:moveTo>
                  <a:pt x="19669" y="457200"/>
                </a:moveTo>
                <a:cubicBezTo>
                  <a:pt x="19669" y="698842"/>
                  <a:pt x="215558" y="894731"/>
                  <a:pt x="457200" y="894731"/>
                </a:cubicBezTo>
                <a:cubicBezTo>
                  <a:pt x="698842" y="894731"/>
                  <a:pt x="894731" y="698842"/>
                  <a:pt x="894731" y="457200"/>
                </a:cubicBezTo>
                <a:cubicBezTo>
                  <a:pt x="894731" y="215558"/>
                  <a:pt x="698842" y="19669"/>
                  <a:pt x="457200" y="19669"/>
                </a:cubicBezTo>
                <a:cubicBezTo>
                  <a:pt x="215558" y="19669"/>
                  <a:pt x="19669" y="215558"/>
                  <a:pt x="19669" y="4572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8C65C9D0-31B0-32B7-F4C8-C31D7FB5E63F}"/>
              </a:ext>
            </a:extLst>
          </p:cNvPr>
          <p:cNvSpPr txBox="1"/>
          <p:nvPr/>
        </p:nvSpPr>
        <p:spPr>
          <a:xfrm>
            <a:off x="8229600" y="5638800"/>
            <a:ext cx="748923"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10</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pic>
        <p:nvPicPr>
          <p:cNvPr id="429058" name="Picture 4" descr="press.pic.sizes.png">
            <a:extLst>
              <a:ext uri="{FF2B5EF4-FFF2-40B4-BE49-F238E27FC236}">
                <a16:creationId xmlns:a16="http://schemas.microsoft.com/office/drawing/2014/main" id="{01949F9B-66CB-B4B9-0498-68FEB25070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88963"/>
            <a:ext cx="7848600"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a:extLst>
              <a:ext uri="{FF2B5EF4-FFF2-40B4-BE49-F238E27FC236}">
                <a16:creationId xmlns:a16="http://schemas.microsoft.com/office/drawing/2014/main" id="{2ACE56B3-8E40-8A35-F29F-D061E32183B1}"/>
              </a:ext>
            </a:extLst>
          </p:cNvPr>
          <p:cNvSpPr txBox="1">
            <a:spLocks noChangeArrowheads="1"/>
          </p:cNvSpPr>
          <p:nvPr/>
        </p:nvSpPr>
        <p:spPr bwMode="auto">
          <a:xfrm>
            <a:off x="15240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Smallest Stars</a:t>
            </a:r>
          </a:p>
        </p:txBody>
      </p:sp>
      <p:sp>
        <p:nvSpPr>
          <p:cNvPr id="191492" name="TextBox 3">
            <a:extLst>
              <a:ext uri="{FF2B5EF4-FFF2-40B4-BE49-F238E27FC236}">
                <a16:creationId xmlns:a16="http://schemas.microsoft.com/office/drawing/2014/main" id="{6CF3D95B-B372-7E98-F05A-C1A72262B557}"/>
              </a:ext>
            </a:extLst>
          </p:cNvPr>
          <p:cNvSpPr txBox="1">
            <a:spLocks noChangeArrowheads="1"/>
          </p:cNvSpPr>
          <p:nvPr/>
        </p:nvSpPr>
        <p:spPr bwMode="auto">
          <a:xfrm>
            <a:off x="7315200" y="63246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rPr>
              <a:t>Dieterich/NOAO</a:t>
            </a:r>
          </a:p>
        </p:txBody>
      </p:sp>
      <p:sp>
        <p:nvSpPr>
          <p:cNvPr id="429061" name="TextBox 3">
            <a:extLst>
              <a:ext uri="{FF2B5EF4-FFF2-40B4-BE49-F238E27FC236}">
                <a16:creationId xmlns:a16="http://schemas.microsoft.com/office/drawing/2014/main" id="{5C196849-AEE3-631D-3CDC-A130AE57B86C}"/>
              </a:ext>
            </a:extLst>
          </p:cNvPr>
          <p:cNvSpPr txBox="1">
            <a:spLocks noChangeArrowheads="1"/>
          </p:cNvSpPr>
          <p:nvPr/>
        </p:nvSpPr>
        <p:spPr bwMode="auto">
          <a:xfrm>
            <a:off x="5610225" y="6248400"/>
            <a:ext cx="177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Black" panose="020B0604020202020204" pitchFamily="34" charset="0"/>
                <a:ea typeface="ＭＳ Ｐゴシック" panose="020B0600070205080204" pitchFamily="34" charset="-128"/>
                <a:cs typeface="+mn-cs"/>
              </a:rPr>
              <a:t>… or Luminosity</a:t>
            </a:r>
          </a:p>
        </p:txBody>
      </p:sp>
      <p:sp>
        <p:nvSpPr>
          <p:cNvPr id="6" name="TextBox 11">
            <a:extLst>
              <a:ext uri="{FF2B5EF4-FFF2-40B4-BE49-F238E27FC236}">
                <a16:creationId xmlns:a16="http://schemas.microsoft.com/office/drawing/2014/main" id="{E291F34E-E8E9-AF05-3047-304131F4BDDF}"/>
              </a:ext>
            </a:extLst>
          </p:cNvPr>
          <p:cNvSpPr txBox="1">
            <a:spLocks noChangeArrowheads="1"/>
          </p:cNvSpPr>
          <p:nvPr/>
        </p:nvSpPr>
        <p:spPr bwMode="auto">
          <a:xfrm>
            <a:off x="3276600" y="203835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thermo equil            e</a:t>
            </a:r>
            <a:r>
              <a:rPr kumimoji="0" lang="en-US" altLang="en-US" sz="2000" b="1" i="0" u="none" strike="noStrike" kern="1200" cap="none" spc="0" normalizeH="0" baseline="3000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 degeneracy</a:t>
            </a:r>
          </a:p>
        </p:txBody>
      </p:sp>
      <p:sp>
        <p:nvSpPr>
          <p:cNvPr id="9" name="TextBox 11">
            <a:extLst>
              <a:ext uri="{FF2B5EF4-FFF2-40B4-BE49-F238E27FC236}">
                <a16:creationId xmlns:a16="http://schemas.microsoft.com/office/drawing/2014/main" id="{8D20A7A3-7EB0-B698-598C-9C60202CA29D}"/>
              </a:ext>
            </a:extLst>
          </p:cNvPr>
          <p:cNvSpPr txBox="1">
            <a:spLocks noChangeArrowheads="1"/>
          </p:cNvSpPr>
          <p:nvPr/>
        </p:nvSpPr>
        <p:spPr bwMode="auto">
          <a:xfrm>
            <a:off x="4343400" y="4267200"/>
            <a:ext cx="175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hydrogen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burning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limit</a:t>
            </a:r>
          </a:p>
        </p:txBody>
      </p:sp>
      <p:sp>
        <p:nvSpPr>
          <p:cNvPr id="10" name="Down Arrow 9">
            <a:extLst>
              <a:ext uri="{FF2B5EF4-FFF2-40B4-BE49-F238E27FC236}">
                <a16:creationId xmlns:a16="http://schemas.microsoft.com/office/drawing/2014/main" id="{8B50A0C7-CBDF-C1BB-A740-DB329556294C}"/>
              </a:ext>
            </a:extLst>
          </p:cNvPr>
          <p:cNvSpPr>
            <a:spLocks noChangeArrowheads="1"/>
          </p:cNvSpPr>
          <p:nvPr/>
        </p:nvSpPr>
        <p:spPr bwMode="auto">
          <a:xfrm>
            <a:off x="5029200" y="1828800"/>
            <a:ext cx="457200" cy="2438400"/>
          </a:xfrm>
          <a:prstGeom prst="downArrow">
            <a:avLst>
              <a:gd name="adj1" fmla="val 50000"/>
              <a:gd name="adj2" fmla="val 49975"/>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1" name="Rectangle 10">
            <a:extLst>
              <a:ext uri="{FF2B5EF4-FFF2-40B4-BE49-F238E27FC236}">
                <a16:creationId xmlns:a16="http://schemas.microsoft.com/office/drawing/2014/main" id="{58D19169-FE5F-B596-9A6D-3A1B1014FD7E}"/>
              </a:ext>
            </a:extLst>
          </p:cNvPr>
          <p:cNvSpPr>
            <a:spLocks noRot="1" noChangeAspect="1" noMove="1" noResize="1" noEditPoints="1" noAdjustHandles="1" noChangeArrowheads="1" noChangeShapeType="1" noTextEdit="1"/>
          </p:cNvSpPr>
          <p:nvPr/>
        </p:nvSpPr>
        <p:spPr bwMode="auto">
          <a:xfrm>
            <a:off x="5610225" y="1015425"/>
            <a:ext cx="2438400" cy="584775"/>
          </a:xfrm>
          <a:prstGeom prst="rect">
            <a:avLst/>
          </a:prstGeom>
          <a:blipFill>
            <a:blip r:embed="rId4"/>
            <a:stretch>
              <a:fillRect l="-5181" t="-14894" r="-2073" b="-29787"/>
            </a:stretch>
          </a:bli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noFill/>
                <a:effectLst/>
                <a:uLnTx/>
                <a:uFillTx/>
                <a:latin typeface="Arial" panose="020B0604020202020204" pitchFamily="34" charset="0"/>
                <a:ea typeface="ＭＳ Ｐゴシック" panose="020B0600070205080204" pitchFamily="34" charset="-128"/>
                <a:cs typeface="+mn-cs"/>
              </a:rPr>
              <a:t> </a:t>
            </a:r>
          </a:p>
        </p:txBody>
      </p:sp>
      <p:sp>
        <p:nvSpPr>
          <p:cNvPr id="2" name="TextBox 1">
            <a:extLst>
              <a:ext uri="{FF2B5EF4-FFF2-40B4-BE49-F238E27FC236}">
                <a16:creationId xmlns:a16="http://schemas.microsoft.com/office/drawing/2014/main" id="{F688CA3F-70D8-D7E7-9A2E-7D883432D12E}"/>
              </a:ext>
            </a:extLst>
          </p:cNvPr>
          <p:cNvSpPr txBox="1"/>
          <p:nvPr/>
        </p:nvSpPr>
        <p:spPr>
          <a:xfrm>
            <a:off x="8386088" y="5638800"/>
            <a:ext cx="529312" cy="769441"/>
          </a:xfrm>
          <a:prstGeom prst="rect">
            <a:avLst/>
          </a:prstGeom>
          <a:noFill/>
        </p:spPr>
        <p:txBody>
          <a:bodyPr wrap="none" rtlCol="0">
            <a:spAutoFit/>
          </a:bodyPr>
          <a:lstStyle/>
          <a:p>
            <a:r>
              <a:rPr lang="en-US" sz="4400" dirty="0">
                <a:solidFill>
                  <a:schemeClr val="bg1"/>
                </a:solidFill>
                <a:latin typeface="Times New Roman" panose="02020603050405020304" pitchFamily="18" charset="0"/>
                <a:cs typeface="Times New Roman" panose="02020603050405020304" pitchFamily="18" charset="0"/>
              </a:rPr>
              <a:t>T</a:t>
            </a:r>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4498" name="Picture 12" descr="PleiadesHyades_andreo600h.jpg">
            <a:extLst>
              <a:ext uri="{FF2B5EF4-FFF2-40B4-BE49-F238E27FC236}">
                <a16:creationId xmlns:a16="http://schemas.microsoft.com/office/drawing/2014/main" id="{A15B0232-2F71-B44C-ACCD-FEA1009E2D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839788"/>
            <a:ext cx="91440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2">
            <a:extLst>
              <a:ext uri="{FF2B5EF4-FFF2-40B4-BE49-F238E27FC236}">
                <a16:creationId xmlns:a16="http://schemas.microsoft.com/office/drawing/2014/main" id="{A1F98E46-0323-4240-9FB1-78B4DDAD4894}"/>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Clusters</a:t>
            </a:r>
          </a:p>
        </p:txBody>
      </p:sp>
      <p:sp>
        <p:nvSpPr>
          <p:cNvPr id="114692" name="TextBox 2">
            <a:extLst>
              <a:ext uri="{FF2B5EF4-FFF2-40B4-BE49-F238E27FC236}">
                <a16:creationId xmlns:a16="http://schemas.microsoft.com/office/drawing/2014/main" id="{D5FFF6EA-A3B5-604A-BA85-760420E4A796}"/>
              </a:ext>
            </a:extLst>
          </p:cNvPr>
          <p:cNvSpPr txBox="1">
            <a:spLocks noChangeArrowheads="1"/>
          </p:cNvSpPr>
          <p:nvPr/>
        </p:nvSpPr>
        <p:spPr bwMode="auto">
          <a:xfrm>
            <a:off x="6637338" y="5226050"/>
            <a:ext cx="23653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Pleiades (M45)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135 pc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120 Myr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 ~ 850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[Fe/H] = 0.03 to 0.04 </a:t>
            </a:r>
          </a:p>
        </p:txBody>
      </p:sp>
      <p:sp>
        <p:nvSpPr>
          <p:cNvPr id="114693" name="TextBox 15">
            <a:extLst>
              <a:ext uri="{FF2B5EF4-FFF2-40B4-BE49-F238E27FC236}">
                <a16:creationId xmlns:a16="http://schemas.microsoft.com/office/drawing/2014/main" id="{B8177D25-4E7A-294A-8A46-42A1A3BC33E9}"/>
              </a:ext>
            </a:extLst>
          </p:cNvPr>
          <p:cNvSpPr txBox="1">
            <a:spLocks noChangeArrowheads="1"/>
          </p:cNvSpPr>
          <p:nvPr/>
        </p:nvSpPr>
        <p:spPr bwMode="auto">
          <a:xfrm>
            <a:off x="257175" y="5226050"/>
            <a:ext cx="3352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Hyades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47 pc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700 Myr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 ~ 700 within 30 pc of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[Fe/H] = 0.05 to 0.14</a:t>
            </a:r>
          </a:p>
        </p:txBody>
      </p:sp>
      <p:sp>
        <p:nvSpPr>
          <p:cNvPr id="234502" name="TextBox 16">
            <a:extLst>
              <a:ext uri="{FF2B5EF4-FFF2-40B4-BE49-F238E27FC236}">
                <a16:creationId xmlns:a16="http://schemas.microsoft.com/office/drawing/2014/main" id="{41E5E9CA-EDDB-1E44-BFE8-AF4DF8F3311C}"/>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image: Rogelio Bernal Andreo</a:t>
            </a:r>
          </a:p>
        </p:txBody>
      </p:sp>
      <p:sp>
        <p:nvSpPr>
          <p:cNvPr id="114695" name="TextBox 18">
            <a:extLst>
              <a:ext uri="{FF2B5EF4-FFF2-40B4-BE49-F238E27FC236}">
                <a16:creationId xmlns:a16="http://schemas.microsoft.com/office/drawing/2014/main" id="{45B0DE01-C0C8-8249-B75E-DE3244503558}"/>
              </a:ext>
            </a:extLst>
          </p:cNvPr>
          <p:cNvSpPr txBox="1">
            <a:spLocks noChangeArrowheads="1"/>
          </p:cNvSpPr>
          <p:nvPr/>
        </p:nvSpPr>
        <p:spPr bwMode="auto">
          <a:xfrm>
            <a:off x="1127125" y="3962400"/>
            <a:ext cx="1616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brightest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A/G/K giants</a:t>
            </a:r>
          </a:p>
        </p:txBody>
      </p:sp>
      <p:sp>
        <p:nvSpPr>
          <p:cNvPr id="114696" name="TextBox 19">
            <a:extLst>
              <a:ext uri="{FF2B5EF4-FFF2-40B4-BE49-F238E27FC236}">
                <a16:creationId xmlns:a16="http://schemas.microsoft.com/office/drawing/2014/main" id="{ADF25E6D-598F-A841-A5D5-7724F071A5E8}"/>
              </a:ext>
            </a:extLst>
          </p:cNvPr>
          <p:cNvSpPr txBox="1">
            <a:spLocks noChangeArrowheads="1"/>
          </p:cNvSpPr>
          <p:nvPr/>
        </p:nvSpPr>
        <p:spPr bwMode="auto">
          <a:xfrm>
            <a:off x="7031038" y="1524000"/>
            <a:ext cx="1274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brightest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 stars</a:t>
            </a:r>
          </a:p>
        </p:txBody>
      </p:sp>
      <p:sp>
        <p:nvSpPr>
          <p:cNvPr id="21" name="Donut 20">
            <a:extLst>
              <a:ext uri="{FF2B5EF4-FFF2-40B4-BE49-F238E27FC236}">
                <a16:creationId xmlns:a16="http://schemas.microsoft.com/office/drawing/2014/main" id="{7A6F0E2C-D47C-AE4C-A990-7DFBEA82950E}"/>
              </a:ext>
            </a:extLst>
          </p:cNvPr>
          <p:cNvSpPr>
            <a:spLocks noChangeAspect="1"/>
          </p:cNvSpPr>
          <p:nvPr/>
        </p:nvSpPr>
        <p:spPr bwMode="auto">
          <a:xfrm rot="10800000" flipV="1">
            <a:off x="760413" y="1571625"/>
            <a:ext cx="549275" cy="547688"/>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 name="TextBox 18">
            <a:extLst>
              <a:ext uri="{FF2B5EF4-FFF2-40B4-BE49-F238E27FC236}">
                <a16:creationId xmlns:a16="http://schemas.microsoft.com/office/drawing/2014/main" id="{9B0BDC0B-3086-3540-B7E9-5751315DBCE9}"/>
              </a:ext>
            </a:extLst>
          </p:cNvPr>
          <p:cNvSpPr txBox="1">
            <a:spLocks noChangeArrowheads="1"/>
          </p:cNvSpPr>
          <p:nvPr/>
        </p:nvSpPr>
        <p:spPr bwMode="auto">
          <a:xfrm>
            <a:off x="793750" y="1549400"/>
            <a:ext cx="48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
        <p:nvSpPr>
          <p:cNvPr id="2" name="TextBox 1">
            <a:extLst>
              <a:ext uri="{FF2B5EF4-FFF2-40B4-BE49-F238E27FC236}">
                <a16:creationId xmlns:a16="http://schemas.microsoft.com/office/drawing/2014/main" id="{2DC8A492-5262-EC52-79EC-952F9655A274}"/>
              </a:ext>
            </a:extLst>
          </p:cNvPr>
          <p:cNvSpPr txBox="1"/>
          <p:nvPr/>
        </p:nvSpPr>
        <p:spPr>
          <a:xfrm>
            <a:off x="4682244" y="5783759"/>
            <a:ext cx="727956"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11</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8B2253-48E0-0C4C-91F2-F3A5133D4E7E}"/>
              </a:ext>
            </a:extLst>
          </p:cNvPr>
          <p:cNvSpPr/>
          <p:nvPr/>
        </p:nvSpPr>
        <p:spPr>
          <a:xfrm>
            <a:off x="0" y="0"/>
            <a:ext cx="9144000" cy="76993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rPr>
              <a:t>Open Clusters</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6" name="TextBox 15">
            <a:extLst>
              <a:ext uri="{FF2B5EF4-FFF2-40B4-BE49-F238E27FC236}">
                <a16:creationId xmlns:a16="http://schemas.microsoft.com/office/drawing/2014/main" id="{BE3447F7-3499-BE45-A7AA-0F999CC381EF}"/>
              </a:ext>
            </a:extLst>
          </p:cNvPr>
          <p:cNvSpPr txBox="1">
            <a:spLocks noChangeArrowheads="1"/>
          </p:cNvSpPr>
          <p:nvPr/>
        </p:nvSpPr>
        <p:spPr bwMode="auto">
          <a:xfrm>
            <a:off x="381000" y="762000"/>
            <a:ext cx="8458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MANY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1610: Galileo in </a:t>
            </a:r>
            <a:r>
              <a:rPr kumimoji="0" lang="en-US" altLang="en-US" sz="2000" b="0" i="1"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Sidereus</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Nuncius</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“the galaxy is nothing else but a mass of innumerable stars planted                                        	       together in clusters”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1771: Messier had 26 open clusters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2020: ~ 2000 known in Milky Way … and 2000 more?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LABORATORIES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SAME				DIFFERENT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age				masses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metallicity				evolutionary states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proper motions/RVs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distance/extinction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form via Giant Molecular Clouds … &gt; 100,000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FF0000"/>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~1000 in spiral</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typical cluster output ~few hundred M</a:t>
            </a:r>
            <a:r>
              <a:rPr kumimoji="0" lang="en-US" altLang="en-US" sz="2000" b="0" i="0" u="none" strike="noStrike" kern="1200" cap="none" spc="0" normalizeH="0" baseline="-25000" noProof="0" dirty="0">
                <a:ln>
                  <a:noFill/>
                </a:ln>
                <a:solidFill>
                  <a:srgbClr val="FF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 efficiency rate of material conversion to stars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disrupted by GMCs, other clusters, themselves … old open clusters rare</a:t>
            </a:r>
          </a:p>
        </p:txBody>
      </p:sp>
      <p:sp>
        <p:nvSpPr>
          <p:cNvPr id="2" name="TextBox 1">
            <a:extLst>
              <a:ext uri="{FF2B5EF4-FFF2-40B4-BE49-F238E27FC236}">
                <a16:creationId xmlns:a16="http://schemas.microsoft.com/office/drawing/2014/main" id="{2B91CFC3-A876-B63D-8240-1D65E2044A5B}"/>
              </a:ext>
            </a:extLst>
          </p:cNvPr>
          <p:cNvSpPr txBox="1"/>
          <p:nvPr/>
        </p:nvSpPr>
        <p:spPr>
          <a:xfrm>
            <a:off x="8229600" y="5638800"/>
            <a:ext cx="748923"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12</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1121" name="Picture 2" descr="Screen Shot 2020-01-27 at 12.32.30 PM.png">
            <a:extLst>
              <a:ext uri="{FF2B5EF4-FFF2-40B4-BE49-F238E27FC236}">
                <a16:creationId xmlns:a16="http://schemas.microsoft.com/office/drawing/2014/main" id="{E4A75F4C-D211-624F-A356-D7CC0887C4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15963"/>
            <a:ext cx="64770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2">
            <a:extLst>
              <a:ext uri="{FF2B5EF4-FFF2-40B4-BE49-F238E27FC236}">
                <a16:creationId xmlns:a16="http://schemas.microsoft.com/office/drawing/2014/main" id="{C6AB610F-BD22-D742-B627-758B8FCCF93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Clusters + Moving Groups</a:t>
            </a:r>
          </a:p>
        </p:txBody>
      </p:sp>
      <p:sp>
        <p:nvSpPr>
          <p:cNvPr id="7" name="TextBox 7">
            <a:extLst>
              <a:ext uri="{FF2B5EF4-FFF2-40B4-BE49-F238E27FC236}">
                <a16:creationId xmlns:a16="http://schemas.microsoft.com/office/drawing/2014/main" id="{C37D6F01-B2BC-A647-BF8F-EE77A291A092}"/>
              </a:ext>
            </a:extLst>
          </p:cNvPr>
          <p:cNvSpPr txBox="1">
            <a:spLocks noChangeArrowheads="1"/>
          </p:cNvSpPr>
          <p:nvPr/>
        </p:nvSpPr>
        <p:spPr bwMode="auto">
          <a:xfrm>
            <a:off x="228600" y="990600"/>
            <a:ext cx="6248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dots	stellar clusters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lines	comoving groups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dashed	5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trajectories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(gap is artefact)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purple	oldest … 1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red	youngest … &lt; 100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1312 clusters/associations/groups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328 strings</a:t>
            </a:r>
          </a:p>
        </p:txBody>
      </p:sp>
      <p:sp>
        <p:nvSpPr>
          <p:cNvPr id="5" name="Oval 4">
            <a:extLst>
              <a:ext uri="{FF2B5EF4-FFF2-40B4-BE49-F238E27FC236}">
                <a16:creationId xmlns:a16="http://schemas.microsoft.com/office/drawing/2014/main" id="{9F04F750-8FAE-9A44-AC70-20EB5D7FA6BA}"/>
              </a:ext>
            </a:extLst>
          </p:cNvPr>
          <p:cNvSpPr>
            <a:spLocks noChangeAspect="1"/>
          </p:cNvSpPr>
          <p:nvPr/>
        </p:nvSpPr>
        <p:spPr bwMode="auto">
          <a:xfrm>
            <a:off x="5913438" y="3779838"/>
            <a:ext cx="182562" cy="182562"/>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cxnSp>
        <p:nvCxnSpPr>
          <p:cNvPr id="8" name="Straight Arrow Connector 7">
            <a:extLst>
              <a:ext uri="{FF2B5EF4-FFF2-40B4-BE49-F238E27FC236}">
                <a16:creationId xmlns:a16="http://schemas.microsoft.com/office/drawing/2014/main" id="{8CA79319-71EA-5546-90BF-898469CB7C69}"/>
              </a:ext>
            </a:extLst>
          </p:cNvPr>
          <p:cNvCxnSpPr>
            <a:cxnSpLocks noChangeShapeType="1"/>
          </p:cNvCxnSpPr>
          <p:nvPr/>
        </p:nvCxnSpPr>
        <p:spPr bwMode="auto">
          <a:xfrm flipV="1">
            <a:off x="6096000" y="1866900"/>
            <a:ext cx="1905000" cy="19050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261126" name="TextBox 7">
            <a:extLst>
              <a:ext uri="{FF2B5EF4-FFF2-40B4-BE49-F238E27FC236}">
                <a16:creationId xmlns:a16="http://schemas.microsoft.com/office/drawing/2014/main" id="{A021006F-007E-CE4E-9CB2-72E2A4E25C03}"/>
              </a:ext>
            </a:extLst>
          </p:cNvPr>
          <p:cNvSpPr txBox="1">
            <a:spLocks noChangeArrowheads="1"/>
          </p:cNvSpPr>
          <p:nvPr/>
        </p:nvSpPr>
        <p:spPr bwMode="auto">
          <a:xfrm>
            <a:off x="7924800" y="15049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kpc</a:t>
            </a:r>
          </a:p>
        </p:txBody>
      </p:sp>
      <p:sp>
        <p:nvSpPr>
          <p:cNvPr id="2" name="TextBox 1">
            <a:extLst>
              <a:ext uri="{FF2B5EF4-FFF2-40B4-BE49-F238E27FC236}">
                <a16:creationId xmlns:a16="http://schemas.microsoft.com/office/drawing/2014/main" id="{9B5DDB34-3D06-8BF3-92CF-22B55491327A}"/>
              </a:ext>
            </a:extLst>
          </p:cNvPr>
          <p:cNvSpPr txBox="1"/>
          <p:nvPr/>
        </p:nvSpPr>
        <p:spPr>
          <a:xfrm>
            <a:off x="6705600" y="6324600"/>
            <a:ext cx="239249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Kounkel</a:t>
            </a: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&amp; Covey (2019)</a:t>
            </a:r>
          </a:p>
        </p:txBody>
      </p:sp>
      <p:sp>
        <p:nvSpPr>
          <p:cNvPr id="6" name="TextBox 5">
            <a:extLst>
              <a:ext uri="{FF2B5EF4-FFF2-40B4-BE49-F238E27FC236}">
                <a16:creationId xmlns:a16="http://schemas.microsoft.com/office/drawing/2014/main" id="{7C5A4BFB-D931-0421-CFF2-48A7367FE6B5}"/>
              </a:ext>
            </a:extLst>
          </p:cNvPr>
          <p:cNvSpPr txBox="1"/>
          <p:nvPr/>
        </p:nvSpPr>
        <p:spPr>
          <a:xfrm>
            <a:off x="8229600" y="5638800"/>
            <a:ext cx="748923"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13</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1841" name="Picture 1" descr="Screen Shot 2020-02-24 at 5.13.06 PM.png">
            <a:extLst>
              <a:ext uri="{FF2B5EF4-FFF2-40B4-BE49-F238E27FC236}">
                <a16:creationId xmlns:a16="http://schemas.microsoft.com/office/drawing/2014/main" id="{63CBDA63-C11F-E648-84B7-6202C21C01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4212"/>
            <a:ext cx="91440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Rectangle 2">
            <a:extLst>
              <a:ext uri="{FF2B5EF4-FFF2-40B4-BE49-F238E27FC236}">
                <a16:creationId xmlns:a16="http://schemas.microsoft.com/office/drawing/2014/main" id="{CC3D7C7B-7668-174C-AAC8-5A6DE144B9A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Dispersal</a:t>
            </a:r>
          </a:p>
        </p:txBody>
      </p:sp>
      <p:sp>
        <p:nvSpPr>
          <p:cNvPr id="7" name="TextBox 6">
            <a:extLst>
              <a:ext uri="{FF2B5EF4-FFF2-40B4-BE49-F238E27FC236}">
                <a16:creationId xmlns:a16="http://schemas.microsoft.com/office/drawing/2014/main" id="{83A36654-DD62-0742-9A0E-426B6AB1822D}"/>
              </a:ext>
            </a:extLst>
          </p:cNvPr>
          <p:cNvSpPr txBox="1">
            <a:spLocks noChangeArrowheads="1"/>
          </p:cNvSpPr>
          <p:nvPr/>
        </p:nvSpPr>
        <p:spPr bwMode="auto">
          <a:xfrm>
            <a:off x="0" y="5867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Why do clusters disperse?</a:t>
            </a:r>
          </a:p>
        </p:txBody>
      </p:sp>
      <p:sp>
        <p:nvSpPr>
          <p:cNvPr id="291844" name="TextBox 5">
            <a:extLst>
              <a:ext uri="{FF2B5EF4-FFF2-40B4-BE49-F238E27FC236}">
                <a16:creationId xmlns:a16="http://schemas.microsoft.com/office/drawing/2014/main" id="{91A1A57B-6420-0F46-B647-ED114BE87D3D}"/>
              </a:ext>
            </a:extLst>
          </p:cNvPr>
          <p:cNvSpPr txBox="1">
            <a:spLocks noChangeArrowheads="1"/>
          </p:cNvSpPr>
          <p:nvPr/>
        </p:nvSpPr>
        <p:spPr bwMode="auto">
          <a:xfrm>
            <a:off x="5572125" y="5286375"/>
            <a:ext cx="1287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linear ages</a:t>
            </a:r>
          </a:p>
        </p:txBody>
      </p:sp>
      <p:sp>
        <p:nvSpPr>
          <p:cNvPr id="9" name="TextBox 8">
            <a:extLst>
              <a:ext uri="{FF2B5EF4-FFF2-40B4-BE49-F238E27FC236}">
                <a16:creationId xmlns:a16="http://schemas.microsoft.com/office/drawing/2014/main" id="{6127E8A2-9064-BE40-8188-55B5D65FBAF0}"/>
              </a:ext>
            </a:extLst>
          </p:cNvPr>
          <p:cNvSpPr txBox="1">
            <a:spLocks noChangeArrowheads="1"/>
          </p:cNvSpPr>
          <p:nvPr/>
        </p:nvSpPr>
        <p:spPr bwMode="auto">
          <a:xfrm>
            <a:off x="4648200" y="1492250"/>
            <a:ext cx="342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MASS LOSS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dying stars ~ 30% mass lost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winds, SNe</a:t>
            </a:r>
          </a:p>
        </p:txBody>
      </p:sp>
      <p:sp>
        <p:nvSpPr>
          <p:cNvPr id="10" name="TextBox 9">
            <a:extLst>
              <a:ext uri="{FF2B5EF4-FFF2-40B4-BE49-F238E27FC236}">
                <a16:creationId xmlns:a16="http://schemas.microsoft.com/office/drawing/2014/main" id="{D1F67DAB-D812-1347-AEBE-BD860A3E1031}"/>
              </a:ext>
            </a:extLst>
          </p:cNvPr>
          <p:cNvSpPr txBox="1">
            <a:spLocks noChangeArrowheads="1"/>
          </p:cNvSpPr>
          <p:nvPr/>
        </p:nvSpPr>
        <p:spPr bwMode="auto">
          <a:xfrm>
            <a:off x="5562600" y="3276600"/>
            <a:ext cx="342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STELLAR EVAPORATION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mass segregation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star-star scattering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tidal stripping</a:t>
            </a:r>
          </a:p>
        </p:txBody>
      </p:sp>
      <p:sp>
        <p:nvSpPr>
          <p:cNvPr id="6" name="TextBox 5">
            <a:extLst>
              <a:ext uri="{FF2B5EF4-FFF2-40B4-BE49-F238E27FC236}">
                <a16:creationId xmlns:a16="http://schemas.microsoft.com/office/drawing/2014/main" id="{35CEC3AE-C55B-032C-68C7-2A397E3F86BB}"/>
              </a:ext>
            </a:extLst>
          </p:cNvPr>
          <p:cNvSpPr txBox="1"/>
          <p:nvPr/>
        </p:nvSpPr>
        <p:spPr>
          <a:xfrm>
            <a:off x="8229600" y="5638800"/>
            <a:ext cx="748923"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14</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29" name="Rectangle 2">
            <a:extLst>
              <a:ext uri="{FF2B5EF4-FFF2-40B4-BE49-F238E27FC236}">
                <a16:creationId xmlns:a16="http://schemas.microsoft.com/office/drawing/2014/main" id="{2DE2AA62-392B-AD4D-B5B0-1E4719B9D86C}"/>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Metallicities</a:t>
            </a:r>
          </a:p>
        </p:txBody>
      </p:sp>
      <p:sp>
        <p:nvSpPr>
          <p:cNvPr id="7" name="TextBox 6">
            <a:extLst>
              <a:ext uri="{FF2B5EF4-FFF2-40B4-BE49-F238E27FC236}">
                <a16:creationId xmlns:a16="http://schemas.microsoft.com/office/drawing/2014/main" id="{30B5EB78-A374-C34D-98BE-FFC5993BC87F}"/>
              </a:ext>
            </a:extLst>
          </p:cNvPr>
          <p:cNvSpPr txBox="1">
            <a:spLocks noChangeArrowheads="1"/>
          </p:cNvSpPr>
          <p:nvPr/>
        </p:nvSpPr>
        <p:spPr bwMode="auto">
          <a:xfrm>
            <a:off x="0" y="60769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open clusters MUCH more metal rich than (most)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globulars</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pic>
        <p:nvPicPr>
          <p:cNvPr id="304131" name="Picture 2" descr="Screen Shot 2020-02-24 at 8.29.11 PM.png">
            <a:extLst>
              <a:ext uri="{FF2B5EF4-FFF2-40B4-BE49-F238E27FC236}">
                <a16:creationId xmlns:a16="http://schemas.microsoft.com/office/drawing/2014/main" id="{8ADB6260-3D14-9543-9B67-8B18BD21ED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 y="934843"/>
            <a:ext cx="4240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2" name="Picture 3" descr="Screen Shot 2020-02-24 at 8.29.26 PM.png">
            <a:extLst>
              <a:ext uri="{FF2B5EF4-FFF2-40B4-BE49-F238E27FC236}">
                <a16:creationId xmlns:a16="http://schemas.microsoft.com/office/drawing/2014/main" id="{16D9FABE-70D5-E44C-93C3-D585CBA022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14400"/>
            <a:ext cx="428625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D266409-90ED-4244-B9CC-D24BDAC7DDA1}"/>
              </a:ext>
            </a:extLst>
          </p:cNvPr>
          <p:cNvSpPr txBox="1">
            <a:spLocks noChangeArrowheads="1"/>
          </p:cNvSpPr>
          <p:nvPr/>
        </p:nvSpPr>
        <p:spPr bwMode="auto">
          <a:xfrm>
            <a:off x="0" y="5334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 you conclude?</a:t>
            </a:r>
          </a:p>
        </p:txBody>
      </p:sp>
      <p:sp>
        <p:nvSpPr>
          <p:cNvPr id="2" name="TextBox 1">
            <a:extLst>
              <a:ext uri="{FF2B5EF4-FFF2-40B4-BE49-F238E27FC236}">
                <a16:creationId xmlns:a16="http://schemas.microsoft.com/office/drawing/2014/main" id="{9A472ADD-3252-2D4A-C440-528F6508D6BF}"/>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6177" name="Rectangle 2">
            <a:extLst>
              <a:ext uri="{FF2B5EF4-FFF2-40B4-BE49-F238E27FC236}">
                <a16:creationId xmlns:a16="http://schemas.microsoft.com/office/drawing/2014/main" id="{0D48AF05-0581-8A45-A75D-AA0F7F57173A}"/>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 Metallicities</a:t>
            </a:r>
          </a:p>
        </p:txBody>
      </p:sp>
      <p:sp>
        <p:nvSpPr>
          <p:cNvPr id="7" name="TextBox 6">
            <a:extLst>
              <a:ext uri="{FF2B5EF4-FFF2-40B4-BE49-F238E27FC236}">
                <a16:creationId xmlns:a16="http://schemas.microsoft.com/office/drawing/2014/main" id="{BAD09859-5A14-F842-97A2-E21446F788E3}"/>
              </a:ext>
            </a:extLst>
          </p:cNvPr>
          <p:cNvSpPr txBox="1">
            <a:spLocks noChangeArrowheads="1"/>
          </p:cNvSpPr>
          <p:nvPr/>
        </p:nvSpPr>
        <p:spPr bwMode="auto">
          <a:xfrm>
            <a:off x="0" y="62293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no clear correlation between metallicity and age</a:t>
            </a:r>
          </a:p>
        </p:txBody>
      </p:sp>
      <p:pic>
        <p:nvPicPr>
          <p:cNvPr id="306179" name="Picture 1" descr="Screen Shot 2020-02-24 at 8.33.03 PM.png">
            <a:extLst>
              <a:ext uri="{FF2B5EF4-FFF2-40B4-BE49-F238E27FC236}">
                <a16:creationId xmlns:a16="http://schemas.microsoft.com/office/drawing/2014/main" id="{B6AFF2B0-ED74-6A43-B61E-4B2B624993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5092700" cy="480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9AB5837-7B3F-E143-A46F-AA95ED37AA9F}"/>
              </a:ext>
            </a:extLst>
          </p:cNvPr>
          <p:cNvSpPr/>
          <p:nvPr/>
        </p:nvSpPr>
        <p:spPr>
          <a:xfrm>
            <a:off x="6934200" y="762000"/>
            <a:ext cx="304800" cy="5486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B5EA2A3F-FD08-ED44-A445-FFB22A6114BD}"/>
              </a:ext>
            </a:extLst>
          </p:cNvPr>
          <p:cNvSpPr txBox="1">
            <a:spLocks noChangeArrowheads="1"/>
          </p:cNvSpPr>
          <p:nvPr/>
        </p:nvSpPr>
        <p:spPr bwMode="auto">
          <a:xfrm>
            <a:off x="0" y="5562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 you conclude?</a:t>
            </a:r>
          </a:p>
        </p:txBody>
      </p:sp>
      <p:sp>
        <p:nvSpPr>
          <p:cNvPr id="3" name="TextBox 2">
            <a:extLst>
              <a:ext uri="{FF2B5EF4-FFF2-40B4-BE49-F238E27FC236}">
                <a16:creationId xmlns:a16="http://schemas.microsoft.com/office/drawing/2014/main" id="{6EDACC2C-FFF7-42FF-E81E-9AE0B15D2D8D}"/>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2</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Proposal Future Bits</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419100" y="1447800"/>
            <a:ext cx="83058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dirty="0">
                <a:solidFill>
                  <a:srgbClr val="FF0000"/>
                </a:solidFill>
                <a:latin typeface="Times New Roman" panose="02020603050405020304" pitchFamily="18" charset="0"/>
              </a:rPr>
              <a:t>NEED TO CHECK FONT SIZE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0000"/>
              </a:solidFill>
              <a:effectLst/>
              <a:uLnTx/>
              <a:uFillTx/>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solidFill>
                  <a:srgbClr val="FF0000"/>
                </a:solidFill>
                <a:latin typeface="Times New Roman" panose="02020603050405020304" pitchFamily="18" charset="0"/>
              </a:rPr>
              <a:t>should be 11pt</a:t>
            </a:r>
            <a:endParaRPr kumimoji="0" lang="en-US" sz="48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394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D3A25EA5-C978-FDE3-130C-6AB30A422DED}"/>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Neighborhood (2024)</a:t>
            </a:r>
          </a:p>
        </p:txBody>
      </p:sp>
      <p:graphicFrame>
        <p:nvGraphicFramePr>
          <p:cNvPr id="3" name="Table 2">
            <a:extLst>
              <a:ext uri="{FF2B5EF4-FFF2-40B4-BE49-F238E27FC236}">
                <a16:creationId xmlns:a16="http://schemas.microsoft.com/office/drawing/2014/main" id="{DF8DDA07-3546-73D6-BA6D-5E560178C75B}"/>
              </a:ext>
            </a:extLst>
          </p:cNvPr>
          <p:cNvGraphicFramePr>
            <a:graphicFrameLocks noGrp="1"/>
          </p:cNvGraphicFramePr>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39624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DEC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Size</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err="1">
                          <a:solidFill>
                            <a:srgbClr val="000000"/>
                          </a:solidFill>
                          <a:latin typeface="Times New Roman"/>
                          <a:cs typeface="Times New Roman"/>
                        </a:rPr>
                        <a:t>Dist</a:t>
                      </a:r>
                      <a:r>
                        <a:rPr lang="en-US" sz="1800" b="1" dirty="0">
                          <a:solidFill>
                            <a:srgbClr val="000000"/>
                          </a:solidFill>
                          <a:latin typeface="Times New Roman"/>
                          <a:cs typeface="Times New Roman"/>
                        </a:rPr>
                        <a:t> (kpc)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Bits / # </a:t>
                      </a:r>
                      <a:r>
                        <a:rPr lang="en-US" sz="1800" b="1" dirty="0" err="1">
                          <a:solidFill>
                            <a:srgbClr val="000000"/>
                          </a:solidFill>
                          <a:latin typeface="Times New Roman"/>
                          <a:cs typeface="Times New Roman"/>
                        </a:rPr>
                        <a:t>Globulars</a:t>
                      </a:r>
                      <a:r>
                        <a:rPr lang="en-US" sz="1800" b="1" dirty="0">
                          <a:solidFill>
                            <a:srgbClr val="000000"/>
                          </a:solidFill>
                          <a:latin typeface="Times New Roman"/>
                          <a:cs typeface="Times New Roman"/>
                        </a:rPr>
                        <a:t> / References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warp, bar, 2-4 arms, LMC, SMC, </a:t>
                      </a:r>
                      <a:r>
                        <a:rPr lang="en-US" sz="1200" i="0" dirty="0" err="1">
                          <a:solidFill>
                            <a:srgbClr val="000000"/>
                          </a:solidFill>
                          <a:latin typeface="Times New Roman"/>
                          <a:cs typeface="Times New Roman"/>
                        </a:rPr>
                        <a:t>Sgr</a:t>
                      </a:r>
                      <a:r>
                        <a:rPr lang="en-US" sz="1200" i="0" dirty="0">
                          <a:solidFill>
                            <a:srgbClr val="000000"/>
                          </a:solidFill>
                          <a:latin typeface="Times New Roman"/>
                          <a:cs typeface="Times New Roman"/>
                        </a:rPr>
                        <a:t> </a:t>
                      </a:r>
                      <a:r>
                        <a:rPr lang="en-US" sz="1200" i="0" dirty="0" err="1">
                          <a:solidFill>
                            <a:srgbClr val="000000"/>
                          </a:solidFill>
                          <a:latin typeface="Times New Roman"/>
                          <a:cs typeface="Times New Roman"/>
                        </a:rPr>
                        <a:t>dSph</a:t>
                      </a:r>
                      <a:r>
                        <a:rPr lang="en-US" sz="1200" i="0" dirty="0">
                          <a:solidFill>
                            <a:srgbClr val="000000"/>
                          </a:solidFill>
                          <a:latin typeface="Times New Roman"/>
                          <a:cs typeface="Times New Roman"/>
                        </a:rPr>
                        <a:t>, ~150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Andromeda</a:t>
                      </a:r>
                    </a:p>
                    <a:p>
                      <a:pPr algn="ctr"/>
                      <a:r>
                        <a:rPr lang="en-US" sz="1800" b="1" dirty="0">
                          <a:solidFill>
                            <a:srgbClr val="000000"/>
                          </a:solidFill>
                          <a:latin typeface="Times New Roman"/>
                          <a:cs typeface="Times New Roman"/>
                        </a:rPr>
                        <a:t>M31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00:43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+41:16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50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730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warp, bar, 2? arm / ring, M32, M110, ~460 </a:t>
                      </a:r>
                      <a:r>
                        <a:rPr lang="en-US" sz="1200" i="0" dirty="0" err="1">
                          <a:solidFill>
                            <a:srgbClr val="000000"/>
                          </a:solidFill>
                          <a:latin typeface="Times New Roman"/>
                          <a:cs typeface="Times New Roman"/>
                        </a:rPr>
                        <a:t>globulars</a:t>
                      </a:r>
                      <a:r>
                        <a:rPr lang="en-US" sz="1200" i="0" dirty="0">
                          <a:solidFill>
                            <a:srgbClr val="000000"/>
                          </a:solidFill>
                          <a:latin typeface="Times New Roman"/>
                          <a:cs typeface="Times New Roman"/>
                        </a:rPr>
                        <a:t> </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Triangulum</a:t>
                      </a:r>
                    </a:p>
                    <a:p>
                      <a:pPr algn="ctr"/>
                      <a:r>
                        <a:rPr lang="en-US" sz="1800" b="1" dirty="0">
                          <a:solidFill>
                            <a:srgbClr val="000000"/>
                          </a:solidFill>
                          <a:latin typeface="Times New Roman"/>
                          <a:cs typeface="Times New Roman"/>
                        </a:rPr>
                        <a:t>M33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01:33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+30:39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19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912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AGN, flocculent, 54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14753">
                <a:tc>
                  <a:txBody>
                    <a:bodyPr/>
                    <a:lstStyle/>
                    <a:p>
                      <a:pPr algn="ctr"/>
                      <a:r>
                        <a:rPr lang="en-US" sz="1800" b="1" dirty="0" err="1">
                          <a:solidFill>
                            <a:srgbClr val="000000"/>
                          </a:solidFill>
                          <a:latin typeface="Times New Roman"/>
                          <a:cs typeface="Times New Roman"/>
                        </a:rPr>
                        <a:t>Bode’s</a:t>
                      </a:r>
                      <a:endParaRPr lang="en-US" sz="1800" b="1" dirty="0">
                        <a:solidFill>
                          <a:srgbClr val="000000"/>
                        </a:solidFill>
                        <a:latin typeface="Times New Roman"/>
                        <a:cs typeface="Times New Roman"/>
                      </a:endParaRPr>
                    </a:p>
                    <a:p>
                      <a:pPr algn="ctr"/>
                      <a:r>
                        <a:rPr lang="en-US" sz="1800" b="1" dirty="0">
                          <a:solidFill>
                            <a:srgbClr val="000000"/>
                          </a:solidFill>
                          <a:latin typeface="Times New Roman"/>
                          <a:cs typeface="Times New Roman"/>
                        </a:rPr>
                        <a:t>M81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09:55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+69:03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27</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3675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AGN low-luminosity, thick disk only?, N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Pinwheel</a:t>
                      </a:r>
                    </a:p>
                    <a:p>
                      <a:pPr algn="ctr"/>
                      <a:r>
                        <a:rPr lang="en-US" sz="1800" b="1" dirty="0">
                          <a:solidFill>
                            <a:srgbClr val="000000"/>
                          </a:solidFill>
                          <a:latin typeface="Times New Roman"/>
                          <a:cs typeface="Times New Roman"/>
                        </a:rPr>
                        <a:t>M101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14:03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+54:20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6500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Nearly face-on, circular, &gt; 10^12 stars, 150 </a:t>
                      </a:r>
                      <a:r>
                        <a:rPr lang="en-US" sz="1200" i="0" dirty="0" err="1">
                          <a:solidFill>
                            <a:srgbClr val="000000"/>
                          </a:solidFill>
                          <a:highlight>
                            <a:srgbClr val="FFFF00"/>
                          </a:highlight>
                          <a:latin typeface="Times New Roman"/>
                          <a:cs typeface="Times New Roman"/>
                        </a:rPr>
                        <a:t>globulars</a:t>
                      </a:r>
                      <a:endParaRPr lang="en-US" sz="12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Whirlpool</a:t>
                      </a:r>
                    </a:p>
                    <a:p>
                      <a:pPr algn="ctr"/>
                      <a:r>
                        <a:rPr lang="en-US" sz="1800" b="1" dirty="0">
                          <a:solidFill>
                            <a:srgbClr val="000000"/>
                          </a:solidFill>
                          <a:latin typeface="Times New Roman"/>
                          <a:cs typeface="Times New Roman"/>
                        </a:rPr>
                        <a:t>M51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13:30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+47:13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a:solidFill>
                            <a:srgbClr val="000000"/>
                          </a:solidFill>
                          <a:highlight>
                            <a:srgbClr val="FFFF00"/>
                          </a:highlight>
                          <a:latin typeface="Times New Roman"/>
                          <a:cs typeface="Times New Roman"/>
                        </a:rPr>
                        <a:t>38</a:t>
                      </a:r>
                      <a:endParaRPr lang="en-US" sz="16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7800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M52 companion</a:t>
                      </a:r>
                      <a:r>
                        <a:rPr lang="en-US" sz="1200" i="0">
                          <a:solidFill>
                            <a:srgbClr val="000000"/>
                          </a:solidFill>
                          <a:highlight>
                            <a:srgbClr val="FFFF00"/>
                          </a:highlight>
                          <a:latin typeface="Times New Roman"/>
                          <a:cs typeface="Times New Roman"/>
                        </a:rPr>
                        <a:t>, bridge starburst</a:t>
                      </a:r>
                      <a:endParaRPr lang="en-US" sz="12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E11F4F6A-291E-407B-7315-CC3D69B061E0}"/>
              </a:ext>
            </a:extLst>
          </p:cNvPr>
          <p:cNvSpPr txBox="1"/>
          <p:nvPr/>
        </p:nvSpPr>
        <p:spPr>
          <a:xfrm>
            <a:off x="8296206" y="5859959"/>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3</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22" name="Picture 1" descr="combined_mag8.jpg">
            <a:extLst>
              <a:ext uri="{FF2B5EF4-FFF2-40B4-BE49-F238E27FC236}">
                <a16:creationId xmlns:a16="http://schemas.microsoft.com/office/drawing/2014/main" id="{A09FA4F6-C3F9-9F4C-87F0-448A98213D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a:extLst>
              <a:ext uri="{FF2B5EF4-FFF2-40B4-BE49-F238E27FC236}">
                <a16:creationId xmlns:a16="http://schemas.microsoft.com/office/drawing/2014/main" id="{9FEE1726-3F47-F242-89B1-7E6E7FA77BC6}"/>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a:t>
            </a:r>
          </a:p>
        </p:txBody>
      </p:sp>
      <p:sp>
        <p:nvSpPr>
          <p:cNvPr id="2" name="TextBox 1">
            <a:extLst>
              <a:ext uri="{FF2B5EF4-FFF2-40B4-BE49-F238E27FC236}">
                <a16:creationId xmlns:a16="http://schemas.microsoft.com/office/drawing/2014/main" id="{9A07F29F-7327-6C4A-9BE4-F00F2D875F0E}"/>
              </a:ext>
            </a:extLst>
          </p:cNvPr>
          <p:cNvSpPr txBox="1">
            <a:spLocks noChangeArrowheads="1"/>
          </p:cNvSpPr>
          <p:nvPr/>
        </p:nvSpPr>
        <p:spPr bwMode="auto">
          <a:xfrm>
            <a:off x="152400" y="968375"/>
            <a:ext cx="50958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t>
            </a:r>
          </a:p>
        </p:txBody>
      </p:sp>
      <p:sp>
        <p:nvSpPr>
          <p:cNvPr id="3" name="TextBox 2">
            <a:extLst>
              <a:ext uri="{FF2B5EF4-FFF2-40B4-BE49-F238E27FC236}">
                <a16:creationId xmlns:a16="http://schemas.microsoft.com/office/drawing/2014/main" id="{4308E080-5B13-F541-4687-62CEB2BDB458}"/>
              </a:ext>
            </a:extLst>
          </p:cNvPr>
          <p:cNvSpPr txBox="1"/>
          <p:nvPr/>
        </p:nvSpPr>
        <p:spPr>
          <a:xfrm>
            <a:off x="84486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4</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67B755-1756-554D-BAC4-2A0CFD002A38}"/>
              </a:ext>
            </a:extLst>
          </p:cNvPr>
          <p:cNvSpPr/>
          <p:nvPr/>
        </p:nvSpPr>
        <p:spPr>
          <a:xfrm>
            <a:off x="0" y="0"/>
            <a:ext cx="9144000" cy="76993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rPr>
              <a:t>Rotation Curve</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24932" name="TextBox 5">
            <a:extLst>
              <a:ext uri="{FF2B5EF4-FFF2-40B4-BE49-F238E27FC236}">
                <a16:creationId xmlns:a16="http://schemas.microsoft.com/office/drawing/2014/main" id="{C065A561-F8A6-2F48-9A82-92267854A280}"/>
              </a:ext>
            </a:extLst>
          </p:cNvPr>
          <p:cNvSpPr txBox="1">
            <a:spLocks noChangeArrowheads="1"/>
          </p:cNvSpPr>
          <p:nvPr/>
        </p:nvSpPr>
        <p:spPr bwMode="auto">
          <a:xfrm>
            <a:off x="1387475" y="3763963"/>
            <a:ext cx="7562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bulge                    disk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halo</a:t>
            </a:r>
          </a:p>
        </p:txBody>
      </p:sp>
      <p:sp>
        <p:nvSpPr>
          <p:cNvPr id="8" name="Down Arrow 7">
            <a:extLst>
              <a:ext uri="{FF2B5EF4-FFF2-40B4-BE49-F238E27FC236}">
                <a16:creationId xmlns:a16="http://schemas.microsoft.com/office/drawing/2014/main" id="{F440845F-5469-0C4A-B8A4-025B1328EF7B}"/>
              </a:ext>
            </a:extLst>
          </p:cNvPr>
          <p:cNvSpPr/>
          <p:nvPr/>
        </p:nvSpPr>
        <p:spPr bwMode="auto">
          <a:xfrm>
            <a:off x="2176463" y="1295400"/>
            <a:ext cx="566737" cy="1219200"/>
          </a:xfrm>
          <a:prstGeom prst="downArrow">
            <a:avLst/>
          </a:prstGeom>
          <a:solidFill>
            <a:srgbClr val="008000"/>
          </a:solidFill>
          <a:ln w="9525" cap="flat" cmpd="sng" algn="ctr">
            <a:solidFill>
              <a:srgbClr val="008000"/>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w="18415" cmpd="sng">
                <a:solidFill>
                  <a:srgbClr val="FFFFFF"/>
                </a:solidFill>
                <a:prstDash val="solid"/>
              </a:ln>
              <a:solidFill>
                <a:srgbClr val="008000"/>
              </a:solidFill>
              <a:effectLst>
                <a:outerShdw blurRad="63500" dir="3600000" algn="tl" rotWithShape="0">
                  <a:srgbClr val="000000">
                    <a:alpha val="70000"/>
                  </a:srgbClr>
                </a:outerShdw>
              </a:effectLst>
              <a:uLnTx/>
              <a:uFillTx/>
              <a:latin typeface="Times New Roman"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2B2F1F01-D964-FE48-BD24-A4A2C3794323}"/>
              </a:ext>
            </a:extLst>
          </p:cNvPr>
          <p:cNvSpPr/>
          <p:nvPr/>
        </p:nvSpPr>
        <p:spPr bwMode="auto">
          <a:xfrm>
            <a:off x="4614863" y="1295400"/>
            <a:ext cx="566737" cy="1219200"/>
          </a:xfrm>
          <a:prstGeom prst="downArrow">
            <a:avLst/>
          </a:prstGeom>
          <a:solidFill>
            <a:srgbClr val="008000"/>
          </a:solidFill>
          <a:ln w="9525" cap="flat" cmpd="sng" algn="ctr">
            <a:solidFill>
              <a:srgbClr val="008000"/>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charset="0"/>
              <a:ea typeface="ＭＳ Ｐゴシック" charset="0"/>
              <a:cs typeface="ＭＳ Ｐゴシック" charset="0"/>
            </a:endParaRPr>
          </a:p>
        </p:txBody>
      </p:sp>
      <p:sp>
        <p:nvSpPr>
          <p:cNvPr id="124935" name="TextBox 8">
            <a:extLst>
              <a:ext uri="{FF2B5EF4-FFF2-40B4-BE49-F238E27FC236}">
                <a16:creationId xmlns:a16="http://schemas.microsoft.com/office/drawing/2014/main" id="{9B1F138A-6B61-634B-BDC6-AB291257206E}"/>
              </a:ext>
            </a:extLst>
          </p:cNvPr>
          <p:cNvSpPr txBox="1">
            <a:spLocks noChangeArrowheads="1"/>
          </p:cNvSpPr>
          <p:nvPr/>
        </p:nvSpPr>
        <p:spPr bwMode="auto">
          <a:xfrm>
            <a:off x="8197850" y="3105150"/>
            <a:ext cx="64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1EB4D8"/>
                </a:solidFill>
                <a:effectLst/>
                <a:uLnTx/>
                <a:uFillTx/>
                <a:latin typeface="Times New Roman" panose="02020603050405020304" pitchFamily="18" charset="0"/>
                <a:ea typeface="ＭＳ Ｐゴシック" panose="020B0600070205080204" pitchFamily="34" charset="-128"/>
                <a:cs typeface="+mn-cs"/>
              </a:rPr>
              <a:t>sum</a:t>
            </a:r>
          </a:p>
        </p:txBody>
      </p:sp>
      <p:sp>
        <p:nvSpPr>
          <p:cNvPr id="124936" name="TextBox 4">
            <a:extLst>
              <a:ext uri="{FF2B5EF4-FFF2-40B4-BE49-F238E27FC236}">
                <a16:creationId xmlns:a16="http://schemas.microsoft.com/office/drawing/2014/main" id="{B1EF9FA5-514F-604F-ADF4-0243315CEDA0}"/>
              </a:ext>
            </a:extLst>
          </p:cNvPr>
          <p:cNvSpPr txBox="1">
            <a:spLocks noChangeArrowheads="1"/>
          </p:cNvSpPr>
          <p:nvPr/>
        </p:nvSpPr>
        <p:spPr bwMode="auto">
          <a:xfrm>
            <a:off x="7308850" y="6062663"/>
            <a:ext cx="1345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Mroz</a:t>
            </a: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(2019)</a:t>
            </a:r>
          </a:p>
        </p:txBody>
      </p:sp>
      <p:sp>
        <p:nvSpPr>
          <p:cNvPr id="145417" name="TextBox 5">
            <a:extLst>
              <a:ext uri="{FF2B5EF4-FFF2-40B4-BE49-F238E27FC236}">
                <a16:creationId xmlns:a16="http://schemas.microsoft.com/office/drawing/2014/main" id="{66DD912D-12A4-CF4B-AB23-8E9D6BC28A1C}"/>
              </a:ext>
            </a:extLst>
          </p:cNvPr>
          <p:cNvSpPr txBox="1">
            <a:spLocks noChangeArrowheads="1"/>
          </p:cNvSpPr>
          <p:nvPr/>
        </p:nvSpPr>
        <p:spPr bwMode="auto">
          <a:xfrm>
            <a:off x="1905000" y="685800"/>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3 kpc dip</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TextBox 5">
            <a:extLst>
              <a:ext uri="{FF2B5EF4-FFF2-40B4-BE49-F238E27FC236}">
                <a16:creationId xmlns:a16="http://schemas.microsoft.com/office/drawing/2014/main" id="{35476109-CB50-264B-8FB9-CB03B0920979}"/>
              </a:ext>
            </a:extLst>
          </p:cNvPr>
          <p:cNvSpPr txBox="1">
            <a:spLocks noChangeArrowheads="1"/>
          </p:cNvSpPr>
          <p:nvPr/>
        </p:nvSpPr>
        <p:spPr bwMode="auto">
          <a:xfrm>
            <a:off x="4191000" y="685800"/>
            <a:ext cx="1406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 9 kpc dip</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pic>
        <p:nvPicPr>
          <p:cNvPr id="5122" name="Picture 2">
            <a:extLst>
              <a:ext uri="{FF2B5EF4-FFF2-40B4-BE49-F238E27FC236}">
                <a16:creationId xmlns:a16="http://schemas.microsoft.com/office/drawing/2014/main" id="{C00D46B5-8B1D-3F4D-8C18-0ED94BB30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4">
            <a:extLst>
              <a:ext uri="{FF2B5EF4-FFF2-40B4-BE49-F238E27FC236}">
                <a16:creationId xmlns:a16="http://schemas.microsoft.com/office/drawing/2014/main" id="{37BC69AF-511C-3048-AD67-E96897BB5166}"/>
              </a:ext>
            </a:extLst>
          </p:cNvPr>
          <p:cNvSpPr txBox="1">
            <a:spLocks noChangeArrowheads="1"/>
          </p:cNvSpPr>
          <p:nvPr/>
        </p:nvSpPr>
        <p:spPr bwMode="auto">
          <a:xfrm>
            <a:off x="152400" y="5867400"/>
            <a:ext cx="48818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773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distances from infrared P-L relations (WISE </a:t>
            </a: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and Spitzer)</a:t>
            </a:r>
            <a:endPar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Gaia proper motions and radial velocities</a:t>
            </a:r>
          </a:p>
        </p:txBody>
      </p:sp>
      <p:sp>
        <p:nvSpPr>
          <p:cNvPr id="2" name="TextBox 1">
            <a:extLst>
              <a:ext uri="{FF2B5EF4-FFF2-40B4-BE49-F238E27FC236}">
                <a16:creationId xmlns:a16="http://schemas.microsoft.com/office/drawing/2014/main" id="{9E5C981B-0496-B55A-7DCB-C96344B660D6}"/>
              </a:ext>
            </a:extLst>
          </p:cNvPr>
          <p:cNvSpPr txBox="1"/>
          <p:nvPr/>
        </p:nvSpPr>
        <p:spPr>
          <a:xfrm>
            <a:off x="8601006" y="5707559"/>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11635710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E3FD4F4-1EDF-9648-A953-74C5B6CF428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Ages ~ Velocity Dispersion</a:t>
            </a:r>
          </a:p>
        </p:txBody>
      </p:sp>
      <p:sp>
        <p:nvSpPr>
          <p:cNvPr id="6" name="TextBox 5">
            <a:extLst>
              <a:ext uri="{FF2B5EF4-FFF2-40B4-BE49-F238E27FC236}">
                <a16:creationId xmlns:a16="http://schemas.microsoft.com/office/drawing/2014/main" id="{EDF07831-B4C1-9647-AF60-1B320DFBC064}"/>
              </a:ext>
            </a:extLst>
          </p:cNvPr>
          <p:cNvSpPr txBox="1">
            <a:spLocks noChangeArrowheads="1"/>
          </p:cNvSpPr>
          <p:nvPr/>
        </p:nvSpPr>
        <p:spPr bwMode="auto">
          <a:xfrm>
            <a:off x="0" y="5791200"/>
            <a:ext cx="9144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is this process called?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ANSWER: thin disk heating by GMCs and spiral arms</a:t>
            </a:r>
          </a:p>
        </p:txBody>
      </p:sp>
      <p:pic>
        <p:nvPicPr>
          <p:cNvPr id="9" name="Picture 8">
            <a:extLst>
              <a:ext uri="{FF2B5EF4-FFF2-40B4-BE49-F238E27FC236}">
                <a16:creationId xmlns:a16="http://schemas.microsoft.com/office/drawing/2014/main" id="{73C932A0-2289-F645-BD38-0B3B2BAA594E}"/>
              </a:ext>
            </a:extLst>
          </p:cNvPr>
          <p:cNvPicPr>
            <a:picLocks noChangeAspect="1"/>
          </p:cNvPicPr>
          <p:nvPr/>
        </p:nvPicPr>
        <p:blipFill>
          <a:blip r:embed="rId3"/>
          <a:stretch>
            <a:fillRect/>
          </a:stretch>
        </p:blipFill>
        <p:spPr>
          <a:xfrm>
            <a:off x="603381" y="772427"/>
            <a:ext cx="5111619" cy="4942573"/>
          </a:xfrm>
          <a:prstGeom prst="rect">
            <a:avLst/>
          </a:prstGeom>
        </p:spPr>
      </p:pic>
      <p:sp>
        <p:nvSpPr>
          <p:cNvPr id="7" name="Donut 5">
            <a:extLst>
              <a:ext uri="{FF2B5EF4-FFF2-40B4-BE49-F238E27FC236}">
                <a16:creationId xmlns:a16="http://schemas.microsoft.com/office/drawing/2014/main" id="{5E85A51C-5DC9-2542-AFBB-DEF5D94D33DF}"/>
              </a:ext>
            </a:extLst>
          </p:cNvPr>
          <p:cNvSpPr>
            <a:spLocks/>
          </p:cNvSpPr>
          <p:nvPr/>
        </p:nvSpPr>
        <p:spPr bwMode="auto">
          <a:xfrm rot="5400000" flipV="1">
            <a:off x="3467047" y="1900612"/>
            <a:ext cx="2395964" cy="575941"/>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Donut 5">
            <a:extLst>
              <a:ext uri="{FF2B5EF4-FFF2-40B4-BE49-F238E27FC236}">
                <a16:creationId xmlns:a16="http://schemas.microsoft.com/office/drawing/2014/main" id="{88A913D1-581A-7646-A0F2-6ED202436D49}"/>
              </a:ext>
            </a:extLst>
          </p:cNvPr>
          <p:cNvSpPr>
            <a:spLocks/>
          </p:cNvSpPr>
          <p:nvPr/>
        </p:nvSpPr>
        <p:spPr bwMode="auto">
          <a:xfrm rot="5400000" flipV="1">
            <a:off x="690190" y="3390850"/>
            <a:ext cx="2395962" cy="575941"/>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671D93C5-6559-5646-87F3-AB8DDC13652C}"/>
              </a:ext>
            </a:extLst>
          </p:cNvPr>
          <p:cNvSpPr txBox="1"/>
          <p:nvPr/>
        </p:nvSpPr>
        <p:spPr>
          <a:xfrm>
            <a:off x="5638800" y="1752600"/>
            <a:ext cx="3200400" cy="224676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14000 F/G dwarfs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Hipparcos</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/Tycho astrometry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63000 RV measurements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ages from isochrone fits</a:t>
            </a:r>
          </a:p>
        </p:txBody>
      </p:sp>
      <p:sp>
        <p:nvSpPr>
          <p:cNvPr id="19" name="TextBox 18">
            <a:extLst>
              <a:ext uri="{FF2B5EF4-FFF2-40B4-BE49-F238E27FC236}">
                <a16:creationId xmlns:a16="http://schemas.microsoft.com/office/drawing/2014/main" id="{24565569-E755-264E-BD41-5EA29A4F2DC6}"/>
              </a:ext>
            </a:extLst>
          </p:cNvPr>
          <p:cNvSpPr txBox="1"/>
          <p:nvPr/>
        </p:nvSpPr>
        <p:spPr>
          <a:xfrm>
            <a:off x="31830" y="5468779"/>
            <a:ext cx="1670181"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Nordstrom et al. 2004</a:t>
            </a:r>
          </a:p>
        </p:txBody>
      </p:sp>
      <p:sp>
        <p:nvSpPr>
          <p:cNvPr id="2" name="TextBox 1">
            <a:extLst>
              <a:ext uri="{FF2B5EF4-FFF2-40B4-BE49-F238E27FC236}">
                <a16:creationId xmlns:a16="http://schemas.microsoft.com/office/drawing/2014/main" id="{7197D4E3-C62C-482A-15D2-2B8C0C5EB3F8}"/>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404227195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E3FD4F4-1EDF-9648-A953-74C5B6CF428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Metallicities and Motions</a:t>
            </a:r>
          </a:p>
        </p:txBody>
      </p:sp>
      <p:sp>
        <p:nvSpPr>
          <p:cNvPr id="6" name="TextBox 5">
            <a:extLst>
              <a:ext uri="{FF2B5EF4-FFF2-40B4-BE49-F238E27FC236}">
                <a16:creationId xmlns:a16="http://schemas.microsoft.com/office/drawing/2014/main" id="{EDF07831-B4C1-9647-AF60-1B320DFBC064}"/>
              </a:ext>
            </a:extLst>
          </p:cNvPr>
          <p:cNvSpPr txBox="1">
            <a:spLocks noChangeArrowheads="1"/>
          </p:cNvSpPr>
          <p:nvPr/>
        </p:nvSpPr>
        <p:spPr bwMode="auto">
          <a:xfrm>
            <a:off x="4865812" y="5537537"/>
            <a:ext cx="4049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does this plot show?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would it look like for OB stars?</a:t>
            </a:r>
          </a:p>
        </p:txBody>
      </p:sp>
      <p:grpSp>
        <p:nvGrpSpPr>
          <p:cNvPr id="7" name="Group 6">
            <a:extLst>
              <a:ext uri="{FF2B5EF4-FFF2-40B4-BE49-F238E27FC236}">
                <a16:creationId xmlns:a16="http://schemas.microsoft.com/office/drawing/2014/main" id="{3692BF5E-6593-2C4F-941D-51EC0E901218}"/>
              </a:ext>
            </a:extLst>
          </p:cNvPr>
          <p:cNvGrpSpPr/>
          <p:nvPr/>
        </p:nvGrpSpPr>
        <p:grpSpPr>
          <a:xfrm>
            <a:off x="4446734" y="1143000"/>
            <a:ext cx="4049588" cy="3733800"/>
            <a:chOff x="6898592" y="2183822"/>
            <a:chExt cx="4525860" cy="4174377"/>
          </a:xfrm>
        </p:grpSpPr>
        <p:pic>
          <p:nvPicPr>
            <p:cNvPr id="8" name="Picture 7" descr="Chart, histogram&#10;&#10;Description automatically generated">
              <a:extLst>
                <a:ext uri="{FF2B5EF4-FFF2-40B4-BE49-F238E27FC236}">
                  <a16:creationId xmlns:a16="http://schemas.microsoft.com/office/drawing/2014/main" id="{8D9259CE-CD61-8543-BAB8-046BC215BD67}"/>
                </a:ext>
              </a:extLst>
            </p:cNvPr>
            <p:cNvPicPr>
              <a:picLocks noChangeAspect="1"/>
            </p:cNvPicPr>
            <p:nvPr/>
          </p:nvPicPr>
          <p:blipFill rotWithShape="1">
            <a:blip r:embed="rId3"/>
            <a:srcRect r="57333" b="51330"/>
            <a:stretch/>
          </p:blipFill>
          <p:spPr>
            <a:xfrm>
              <a:off x="6898592" y="2183822"/>
              <a:ext cx="4525860" cy="4174377"/>
            </a:xfrm>
            <a:prstGeom prst="rect">
              <a:avLst/>
            </a:prstGeom>
          </p:spPr>
        </p:pic>
        <p:pic>
          <p:nvPicPr>
            <p:cNvPr id="9" name="Picture 8" descr="Chart, histogram&#10;&#10;Description automatically generated">
              <a:extLst>
                <a:ext uri="{FF2B5EF4-FFF2-40B4-BE49-F238E27FC236}">
                  <a16:creationId xmlns:a16="http://schemas.microsoft.com/office/drawing/2014/main" id="{786650EC-AC86-9348-A27D-B6F4840C322A}"/>
                </a:ext>
              </a:extLst>
            </p:cNvPr>
            <p:cNvPicPr>
              <a:picLocks noChangeAspect="1"/>
            </p:cNvPicPr>
            <p:nvPr/>
          </p:nvPicPr>
          <p:blipFill rotWithShape="1">
            <a:blip r:embed="rId3"/>
            <a:srcRect l="85390" t="3243" b="80671"/>
            <a:stretch/>
          </p:blipFill>
          <p:spPr>
            <a:xfrm>
              <a:off x="7548332" y="2466218"/>
              <a:ext cx="1682164" cy="1497559"/>
            </a:xfrm>
            <a:prstGeom prst="rect">
              <a:avLst/>
            </a:prstGeom>
          </p:spPr>
        </p:pic>
      </p:grpSp>
      <p:sp>
        <p:nvSpPr>
          <p:cNvPr id="3" name="TextBox 2">
            <a:extLst>
              <a:ext uri="{FF2B5EF4-FFF2-40B4-BE49-F238E27FC236}">
                <a16:creationId xmlns:a16="http://schemas.microsoft.com/office/drawing/2014/main" id="{900E5BB1-4005-2644-BB6B-DAA49B9D6553}"/>
              </a:ext>
            </a:extLst>
          </p:cNvPr>
          <p:cNvSpPr txBox="1"/>
          <p:nvPr/>
        </p:nvSpPr>
        <p:spPr>
          <a:xfrm>
            <a:off x="7631145" y="5029199"/>
            <a:ext cx="1112805"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Medan et al. 2021</a:t>
            </a:r>
          </a:p>
        </p:txBody>
      </p:sp>
      <p:pic>
        <p:nvPicPr>
          <p:cNvPr id="2" name="Picture 1">
            <a:extLst>
              <a:ext uri="{FF2B5EF4-FFF2-40B4-BE49-F238E27FC236}">
                <a16:creationId xmlns:a16="http://schemas.microsoft.com/office/drawing/2014/main" id="{3F233BA1-A24E-E1B5-816D-A3BBDDBF990A}"/>
              </a:ext>
            </a:extLst>
          </p:cNvPr>
          <p:cNvPicPr>
            <a:picLocks noChangeAspect="1"/>
          </p:cNvPicPr>
          <p:nvPr/>
        </p:nvPicPr>
        <p:blipFill>
          <a:blip r:embed="rId4"/>
          <a:stretch>
            <a:fillRect/>
          </a:stretch>
        </p:blipFill>
        <p:spPr>
          <a:xfrm>
            <a:off x="236778" y="1066800"/>
            <a:ext cx="4049588" cy="3995984"/>
          </a:xfrm>
          <a:prstGeom prst="rect">
            <a:avLst/>
          </a:prstGeom>
        </p:spPr>
      </p:pic>
      <p:sp>
        <p:nvSpPr>
          <p:cNvPr id="4" name="TextBox 3">
            <a:extLst>
              <a:ext uri="{FF2B5EF4-FFF2-40B4-BE49-F238E27FC236}">
                <a16:creationId xmlns:a16="http://schemas.microsoft.com/office/drawing/2014/main" id="{11E0BAFF-FD5B-F7CF-29F7-68EEECD76231}"/>
              </a:ext>
            </a:extLst>
          </p:cNvPr>
          <p:cNvSpPr txBox="1">
            <a:spLocks noChangeArrowheads="1"/>
          </p:cNvSpPr>
          <p:nvPr/>
        </p:nvSpPr>
        <p:spPr bwMode="auto">
          <a:xfrm>
            <a:off x="28575" y="5539026"/>
            <a:ext cx="49530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How does metallicity change vertically?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How does metallicity change horizontally?</a:t>
            </a:r>
          </a:p>
        </p:txBody>
      </p:sp>
      <p:sp>
        <p:nvSpPr>
          <p:cNvPr id="5" name="TextBox 4">
            <a:extLst>
              <a:ext uri="{FF2B5EF4-FFF2-40B4-BE49-F238E27FC236}">
                <a16:creationId xmlns:a16="http://schemas.microsoft.com/office/drawing/2014/main" id="{B89915FA-212D-2B96-15D9-80CFD851555C}"/>
              </a:ext>
            </a:extLst>
          </p:cNvPr>
          <p:cNvSpPr txBox="1"/>
          <p:nvPr/>
        </p:nvSpPr>
        <p:spPr>
          <a:xfrm>
            <a:off x="381000" y="5029200"/>
            <a:ext cx="107112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Ivezic</a:t>
            </a:r>
            <a:r>
              <a:rPr kumimoji="0" lang="en-US" sz="1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et al. 2008</a:t>
            </a:r>
          </a:p>
        </p:txBody>
      </p:sp>
      <p:sp>
        <p:nvSpPr>
          <p:cNvPr id="10" name="TextBox 9">
            <a:extLst>
              <a:ext uri="{FF2B5EF4-FFF2-40B4-BE49-F238E27FC236}">
                <a16:creationId xmlns:a16="http://schemas.microsoft.com/office/drawing/2014/main" id="{AA7B8A36-0A69-327C-51D9-15C3C90499CA}"/>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35683078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59E908F6-A62A-B04B-8807-77DEA4092165}"/>
              </a:ext>
            </a:extLst>
          </p:cNvPr>
          <p:cNvSpPr>
            <a:spLocks noGrp="1" noChangeArrowheads="1"/>
          </p:cNvSpPr>
          <p:nvPr>
            <p:ph type="title"/>
          </p:nvPr>
        </p:nvSpPr>
        <p:spPr>
          <a:xfrm>
            <a:off x="5867400" y="76200"/>
            <a:ext cx="3276600" cy="1219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You Are </a:t>
            </a:r>
            <a:br>
              <a:rPr lang="en-US" altLang="en-US" b="1">
                <a:solidFill>
                  <a:schemeClr val="tx1"/>
                </a:solidFill>
                <a:latin typeface="Times New Roman" panose="02020603050405020304" pitchFamily="18" charset="0"/>
                <a:ea typeface="ＭＳ Ｐゴシック" panose="020B0600070205080204" pitchFamily="34" charset="-128"/>
              </a:rPr>
            </a:br>
            <a:r>
              <a:rPr lang="en-US" altLang="en-US" b="1">
                <a:solidFill>
                  <a:schemeClr val="tx1"/>
                </a:solidFill>
                <a:latin typeface="Times New Roman" panose="02020603050405020304" pitchFamily="18" charset="0"/>
                <a:ea typeface="ＭＳ Ｐゴシック" panose="020B0600070205080204" pitchFamily="34" charset="-128"/>
              </a:rPr>
              <a:t>Here</a:t>
            </a:r>
          </a:p>
        </p:txBody>
      </p:sp>
      <p:sp>
        <p:nvSpPr>
          <p:cNvPr id="155651" name="TextBox 1">
            <a:extLst>
              <a:ext uri="{FF2B5EF4-FFF2-40B4-BE49-F238E27FC236}">
                <a16:creationId xmlns:a16="http://schemas.microsoft.com/office/drawing/2014/main" id="{01C0297E-B8AC-2246-8AD8-7BDA6500519A}"/>
              </a:ext>
            </a:extLst>
          </p:cNvPr>
          <p:cNvSpPr txBox="1">
            <a:spLocks noChangeArrowheads="1"/>
          </p:cNvSpPr>
          <p:nvPr/>
        </p:nvSpPr>
        <p:spPr bwMode="auto">
          <a:xfrm>
            <a:off x="6259513" y="1571625"/>
            <a:ext cx="245745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Outer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Perseus*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Orion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Sagittarius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Scutum*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(Norma/</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Molec.Ring</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*major arms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OPOSSUM</a:t>
            </a:r>
          </a:p>
        </p:txBody>
      </p:sp>
      <p:pic>
        <p:nvPicPr>
          <p:cNvPr id="152580" name="Picture 2">
            <a:extLst>
              <a:ext uri="{FF2B5EF4-FFF2-40B4-BE49-F238E27FC236}">
                <a16:creationId xmlns:a16="http://schemas.microsoft.com/office/drawing/2014/main" id="{9A4588D8-1673-6C42-B439-3F01211054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1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4A1399F3-A8BC-3C4F-AE0D-74D23CF1C288}"/>
              </a:ext>
            </a:extLst>
          </p:cNvPr>
          <p:cNvSpPr>
            <a:spLocks noChangeArrowheads="1"/>
          </p:cNvSpPr>
          <p:nvPr/>
        </p:nvSpPr>
        <p:spPr bwMode="auto">
          <a:xfrm>
            <a:off x="3984625" y="4081463"/>
            <a:ext cx="274638" cy="273050"/>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sp>
        <p:nvSpPr>
          <p:cNvPr id="152582" name="TextBox 1">
            <a:extLst>
              <a:ext uri="{FF2B5EF4-FFF2-40B4-BE49-F238E27FC236}">
                <a16:creationId xmlns:a16="http://schemas.microsoft.com/office/drawing/2014/main" id="{56AC85E2-1870-BF4D-B93B-3CFDDF7FF004}"/>
              </a:ext>
            </a:extLst>
          </p:cNvPr>
          <p:cNvSpPr txBox="1">
            <a:spLocks noChangeArrowheads="1"/>
          </p:cNvSpPr>
          <p:nvPr/>
        </p:nvSpPr>
        <p:spPr bwMode="auto">
          <a:xfrm>
            <a:off x="2808288" y="5181600"/>
            <a:ext cx="620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Scutum</a:t>
            </a:r>
          </a:p>
        </p:txBody>
      </p:sp>
      <p:sp>
        <p:nvSpPr>
          <p:cNvPr id="152583" name="TextBox 1">
            <a:extLst>
              <a:ext uri="{FF2B5EF4-FFF2-40B4-BE49-F238E27FC236}">
                <a16:creationId xmlns:a16="http://schemas.microsoft.com/office/drawing/2014/main" id="{60ED35C5-57A3-AD4A-BF2D-2C12A8FE532D}"/>
              </a:ext>
            </a:extLst>
          </p:cNvPr>
          <p:cNvSpPr txBox="1">
            <a:spLocks noChangeArrowheads="1"/>
          </p:cNvSpPr>
          <p:nvPr/>
        </p:nvSpPr>
        <p:spPr bwMode="auto">
          <a:xfrm>
            <a:off x="1822450" y="1658938"/>
            <a:ext cx="5064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Outer</a:t>
            </a:r>
          </a:p>
        </p:txBody>
      </p:sp>
      <p:pic>
        <p:nvPicPr>
          <p:cNvPr id="2" name="Picture 1" descr="GettyImages-sb10062282hh-001-ab34329a48184f969673519bf88e5b78.jpg">
            <a:extLst>
              <a:ext uri="{FF2B5EF4-FFF2-40B4-BE49-F238E27FC236}">
                <a16:creationId xmlns:a16="http://schemas.microsoft.com/office/drawing/2014/main" id="{0FF159AF-3875-9A4D-9119-DCEAEDFFFA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52600"/>
            <a:ext cx="5181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17DE439-60C5-33E3-C52C-CBABA523DCF3}"/>
              </a:ext>
            </a:extLst>
          </p:cNvPr>
          <p:cNvSpPr txBox="1"/>
          <p:nvPr/>
        </p:nvSpPr>
        <p:spPr>
          <a:xfrm>
            <a:off x="8601006" y="50292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A2CC957-AF8C-F682-8B6A-906E086AB485}"/>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Arms via Masers </a:t>
            </a:r>
          </a:p>
        </p:txBody>
      </p:sp>
      <p:sp>
        <p:nvSpPr>
          <p:cNvPr id="159748" name="TextBox 1">
            <a:extLst>
              <a:ext uri="{FF2B5EF4-FFF2-40B4-BE49-F238E27FC236}">
                <a16:creationId xmlns:a16="http://schemas.microsoft.com/office/drawing/2014/main" id="{A72D9C84-3662-82F2-A4B2-4B69281C9833}"/>
              </a:ext>
            </a:extLst>
          </p:cNvPr>
          <p:cNvSpPr txBox="1">
            <a:spLocks noChangeArrowheads="1"/>
          </p:cNvSpPr>
          <p:nvPr/>
        </p:nvSpPr>
        <p:spPr bwMode="auto">
          <a:xfrm>
            <a:off x="5791200" y="920750"/>
            <a:ext cx="33702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Reid+ (2009) … 18 masers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Reid+ (2014) … 103 masers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 kpc … bar region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8 kpc … solar circle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12 kpc… co-rotation of spiral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pattern and star orbits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164868" name="Picture 1" descr="Screen Shot 2020-03-02 at 6.40.56 PM.png">
            <a:extLst>
              <a:ext uri="{FF2B5EF4-FFF2-40B4-BE49-F238E27FC236}">
                <a16:creationId xmlns:a16="http://schemas.microsoft.com/office/drawing/2014/main" id="{E03B764E-4102-577F-7662-C74FE76DB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914400"/>
            <a:ext cx="56864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C67A9FB-844D-5C4E-17F9-1109ABF00379}"/>
              </a:ext>
            </a:extLst>
          </p:cNvPr>
          <p:cNvSpPr txBox="1">
            <a:spLocks noChangeArrowheads="1"/>
          </p:cNvSpPr>
          <p:nvPr/>
        </p:nvSpPr>
        <p:spPr bwMode="auto">
          <a:xfrm>
            <a:off x="2522538" y="5486400"/>
            <a:ext cx="3317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kpc         8 kpc       12 kpc     16 kpc</a:t>
            </a:r>
          </a:p>
        </p:txBody>
      </p:sp>
      <p:sp>
        <p:nvSpPr>
          <p:cNvPr id="9" name="TextBox 8">
            <a:extLst>
              <a:ext uri="{FF2B5EF4-FFF2-40B4-BE49-F238E27FC236}">
                <a16:creationId xmlns:a16="http://schemas.microsoft.com/office/drawing/2014/main" id="{A58C4CA2-4382-7E56-E618-412FA4822304}"/>
              </a:ext>
            </a:extLst>
          </p:cNvPr>
          <p:cNvSpPr txBox="1">
            <a:spLocks noChangeArrowheads="1"/>
          </p:cNvSpPr>
          <p:nvPr/>
        </p:nvSpPr>
        <p:spPr bwMode="auto">
          <a:xfrm>
            <a:off x="4191000" y="4038600"/>
            <a:ext cx="1477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Outer 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Perseus 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Orion 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DE26DB"/>
                </a:solidFill>
                <a:effectLst/>
                <a:uLnTx/>
                <a:uFillTx/>
                <a:latin typeface="Times New Roman" panose="02020603050405020304" pitchFamily="18" charset="0"/>
                <a:ea typeface="ＭＳ Ｐゴシック" panose="020B0600070205080204" pitchFamily="34" charset="-128"/>
                <a:cs typeface="+mn-cs"/>
              </a:rPr>
              <a:t>Sagittarius 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39FFE5"/>
                </a:solidFill>
                <a:effectLst/>
                <a:uLnTx/>
                <a:uFillTx/>
                <a:latin typeface="Times New Roman" panose="02020603050405020304" pitchFamily="18" charset="0"/>
                <a:ea typeface="ＭＳ Ｐゴシック" panose="020B0600070205080204" pitchFamily="34" charset="-128"/>
                <a:cs typeface="+mn-cs"/>
              </a:rPr>
              <a:t>Scutum Arm</a:t>
            </a:r>
          </a:p>
        </p:txBody>
      </p:sp>
      <p:sp>
        <p:nvSpPr>
          <p:cNvPr id="2" name="TextBox 1">
            <a:extLst>
              <a:ext uri="{FF2B5EF4-FFF2-40B4-BE49-F238E27FC236}">
                <a16:creationId xmlns:a16="http://schemas.microsoft.com/office/drawing/2014/main" id="{064312C6-B000-CE8F-FE58-EB132557552A}"/>
              </a:ext>
            </a:extLst>
          </p:cNvPr>
          <p:cNvSpPr txBox="1"/>
          <p:nvPr/>
        </p:nvSpPr>
        <p:spPr>
          <a:xfrm>
            <a:off x="84486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9</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2002</a:t>
            </a:r>
          </a:p>
        </p:txBody>
      </p:sp>
      <p:pic>
        <p:nvPicPr>
          <p:cNvPr id="3" name="Picture 2" descr="A picture containing text, outdoor object, star, night sky&#10;&#10;Description automatically generated">
            <a:extLst>
              <a:ext uri="{FF2B5EF4-FFF2-40B4-BE49-F238E27FC236}">
                <a16:creationId xmlns:a16="http://schemas.microsoft.com/office/drawing/2014/main" id="{CD058AD5-1120-D647-8811-C31667DE2CF9}"/>
              </a:ext>
            </a:extLst>
          </p:cNvPr>
          <p:cNvPicPr>
            <a:picLocks noChangeAspect="1"/>
          </p:cNvPicPr>
          <p:nvPr/>
        </p:nvPicPr>
        <p:blipFill>
          <a:blip r:embed="rId3"/>
          <a:stretch>
            <a:fillRect/>
          </a:stretch>
        </p:blipFill>
        <p:spPr>
          <a:xfrm>
            <a:off x="334107" y="943707"/>
            <a:ext cx="4173863" cy="4173863"/>
          </a:xfrm>
          <a:prstGeom prst="rect">
            <a:avLst/>
          </a:prstGeom>
        </p:spPr>
      </p:pic>
      <p:pic>
        <p:nvPicPr>
          <p:cNvPr id="8" name="Picture 7" descr="Diagram&#10;&#10;Description automatically generated">
            <a:extLst>
              <a:ext uri="{FF2B5EF4-FFF2-40B4-BE49-F238E27FC236}">
                <a16:creationId xmlns:a16="http://schemas.microsoft.com/office/drawing/2014/main" id="{767FC29F-39E2-1549-BB4B-DDEF81672162}"/>
              </a:ext>
            </a:extLst>
          </p:cNvPr>
          <p:cNvPicPr>
            <a:picLocks noChangeAspect="1"/>
          </p:cNvPicPr>
          <p:nvPr/>
        </p:nvPicPr>
        <p:blipFill>
          <a:blip r:embed="rId4"/>
          <a:stretch>
            <a:fillRect/>
          </a:stretch>
        </p:blipFill>
        <p:spPr>
          <a:xfrm>
            <a:off x="4800600" y="914400"/>
            <a:ext cx="4173863" cy="3142175"/>
          </a:xfrm>
          <a:prstGeom prst="rect">
            <a:avLst/>
          </a:prstGeom>
        </p:spPr>
      </p:pic>
      <p:sp>
        <p:nvSpPr>
          <p:cNvPr id="10" name="TextBox 9">
            <a:extLst>
              <a:ext uri="{FF2B5EF4-FFF2-40B4-BE49-F238E27FC236}">
                <a16:creationId xmlns:a16="http://schemas.microsoft.com/office/drawing/2014/main" id="{3D1EB112-6935-0B41-8A93-8BFD2E097A2F}"/>
              </a:ext>
            </a:extLst>
          </p:cNvPr>
          <p:cNvSpPr txBox="1"/>
          <p:nvPr/>
        </p:nvSpPr>
        <p:spPr>
          <a:xfrm>
            <a:off x="5410200" y="4657731"/>
            <a:ext cx="2693366"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astrometry 1992-2002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SO-2 orbital P = 15.2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yr</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pericenter 17 light hours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BH</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3.7 </a:t>
            </a:r>
            <a:r>
              <a:rPr kumimoji="0" 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(1.5)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6</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14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
        <p:nvSpPr>
          <p:cNvPr id="4" name="TextBox 3">
            <a:extLst>
              <a:ext uri="{FF2B5EF4-FFF2-40B4-BE49-F238E27FC236}">
                <a16:creationId xmlns:a16="http://schemas.microsoft.com/office/drawing/2014/main" id="{9E8887C0-BCD1-2D1F-C069-2A83A23E3FBD}"/>
              </a:ext>
            </a:extLst>
          </p:cNvPr>
          <p:cNvSpPr txBox="1"/>
          <p:nvPr/>
        </p:nvSpPr>
        <p:spPr>
          <a:xfrm>
            <a:off x="8229600" y="5631359"/>
            <a:ext cx="748923"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27769933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Bulge/Bar: Star Counts</a:t>
            </a:r>
          </a:p>
        </p:txBody>
      </p:sp>
      <p:sp>
        <p:nvSpPr>
          <p:cNvPr id="2" name="TextBox 1">
            <a:extLst>
              <a:ext uri="{FF2B5EF4-FFF2-40B4-BE49-F238E27FC236}">
                <a16:creationId xmlns:a16="http://schemas.microsoft.com/office/drawing/2014/main" id="{54430C16-1432-9244-873E-053B37B29331}"/>
              </a:ext>
            </a:extLst>
          </p:cNvPr>
          <p:cNvSpPr txBox="1"/>
          <p:nvPr/>
        </p:nvSpPr>
        <p:spPr>
          <a:xfrm>
            <a:off x="304800" y="895290"/>
            <a:ext cx="86106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Weiland+ (1994)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bulge is flattened ellipse … asymmetries due to bar</a:t>
            </a:r>
          </a:p>
        </p:txBody>
      </p:sp>
      <p:sp>
        <p:nvSpPr>
          <p:cNvPr id="5" name="TextBox 4">
            <a:extLst>
              <a:ext uri="{FF2B5EF4-FFF2-40B4-BE49-F238E27FC236}">
                <a16:creationId xmlns:a16="http://schemas.microsoft.com/office/drawing/2014/main" id="{68611B8B-0E9D-BE4B-BBAA-4FD9045C6071}"/>
              </a:ext>
            </a:extLst>
          </p:cNvPr>
          <p:cNvSpPr txBox="1"/>
          <p:nvPr/>
        </p:nvSpPr>
        <p:spPr>
          <a:xfrm>
            <a:off x="6353595" y="1752600"/>
            <a:ext cx="2714205" cy="470898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mapping with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DIRBE on COBE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4 near-IR </a:t>
            </a:r>
            <a:r>
              <a:rPr kumimoji="0" lang="en-US" sz="2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wavelengths</a:t>
            </a: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sampling stars, not gas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What do you see?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model by </a:t>
            </a:r>
            <a:r>
              <a:rPr kumimoji="0" lang="en-US" sz="2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Dwek</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(1995)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boxy Bar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rotated by 20</a:t>
            </a:r>
            <a:r>
              <a:rPr kumimoji="0" lang="en-US" sz="24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to Sun-GC line of sight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NO tilt, peanut</a:t>
            </a:r>
          </a:p>
        </p:txBody>
      </p:sp>
      <p:pic>
        <p:nvPicPr>
          <p:cNvPr id="6" name="Picture 5" descr="A picture containing shape&#10;&#10;Description automatically generated">
            <a:extLst>
              <a:ext uri="{FF2B5EF4-FFF2-40B4-BE49-F238E27FC236}">
                <a16:creationId xmlns:a16="http://schemas.microsoft.com/office/drawing/2014/main" id="{8D8F6CFB-3433-8C48-A403-CC9971AC6714}"/>
              </a:ext>
            </a:extLst>
          </p:cNvPr>
          <p:cNvPicPr>
            <a:picLocks noChangeAspect="1"/>
          </p:cNvPicPr>
          <p:nvPr/>
        </p:nvPicPr>
        <p:blipFill>
          <a:blip r:embed="rId3"/>
          <a:stretch>
            <a:fillRect/>
          </a:stretch>
        </p:blipFill>
        <p:spPr>
          <a:xfrm rot="5400000">
            <a:off x="1043246" y="785555"/>
            <a:ext cx="4340141" cy="6274233"/>
          </a:xfrm>
          <a:prstGeom prst="rect">
            <a:avLst/>
          </a:prstGeom>
        </p:spPr>
      </p:pic>
      <p:sp>
        <p:nvSpPr>
          <p:cNvPr id="8" name="TextBox 7">
            <a:extLst>
              <a:ext uri="{FF2B5EF4-FFF2-40B4-BE49-F238E27FC236}">
                <a16:creationId xmlns:a16="http://schemas.microsoft.com/office/drawing/2014/main" id="{E2F861A9-B6F0-C042-BBC3-94FCEFF570E3}"/>
              </a:ext>
            </a:extLst>
          </p:cNvPr>
          <p:cNvSpPr txBox="1"/>
          <p:nvPr/>
        </p:nvSpPr>
        <p:spPr>
          <a:xfrm>
            <a:off x="457200" y="6172200"/>
            <a:ext cx="58674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SS dust removed       ISM extinction removed   Disk model removed</a:t>
            </a:r>
          </a:p>
        </p:txBody>
      </p:sp>
      <p:sp>
        <p:nvSpPr>
          <p:cNvPr id="3" name="TextBox 2">
            <a:extLst>
              <a:ext uri="{FF2B5EF4-FFF2-40B4-BE49-F238E27FC236}">
                <a16:creationId xmlns:a16="http://schemas.microsoft.com/office/drawing/2014/main" id="{631BB3DE-D8BE-BE4F-83A8-FDABEAD26A20}"/>
              </a:ext>
            </a:extLst>
          </p:cNvPr>
          <p:cNvSpPr txBox="1"/>
          <p:nvPr/>
        </p:nvSpPr>
        <p:spPr>
          <a:xfrm>
            <a:off x="8416044" y="5859959"/>
            <a:ext cx="727956"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11011248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close up of a chocolate bar&#10;&#10;Description automatically generated with low confidence">
            <a:extLst>
              <a:ext uri="{FF2B5EF4-FFF2-40B4-BE49-F238E27FC236}">
                <a16:creationId xmlns:a16="http://schemas.microsoft.com/office/drawing/2014/main" id="{631A2785-AEA2-5945-B40C-CD30B59337B3}"/>
              </a:ext>
            </a:extLst>
          </p:cNvPr>
          <p:cNvPicPr>
            <a:picLocks noChangeAspect="1"/>
          </p:cNvPicPr>
          <p:nvPr/>
        </p:nvPicPr>
        <p:blipFill>
          <a:blip r:embed="rId3"/>
          <a:stretch>
            <a:fillRect/>
          </a:stretch>
        </p:blipFill>
        <p:spPr>
          <a:xfrm>
            <a:off x="2895600" y="228600"/>
            <a:ext cx="3352800" cy="3352800"/>
          </a:xfrm>
          <a:prstGeom prst="rect">
            <a:avLst/>
          </a:prstGeom>
        </p:spPr>
      </p:pic>
      <p:sp>
        <p:nvSpPr>
          <p:cNvPr id="2" name="TextBox 1">
            <a:extLst>
              <a:ext uri="{FF2B5EF4-FFF2-40B4-BE49-F238E27FC236}">
                <a16:creationId xmlns:a16="http://schemas.microsoft.com/office/drawing/2014/main" id="{54430C16-1432-9244-873E-053B37B29331}"/>
              </a:ext>
            </a:extLst>
          </p:cNvPr>
          <p:cNvSpPr txBox="1"/>
          <p:nvPr/>
        </p:nvSpPr>
        <p:spPr>
          <a:xfrm>
            <a:off x="304800" y="895290"/>
            <a:ext cx="708660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a:t>
            </a:r>
            <a:r>
              <a:rPr kumimoji="0" lang="en-US" sz="2000" b="0" i="0" u="none" strike="noStrike" kern="1200" cap="none" spc="0" normalizeH="0" baseline="0" noProof="0" dirty="0" err="1">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uttin</a:t>
            </a: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 it all together … </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(Gonzalez and </a:t>
            </a:r>
            <a:r>
              <a:rPr kumimoji="0" lang="en-US" sz="2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Gadotti</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review 2016)</a:t>
            </a:r>
          </a:p>
        </p:txBody>
      </p:sp>
      <p:sp>
        <p:nvSpPr>
          <p:cNvPr id="5" name="TextBox 4">
            <a:extLst>
              <a:ext uri="{FF2B5EF4-FFF2-40B4-BE49-F238E27FC236}">
                <a16:creationId xmlns:a16="http://schemas.microsoft.com/office/drawing/2014/main" id="{68611B8B-0E9D-BE4B-BBAA-4FD9045C6071}"/>
              </a:ext>
            </a:extLst>
          </p:cNvPr>
          <p:cNvSpPr txBox="1"/>
          <p:nvPr/>
        </p:nvSpPr>
        <p:spPr>
          <a:xfrm>
            <a:off x="2171856" y="5845314"/>
            <a:ext cx="4800288"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wait … RR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Lyraes</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9" name="TextBox 8">
            <a:extLst>
              <a:ext uri="{FF2B5EF4-FFF2-40B4-BE49-F238E27FC236}">
                <a16:creationId xmlns:a16="http://schemas.microsoft.com/office/drawing/2014/main" id="{53954E4C-DF88-4649-A202-586B2D76CDB8}"/>
              </a:ext>
            </a:extLst>
          </p:cNvPr>
          <p:cNvSpPr txBox="1"/>
          <p:nvPr/>
        </p:nvSpPr>
        <p:spPr>
          <a:xfrm>
            <a:off x="304800" y="2606457"/>
            <a:ext cx="8458200" cy="31085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length			3.1 to 3.5 kpc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near end pointing toward positive </a:t>
            </a:r>
            <a:r>
              <a:rPr kumimoji="0" lang="en-US" sz="2000" b="0" i="1"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a:t>
            </a:r>
            <a:r>
              <a:rPr kumimoji="0" lang="en-US" sz="2000" b="0" i="0" u="none" strike="noStrike" kern="1200" cap="none" spc="0" normalizeH="0" baseline="0" noProof="0" dirty="0" err="1">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xial</a:t>
            </a: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ratios of bar 	~ 1.0 x 0.4 x 0.3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angle Sun-GC		~ 20-40</a:t>
            </a:r>
            <a:r>
              <a:rPr kumimoji="0" lang="en-US" sz="24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long bar	(?)		4.0 to 4.5 kpc … ratios ~ 1.0 x 0.15 x 0.03 at ~ 45</a:t>
            </a:r>
            <a:r>
              <a:rPr kumimoji="0" lang="en-US" sz="24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or maybe just transition to spiral arms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(double bars not seen in external galaxies)</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Bulge/Bar: Boxy Peanut with X</a:t>
            </a:r>
          </a:p>
        </p:txBody>
      </p:sp>
      <p:sp>
        <p:nvSpPr>
          <p:cNvPr id="7" name="TextBox 6">
            <a:extLst>
              <a:ext uri="{FF2B5EF4-FFF2-40B4-BE49-F238E27FC236}">
                <a16:creationId xmlns:a16="http://schemas.microsoft.com/office/drawing/2014/main" id="{2E7DDAC0-9631-FF45-995C-B2477F84B161}"/>
              </a:ext>
            </a:extLst>
          </p:cNvPr>
          <p:cNvSpPr txBox="1"/>
          <p:nvPr/>
        </p:nvSpPr>
        <p:spPr>
          <a:xfrm>
            <a:off x="6584026" y="1578114"/>
            <a:ext cx="1978427"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3.6 x 1.1 x 0.6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1.0 x 0.3 x 0.2 !!!</a:t>
            </a:r>
          </a:p>
        </p:txBody>
      </p:sp>
      <p:sp>
        <p:nvSpPr>
          <p:cNvPr id="3" name="TextBox 2">
            <a:extLst>
              <a:ext uri="{FF2B5EF4-FFF2-40B4-BE49-F238E27FC236}">
                <a16:creationId xmlns:a16="http://schemas.microsoft.com/office/drawing/2014/main" id="{B2F8B49D-BC19-0F3E-2DD9-3231B6EB8F0D}"/>
              </a:ext>
            </a:extLst>
          </p:cNvPr>
          <p:cNvSpPr txBox="1"/>
          <p:nvPr/>
        </p:nvSpPr>
        <p:spPr>
          <a:xfrm>
            <a:off x="8229600" y="5631359"/>
            <a:ext cx="529312"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3726277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C91AD5E-B77E-D346-9D5B-D66394EDD7B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Proposals</a:t>
            </a:r>
          </a:p>
        </p:txBody>
      </p:sp>
      <mc:AlternateContent xmlns:mc="http://schemas.openxmlformats.org/markup-compatibility/2006">
        <mc:Choice xmlns:a14="http://schemas.microsoft.com/office/drawing/2010/main" Requires="a14">
          <p:sp>
            <p:nvSpPr>
              <p:cNvPr id="1429511" name="Rectangle 7">
                <a:extLst>
                  <a:ext uri="{FF2B5EF4-FFF2-40B4-BE49-F238E27FC236}">
                    <a16:creationId xmlns:a16="http://schemas.microsoft.com/office/drawing/2014/main" id="{6756A185-DAA3-714C-ABAE-414C6C33ED11}"/>
                  </a:ext>
                </a:extLst>
              </p:cNvPr>
              <p:cNvSpPr>
                <a:spLocks noChangeArrowheads="1"/>
              </p:cNvSpPr>
              <p:nvPr/>
            </p:nvSpPr>
            <p:spPr bwMode="auto">
              <a:xfrm>
                <a:off x="228600" y="838200"/>
                <a:ext cx="8610600" cy="5940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Galaxy/Galactic capitalized when MW … also Earth, Sun, Solar System, Universe</a:t>
                </a: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Gaia (not GAIA), </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Hipparcos</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WISE, HST</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italicized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CHIRON and other instruments not italicized</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match plurals … Because of the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trajectorIES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of their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pathS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halo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starS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data ALWAYS plural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that vs. which</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since vs. because</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000" dirty="0">
                    <a:solidFill>
                      <a:srgbClr val="000000"/>
                    </a:solidFill>
                    <a:latin typeface="Times New Roman" panose="02020603050405020304" pitchFamily="18" charset="0"/>
                  </a:rPr>
                  <a:t>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umbers less than 10 should be spelled</a:t>
                </a:r>
                <a:r>
                  <a:rPr kumimoji="0" lang="en-US" alt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 dwarfs not M-dwarfs</a:t>
                </a:r>
              </a:p>
              <a:p>
                <a:pPr eaLnBrk="1" hangingPunct="1">
                  <a:buNone/>
                  <a:defRPr/>
                </a:pPr>
                <a14:m>
                  <m:oMath xmlns:m="http://schemas.openxmlformats.org/officeDocument/2006/math">
                    <m:r>
                      <a:rPr lang="en-US" altLang="en-US" sz="2000" i="1" dirty="0">
                        <a:solidFill>
                          <a:srgbClr val="000000"/>
                        </a:solidFill>
                        <a:latin typeface="Cambria Math" panose="02040503050406030204" pitchFamily="18" charset="0"/>
                        <a:ea typeface="Cambria Math" panose="02040503050406030204" pitchFamily="18" charset="0"/>
                      </a:rPr>
                      <m:t>𝜋</m:t>
                    </m:r>
                  </m:oMath>
                </a14:m>
                <a:r>
                  <a:rPr lang="en-US" altLang="en-US" sz="2000" dirty="0">
                    <a:solidFill>
                      <a:srgbClr val="000000"/>
                    </a:solidFill>
                    <a:latin typeface="Times New Roman" panose="02020603050405020304" pitchFamily="18" charset="0"/>
                  </a:rPr>
                  <a:t> not omega bar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000" dirty="0">
                    <a:solidFill>
                      <a:srgbClr val="000000"/>
                    </a:solidFill>
                    <a:latin typeface="Times New Roman" panose="02020603050405020304" pitchFamily="18" charset="0"/>
                  </a:rPr>
                  <a:t>use $\S$5 to get </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000" dirty="0">
                    <a:solidFill>
                      <a:srgbClr val="000000"/>
                    </a:solidFill>
                    <a:latin typeface="Times New Roman" panose="02020603050405020304" pitchFamily="18" charset="0"/>
                  </a:rPr>
                  <a:t>use $\sim$ to get ~</a:t>
                </a:r>
              </a:p>
              <a:p>
                <a:pPr eaLnBrk="1" hangingPunct="1">
                  <a:buNone/>
                  <a:defRPr/>
                </a:pPr>
                <a:r>
                  <a:rPr lang="en-US" altLang="en-US" sz="2000" dirty="0">
                    <a:solidFill>
                      <a:srgbClr val="000000"/>
                    </a:solidFill>
                    <a:latin typeface="Times New Roman" panose="02020603050405020304" pitchFamily="18" charset="0"/>
                  </a:rPr>
                  <a:t>use $-$ to get ⏤</a:t>
                </a:r>
              </a:p>
              <a:p>
                <a:pPr eaLnBrk="1" hangingPunct="1">
                  <a:buNone/>
                  <a:defRPr/>
                </a:pPr>
                <a:r>
                  <a:rPr lang="en-US" altLang="en-US" sz="2000" dirty="0">
                    <a:solidFill>
                      <a:srgbClr val="000000"/>
                    </a:solidFill>
                    <a:latin typeface="Times New Roman" panose="02020603050405020304" pitchFamily="18" charset="0"/>
                  </a:rPr>
                  <a:t>expand Figure captions so they stand alone</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mc:Choice>
        <mc:Fallback>
          <p:sp>
            <p:nvSpPr>
              <p:cNvPr id="1429511" name="Rectangle 7">
                <a:extLst>
                  <a:ext uri="{FF2B5EF4-FFF2-40B4-BE49-F238E27FC236}">
                    <a16:creationId xmlns:a16="http://schemas.microsoft.com/office/drawing/2014/main" id="{6756A185-DAA3-714C-ABAE-414C6C33ED11}"/>
                  </a:ext>
                </a:extLst>
              </p:cNvPr>
              <p:cNvSpPr>
                <a:spLocks noRot="1" noChangeAspect="1" noMove="1" noResize="1" noEditPoints="1" noAdjustHandles="1" noChangeArrowheads="1" noChangeShapeType="1" noTextEdit="1"/>
              </p:cNvSpPr>
              <p:nvPr/>
            </p:nvSpPr>
            <p:spPr bwMode="auto">
              <a:xfrm>
                <a:off x="228600" y="838200"/>
                <a:ext cx="8610600" cy="5940088"/>
              </a:xfrm>
              <a:prstGeom prst="rect">
                <a:avLst/>
              </a:prstGeom>
              <a:blipFill>
                <a:blip r:embed="rId3"/>
                <a:stretch>
                  <a:fillRect l="-885" t="-641" r="-295" b="-8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descr="A number and number on a white background&#10;&#10;Description automatically generated">
            <a:extLst>
              <a:ext uri="{FF2B5EF4-FFF2-40B4-BE49-F238E27FC236}">
                <a16:creationId xmlns:a16="http://schemas.microsoft.com/office/drawing/2014/main" id="{DC9A9316-B1ED-3743-D5CE-9AB112B63C39}"/>
              </a:ext>
            </a:extLst>
          </p:cNvPr>
          <p:cNvPicPr>
            <a:picLocks noChangeAspect="1"/>
          </p:cNvPicPr>
          <p:nvPr/>
        </p:nvPicPr>
        <p:blipFill>
          <a:blip r:embed="rId4"/>
          <a:stretch>
            <a:fillRect/>
          </a:stretch>
        </p:blipFill>
        <p:spPr>
          <a:xfrm>
            <a:off x="1981200" y="5295900"/>
            <a:ext cx="323850" cy="342900"/>
          </a:xfrm>
          <a:prstGeom prst="rect">
            <a:avLst/>
          </a:prstGeom>
        </p:spPr>
      </p:pic>
      <p:sp>
        <p:nvSpPr>
          <p:cNvPr id="4" name="TextBox 3">
            <a:extLst>
              <a:ext uri="{FF2B5EF4-FFF2-40B4-BE49-F238E27FC236}">
                <a16:creationId xmlns:a16="http://schemas.microsoft.com/office/drawing/2014/main" id="{9B11CDA9-D846-1E2B-7B43-DD6FBB8D36DE}"/>
              </a:ext>
            </a:extLst>
          </p:cNvPr>
          <p:cNvSpPr txBox="1"/>
          <p:nvPr/>
        </p:nvSpPr>
        <p:spPr>
          <a:xfrm>
            <a:off x="5428520" y="4010561"/>
            <a:ext cx="2946640" cy="1323439"/>
          </a:xfrm>
          <a:prstGeom prst="rect">
            <a:avLst/>
          </a:prstGeom>
          <a:noFill/>
        </p:spPr>
        <p:txBody>
          <a:bodyPr wrap="non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ALWAYZ</a:t>
            </a:r>
          </a:p>
          <a:p>
            <a:pPr algn="ctr"/>
            <a:r>
              <a:rPr lang="en-US" sz="4000" dirty="0">
                <a:solidFill>
                  <a:srgbClr val="FF0000"/>
                </a:solidFill>
                <a:latin typeface="Times New Roman" panose="02020603050405020304" pitchFamily="18" charset="0"/>
                <a:cs typeface="Times New Roman" panose="02020603050405020304" pitchFamily="18" charset="0"/>
              </a:rPr>
              <a:t>SPELCHEK!</a:t>
            </a:r>
          </a:p>
        </p:txBody>
      </p:sp>
    </p:spTree>
    <p:extLst>
      <p:ext uri="{BB962C8B-B14F-4D97-AF65-F5344CB8AC3E}">
        <p14:creationId xmlns:p14="http://schemas.microsoft.com/office/powerpoint/2010/main" val="2876434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9511">
                                            <p:txEl>
                                              <p:pRg st="0" end="0"/>
                                            </p:txEl>
                                          </p:spTgt>
                                        </p:tgtEl>
                                        <p:attrNameLst>
                                          <p:attrName>style.visibility</p:attrName>
                                        </p:attrNameLst>
                                      </p:cBhvr>
                                      <p:to>
                                        <p:strVal val="visible"/>
                                      </p:to>
                                    </p:set>
                                    <p:animEffect transition="in" filter="fade">
                                      <p:cBhvr>
                                        <p:cTn id="7" dur="2000"/>
                                        <p:tgtEl>
                                          <p:spTgt spid="14295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9511">
                                            <p:txEl>
                                              <p:pRg st="1" end="1"/>
                                            </p:txEl>
                                          </p:spTgt>
                                        </p:tgtEl>
                                        <p:attrNameLst>
                                          <p:attrName>style.visibility</p:attrName>
                                        </p:attrNameLst>
                                      </p:cBhvr>
                                      <p:to>
                                        <p:strVal val="visible"/>
                                      </p:to>
                                    </p:set>
                                    <p:animEffect transition="in" filter="fade">
                                      <p:cBhvr>
                                        <p:cTn id="12" dur="2000"/>
                                        <p:tgtEl>
                                          <p:spTgt spid="14295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9511">
                                            <p:txEl>
                                              <p:pRg st="2" end="2"/>
                                            </p:txEl>
                                          </p:spTgt>
                                        </p:tgtEl>
                                        <p:attrNameLst>
                                          <p:attrName>style.visibility</p:attrName>
                                        </p:attrNameLst>
                                      </p:cBhvr>
                                      <p:to>
                                        <p:strVal val="visible"/>
                                      </p:to>
                                    </p:set>
                                    <p:animEffect transition="in" filter="fade">
                                      <p:cBhvr>
                                        <p:cTn id="17" dur="2000"/>
                                        <p:tgtEl>
                                          <p:spTgt spid="14295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9511">
                                            <p:txEl>
                                              <p:pRg st="4" end="4"/>
                                            </p:txEl>
                                          </p:spTgt>
                                        </p:tgtEl>
                                        <p:attrNameLst>
                                          <p:attrName>style.visibility</p:attrName>
                                        </p:attrNameLst>
                                      </p:cBhvr>
                                      <p:to>
                                        <p:strVal val="visible"/>
                                      </p:to>
                                    </p:set>
                                    <p:animEffect transition="in" filter="fade">
                                      <p:cBhvr>
                                        <p:cTn id="22" dur="2000"/>
                                        <p:tgtEl>
                                          <p:spTgt spid="14295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9511">
                                            <p:txEl>
                                              <p:pRg st="5" end="5"/>
                                            </p:txEl>
                                          </p:spTgt>
                                        </p:tgtEl>
                                        <p:attrNameLst>
                                          <p:attrName>style.visibility</p:attrName>
                                        </p:attrNameLst>
                                      </p:cBhvr>
                                      <p:to>
                                        <p:strVal val="visible"/>
                                      </p:to>
                                    </p:set>
                                    <p:animEffect transition="in" filter="fade">
                                      <p:cBhvr>
                                        <p:cTn id="27" dur="2000"/>
                                        <p:tgtEl>
                                          <p:spTgt spid="14295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29511">
                                            <p:txEl>
                                              <p:pRg st="6" end="6"/>
                                            </p:txEl>
                                          </p:spTgt>
                                        </p:tgtEl>
                                        <p:attrNameLst>
                                          <p:attrName>style.visibility</p:attrName>
                                        </p:attrNameLst>
                                      </p:cBhvr>
                                      <p:to>
                                        <p:strVal val="visible"/>
                                      </p:to>
                                    </p:set>
                                    <p:animEffect transition="in" filter="fade">
                                      <p:cBhvr>
                                        <p:cTn id="32" dur="2000"/>
                                        <p:tgtEl>
                                          <p:spTgt spid="14295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29511">
                                            <p:txEl>
                                              <p:pRg st="7" end="7"/>
                                            </p:txEl>
                                          </p:spTgt>
                                        </p:tgtEl>
                                        <p:attrNameLst>
                                          <p:attrName>style.visibility</p:attrName>
                                        </p:attrNameLst>
                                      </p:cBhvr>
                                      <p:to>
                                        <p:strVal val="visible"/>
                                      </p:to>
                                    </p:set>
                                    <p:animEffect transition="in" filter="fade">
                                      <p:cBhvr>
                                        <p:cTn id="37" dur="2000"/>
                                        <p:tgtEl>
                                          <p:spTgt spid="14295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29511">
                                            <p:txEl>
                                              <p:pRg st="9" end="9"/>
                                            </p:txEl>
                                          </p:spTgt>
                                        </p:tgtEl>
                                        <p:attrNameLst>
                                          <p:attrName>style.visibility</p:attrName>
                                        </p:attrNameLst>
                                      </p:cBhvr>
                                      <p:to>
                                        <p:strVal val="visible"/>
                                      </p:to>
                                    </p:set>
                                    <p:animEffect transition="in" filter="fade">
                                      <p:cBhvr>
                                        <p:cTn id="42" dur="2000"/>
                                        <p:tgtEl>
                                          <p:spTgt spid="1429511">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29511">
                                            <p:txEl>
                                              <p:pRg st="10" end="10"/>
                                            </p:txEl>
                                          </p:spTgt>
                                        </p:tgtEl>
                                        <p:attrNameLst>
                                          <p:attrName>style.visibility</p:attrName>
                                        </p:attrNameLst>
                                      </p:cBhvr>
                                      <p:to>
                                        <p:strVal val="visible"/>
                                      </p:to>
                                    </p:set>
                                    <p:animEffect transition="in" filter="fade">
                                      <p:cBhvr>
                                        <p:cTn id="47" dur="2000"/>
                                        <p:tgtEl>
                                          <p:spTgt spid="1429511">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29511">
                                            <p:txEl>
                                              <p:pRg st="11" end="11"/>
                                            </p:txEl>
                                          </p:spTgt>
                                        </p:tgtEl>
                                        <p:attrNameLst>
                                          <p:attrName>style.visibility</p:attrName>
                                        </p:attrNameLst>
                                      </p:cBhvr>
                                      <p:to>
                                        <p:strVal val="visible"/>
                                      </p:to>
                                    </p:set>
                                    <p:animEffect transition="in" filter="fade">
                                      <p:cBhvr>
                                        <p:cTn id="52" dur="2000"/>
                                        <p:tgtEl>
                                          <p:spTgt spid="1429511">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29511">
                                            <p:txEl>
                                              <p:pRg st="12" end="12"/>
                                            </p:txEl>
                                          </p:spTgt>
                                        </p:tgtEl>
                                        <p:attrNameLst>
                                          <p:attrName>style.visibility</p:attrName>
                                        </p:attrNameLst>
                                      </p:cBhvr>
                                      <p:to>
                                        <p:strVal val="visible"/>
                                      </p:to>
                                    </p:set>
                                    <p:animEffect transition="in" filter="fade">
                                      <p:cBhvr>
                                        <p:cTn id="57" dur="2000"/>
                                        <p:tgtEl>
                                          <p:spTgt spid="1429511">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29511">
                                            <p:txEl>
                                              <p:pRg st="13" end="13"/>
                                            </p:txEl>
                                          </p:spTgt>
                                        </p:tgtEl>
                                        <p:attrNameLst>
                                          <p:attrName>style.visibility</p:attrName>
                                        </p:attrNameLst>
                                      </p:cBhvr>
                                      <p:to>
                                        <p:strVal val="visible"/>
                                      </p:to>
                                    </p:set>
                                    <p:animEffect transition="in" filter="fade">
                                      <p:cBhvr>
                                        <p:cTn id="62" dur="2000"/>
                                        <p:tgtEl>
                                          <p:spTgt spid="1429511">
                                            <p:txEl>
                                              <p:pRg st="13" end="1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2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29511">
                                            <p:txEl>
                                              <p:pRg st="14" end="14"/>
                                            </p:txEl>
                                          </p:spTgt>
                                        </p:tgtEl>
                                        <p:attrNameLst>
                                          <p:attrName>style.visibility</p:attrName>
                                        </p:attrNameLst>
                                      </p:cBhvr>
                                      <p:to>
                                        <p:strVal val="visible"/>
                                      </p:to>
                                    </p:set>
                                    <p:animEffect transition="in" filter="fade">
                                      <p:cBhvr>
                                        <p:cTn id="70" dur="2000"/>
                                        <p:tgtEl>
                                          <p:spTgt spid="1429511">
                                            <p:txEl>
                                              <p:pRg st="14" end="1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429511">
                                            <p:txEl>
                                              <p:pRg st="15" end="15"/>
                                            </p:txEl>
                                          </p:spTgt>
                                        </p:tgtEl>
                                        <p:attrNameLst>
                                          <p:attrName>style.visibility</p:attrName>
                                        </p:attrNameLst>
                                      </p:cBhvr>
                                      <p:to>
                                        <p:strVal val="visible"/>
                                      </p:to>
                                    </p:set>
                                    <p:animEffect transition="in" filter="fade">
                                      <p:cBhvr>
                                        <p:cTn id="75" dur="2000"/>
                                        <p:tgtEl>
                                          <p:spTgt spid="1429511">
                                            <p:txEl>
                                              <p:pRg st="15" end="1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Bulge/Bar: </a:t>
            </a:r>
            <a:r>
              <a:rPr kumimoji="0" lang="en-US" alt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Gaia</a:t>
            </a:r>
          </a:p>
        </p:txBody>
      </p:sp>
      <p:sp>
        <p:nvSpPr>
          <p:cNvPr id="6" name="TextBox 5">
            <a:extLst>
              <a:ext uri="{FF2B5EF4-FFF2-40B4-BE49-F238E27FC236}">
                <a16:creationId xmlns:a16="http://schemas.microsoft.com/office/drawing/2014/main" id="{7F5C10EB-7B8A-6F44-9F24-8186BFA138F1}"/>
              </a:ext>
            </a:extLst>
          </p:cNvPr>
          <p:cNvSpPr txBox="1"/>
          <p:nvPr/>
        </p:nvSpPr>
        <p:spPr>
          <a:xfrm>
            <a:off x="4953000" y="4939608"/>
            <a:ext cx="3805106"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Anders+ (2022) … </a:t>
            </a:r>
            <a:r>
              <a:rPr kumimoji="0" lang="en-US" sz="1600" b="0" i="1"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Gaia</a:t>
            </a: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EDR3 … G &lt; 18.5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13.8 million Red Clump stars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Bar 	4.07 kpc long / 0.76 kpc wide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Bar 	27</a:t>
            </a:r>
            <a:r>
              <a:rPr kumimoji="0" lang="en-US" sz="18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twisted from Sun-GC line</a:t>
            </a:r>
          </a:p>
        </p:txBody>
      </p:sp>
      <p:pic>
        <p:nvPicPr>
          <p:cNvPr id="3" name="Picture 2" descr="Chart&#10;&#10;Description automatically generated with medium confidence">
            <a:extLst>
              <a:ext uri="{FF2B5EF4-FFF2-40B4-BE49-F238E27FC236}">
                <a16:creationId xmlns:a16="http://schemas.microsoft.com/office/drawing/2014/main" id="{EA435324-00B8-AA44-A194-AC341AB530C1}"/>
              </a:ext>
            </a:extLst>
          </p:cNvPr>
          <p:cNvPicPr>
            <a:picLocks noChangeAspect="1"/>
          </p:cNvPicPr>
          <p:nvPr/>
        </p:nvPicPr>
        <p:blipFill>
          <a:blip r:embed="rId3"/>
          <a:stretch>
            <a:fillRect/>
          </a:stretch>
        </p:blipFill>
        <p:spPr>
          <a:xfrm>
            <a:off x="4702903" y="1066800"/>
            <a:ext cx="4288697" cy="3733800"/>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4E796EF-BCF5-914D-B999-A951339CF9DA}"/>
              </a:ext>
            </a:extLst>
          </p:cNvPr>
          <p:cNvPicPr>
            <a:picLocks noChangeAspect="1"/>
          </p:cNvPicPr>
          <p:nvPr/>
        </p:nvPicPr>
        <p:blipFill>
          <a:blip r:embed="rId4"/>
          <a:stretch>
            <a:fillRect/>
          </a:stretch>
        </p:blipFill>
        <p:spPr>
          <a:xfrm>
            <a:off x="87751" y="1066800"/>
            <a:ext cx="4408049" cy="3670300"/>
          </a:xfrm>
          <a:prstGeom prst="rect">
            <a:avLst/>
          </a:prstGeom>
        </p:spPr>
      </p:pic>
      <p:sp>
        <p:nvSpPr>
          <p:cNvPr id="10" name="TextBox 9">
            <a:extLst>
              <a:ext uri="{FF2B5EF4-FFF2-40B4-BE49-F238E27FC236}">
                <a16:creationId xmlns:a16="http://schemas.microsoft.com/office/drawing/2014/main" id="{6EBCF767-CA14-8941-A29E-75C73A1C22A9}"/>
              </a:ext>
            </a:extLst>
          </p:cNvPr>
          <p:cNvSpPr txBox="1"/>
          <p:nvPr/>
        </p:nvSpPr>
        <p:spPr>
          <a:xfrm>
            <a:off x="304800" y="4942582"/>
            <a:ext cx="3805106"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Anders+ (2019) … </a:t>
            </a:r>
            <a:r>
              <a:rPr kumimoji="0" lang="en-US" sz="1600" b="0" i="1"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Gaia</a:t>
            </a: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DR2 … G &lt; 18.0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10.8 million Red Clump stars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Bar 	~4 kpc long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Bar 	~40</a:t>
            </a:r>
            <a:r>
              <a:rPr kumimoji="0" lang="en-US" sz="18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twisted from Sun-GC line</a:t>
            </a:r>
          </a:p>
        </p:txBody>
      </p:sp>
      <p:sp>
        <p:nvSpPr>
          <p:cNvPr id="2" name="TextBox 1">
            <a:extLst>
              <a:ext uri="{FF2B5EF4-FFF2-40B4-BE49-F238E27FC236}">
                <a16:creationId xmlns:a16="http://schemas.microsoft.com/office/drawing/2014/main" id="{4FC76A7A-E17A-25F1-072D-2CBCE91EA0F3}"/>
              </a:ext>
            </a:extLst>
          </p:cNvPr>
          <p:cNvSpPr txBox="1"/>
          <p:nvPr/>
        </p:nvSpPr>
        <p:spPr>
          <a:xfrm>
            <a:off x="8382000" y="5631359"/>
            <a:ext cx="748923"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303293555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GCs: Sizes/Shapes</a:t>
            </a:r>
          </a:p>
        </p:txBody>
      </p:sp>
      <p:sp>
        <p:nvSpPr>
          <p:cNvPr id="6" name="TextBox 5">
            <a:extLst>
              <a:ext uri="{FF2B5EF4-FFF2-40B4-BE49-F238E27FC236}">
                <a16:creationId xmlns:a16="http://schemas.microsoft.com/office/drawing/2014/main" id="{6638BC91-AB71-4C4A-A474-448D77E103BD}"/>
              </a:ext>
            </a:extLst>
          </p:cNvPr>
          <p:cNvSpPr txBox="1"/>
          <p:nvPr/>
        </p:nvSpPr>
        <p:spPr>
          <a:xfrm>
            <a:off x="0" y="5921514"/>
            <a:ext cx="91440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 size related to distance from Galactic center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small/dense clusters survive larger tidal forces … or have been stripped</a:t>
            </a:r>
          </a:p>
        </p:txBody>
      </p:sp>
      <p:pic>
        <p:nvPicPr>
          <p:cNvPr id="4" name="Picture 3" descr="Chart, scatter chart&#10;&#10;Description automatically generated">
            <a:extLst>
              <a:ext uri="{FF2B5EF4-FFF2-40B4-BE49-F238E27FC236}">
                <a16:creationId xmlns:a16="http://schemas.microsoft.com/office/drawing/2014/main" id="{032BF012-27AD-534E-8573-923A7E9E4FB5}"/>
              </a:ext>
            </a:extLst>
          </p:cNvPr>
          <p:cNvPicPr>
            <a:picLocks noChangeAspect="1"/>
          </p:cNvPicPr>
          <p:nvPr/>
        </p:nvPicPr>
        <p:blipFill>
          <a:blip r:embed="rId3"/>
          <a:stretch>
            <a:fillRect/>
          </a:stretch>
        </p:blipFill>
        <p:spPr>
          <a:xfrm>
            <a:off x="1664367" y="838200"/>
            <a:ext cx="5803233" cy="4940094"/>
          </a:xfrm>
          <a:prstGeom prst="rect">
            <a:avLst/>
          </a:prstGeom>
        </p:spPr>
      </p:pic>
      <p:sp>
        <p:nvSpPr>
          <p:cNvPr id="2" name="TextBox 1">
            <a:extLst>
              <a:ext uri="{FF2B5EF4-FFF2-40B4-BE49-F238E27FC236}">
                <a16:creationId xmlns:a16="http://schemas.microsoft.com/office/drawing/2014/main" id="{31F353EF-6B03-0AC4-BD60-38A4947664B9}"/>
              </a:ext>
            </a:extLst>
          </p:cNvPr>
          <p:cNvSpPr txBox="1"/>
          <p:nvPr/>
        </p:nvSpPr>
        <p:spPr>
          <a:xfrm>
            <a:off x="8229600" y="5631359"/>
            <a:ext cx="748923"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9658747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 Ages</a:t>
            </a:r>
          </a:p>
        </p:txBody>
      </p:sp>
      <p:pic>
        <p:nvPicPr>
          <p:cNvPr id="3" name="Picture 2" descr="Chart, histogram&#10;&#10;Description automatically generated">
            <a:extLst>
              <a:ext uri="{FF2B5EF4-FFF2-40B4-BE49-F238E27FC236}">
                <a16:creationId xmlns:a16="http://schemas.microsoft.com/office/drawing/2014/main" id="{D74B82E8-A746-B84D-8331-EF1CAD4BCA94}"/>
              </a:ext>
            </a:extLst>
          </p:cNvPr>
          <p:cNvPicPr>
            <a:picLocks noChangeAspect="1"/>
          </p:cNvPicPr>
          <p:nvPr/>
        </p:nvPicPr>
        <p:blipFill>
          <a:blip r:embed="rId3"/>
          <a:stretch>
            <a:fillRect/>
          </a:stretch>
        </p:blipFill>
        <p:spPr>
          <a:xfrm>
            <a:off x="228599" y="914400"/>
            <a:ext cx="4040003" cy="3998638"/>
          </a:xfrm>
          <a:prstGeom prst="rect">
            <a:avLst/>
          </a:prstGeom>
        </p:spPr>
      </p:pic>
      <p:pic>
        <p:nvPicPr>
          <p:cNvPr id="5" name="Picture 4" descr="Chart&#10;&#10;Description automatically generated">
            <a:extLst>
              <a:ext uri="{FF2B5EF4-FFF2-40B4-BE49-F238E27FC236}">
                <a16:creationId xmlns:a16="http://schemas.microsoft.com/office/drawing/2014/main" id="{D13DEE3D-47FC-4745-84D7-B30CE79D340D}"/>
              </a:ext>
            </a:extLst>
          </p:cNvPr>
          <p:cNvPicPr>
            <a:picLocks noChangeAspect="1"/>
          </p:cNvPicPr>
          <p:nvPr/>
        </p:nvPicPr>
        <p:blipFill>
          <a:blip r:embed="rId4"/>
          <a:stretch>
            <a:fillRect/>
          </a:stretch>
        </p:blipFill>
        <p:spPr>
          <a:xfrm>
            <a:off x="4841556" y="886664"/>
            <a:ext cx="4073844" cy="3990135"/>
          </a:xfrm>
          <a:prstGeom prst="rect">
            <a:avLst/>
          </a:prstGeom>
        </p:spPr>
      </p:pic>
      <p:sp>
        <p:nvSpPr>
          <p:cNvPr id="9" name="Rectangle 8">
            <a:extLst>
              <a:ext uri="{FF2B5EF4-FFF2-40B4-BE49-F238E27FC236}">
                <a16:creationId xmlns:a16="http://schemas.microsoft.com/office/drawing/2014/main" id="{9A014F75-70BB-F64D-ABD8-FF9C2C32601B}"/>
              </a:ext>
            </a:extLst>
          </p:cNvPr>
          <p:cNvSpPr/>
          <p:nvPr/>
        </p:nvSpPr>
        <p:spPr>
          <a:xfrm>
            <a:off x="7010400" y="6248400"/>
            <a:ext cx="20371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Roediger+ (2014)</a:t>
            </a:r>
          </a:p>
        </p:txBody>
      </p:sp>
      <p:sp>
        <p:nvSpPr>
          <p:cNvPr id="10" name="TextBox 9">
            <a:extLst>
              <a:ext uri="{FF2B5EF4-FFF2-40B4-BE49-F238E27FC236}">
                <a16:creationId xmlns:a16="http://schemas.microsoft.com/office/drawing/2014/main" id="{269D1546-6419-5942-A326-1AFB5D99F140}"/>
              </a:ext>
            </a:extLst>
          </p:cNvPr>
          <p:cNvSpPr txBox="1"/>
          <p:nvPr/>
        </p:nvSpPr>
        <p:spPr>
          <a:xfrm>
            <a:off x="534352" y="4953000"/>
            <a:ext cx="3751183"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ages from isochrone fits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some ages &gt; 13.7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Gyr</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GCs are oldest MW components</a:t>
            </a:r>
          </a:p>
        </p:txBody>
      </p:sp>
      <p:sp>
        <p:nvSpPr>
          <p:cNvPr id="11" name="TextBox 10">
            <a:extLst>
              <a:ext uri="{FF2B5EF4-FFF2-40B4-BE49-F238E27FC236}">
                <a16:creationId xmlns:a16="http://schemas.microsoft.com/office/drawing/2014/main" id="{7CCF6479-756D-A546-9F43-8C4E3948B392}"/>
              </a:ext>
            </a:extLst>
          </p:cNvPr>
          <p:cNvSpPr txBox="1"/>
          <p:nvPr/>
        </p:nvSpPr>
        <p:spPr>
          <a:xfrm>
            <a:off x="5134808" y="4953000"/>
            <a:ext cx="3751183"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more metal rich are older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say what?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another factor at play …</a:t>
            </a:r>
          </a:p>
        </p:txBody>
      </p:sp>
      <p:sp>
        <p:nvSpPr>
          <p:cNvPr id="2" name="TextBox 1">
            <a:extLst>
              <a:ext uri="{FF2B5EF4-FFF2-40B4-BE49-F238E27FC236}">
                <a16:creationId xmlns:a16="http://schemas.microsoft.com/office/drawing/2014/main" id="{B7E84157-6703-6E40-2319-682930AF0B8C}"/>
              </a:ext>
            </a:extLst>
          </p:cNvPr>
          <p:cNvSpPr txBox="1"/>
          <p:nvPr/>
        </p:nvSpPr>
        <p:spPr>
          <a:xfrm>
            <a:off x="8229600" y="5631359"/>
            <a:ext cx="748923"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20253205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84E5ECBF-F6BB-1948-9D1A-8E7278357690}"/>
              </a:ext>
            </a:extLst>
          </p:cNvPr>
          <p:cNvPicPr>
            <a:picLocks noChangeAspect="1"/>
          </p:cNvPicPr>
          <p:nvPr/>
        </p:nvPicPr>
        <p:blipFill>
          <a:blip r:embed="rId3"/>
          <a:stretch>
            <a:fillRect/>
          </a:stretch>
        </p:blipFill>
        <p:spPr>
          <a:xfrm>
            <a:off x="457200" y="646916"/>
            <a:ext cx="8188667" cy="4077484"/>
          </a:xfrm>
          <a:prstGeom prst="rect">
            <a:avLst/>
          </a:prstGeom>
        </p:spPr>
      </p:pic>
      <p:sp>
        <p:nvSpPr>
          <p:cNvPr id="5" name="Rectangle 2">
            <a:extLst>
              <a:ext uri="{FF2B5EF4-FFF2-40B4-BE49-F238E27FC236}">
                <a16:creationId xmlns:a16="http://schemas.microsoft.com/office/drawing/2014/main" id="{FDED3B35-EEAB-5F4E-B724-572574774CD8}"/>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SDSS Tidal Streams</a:t>
            </a:r>
          </a:p>
        </p:txBody>
      </p:sp>
      <p:sp>
        <p:nvSpPr>
          <p:cNvPr id="6" name="TextBox 5">
            <a:extLst>
              <a:ext uri="{FF2B5EF4-FFF2-40B4-BE49-F238E27FC236}">
                <a16:creationId xmlns:a16="http://schemas.microsoft.com/office/drawing/2014/main" id="{8F9E7909-AEA5-7141-BBF2-774CBE1C5CB5}"/>
              </a:ext>
            </a:extLst>
          </p:cNvPr>
          <p:cNvSpPr txBox="1"/>
          <p:nvPr/>
        </p:nvSpPr>
        <p:spPr>
          <a:xfrm>
            <a:off x="843308" y="4769584"/>
            <a:ext cx="7225248" cy="19389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alo</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stars … color indicates distance, intensity indicates #stars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Sagittarius … from dwarf galaxy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Orphan … from Ursa Major dwarf galaxy (maybe)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Monoceros Ring … encircles MW disk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Palomar 5 … shown in GC discussion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new MW companions in circles (2 GCs + dwarf galaxies)</a:t>
            </a:r>
          </a:p>
        </p:txBody>
      </p:sp>
      <p:sp>
        <p:nvSpPr>
          <p:cNvPr id="2" name="TextBox 1">
            <a:extLst>
              <a:ext uri="{FF2B5EF4-FFF2-40B4-BE49-F238E27FC236}">
                <a16:creationId xmlns:a16="http://schemas.microsoft.com/office/drawing/2014/main" id="{4E4E442E-3E47-124D-B27D-ACC768B8971A}"/>
              </a:ext>
            </a:extLst>
          </p:cNvPr>
          <p:cNvSpPr txBox="1"/>
          <p:nvPr/>
        </p:nvSpPr>
        <p:spPr>
          <a:xfrm>
            <a:off x="3163600" y="1219200"/>
            <a:ext cx="2781531"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SDSS “Field of Streams”</a:t>
            </a:r>
            <a:endParaRPr kumimoji="0" lang="en-US" sz="20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CFBDE283-34D4-9D2A-D50A-55D4F0E4BC44}"/>
              </a:ext>
            </a:extLst>
          </p:cNvPr>
          <p:cNvSpPr txBox="1"/>
          <p:nvPr/>
        </p:nvSpPr>
        <p:spPr>
          <a:xfrm>
            <a:off x="8323571" y="5631359"/>
            <a:ext cx="503664"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53520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C16464C-9893-BC41-891B-7E3AFB45D3CF}"/>
                  </a:ext>
                </a:extLst>
              </p:cNvPr>
              <p:cNvSpPr txBox="1"/>
              <p:nvPr/>
            </p:nvSpPr>
            <p:spPr>
              <a:xfrm>
                <a:off x="5638801" y="1240572"/>
                <a:ext cx="3552576" cy="378565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Gaia-Enceladus = Gaia-Sausage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SDSS + </a:t>
                </a:r>
                <a:r>
                  <a:rPr kumimoji="0" lang="en-US" sz="20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Gaia</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DR2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orbits have e ~ 0.9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[Fe/H] &gt;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merger 8-11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Gyr</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ago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+ 5 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9</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2000" b="0" i="0" u="none" strike="noStrike" kern="1200" cap="none" spc="0" normalizeH="0" baseline="-25000" noProof="0" dirty="0">
                    <a:ln>
                      <a:noFill/>
                    </a:ln>
                    <a:solidFill>
                      <a:srgbClr val="000000"/>
                    </a:solidFill>
                    <a:effectLst/>
                    <a:uLnTx/>
                    <a:uFillTx/>
                    <a:latin typeface="Arial" panose="020B0604020202020204" pitchFamily="34" charset="0"/>
                    <a:ea typeface="Cambria Math" panose="02040503050406030204" pitchFamily="18" charset="0"/>
                    <a:cs typeface="Times New Roman" panose="02020603050405020304" pitchFamily="18" charset="0"/>
                  </a:rPr>
                  <a:t> </a:t>
                </a:r>
                <a14:m>
                  <m:oMath xmlns:m="http://schemas.openxmlformats.org/officeDocument/2006/math">
                    <m:r>
                      <a:rPr kumimoji="0" lang="en-US" sz="2000" b="0" i="1" u="none" strike="noStrike" kern="1200" cap="none" spc="0" normalizeH="0" baseline="-25000" noProof="0" smtClean="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in stars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least 8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globulars</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to MW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uffed</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up thin disk to thick disk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new gas collapsed to thin disk</a:t>
                </a:r>
              </a:p>
            </p:txBody>
          </p:sp>
        </mc:Choice>
        <mc:Fallback xmlns="">
          <p:sp>
            <p:nvSpPr>
              <p:cNvPr id="2" name="TextBox 1">
                <a:extLst>
                  <a:ext uri="{FF2B5EF4-FFF2-40B4-BE49-F238E27FC236}">
                    <a16:creationId xmlns:a16="http://schemas.microsoft.com/office/drawing/2014/main" id="{FC16464C-9893-BC41-891B-7E3AFB45D3CF}"/>
                  </a:ext>
                </a:extLst>
              </p:cNvPr>
              <p:cNvSpPr txBox="1">
                <a:spLocks noRot="1" noChangeAspect="1" noMove="1" noResize="1" noEditPoints="1" noAdjustHandles="1" noChangeArrowheads="1" noChangeShapeType="1" noTextEdit="1"/>
              </p:cNvSpPr>
              <p:nvPr/>
            </p:nvSpPr>
            <p:spPr>
              <a:xfrm>
                <a:off x="5638801" y="1240572"/>
                <a:ext cx="3552576" cy="3785652"/>
              </a:xfrm>
              <a:prstGeom prst="rect">
                <a:avLst/>
              </a:prstGeom>
              <a:blipFill>
                <a:blip r:embed="rId3"/>
                <a:stretch>
                  <a:fillRect l="-1429" t="-669" r="-1429" b="-200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3E12FA75-531E-3E41-867B-E9E0C1FC2422}"/>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MW Construction</a:t>
            </a:r>
          </a:p>
        </p:txBody>
      </p:sp>
      <p:pic>
        <p:nvPicPr>
          <p:cNvPr id="5" name="Picture 4" descr="A picture containing star, dark&#10;&#10;Description automatically generated">
            <a:extLst>
              <a:ext uri="{FF2B5EF4-FFF2-40B4-BE49-F238E27FC236}">
                <a16:creationId xmlns:a16="http://schemas.microsoft.com/office/drawing/2014/main" id="{A16397CA-88C0-1F4E-ADFB-801262E1F2AC}"/>
              </a:ext>
            </a:extLst>
          </p:cNvPr>
          <p:cNvPicPr>
            <a:picLocks noChangeAspect="1"/>
          </p:cNvPicPr>
          <p:nvPr/>
        </p:nvPicPr>
        <p:blipFill>
          <a:blip r:embed="rId4"/>
          <a:stretch>
            <a:fillRect/>
          </a:stretch>
        </p:blipFill>
        <p:spPr>
          <a:xfrm>
            <a:off x="304800" y="990600"/>
            <a:ext cx="5368119" cy="4495800"/>
          </a:xfrm>
          <a:prstGeom prst="rect">
            <a:avLst/>
          </a:prstGeom>
        </p:spPr>
      </p:pic>
      <p:sp>
        <p:nvSpPr>
          <p:cNvPr id="8" name="Rectangle 7">
            <a:extLst>
              <a:ext uri="{FF2B5EF4-FFF2-40B4-BE49-F238E27FC236}">
                <a16:creationId xmlns:a16="http://schemas.microsoft.com/office/drawing/2014/main" id="{AD8A851E-3846-F145-A9EB-7E82E29B6062}"/>
              </a:ext>
            </a:extLst>
          </p:cNvPr>
          <p:cNvSpPr/>
          <p:nvPr/>
        </p:nvSpPr>
        <p:spPr>
          <a:xfrm>
            <a:off x="6400800" y="5410200"/>
            <a:ext cx="2194013"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Helmi+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Deason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Myeong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Belo</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kurov</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p:txBody>
      </p:sp>
      <p:sp>
        <p:nvSpPr>
          <p:cNvPr id="4" name="TextBox 3">
            <a:extLst>
              <a:ext uri="{FF2B5EF4-FFF2-40B4-BE49-F238E27FC236}">
                <a16:creationId xmlns:a16="http://schemas.microsoft.com/office/drawing/2014/main" id="{BAE64281-D4E4-6052-623D-5F2C59A126EC}"/>
              </a:ext>
            </a:extLst>
          </p:cNvPr>
          <p:cNvSpPr txBox="1"/>
          <p:nvPr/>
        </p:nvSpPr>
        <p:spPr>
          <a:xfrm>
            <a:off x="8323571" y="5631359"/>
            <a:ext cx="503664"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307212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274E6A-6424-8C46-979B-6D914A5AB65D}"/>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 Better Galactic Structure Course</a:t>
            </a:r>
            <a:endPar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C1186844-1021-6248-9D8A-AF6B873540B1}"/>
              </a:ext>
            </a:extLst>
          </p:cNvPr>
          <p:cNvSpPr txBox="1"/>
          <p:nvPr/>
        </p:nvSpPr>
        <p:spPr>
          <a:xfrm>
            <a:off x="457200" y="4441923"/>
            <a:ext cx="8382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Milky Way Components</a:t>
            </a:r>
          </a:p>
        </p:txBody>
      </p:sp>
      <p:pic>
        <p:nvPicPr>
          <p:cNvPr id="6" name="Picture 5" descr="Screen Shot 2020-01-13 at 10.55.16 PM.png">
            <a:extLst>
              <a:ext uri="{FF2B5EF4-FFF2-40B4-BE49-F238E27FC236}">
                <a16:creationId xmlns:a16="http://schemas.microsoft.com/office/drawing/2014/main" id="{E423ED57-5C77-CC48-BD23-4903D3022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966" y="1025434"/>
            <a:ext cx="8569234" cy="3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ADF430E-3073-E945-BDD8-EEFFA46CD252}"/>
              </a:ext>
            </a:extLst>
          </p:cNvPr>
          <p:cNvSpPr txBox="1"/>
          <p:nvPr/>
        </p:nvSpPr>
        <p:spPr>
          <a:xfrm>
            <a:off x="609600" y="4965143"/>
            <a:ext cx="2514600"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Disk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Stars and Gas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Populations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Arms/Warp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Thin vs. Thick</a:t>
            </a:r>
          </a:p>
        </p:txBody>
      </p:sp>
      <p:sp>
        <p:nvSpPr>
          <p:cNvPr id="8" name="TextBox 7">
            <a:extLst>
              <a:ext uri="{FF2B5EF4-FFF2-40B4-BE49-F238E27FC236}">
                <a16:creationId xmlns:a16="http://schemas.microsoft.com/office/drawing/2014/main" id="{F397BE72-92E2-FE40-A6CC-013437B3BF61}"/>
              </a:ext>
            </a:extLst>
          </p:cNvPr>
          <p:cNvSpPr txBox="1"/>
          <p:nvPr/>
        </p:nvSpPr>
        <p:spPr>
          <a:xfrm>
            <a:off x="3505200" y="4953000"/>
            <a:ext cx="217170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Bulge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Bar</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noProof="0" dirty="0">
                <a:solidFill>
                  <a:srgbClr val="FFFF00"/>
                </a:solidFill>
                <a:latin typeface="Times New Roman" panose="02020603050405020304" pitchFamily="18" charset="0"/>
                <a:cs typeface="Times New Roman" panose="02020603050405020304" pitchFamily="18" charset="0"/>
              </a:rPr>
              <a:t>     X</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Gal</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actic</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Center</a:t>
            </a:r>
          </a:p>
        </p:txBody>
      </p:sp>
      <p:sp>
        <p:nvSpPr>
          <p:cNvPr id="9" name="TextBox 8">
            <a:extLst>
              <a:ext uri="{FF2B5EF4-FFF2-40B4-BE49-F238E27FC236}">
                <a16:creationId xmlns:a16="http://schemas.microsoft.com/office/drawing/2014/main" id="{A57E092B-C747-E74C-AAF3-22F656243073}"/>
              </a:ext>
            </a:extLst>
          </p:cNvPr>
          <p:cNvSpPr txBox="1"/>
          <p:nvPr/>
        </p:nvSpPr>
        <p:spPr>
          <a:xfrm>
            <a:off x="6477000" y="4919008"/>
            <a:ext cx="2514600"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Halo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LMC/SMC</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FFFF00"/>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Globular Clusters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Tidal Streams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Dwarf Galaxies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Dark Matter</a:t>
            </a:r>
          </a:p>
        </p:txBody>
      </p:sp>
    </p:spTree>
    <p:extLst>
      <p:ext uri="{BB962C8B-B14F-4D97-AF65-F5344CB8AC3E}">
        <p14:creationId xmlns:p14="http://schemas.microsoft.com/office/powerpoint/2010/main" val="4195977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9148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A paper with text on it&#10;&#10;Description automatically generated">
            <a:extLst>
              <a:ext uri="{FF2B5EF4-FFF2-40B4-BE49-F238E27FC236}">
                <a16:creationId xmlns:a16="http://schemas.microsoft.com/office/drawing/2014/main" id="{BEC48192-96F8-CACE-0604-33F1D717DBF7}"/>
              </a:ext>
            </a:extLst>
          </p:cNvPr>
          <p:cNvPicPr>
            <a:picLocks noChangeAspect="1"/>
          </p:cNvPicPr>
          <p:nvPr/>
        </p:nvPicPr>
        <p:blipFill>
          <a:blip r:embed="rId3"/>
          <a:stretch>
            <a:fillRect/>
          </a:stretch>
        </p:blipFill>
        <p:spPr>
          <a:xfrm>
            <a:off x="381000" y="533400"/>
            <a:ext cx="8305800" cy="7791868"/>
          </a:xfrm>
          <a:prstGeom prst="rect">
            <a:avLst/>
          </a:prstGeom>
        </p:spPr>
      </p:pic>
      <p:sp>
        <p:nvSpPr>
          <p:cNvPr id="77825" name="Rectangle 2">
            <a:extLst>
              <a:ext uri="{FF2B5EF4-FFF2-40B4-BE49-F238E27FC236}">
                <a16:creationId xmlns:a16="http://schemas.microsoft.com/office/drawing/2014/main" id="{BC91AD5E-B77E-D346-9D5B-D66394EDD7B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Facilities + Mentoring</a:t>
            </a:r>
          </a:p>
        </p:txBody>
      </p:sp>
    </p:spTree>
    <p:extLst>
      <p:ext uri="{BB962C8B-B14F-4D97-AF65-F5344CB8AC3E}">
        <p14:creationId xmlns:p14="http://schemas.microsoft.com/office/powerpoint/2010/main" val="14521320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Proposal Pitches (15 min)</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762000" y="914400"/>
            <a:ext cx="3810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Thursday 18 APR</a:t>
            </a:r>
            <a:endParaRPr kumimoji="0" lang="en-US" sz="28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Jessica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Melodie</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Isaac</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Madison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Griffin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Kayvon</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Colin</a:t>
            </a: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2B192FB5-ED5A-C04D-AD73-09BD26E27E4E}"/>
              </a:ext>
            </a:extLst>
          </p:cNvPr>
          <p:cNvSpPr>
            <a:spLocks noChangeArrowheads="1"/>
          </p:cNvSpPr>
          <p:nvPr/>
        </p:nvSpPr>
        <p:spPr bwMode="auto">
          <a:xfrm>
            <a:off x="4953000" y="914400"/>
            <a:ext cx="3810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Tuesday 23 APR</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Naba</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Jacob</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Tim</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Sebas</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Matthew</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Saba</a:t>
            </a:r>
          </a:p>
        </p:txBody>
      </p:sp>
    </p:spTree>
    <p:extLst>
      <p:ext uri="{BB962C8B-B14F-4D97-AF65-F5344CB8AC3E}">
        <p14:creationId xmlns:p14="http://schemas.microsoft.com/office/powerpoint/2010/main" val="30075914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8B8B44F-4CC2-80A7-55F8-17FA8393BCDC}"/>
            </a:ext>
          </a:extLst>
        </p:cNvPr>
        <p:cNvGrpSpPr/>
        <p:nvPr/>
      </p:nvGrpSpPr>
      <p:grpSpPr>
        <a:xfrm>
          <a:off x="0" y="0"/>
          <a:ext cx="0" cy="0"/>
          <a:chOff x="0" y="0"/>
          <a:chExt cx="0" cy="0"/>
        </a:xfrm>
      </p:grpSpPr>
      <p:sp>
        <p:nvSpPr>
          <p:cNvPr id="49153" name="Rectangle 2">
            <a:extLst>
              <a:ext uri="{FF2B5EF4-FFF2-40B4-BE49-F238E27FC236}">
                <a16:creationId xmlns:a16="http://schemas.microsoft.com/office/drawing/2014/main" id="{AC057C67-D991-952E-CAD3-F1CBCBA9C589}"/>
              </a:ext>
            </a:extLst>
          </p:cNvPr>
          <p:cNvSpPr>
            <a:spLocks noGrp="1" noChangeArrowheads="1"/>
          </p:cNvSpPr>
          <p:nvPr>
            <p:ph type="title"/>
          </p:nvPr>
        </p:nvSpPr>
        <p:spPr>
          <a:xfrm>
            <a:off x="0" y="-228600"/>
            <a:ext cx="9144000" cy="1143000"/>
          </a:xfrm>
        </p:spPr>
        <p:txBody>
          <a:bodyPr/>
          <a:lstStyle/>
          <a:p>
            <a:pPr eaLnBrk="1" hangingPunct="1"/>
            <a:r>
              <a:rPr lang="en-US" altLang="en-US" b="1" dirty="0">
                <a:ea typeface="ＭＳ Ｐゴシック" panose="020B0600070205080204" pitchFamily="34" charset="-128"/>
              </a:rPr>
              <a:t>Galactic Explorers 3</a:t>
            </a:r>
          </a:p>
        </p:txBody>
      </p:sp>
      <p:sp>
        <p:nvSpPr>
          <p:cNvPr id="108547" name="Rectangle 3">
            <a:extLst>
              <a:ext uri="{FF2B5EF4-FFF2-40B4-BE49-F238E27FC236}">
                <a16:creationId xmlns:a16="http://schemas.microsoft.com/office/drawing/2014/main" id="{1BE23510-65F5-8AC9-7020-876EFDE417F4}"/>
              </a:ext>
            </a:extLst>
          </p:cNvPr>
          <p:cNvSpPr>
            <a:spLocks noGrp="1" noChangeArrowheads="1"/>
          </p:cNvSpPr>
          <p:nvPr>
            <p:ph type="body" sz="half" idx="1"/>
          </p:nvPr>
        </p:nvSpPr>
        <p:spPr>
          <a:xfrm>
            <a:off x="457200" y="838200"/>
            <a:ext cx="8382000" cy="5715000"/>
          </a:xfrm>
        </p:spPr>
        <p:txBody>
          <a:bodyPr/>
          <a:lstStyle/>
          <a:p>
            <a:pPr eaLnBrk="1" hangingPunct="1">
              <a:buFontTx/>
              <a:buNone/>
              <a:defRPr/>
            </a:pPr>
            <a:r>
              <a:rPr lang="en-US" altLang="en-US" sz="2000" dirty="0">
                <a:ea typeface="ＭＳ Ｐゴシック" panose="020B0600070205080204" pitchFamily="34" charset="-128"/>
              </a:rPr>
              <a:t>Write down one correct thing you learned about</a:t>
            </a:r>
          </a:p>
          <a:p>
            <a:pPr eaLnBrk="1" hangingPunct="1">
              <a:buFontTx/>
              <a:buNone/>
              <a:defRPr/>
            </a:pPr>
            <a:r>
              <a:rPr lang="en-US" altLang="en-US" sz="2000" b="1" dirty="0">
                <a:solidFill>
                  <a:srgbClr val="FF0000"/>
                </a:solidFill>
                <a:ea typeface="ＭＳ Ｐゴシック" panose="020B0600070205080204" pitchFamily="34" charset="-128"/>
              </a:rPr>
              <a:t>	 </a:t>
            </a:r>
          </a:p>
          <a:p>
            <a:pPr marL="0" indent="0" eaLnBrk="1" hangingPunct="1">
              <a:buNone/>
              <a:defRPr/>
            </a:pPr>
            <a:r>
              <a:rPr lang="en-US" altLang="en-US" sz="2000" dirty="0">
                <a:ea typeface="ＭＳ Ｐゴシック" panose="020B0600070205080204" pitchFamily="34" charset="-128"/>
              </a:rPr>
              <a:t>1.  the Milky Way’s Disk</a:t>
            </a:r>
          </a:p>
          <a:p>
            <a:pPr marL="0" indent="0" eaLnBrk="1" hangingPunct="1">
              <a:buNone/>
              <a:defRPr/>
            </a:pPr>
            <a:r>
              <a:rPr lang="en-US" altLang="en-US" sz="2000" dirty="0">
                <a:ea typeface="ＭＳ Ｐゴシック" panose="020B0600070205080204" pitchFamily="34" charset="-128"/>
              </a:rPr>
              <a:t>        </a:t>
            </a:r>
            <a:r>
              <a:rPr lang="en-US" altLang="en-US" sz="2000" b="1" dirty="0">
                <a:solidFill>
                  <a:srgbClr val="FF0000"/>
                </a:solidFill>
                <a:ea typeface="ＭＳ Ｐゴシック" panose="020B0600070205080204" pitchFamily="34" charset="-128"/>
              </a:rPr>
              <a:t> </a:t>
            </a:r>
          </a:p>
          <a:p>
            <a:pPr marL="0" indent="0" eaLnBrk="1" hangingPunct="1">
              <a:buFontTx/>
              <a:buNone/>
              <a:defRPr/>
            </a:pPr>
            <a:r>
              <a:rPr lang="en-US" altLang="en-US" sz="2000" dirty="0">
                <a:ea typeface="ＭＳ Ｐゴシック" panose="020B0600070205080204" pitchFamily="34" charset="-128"/>
              </a:rPr>
              <a:t>2.  the Milky Way’s Bulge/Bar/Center</a:t>
            </a:r>
          </a:p>
          <a:p>
            <a:pPr eaLnBrk="1" hangingPunct="1">
              <a:buFontTx/>
              <a:buNone/>
              <a:defRPr/>
            </a:pPr>
            <a:r>
              <a:rPr lang="en-US" altLang="en-US" sz="2000" b="1" dirty="0">
                <a:solidFill>
                  <a:srgbClr val="FF0000"/>
                </a:solidFill>
                <a:ea typeface="ＭＳ Ｐゴシック" panose="020B0600070205080204" pitchFamily="34" charset="-128"/>
              </a:rPr>
              <a:t>	 </a:t>
            </a:r>
            <a:endParaRPr lang="en-US" altLang="en-US" sz="2000" b="1" dirty="0">
              <a:solidFill>
                <a:srgbClr val="00B050"/>
              </a:solidFill>
              <a:ea typeface="ＭＳ Ｐゴシック" panose="020B0600070205080204" pitchFamily="34" charset="-128"/>
            </a:endParaRPr>
          </a:p>
          <a:p>
            <a:pPr eaLnBrk="1" hangingPunct="1">
              <a:buFontTx/>
              <a:buNone/>
              <a:defRPr/>
            </a:pPr>
            <a:r>
              <a:rPr lang="en-US" altLang="en-US" sz="2000" dirty="0">
                <a:ea typeface="ＭＳ Ｐゴシック" panose="020B0600070205080204" pitchFamily="34" charset="-128"/>
              </a:rPr>
              <a:t>3.  the Milky Way’s Halo</a:t>
            </a:r>
          </a:p>
          <a:p>
            <a:pPr eaLnBrk="1" hangingPunct="1">
              <a:buFontTx/>
              <a:buNone/>
              <a:defRPr/>
            </a:pPr>
            <a:r>
              <a:rPr lang="en-US" altLang="en-US" sz="2000" b="1" dirty="0">
                <a:solidFill>
                  <a:srgbClr val="FF0000"/>
                </a:solidFill>
                <a:ea typeface="ＭＳ Ｐゴシック" panose="020B0600070205080204" pitchFamily="34" charset="-128"/>
              </a:rPr>
              <a:t>	 </a:t>
            </a:r>
            <a:endParaRPr lang="en-US" altLang="en-US" sz="2000" b="1" dirty="0">
              <a:solidFill>
                <a:srgbClr val="00B050"/>
              </a:solidFill>
              <a:ea typeface="ＭＳ Ｐゴシック" panose="020B0600070205080204" pitchFamily="34" charset="-128"/>
            </a:endParaRPr>
          </a:p>
          <a:p>
            <a:pPr eaLnBrk="1" hangingPunct="1">
              <a:buFontTx/>
              <a:buNone/>
              <a:defRPr/>
            </a:pPr>
            <a:r>
              <a:rPr lang="en-US" altLang="en-US" sz="2000" dirty="0">
                <a:ea typeface="ＭＳ Ｐゴシック" panose="020B0600070205080204" pitchFamily="34" charset="-128"/>
              </a:rPr>
              <a:t>4.  the Milky Way’s Population of Objects</a:t>
            </a:r>
          </a:p>
          <a:p>
            <a:pPr eaLnBrk="1" hangingPunct="1">
              <a:buFontTx/>
              <a:buNone/>
              <a:defRPr/>
            </a:pPr>
            <a:r>
              <a:rPr lang="en-US" altLang="en-US" sz="2000" dirty="0">
                <a:ea typeface="ＭＳ Ｐゴシック" panose="020B0600070205080204" pitchFamily="34" charset="-128"/>
              </a:rPr>
              <a:t>	</a:t>
            </a:r>
            <a:r>
              <a:rPr lang="en-US" altLang="en-US" sz="2000" b="1" dirty="0">
                <a:solidFill>
                  <a:srgbClr val="FF0000"/>
                </a:solidFill>
                <a:ea typeface="ＭＳ Ｐゴシック" panose="020B0600070205080204" pitchFamily="34" charset="-128"/>
              </a:rPr>
              <a:t> </a:t>
            </a:r>
          </a:p>
          <a:p>
            <a:pPr marL="0" indent="0" eaLnBrk="1" hangingPunct="1">
              <a:buNone/>
              <a:defRPr/>
            </a:pPr>
            <a:r>
              <a:rPr lang="en-US" altLang="en-US" sz="2000" dirty="0">
                <a:ea typeface="ＭＳ Ｐゴシック" panose="020B0600070205080204" pitchFamily="34" charset="-128"/>
              </a:rPr>
              <a:t>5.  any other galaxy</a:t>
            </a:r>
          </a:p>
          <a:p>
            <a:pPr eaLnBrk="1" hangingPunct="1">
              <a:buFontTx/>
              <a:buNone/>
              <a:defRPr/>
            </a:pPr>
            <a:r>
              <a:rPr lang="en-US" altLang="en-US" sz="2000" dirty="0">
                <a:ea typeface="ＭＳ Ｐゴシック" panose="020B0600070205080204" pitchFamily="34" charset="-128"/>
              </a:rPr>
              <a:t>	</a:t>
            </a:r>
            <a:r>
              <a:rPr lang="en-US" altLang="en-US" sz="2000" b="1" dirty="0">
                <a:solidFill>
                  <a:srgbClr val="FF0000"/>
                </a:solidFill>
                <a:ea typeface="ＭＳ Ｐゴシック" panose="020B0600070205080204" pitchFamily="34" charset="-128"/>
              </a:rPr>
              <a:t> </a:t>
            </a:r>
            <a:endParaRPr lang="en-US" altLang="en-US" sz="2000" dirty="0">
              <a:ea typeface="ＭＳ Ｐゴシック" panose="020B0600070205080204" pitchFamily="34" charset="-128"/>
            </a:endParaRPr>
          </a:p>
          <a:p>
            <a:pPr eaLnBrk="1" hangingPunct="1">
              <a:buFontTx/>
              <a:buNone/>
              <a:defRPr/>
            </a:pPr>
            <a:r>
              <a:rPr lang="en-US" altLang="en-US" sz="2000" dirty="0">
                <a:ea typeface="ＭＳ Ｐゴシック" panose="020B0600070205080204" pitchFamily="34" charset="-128"/>
              </a:rPr>
              <a:t>BONUS 1:  something else you want to remember from the course</a:t>
            </a:r>
          </a:p>
          <a:p>
            <a:pPr eaLnBrk="1" hangingPunct="1">
              <a:buFontTx/>
              <a:buNone/>
              <a:defRPr/>
            </a:pPr>
            <a:endParaRPr lang="en-US" altLang="en-US" sz="2000" b="1" dirty="0">
              <a:solidFill>
                <a:srgbClr val="FF0000"/>
              </a:solidFill>
              <a:ea typeface="ＭＳ Ｐゴシック" panose="020B0600070205080204" pitchFamily="34" charset="-128"/>
            </a:endParaRPr>
          </a:p>
          <a:p>
            <a:pPr eaLnBrk="1" hangingPunct="1">
              <a:buNone/>
              <a:defRPr/>
            </a:pPr>
            <a:r>
              <a:rPr lang="en-US" altLang="en-US" sz="2000" dirty="0">
                <a:ea typeface="ＭＳ Ｐゴシック" panose="020B0600070205080204" pitchFamily="34" charset="-128"/>
              </a:rPr>
              <a:t>BONUS 2:  another something else you want to remember from the course</a:t>
            </a:r>
            <a:endParaRPr lang="en-US" altLang="en-US" sz="2000" b="1"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3468109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2000"/>
                                        <p:tgtEl>
                                          <p:spTgt spid="108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47">
                                            <p:txEl>
                                              <p:pRg st="2" end="2"/>
                                            </p:txEl>
                                          </p:spTgt>
                                        </p:tgtEl>
                                        <p:attrNameLst>
                                          <p:attrName>style.visibility</p:attrName>
                                        </p:attrNameLst>
                                      </p:cBhvr>
                                      <p:to>
                                        <p:strVal val="visible"/>
                                      </p:to>
                                    </p:set>
                                    <p:animEffect transition="in" filter="fade">
                                      <p:cBhvr>
                                        <p:cTn id="12" dur="2000"/>
                                        <p:tgtEl>
                                          <p:spTgt spid="1085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547">
                                            <p:txEl>
                                              <p:pRg st="4" end="4"/>
                                            </p:txEl>
                                          </p:spTgt>
                                        </p:tgtEl>
                                        <p:attrNameLst>
                                          <p:attrName>style.visibility</p:attrName>
                                        </p:attrNameLst>
                                      </p:cBhvr>
                                      <p:to>
                                        <p:strVal val="visible"/>
                                      </p:to>
                                    </p:set>
                                    <p:animEffect transition="in" filter="fade">
                                      <p:cBhvr>
                                        <p:cTn id="17" dur="2000"/>
                                        <p:tgtEl>
                                          <p:spTgt spid="10854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547">
                                            <p:txEl>
                                              <p:pRg st="6" end="6"/>
                                            </p:txEl>
                                          </p:spTgt>
                                        </p:tgtEl>
                                        <p:attrNameLst>
                                          <p:attrName>style.visibility</p:attrName>
                                        </p:attrNameLst>
                                      </p:cBhvr>
                                      <p:to>
                                        <p:strVal val="visible"/>
                                      </p:to>
                                    </p:set>
                                    <p:animEffect transition="in" filter="fade">
                                      <p:cBhvr>
                                        <p:cTn id="22" dur="2000"/>
                                        <p:tgtEl>
                                          <p:spTgt spid="10854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547">
                                            <p:txEl>
                                              <p:pRg st="8" end="8"/>
                                            </p:txEl>
                                          </p:spTgt>
                                        </p:tgtEl>
                                        <p:attrNameLst>
                                          <p:attrName>style.visibility</p:attrName>
                                        </p:attrNameLst>
                                      </p:cBhvr>
                                      <p:to>
                                        <p:strVal val="visible"/>
                                      </p:to>
                                    </p:set>
                                    <p:animEffect transition="in" filter="fade">
                                      <p:cBhvr>
                                        <p:cTn id="27" dur="2000"/>
                                        <p:tgtEl>
                                          <p:spTgt spid="10854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8547">
                                            <p:txEl>
                                              <p:pRg st="10" end="10"/>
                                            </p:txEl>
                                          </p:spTgt>
                                        </p:tgtEl>
                                        <p:attrNameLst>
                                          <p:attrName>style.visibility</p:attrName>
                                        </p:attrNameLst>
                                      </p:cBhvr>
                                      <p:to>
                                        <p:strVal val="visible"/>
                                      </p:to>
                                    </p:set>
                                    <p:animEffect transition="in" filter="fade">
                                      <p:cBhvr>
                                        <p:cTn id="32" dur="2000"/>
                                        <p:tgtEl>
                                          <p:spTgt spid="10854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547">
                                            <p:txEl>
                                              <p:pRg st="12" end="12"/>
                                            </p:txEl>
                                          </p:spTgt>
                                        </p:tgtEl>
                                        <p:attrNameLst>
                                          <p:attrName>style.visibility</p:attrName>
                                        </p:attrNameLst>
                                      </p:cBhvr>
                                      <p:to>
                                        <p:strVal val="visible"/>
                                      </p:to>
                                    </p:set>
                                    <p:animEffect transition="in" filter="fade">
                                      <p:cBhvr>
                                        <p:cTn id="37" dur="2000"/>
                                        <p:tgtEl>
                                          <p:spTgt spid="108547">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8547">
                                            <p:txEl>
                                              <p:pRg st="14" end="14"/>
                                            </p:txEl>
                                          </p:spTgt>
                                        </p:tgtEl>
                                        <p:attrNameLst>
                                          <p:attrName>style.visibility</p:attrName>
                                        </p:attrNameLst>
                                      </p:cBhvr>
                                      <p:to>
                                        <p:strVal val="visible"/>
                                      </p:to>
                                    </p:set>
                                    <p:animEffect transition="in" filter="fade">
                                      <p:cBhvr>
                                        <p:cTn id="42" dur="2000"/>
                                        <p:tgtEl>
                                          <p:spTgt spid="10854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79F2233-4DC0-994A-A6A0-0CCC3975B546}"/>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Home</a:t>
            </a:r>
          </a:p>
        </p:txBody>
      </p:sp>
      <p:pic>
        <p:nvPicPr>
          <p:cNvPr id="5" name="Picture 4" descr="Screen Shot 2020-01-13 at 10.55.16 PM.png">
            <a:extLst>
              <a:ext uri="{FF2B5EF4-FFF2-40B4-BE49-F238E27FC236}">
                <a16:creationId xmlns:a16="http://schemas.microsoft.com/office/drawing/2014/main" id="{6D8F53BC-D801-1142-A94F-7469D009D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3296E7A0-0323-FD4A-B3C8-44DE786A21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C147A5-B9A4-EE6C-FC88-2E1D85DDFC73}"/>
              </a:ext>
            </a:extLst>
          </p:cNvPr>
          <p:cNvSpPr txBox="1"/>
          <p:nvPr/>
        </p:nvSpPr>
        <p:spPr>
          <a:xfrm>
            <a:off x="84486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649711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5E758E5-AFEA-E746-8452-2B310D87880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1771+: Messier Catalog</a:t>
            </a:r>
          </a:p>
        </p:txBody>
      </p:sp>
      <p:sp>
        <p:nvSpPr>
          <p:cNvPr id="71682" name="TextBox 2">
            <a:extLst>
              <a:ext uri="{FF2B5EF4-FFF2-40B4-BE49-F238E27FC236}">
                <a16:creationId xmlns:a16="http://schemas.microsoft.com/office/drawing/2014/main" id="{C24C92DD-95A8-DF4F-B4D0-24432FB6E0C5}"/>
              </a:ext>
            </a:extLst>
          </p:cNvPr>
          <p:cNvSpPr txBox="1">
            <a:spLocks noChangeArrowheads="1"/>
          </p:cNvSpPr>
          <p:nvPr/>
        </p:nvSpPr>
        <p:spPr bwMode="auto">
          <a:xfrm>
            <a:off x="1600200" y="5715000"/>
            <a:ext cx="596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Catalogue des Nébuleuses et des Amas d'Étoiles (1771)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(Catalogue of Nebulae and Star Clusters)</a:t>
            </a:r>
          </a:p>
        </p:txBody>
      </p:sp>
      <p:pic>
        <p:nvPicPr>
          <p:cNvPr id="71683" name="Picture 1">
            <a:extLst>
              <a:ext uri="{FF2B5EF4-FFF2-40B4-BE49-F238E27FC236}">
                <a16:creationId xmlns:a16="http://schemas.microsoft.com/office/drawing/2014/main" id="{407FF0C3-7C59-3048-9C66-1CF88AA79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8" y="990600"/>
            <a:ext cx="34274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D1A0E1E-3F4B-5340-BE47-70D2A675A7C9}"/>
              </a:ext>
            </a:extLst>
          </p:cNvPr>
          <p:cNvSpPr txBox="1">
            <a:spLocks noChangeArrowheads="1"/>
          </p:cNvSpPr>
          <p:nvPr/>
        </p:nvSpPr>
        <p:spPr bwMode="auto">
          <a:xfrm>
            <a:off x="4191000" y="1066800"/>
            <a:ext cx="4800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was looking for comets with 4in tel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with assistant Pierre Méchain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northern hemisphere to DEC −36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1771:    preliminary version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1774:    45 objects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1780:    80 objects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rPr>
              <a:t>1781:  103 objects (… really 102)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1967:  110 objects (using their notes)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What is the Messier number for Andromeda?</a:t>
            </a:r>
          </a:p>
        </p:txBody>
      </p:sp>
      <p:sp>
        <p:nvSpPr>
          <p:cNvPr id="71685" name="TextBox 2">
            <a:extLst>
              <a:ext uri="{FF2B5EF4-FFF2-40B4-BE49-F238E27FC236}">
                <a16:creationId xmlns:a16="http://schemas.microsoft.com/office/drawing/2014/main" id="{3E8C3021-B8F4-F64B-861E-E5A5A392524B}"/>
              </a:ext>
            </a:extLst>
          </p:cNvPr>
          <p:cNvSpPr txBox="1">
            <a:spLocks noChangeArrowheads="1"/>
          </p:cNvSpPr>
          <p:nvPr/>
        </p:nvSpPr>
        <p:spPr bwMode="auto">
          <a:xfrm>
            <a:off x="1306513" y="5410200"/>
            <a:ext cx="1512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Charles Messier</a:t>
            </a:r>
          </a:p>
        </p:txBody>
      </p:sp>
      <p:sp>
        <p:nvSpPr>
          <p:cNvPr id="2" name="TextBox 1">
            <a:extLst>
              <a:ext uri="{FF2B5EF4-FFF2-40B4-BE49-F238E27FC236}">
                <a16:creationId xmlns:a16="http://schemas.microsoft.com/office/drawing/2014/main" id="{22E8856E-8690-B8A3-B3AF-CD64424FA97A}"/>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2</a:t>
            </a:r>
          </a:p>
        </p:txBody>
      </p:sp>
    </p:spTree>
  </p:cSld>
  <p:clrMapOvr>
    <a:masterClrMapping/>
  </p:clrMapOvr>
  <p:transition/>
</p:sld>
</file>

<file path=ppt/theme/theme1.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26327</TotalTime>
  <Words>3255</Words>
  <Application>Microsoft Macintosh PowerPoint</Application>
  <PresentationFormat>On-screen Show (4:3)</PresentationFormat>
  <Paragraphs>781</Paragraphs>
  <Slides>46</Slides>
  <Notes>46</Notes>
  <HiddenSlides>0</HiddenSlides>
  <MMClips>0</MMClips>
  <ScaleCrop>false</ScaleCrop>
  <HeadingPairs>
    <vt:vector size="6" baseType="variant">
      <vt:variant>
        <vt:lpstr>Fonts Used</vt:lpstr>
      </vt:variant>
      <vt:variant>
        <vt:i4>7</vt:i4>
      </vt:variant>
      <vt:variant>
        <vt:lpstr>Theme</vt:lpstr>
      </vt:variant>
      <vt:variant>
        <vt:i4>20</vt:i4>
      </vt:variant>
      <vt:variant>
        <vt:lpstr>Slide Titles</vt:lpstr>
      </vt:variant>
      <vt:variant>
        <vt:i4>46</vt:i4>
      </vt:variant>
    </vt:vector>
  </HeadingPairs>
  <TitlesOfParts>
    <vt:vector size="73" baseType="lpstr">
      <vt:lpstr>ＭＳ Ｐゴシック</vt:lpstr>
      <vt:lpstr>Arial</vt:lpstr>
      <vt:lpstr>Arial Black</vt:lpstr>
      <vt:lpstr>Cambria Math</vt:lpstr>
      <vt:lpstr>Times New Roman</vt:lpstr>
      <vt:lpstr>Wingdings</vt:lpstr>
      <vt:lpstr>Zapf Dingbats</vt:lpstr>
      <vt:lpstr>3_Default Design</vt:lpstr>
      <vt:lpstr>11_Default Design</vt:lpstr>
      <vt:lpstr>4_Default Design</vt:lpstr>
      <vt:lpstr>2_Default Design</vt:lpstr>
      <vt:lpstr>5_Default Design</vt:lpstr>
      <vt:lpstr>6_Default Design</vt:lpstr>
      <vt:lpstr>Default Design</vt:lpstr>
      <vt:lpstr>9_Default Design</vt:lpstr>
      <vt:lpstr>7_Default Design</vt:lpstr>
      <vt:lpstr>12_Default Design</vt:lpstr>
      <vt:lpstr>14_Default Design</vt:lpstr>
      <vt:lpstr>1_Default Design</vt:lpstr>
      <vt:lpstr>17_Default Design</vt:lpstr>
      <vt:lpstr>23_Default Design</vt:lpstr>
      <vt:lpstr>21_Default Design</vt:lpstr>
      <vt:lpstr>15_Default Design</vt:lpstr>
      <vt:lpstr>19_Default Design</vt:lpstr>
      <vt:lpstr>20_Default Design</vt:lpstr>
      <vt:lpstr>8_Default Design</vt:lpstr>
      <vt:lpstr>10_Default Design</vt:lpstr>
      <vt:lpstr>ASTR 8200  Galactic Structure  Review</vt:lpstr>
      <vt:lpstr>Proposal Future Bits</vt:lpstr>
      <vt:lpstr>Proposal Future Bits</vt:lpstr>
      <vt:lpstr>Proposals</vt:lpstr>
      <vt:lpstr>Facilities + Mentoring</vt:lpstr>
      <vt:lpstr>Proposal Pitches (15 min)</vt:lpstr>
      <vt:lpstr>Galactic Explorers 3</vt:lpstr>
      <vt:lpstr>Milky Way Home</vt:lpstr>
      <vt:lpstr>1771+: Messier Catalog</vt:lpstr>
      <vt:lpstr>Messier Catalog Greatest Hits</vt:lpstr>
      <vt:lpstr>Messier Catalog Greatest Hits</vt:lpstr>
      <vt:lpstr>1920: The Great Debate</vt:lpstr>
      <vt:lpstr>1912: Leavitt’s Law of Cepheids</vt:lpstr>
      <vt:lpstr>Gaia Leap</vt:lpstr>
      <vt:lpstr>Gaia Predicts the Future</vt:lpstr>
      <vt:lpstr>Milky Way Territories</vt:lpstr>
      <vt:lpstr>RR Lyraes</vt:lpstr>
      <vt:lpstr>Stellar Populations I</vt:lpstr>
      <vt:lpstr>Stellar Populations</vt:lpstr>
      <vt:lpstr>32 Open Clusters in Gaia</vt:lpstr>
      <vt:lpstr>14 Globular Clusters in Gaia</vt:lpstr>
      <vt:lpstr>Largest Stars: HR Diagram</vt:lpstr>
      <vt:lpstr>PowerPoint Presentation</vt:lpstr>
      <vt:lpstr>Milky Way Disk: Clusters</vt:lpstr>
      <vt:lpstr>PowerPoint Presentation</vt:lpstr>
      <vt:lpstr>Gaia Clusters + Moving Groups</vt:lpstr>
      <vt:lpstr>Cluster Dispersal</vt:lpstr>
      <vt:lpstr>Cluster Metallicities</vt:lpstr>
      <vt:lpstr>Open Cluster Metallicities</vt:lpstr>
      <vt:lpstr>Milky Way Neighborhood (2024)</vt:lpstr>
      <vt:lpstr>Milky Way Disk</vt:lpstr>
      <vt:lpstr>PowerPoint Presentation</vt:lpstr>
      <vt:lpstr>Ages ~ Velocity Dispersion</vt:lpstr>
      <vt:lpstr>Metallicities and Motions</vt:lpstr>
      <vt:lpstr>You Are  Here</vt:lpstr>
      <vt:lpstr>Arms via Masers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1511</cp:revision>
  <cp:lastPrinted>2024-04-04T03:54:57Z</cp:lastPrinted>
  <dcterms:created xsi:type="dcterms:W3CDTF">2013-03-14T16:04:26Z</dcterms:created>
  <dcterms:modified xsi:type="dcterms:W3CDTF">2024-04-04T15:33:47Z</dcterms:modified>
</cp:coreProperties>
</file>