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4v" ContentType="video/unknown"/>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4.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5.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6.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7.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750" r:id="rId2"/>
    <p:sldMasterId id="2147483813" r:id="rId3"/>
    <p:sldMasterId id="2147483815" r:id="rId4"/>
    <p:sldMasterId id="2147483864" r:id="rId5"/>
    <p:sldMasterId id="2147483903" r:id="rId6"/>
    <p:sldMasterId id="2147483916" r:id="rId7"/>
    <p:sldMasterId id="2147483929" r:id="rId8"/>
  </p:sldMasterIdLst>
  <p:notesMasterIdLst>
    <p:notesMasterId r:id="rId55"/>
  </p:notesMasterIdLst>
  <p:sldIdLst>
    <p:sldId id="365" r:id="rId9"/>
    <p:sldId id="353" r:id="rId10"/>
    <p:sldId id="376" r:id="rId11"/>
    <p:sldId id="372" r:id="rId12"/>
    <p:sldId id="391" r:id="rId13"/>
    <p:sldId id="392" r:id="rId14"/>
    <p:sldId id="393" r:id="rId15"/>
    <p:sldId id="394" r:id="rId16"/>
    <p:sldId id="395" r:id="rId17"/>
    <p:sldId id="332" r:id="rId18"/>
    <p:sldId id="295" r:id="rId19"/>
    <p:sldId id="337" r:id="rId20"/>
    <p:sldId id="336" r:id="rId21"/>
    <p:sldId id="297" r:id="rId22"/>
    <p:sldId id="298" r:id="rId23"/>
    <p:sldId id="340" r:id="rId24"/>
    <p:sldId id="338" r:id="rId25"/>
    <p:sldId id="341" r:id="rId26"/>
    <p:sldId id="339" r:id="rId27"/>
    <p:sldId id="302" r:id="rId28"/>
    <p:sldId id="383" r:id="rId29"/>
    <p:sldId id="306" r:id="rId30"/>
    <p:sldId id="307" r:id="rId31"/>
    <p:sldId id="319" r:id="rId32"/>
    <p:sldId id="373" r:id="rId33"/>
    <p:sldId id="308" r:id="rId34"/>
    <p:sldId id="309" r:id="rId35"/>
    <p:sldId id="320" r:id="rId36"/>
    <p:sldId id="374" r:id="rId37"/>
    <p:sldId id="310" r:id="rId38"/>
    <p:sldId id="311" r:id="rId39"/>
    <p:sldId id="312" r:id="rId40"/>
    <p:sldId id="321" r:id="rId41"/>
    <p:sldId id="375" r:id="rId42"/>
    <p:sldId id="352" r:id="rId43"/>
    <p:sldId id="396" r:id="rId44"/>
    <p:sldId id="380" r:id="rId45"/>
    <p:sldId id="381" r:id="rId46"/>
    <p:sldId id="318" r:id="rId47"/>
    <p:sldId id="325" r:id="rId48"/>
    <p:sldId id="427" r:id="rId49"/>
    <p:sldId id="1110" r:id="rId50"/>
    <p:sldId id="315" r:id="rId51"/>
    <p:sldId id="316" r:id="rId52"/>
    <p:sldId id="317" r:id="rId53"/>
    <p:sldId id="324" r:id="rId54"/>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850"/>
    <p:restoredTop sz="92766"/>
  </p:normalViewPr>
  <p:slideViewPr>
    <p:cSldViewPr>
      <p:cViewPr varScale="1">
        <p:scale>
          <a:sx n="113" d="100"/>
          <a:sy n="113" d="100"/>
        </p:scale>
        <p:origin x="1744" y="184"/>
      </p:cViewPr>
      <p:guideLst>
        <p:guide orient="horz" pos="2160"/>
        <p:guide pos="2880"/>
      </p:guideLst>
    </p:cSldViewPr>
  </p:slideViewPr>
  <p:outlineViewPr>
    <p:cViewPr>
      <p:scale>
        <a:sx n="33" d="100"/>
        <a:sy n="33" d="100"/>
      </p:scale>
      <p:origin x="0" y="0"/>
    </p:cViewPr>
    <p:sldLst>
      <p:sld r:id="rId1" collapse="1"/>
      <p:sld r:id="rId2" collapse="1"/>
      <p:sld r:id="rId3" collapse="1"/>
      <p:sld r:id="rId4" collapse="1"/>
    </p:sldLst>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notesMaster" Target="notesMasters/notesMaster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theme" Target="theme/theme1.xml"/><Relationship Id="rId5" Type="http://schemas.openxmlformats.org/officeDocument/2006/relationships/slideMaster" Target="slideMasters/slideMaster5.xml"/><Relationship Id="rId19" Type="http://schemas.openxmlformats.org/officeDocument/2006/relationships/slide" Target="slides/slide1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slide" Target="slides/slide43.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tableStyles" Target="tableStyles.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viewProps" Target="viewProps.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s>
</file>

<file path=ppt/_rels/viewProps.xml.rels><?xml version="1.0" encoding="UTF-8" standalone="yes"?>
<Relationships xmlns="http://schemas.openxmlformats.org/package/2006/relationships"><Relationship Id="rId3" Type="http://schemas.openxmlformats.org/officeDocument/2006/relationships/slide" Target="slides/slide10.xml"/><Relationship Id="rId2" Type="http://schemas.openxmlformats.org/officeDocument/2006/relationships/slide" Target="slides/slide5.xml"/><Relationship Id="rId1" Type="http://schemas.openxmlformats.org/officeDocument/2006/relationships/slide" Target="slides/slide4.xml"/><Relationship Id="rId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F17F48A3-7972-71B4-DED5-DAD8F2F544AD}"/>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charset="0"/>
                <a:ea typeface="ＭＳ Ｐゴシック" charset="0"/>
                <a:cs typeface="ＭＳ Ｐゴシック" charset="0"/>
              </a:defRPr>
            </a:lvl1pPr>
          </a:lstStyle>
          <a:p>
            <a:pPr>
              <a:defRPr/>
            </a:pPr>
            <a:endParaRPr lang="en-US"/>
          </a:p>
        </p:txBody>
      </p:sp>
      <p:sp>
        <p:nvSpPr>
          <p:cNvPr id="3075" name="Rectangle 3">
            <a:extLst>
              <a:ext uri="{FF2B5EF4-FFF2-40B4-BE49-F238E27FC236}">
                <a16:creationId xmlns:a16="http://schemas.microsoft.com/office/drawing/2014/main" id="{3F2C6157-8281-639E-0788-C0532FA0A09A}"/>
              </a:ext>
            </a:extLst>
          </p:cNvPr>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charset="0"/>
                <a:ea typeface="ＭＳ Ｐゴシック" charset="0"/>
                <a:cs typeface="ＭＳ Ｐゴシック" charset="0"/>
              </a:defRPr>
            </a:lvl1pPr>
          </a:lstStyle>
          <a:p>
            <a:pPr>
              <a:defRPr/>
            </a:pPr>
            <a:endParaRPr lang="en-US"/>
          </a:p>
        </p:txBody>
      </p:sp>
      <p:sp>
        <p:nvSpPr>
          <p:cNvPr id="46084" name="Rectangle 4">
            <a:extLst>
              <a:ext uri="{FF2B5EF4-FFF2-40B4-BE49-F238E27FC236}">
                <a16:creationId xmlns:a16="http://schemas.microsoft.com/office/drawing/2014/main" id="{5ED6C767-801B-37F8-CAC4-BE7A4FEE04EE}"/>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03E956FC-2EF5-4DDD-DF90-B59AC003C6F3}"/>
              </a:ext>
            </a:extLst>
          </p:cNvPr>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8" name="Rectangle 6">
            <a:extLst>
              <a:ext uri="{FF2B5EF4-FFF2-40B4-BE49-F238E27FC236}">
                <a16:creationId xmlns:a16="http://schemas.microsoft.com/office/drawing/2014/main" id="{DDEDA2A3-62AF-FBCA-1737-5A9D287F5A65}"/>
              </a:ext>
            </a:extLst>
          </p:cNvPr>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charset="0"/>
                <a:ea typeface="ＭＳ Ｐゴシック" charset="0"/>
                <a:cs typeface="ＭＳ Ｐゴシック" charset="0"/>
              </a:defRPr>
            </a:lvl1pPr>
          </a:lstStyle>
          <a:p>
            <a:pPr>
              <a:defRPr/>
            </a:pPr>
            <a:endParaRPr lang="en-US"/>
          </a:p>
        </p:txBody>
      </p:sp>
      <p:sp>
        <p:nvSpPr>
          <p:cNvPr id="3079" name="Rectangle 7">
            <a:extLst>
              <a:ext uri="{FF2B5EF4-FFF2-40B4-BE49-F238E27FC236}">
                <a16:creationId xmlns:a16="http://schemas.microsoft.com/office/drawing/2014/main" id="{43E0C239-F9DB-CC14-2581-37FF69A6E08F}"/>
              </a:ext>
            </a:extLst>
          </p:cNvPr>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2A6842C1-C5F7-614F-B744-85B543C85010}"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Times New Roman" pitchFamily="1"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New Roman" pitchFamily="1"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New Roman" pitchFamily="1"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New Roman" pitchFamily="1" charset="0"/>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6">
            <a:extLst>
              <a:ext uri="{FF2B5EF4-FFF2-40B4-BE49-F238E27FC236}">
                <a16:creationId xmlns:a16="http://schemas.microsoft.com/office/drawing/2014/main" id="{A7CF5491-D00A-530E-CAA5-4F7F38F14A85}"/>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r>
              <a:rPr lang="en-US" altLang="en-US">
                <a:solidFill>
                  <a:srgbClr val="000000"/>
                </a:solidFill>
                <a:latin typeface="Arial Rounded MT Bold" panose="020F0704030504030204" pitchFamily="34" charset="77"/>
                <a:cs typeface="Arial" panose="020B0604020202020204" pitchFamily="34" charset="0"/>
              </a:rPr>
              <a:t>Planetary Sciences</a:t>
            </a:r>
          </a:p>
        </p:txBody>
      </p:sp>
      <p:sp>
        <p:nvSpPr>
          <p:cNvPr id="48130" name="Rectangle 7">
            <a:extLst>
              <a:ext uri="{FF2B5EF4-FFF2-40B4-BE49-F238E27FC236}">
                <a16:creationId xmlns:a16="http://schemas.microsoft.com/office/drawing/2014/main" id="{49B0EC0D-F364-544A-B800-CB88E9AC810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A37C949A-AABA-1F40-93E2-BC8530C8DAF1}" type="slidenum">
              <a:rPr lang="en-US" altLang="en-US" smtClean="0">
                <a:solidFill>
                  <a:srgbClr val="000000"/>
                </a:solidFill>
                <a:latin typeface="Arial Rounded MT Bold" panose="020F0704030504030204" pitchFamily="34" charset="77"/>
                <a:cs typeface="Arial" panose="020B0604020202020204" pitchFamily="34" charset="0"/>
              </a:rPr>
              <a:pPr>
                <a:spcBef>
                  <a:spcPct val="0"/>
                </a:spcBef>
              </a:pPr>
              <a:t>1</a:t>
            </a:fld>
            <a:endParaRPr lang="en-US" altLang="en-US">
              <a:solidFill>
                <a:srgbClr val="000000"/>
              </a:solidFill>
              <a:latin typeface="Arial Rounded MT Bold" panose="020F0704030504030204" pitchFamily="34" charset="77"/>
              <a:cs typeface="Arial" panose="020B0604020202020204" pitchFamily="34" charset="0"/>
            </a:endParaRPr>
          </a:p>
        </p:txBody>
      </p:sp>
      <p:sp>
        <p:nvSpPr>
          <p:cNvPr id="48131" name="Rectangle 2">
            <a:extLst>
              <a:ext uri="{FF2B5EF4-FFF2-40B4-BE49-F238E27FC236}">
                <a16:creationId xmlns:a16="http://schemas.microsoft.com/office/drawing/2014/main" id="{922176B8-21BF-1AD0-7A08-E2B6435178CD}"/>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03C9083C-D1E6-9597-1D87-B257F79795F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a:p>
            <a:endParaRPr lang="en-US" altLang="en-US">
              <a:latin typeface="Times New Roman" panose="02020603050405020304" pitchFamily="18" charset="0"/>
              <a:ea typeface="ＭＳ Ｐゴシック" panose="020B0600070205080204" pitchFamily="34" charset="-128"/>
            </a:endParaRPr>
          </a:p>
          <a:p>
            <a:endParaRPr lang="en-US" altLang="en-US">
              <a:latin typeface="Times New Roman" panose="02020603050405020304" pitchFamily="18" charset="0"/>
              <a:ea typeface="ＭＳ Ｐゴシック" panose="020B0600070205080204" pitchFamily="34" charset="-128"/>
            </a:endParaRPr>
          </a:p>
          <a:p>
            <a:endParaRPr lang="en-US" altLang="en-US">
              <a:latin typeface="Times New Roman" panose="02020603050405020304" pitchFamily="18" charset="0"/>
              <a:ea typeface="ＭＳ Ｐゴシック" panose="020B0600070205080204" pitchFamily="34" charset="-128"/>
            </a:endParaRPr>
          </a:p>
          <a:p>
            <a:endParaRPr lang="en-US" altLang="en-US">
              <a:latin typeface="Times New Roman" panose="02020603050405020304" pitchFamily="18" charset="0"/>
              <a:ea typeface="ＭＳ Ｐゴシック" panose="020B0600070205080204" pitchFamily="34" charset="-128"/>
            </a:endParaRPr>
          </a:p>
          <a:p>
            <a:endParaRPr lang="en-US" altLang="en-US">
              <a:latin typeface="Times New Roman" panose="02020603050405020304" pitchFamily="18" charset="0"/>
              <a:ea typeface="ＭＳ Ｐゴシック" panose="020B0600070205080204" pitchFamily="34" charset="-128"/>
            </a:endParaRPr>
          </a:p>
          <a:p>
            <a:endParaRPr lang="en-US" altLang="en-US">
              <a:latin typeface="Times New Roman" panose="02020603050405020304" pitchFamily="18" charset="0"/>
              <a:ea typeface="ＭＳ Ｐゴシック" panose="020B0600070205080204" pitchFamily="34" charset="-128"/>
            </a:endParaRPr>
          </a:p>
          <a:p>
            <a:endParaRPr lang="en-US" altLang="en-US">
              <a:latin typeface="Times New Roman" panose="02020603050405020304" pitchFamily="18" charset="0"/>
              <a:ea typeface="ＭＳ Ｐゴシック" panose="020B0600070205080204" pitchFamily="34" charset="-128"/>
            </a:endParaRPr>
          </a:p>
          <a:p>
            <a:r>
              <a:rPr lang="en-US" altLang="en-US">
                <a:latin typeface="Times New Roman" panose="02020603050405020304" pitchFamily="18" charset="0"/>
                <a:ea typeface="ＭＳ Ｐゴシック" panose="020B0600070205080204" pitchFamily="34" charset="-128"/>
              </a:rPr>
              <a:t>This five-frame sequence of New Horizons images captures the giant plume from Io's Tvashtar volcano. Snapped by the probe's Long Range Reconnaissance Imager (LORRI) as the spacecraft flew past Jupiter over an 8-minute span, with two minutes between frames, from 23:50 to 23:58 Universal Time on March 1, 2007. Io was 3.8 million kilometers (2.4 million miles) from New Horizons.</a:t>
            </a:r>
          </a:p>
          <a:p>
            <a:endParaRPr lang="en-US" altLang="en-US">
              <a:latin typeface="Times New Roman" panose="02020603050405020304" pitchFamily="18" charset="0"/>
              <a:ea typeface="ＭＳ Ｐゴシック" panose="020B0600070205080204" pitchFamily="34" charset="-128"/>
            </a:endParaRPr>
          </a:p>
          <a:p>
            <a:r>
              <a:rPr lang="en-US" altLang="en-US">
                <a:latin typeface="Times New Roman" panose="02020603050405020304" pitchFamily="18" charset="0"/>
                <a:ea typeface="ＭＳ Ｐゴシック" panose="020B0600070205080204" pitchFamily="34" charset="-128"/>
              </a:rPr>
              <a:t>This first-ever "movie" of an Io plume clearly shows motion in the cloud of volcanic debris, which extends 330 kilometers (200 miles) above the moon's surface. Only the upper part of the plume is visible from this vantage point -- the plume's source is 130 kilometers (80 miles) below the edge of Io's disk, on the far side of the moon.  The knots and filaments that allow us to track the plume's motion are still mysterious, but this movie is likely to help scientists understand their origin, as well as provide unique information on the plume dynamics.</a:t>
            </a:r>
          </a:p>
          <a:p>
            <a:endParaRPr lang="en-US" altLang="en-US">
              <a:latin typeface="Times New Roman" panose="02020603050405020304" pitchFamily="18" charset="0"/>
              <a:ea typeface="ＭＳ Ｐゴシック" panose="020B0600070205080204" pitchFamily="34" charset="-128"/>
            </a:endParaRPr>
          </a:p>
          <a:p>
            <a:r>
              <a:rPr lang="en-US" altLang="en-US">
                <a:latin typeface="Times New Roman" panose="02020603050405020304" pitchFamily="18" charset="0"/>
                <a:ea typeface="ＭＳ Ｐゴシック" panose="020B0600070205080204" pitchFamily="34" charset="-128"/>
              </a:rPr>
              <a:t>Io's hyperactive nature is emphasized by the fact that two other volcanic plumes are also visible off the edge of Io's disk: Masubi at the 7 o'clock position, and a very faint plume, possibly from the volcano Zal, at the 10 o'clock position. Jupiter illuminates the night side of Io, and the most prominent feature visible on the disk is the dark horseshoe shape of the volcano Loki, likely an enormous lava lake. Boosaule Mons, which at 18 kilometers (11 miles) is the highest mountain on Io and one of the highest mountains in the solar system, pokes above the edge of the disk on the right side. </a:t>
            </a:r>
          </a:p>
          <a:p>
            <a:endParaRPr lang="en-US" altLang="en-US">
              <a:latin typeface="Times New Roman" panose="02020603050405020304" pitchFamily="18" charset="0"/>
              <a:ea typeface="ＭＳ Ｐゴシック" panose="020B0600070205080204" pitchFamily="34" charset="-128"/>
            </a:endParaRPr>
          </a:p>
          <a:p>
            <a:r>
              <a:rPr lang="en-US" altLang="en-US">
                <a:latin typeface="Times New Roman" panose="02020603050405020304" pitchFamily="18" charset="0"/>
                <a:ea typeface="ＭＳ Ｐゴシック" panose="020B0600070205080204" pitchFamily="34" charset="-128"/>
              </a:rPr>
              <a:t>The pictures were part of a sequence designed to look at Jupiter's rings, but planners included Io in the sequence because the moon was passing behind Jupiter's rings at the time.</a:t>
            </a:r>
          </a:p>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7" name="Rectangle 6">
            <a:extLst>
              <a:ext uri="{FF2B5EF4-FFF2-40B4-BE49-F238E27FC236}">
                <a16:creationId xmlns:a16="http://schemas.microsoft.com/office/drawing/2014/main" id="{98BACC96-B28F-FF58-5B78-83240266F182}"/>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1"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rPr>
              <a:t>Planetary Sciences</a:t>
            </a:r>
          </a:p>
        </p:txBody>
      </p:sp>
      <p:sp>
        <p:nvSpPr>
          <p:cNvPr id="188418" name="Rectangle 7">
            <a:extLst>
              <a:ext uri="{FF2B5EF4-FFF2-40B4-BE49-F238E27FC236}">
                <a16:creationId xmlns:a16="http://schemas.microsoft.com/office/drawing/2014/main" id="{15CAA4E7-93D9-03A9-EA05-EB1916FE3D6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9F8B555-1445-5E46-9F9E-328290517B29}" type="slidenum">
              <a:rPr kumimoji="0" lang="en-US" altLang="en-US" sz="1200" b="0" i="1" u="none" strike="noStrike" kern="1200" cap="none" spc="0" normalizeH="0" baseline="0" noProof="0" smtClean="0">
                <a:ln>
                  <a:noFill/>
                </a:ln>
                <a:solidFill>
                  <a:srgbClr val="000000"/>
                </a:solidFill>
                <a:effectLst/>
                <a:uLnTx/>
                <a:uFillTx/>
                <a:latin typeface="Times New Roman" panose="02020603050405020304" pitchFamily="18"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altLang="en-US" sz="1200" b="0" i="1"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188419" name="Rectangle 2">
            <a:extLst>
              <a:ext uri="{FF2B5EF4-FFF2-40B4-BE49-F238E27FC236}">
                <a16:creationId xmlns:a16="http://schemas.microsoft.com/office/drawing/2014/main" id="{E5E18ADA-F690-6D43-9E48-E9C95AF06789}"/>
              </a:ext>
            </a:extLst>
          </p:cNvPr>
          <p:cNvSpPr>
            <a:spLocks noGrp="1" noRot="1" noChangeAspect="1" noChangeArrowheads="1" noTextEdit="1"/>
          </p:cNvSpPr>
          <p:nvPr>
            <p:ph type="sldImg"/>
          </p:nvPr>
        </p:nvSpPr>
        <p:spPr>
          <a:ln/>
        </p:spPr>
      </p:sp>
      <p:sp>
        <p:nvSpPr>
          <p:cNvPr id="188420" name="Rectangle 3">
            <a:extLst>
              <a:ext uri="{FF2B5EF4-FFF2-40B4-BE49-F238E27FC236}">
                <a16:creationId xmlns:a16="http://schemas.microsoft.com/office/drawing/2014/main" id="{BC4D7C5C-9ABE-7479-37A5-33F9A0CFA50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6">
            <a:extLst>
              <a:ext uri="{FF2B5EF4-FFF2-40B4-BE49-F238E27FC236}">
                <a16:creationId xmlns:a16="http://schemas.microsoft.com/office/drawing/2014/main" id="{82E8B867-CD6E-BE5E-9DFF-6F207E06B68A}"/>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r>
              <a:rPr lang="en-US" altLang="en-US">
                <a:solidFill>
                  <a:srgbClr val="000000"/>
                </a:solidFill>
              </a:rPr>
              <a:t>Planetary Sciences</a:t>
            </a:r>
          </a:p>
        </p:txBody>
      </p:sp>
      <p:sp>
        <p:nvSpPr>
          <p:cNvPr id="54274" name="Rectangle 7">
            <a:extLst>
              <a:ext uri="{FF2B5EF4-FFF2-40B4-BE49-F238E27FC236}">
                <a16:creationId xmlns:a16="http://schemas.microsoft.com/office/drawing/2014/main" id="{386C761D-802C-2B2D-9D48-5BED384020E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9A2C3201-B5BE-4843-9233-2C148A31497A}" type="slidenum">
              <a:rPr lang="en-US" altLang="en-US" smtClean="0">
                <a:solidFill>
                  <a:srgbClr val="000000"/>
                </a:solidFill>
              </a:rPr>
              <a:pPr>
                <a:spcBef>
                  <a:spcPct val="0"/>
                </a:spcBef>
              </a:pPr>
              <a:t>11</a:t>
            </a:fld>
            <a:endParaRPr lang="en-US" altLang="en-US">
              <a:solidFill>
                <a:srgbClr val="000000"/>
              </a:solidFill>
            </a:endParaRPr>
          </a:p>
        </p:txBody>
      </p:sp>
      <p:sp>
        <p:nvSpPr>
          <p:cNvPr id="54275" name="Rectangle 2">
            <a:extLst>
              <a:ext uri="{FF2B5EF4-FFF2-40B4-BE49-F238E27FC236}">
                <a16:creationId xmlns:a16="http://schemas.microsoft.com/office/drawing/2014/main" id="{1B482B54-8B1A-CE63-A102-335FE9879A42}"/>
              </a:ext>
            </a:extLst>
          </p:cNvPr>
          <p:cNvSpPr>
            <a:spLocks noGrp="1" noRot="1" noChangeAspect="1" noChangeArrowheads="1" noTextEdit="1"/>
          </p:cNvSpPr>
          <p:nvPr>
            <p:ph type="sldImg"/>
          </p:nvPr>
        </p:nvSpPr>
        <p:spPr>
          <a:ln/>
        </p:spPr>
      </p:sp>
      <p:sp>
        <p:nvSpPr>
          <p:cNvPr id="54276" name="Rectangle 3">
            <a:extLst>
              <a:ext uri="{FF2B5EF4-FFF2-40B4-BE49-F238E27FC236}">
                <a16:creationId xmlns:a16="http://schemas.microsoft.com/office/drawing/2014/main" id="{4DE61FBA-D3B7-9EEF-9A94-87F38F3DA16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Times New Roman" panose="02020603050405020304" pitchFamily="18" charset="0"/>
                <a:ea typeface="ＭＳ Ｐゴシック" panose="020B0600070205080204" pitchFamily="34" charset="-128"/>
              </a:rPr>
              <a:t>DAWN took Ceres and Vesta movies.</a:t>
            </a:r>
          </a:p>
          <a:p>
            <a:pPr eaLnBrk="1" hangingPunct="1"/>
            <a:r>
              <a:rPr lang="en-US" altLang="en-US" dirty="0">
                <a:latin typeface="Times New Roman" panose="02020603050405020304" pitchFamily="18" charset="0"/>
                <a:ea typeface="ＭＳ Ｐゴシック" panose="020B0600070205080204" pitchFamily="34" charset="-128"/>
              </a:rPr>
              <a:t>Ceres white spots are sodium carbonate, good for washing clothes …</a:t>
            </a:r>
          </a:p>
          <a:p>
            <a:pPr eaLnBrk="1" hangingPunct="1"/>
            <a:r>
              <a:rPr lang="en-US" altLang="en-US" dirty="0">
                <a:latin typeface="Times New Roman" panose="02020603050405020304" pitchFamily="18" charset="0"/>
                <a:ea typeface="ＭＳ Ｐゴシック" panose="020B0600070205080204" pitchFamily="34" charset="-128"/>
              </a:rPr>
              <a:t>NEAR spacecraft took Eros image.</a:t>
            </a:r>
          </a:p>
          <a:p>
            <a:pPr eaLnBrk="1" hangingPunct="1"/>
            <a:r>
              <a:rPr lang="en-US" altLang="en-US" dirty="0">
                <a:latin typeface="Times New Roman" panose="02020603050405020304" pitchFamily="18" charset="0"/>
                <a:ea typeface="ＭＳ Ｐゴシック" panose="020B0600070205080204" pitchFamily="34" charset="-128"/>
              </a:rPr>
              <a:t>HAYABUSA spacecraft took Itokawa image.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6">
            <a:extLst>
              <a:ext uri="{FF2B5EF4-FFF2-40B4-BE49-F238E27FC236}">
                <a16:creationId xmlns:a16="http://schemas.microsoft.com/office/drawing/2014/main" id="{F049649B-BFA3-C6D2-8203-A32505DE107D}"/>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r>
              <a:rPr lang="en-US" altLang="en-US">
                <a:solidFill>
                  <a:srgbClr val="000000"/>
                </a:solidFill>
              </a:rPr>
              <a:t>Planetary Sciences</a:t>
            </a:r>
          </a:p>
        </p:txBody>
      </p:sp>
      <p:sp>
        <p:nvSpPr>
          <p:cNvPr id="56322" name="Rectangle 7">
            <a:extLst>
              <a:ext uri="{FF2B5EF4-FFF2-40B4-BE49-F238E27FC236}">
                <a16:creationId xmlns:a16="http://schemas.microsoft.com/office/drawing/2014/main" id="{CD9A4E6A-DE2F-400B-681B-B73C426E795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A81A6498-E5A2-394F-844B-7355295C161E}" type="slidenum">
              <a:rPr lang="en-US" altLang="en-US" smtClean="0">
                <a:solidFill>
                  <a:srgbClr val="000000"/>
                </a:solidFill>
              </a:rPr>
              <a:pPr>
                <a:spcBef>
                  <a:spcPct val="0"/>
                </a:spcBef>
              </a:pPr>
              <a:t>12</a:t>
            </a:fld>
            <a:endParaRPr lang="en-US" altLang="en-US">
              <a:solidFill>
                <a:srgbClr val="000000"/>
              </a:solidFill>
            </a:endParaRPr>
          </a:p>
        </p:txBody>
      </p:sp>
      <p:sp>
        <p:nvSpPr>
          <p:cNvPr id="56323" name="Rectangle 2">
            <a:extLst>
              <a:ext uri="{FF2B5EF4-FFF2-40B4-BE49-F238E27FC236}">
                <a16:creationId xmlns:a16="http://schemas.microsoft.com/office/drawing/2014/main" id="{E52C7AF2-7764-278E-66F9-108DA5275039}"/>
              </a:ext>
            </a:extLst>
          </p:cNvPr>
          <p:cNvSpPr>
            <a:spLocks noGrp="1" noRot="1" noChangeAspect="1" noChangeArrowheads="1" noTextEdit="1"/>
          </p:cNvSpPr>
          <p:nvPr>
            <p:ph type="sldImg"/>
          </p:nvPr>
        </p:nvSpPr>
        <p:spPr>
          <a:ln/>
        </p:spPr>
      </p:sp>
      <p:sp>
        <p:nvSpPr>
          <p:cNvPr id="56324" name="Rectangle 3">
            <a:extLst>
              <a:ext uri="{FF2B5EF4-FFF2-40B4-BE49-F238E27FC236}">
                <a16:creationId xmlns:a16="http://schemas.microsoft.com/office/drawing/2014/main" id="{335A378D-55C7-B5A7-9578-2D402FB0D0B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Times New Roman" panose="02020603050405020304" pitchFamily="18" charset="0"/>
                <a:ea typeface="ＭＳ Ｐゴシック" panose="020B0600070205080204" pitchFamily="34" charset="-128"/>
              </a:rPr>
              <a:t>estimate size from H, but varying albedos lead to different size estimates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6">
            <a:extLst>
              <a:ext uri="{FF2B5EF4-FFF2-40B4-BE49-F238E27FC236}">
                <a16:creationId xmlns:a16="http://schemas.microsoft.com/office/drawing/2014/main" id="{ACCF8E01-883C-E241-0227-AB50682FBB6A}"/>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r>
              <a:rPr lang="en-US" altLang="en-US">
                <a:solidFill>
                  <a:srgbClr val="000000"/>
                </a:solidFill>
              </a:rPr>
              <a:t>Planetary Sciences</a:t>
            </a:r>
          </a:p>
        </p:txBody>
      </p:sp>
      <p:sp>
        <p:nvSpPr>
          <p:cNvPr id="58370" name="Rectangle 7">
            <a:extLst>
              <a:ext uri="{FF2B5EF4-FFF2-40B4-BE49-F238E27FC236}">
                <a16:creationId xmlns:a16="http://schemas.microsoft.com/office/drawing/2014/main" id="{23C267F0-07C1-3502-58B1-B33F41CD92F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1D83FCF9-A0FE-144B-BA49-652DB43C975E}" type="slidenum">
              <a:rPr lang="en-US" altLang="en-US" smtClean="0">
                <a:solidFill>
                  <a:srgbClr val="000000"/>
                </a:solidFill>
              </a:rPr>
              <a:pPr>
                <a:spcBef>
                  <a:spcPct val="0"/>
                </a:spcBef>
              </a:pPr>
              <a:t>13</a:t>
            </a:fld>
            <a:endParaRPr lang="en-US" altLang="en-US">
              <a:solidFill>
                <a:srgbClr val="000000"/>
              </a:solidFill>
            </a:endParaRPr>
          </a:p>
        </p:txBody>
      </p:sp>
      <p:sp>
        <p:nvSpPr>
          <p:cNvPr id="58371" name="Rectangle 2">
            <a:extLst>
              <a:ext uri="{FF2B5EF4-FFF2-40B4-BE49-F238E27FC236}">
                <a16:creationId xmlns:a16="http://schemas.microsoft.com/office/drawing/2014/main" id="{3306D137-283C-6523-C4FC-A23ECC0836B7}"/>
              </a:ext>
            </a:extLst>
          </p:cNvPr>
          <p:cNvSpPr>
            <a:spLocks noGrp="1" noRot="1" noChangeAspect="1" noChangeArrowheads="1" noTextEdit="1"/>
          </p:cNvSpPr>
          <p:nvPr>
            <p:ph type="sldImg"/>
          </p:nvPr>
        </p:nvSpPr>
        <p:spPr>
          <a:ln/>
        </p:spPr>
      </p:sp>
      <p:sp>
        <p:nvSpPr>
          <p:cNvPr id="58372" name="Rectangle 3">
            <a:extLst>
              <a:ext uri="{FF2B5EF4-FFF2-40B4-BE49-F238E27FC236}">
                <a16:creationId xmlns:a16="http://schemas.microsoft.com/office/drawing/2014/main" id="{AAB12FF4-2362-CABD-7D53-9FACEB2C714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err="1">
                <a:latin typeface="Times New Roman" panose="02020603050405020304" pitchFamily="18" charset="0"/>
                <a:ea typeface="ＭＳ Ｐゴシック" panose="020B0600070205080204" pitchFamily="34" charset="-128"/>
              </a:rPr>
              <a:t>Hildas</a:t>
            </a:r>
            <a:r>
              <a:rPr lang="en-US" altLang="en-US" dirty="0">
                <a:latin typeface="Times New Roman" panose="02020603050405020304" pitchFamily="18" charset="0"/>
                <a:ea typeface="ＭＳ Ｐゴシック" panose="020B0600070205080204" pitchFamily="34" charset="-128"/>
              </a:rPr>
              <a:t> are in 3:2 resonance with Jupiter</a:t>
            </a:r>
          </a:p>
          <a:p>
            <a:pPr eaLnBrk="1" hangingPunct="1"/>
            <a:r>
              <a:rPr lang="en-US" altLang="en-US" dirty="0">
                <a:latin typeface="Times New Roman" panose="02020603050405020304" pitchFamily="18" charset="0"/>
                <a:ea typeface="ＭＳ Ｐゴシック" panose="020B0600070205080204" pitchFamily="34" charset="-128"/>
              </a:rPr>
              <a:t>Trojan counts:   </a:t>
            </a:r>
          </a:p>
          <a:p>
            <a:pPr eaLnBrk="1" hangingPunct="1"/>
            <a:r>
              <a:rPr lang="en-US" altLang="en-US" dirty="0">
                <a:latin typeface="Times New Roman" panose="02020603050405020304" pitchFamily="18" charset="0"/>
                <a:ea typeface="ＭＳ Ｐゴシック" panose="020B0600070205080204" pitchFamily="34" charset="-128"/>
              </a:rPr>
              <a:t>     Venus 2026: Wikipedia </a:t>
            </a:r>
          </a:p>
          <a:p>
            <a:pPr eaLnBrk="1" hangingPunct="1"/>
            <a:r>
              <a:rPr lang="en-US" altLang="en-US" dirty="0">
                <a:latin typeface="Times New Roman" panose="02020603050405020304" pitchFamily="18" charset="0"/>
                <a:ea typeface="ＭＳ Ｐゴシック" panose="020B0600070205080204" pitchFamily="34" charset="-128"/>
              </a:rPr>
              <a:t>     Earth 2026: 1 on MPC … Wikipedia says 2: 1 by WISE in 2010 = 300m … 1 by Pan-STARRS in 2020 = 1100m</a:t>
            </a:r>
          </a:p>
          <a:p>
            <a:pPr eaLnBrk="1" hangingPunct="1"/>
            <a:r>
              <a:rPr lang="en-US" altLang="en-US" dirty="0">
                <a:latin typeface="Times New Roman" panose="02020603050405020304" pitchFamily="18" charset="0"/>
                <a:ea typeface="ＭＳ Ｐゴシック" panose="020B0600070205080204" pitchFamily="34" charset="-128"/>
              </a:rPr>
              <a:t>     Mars 2026: 18 on MPC</a:t>
            </a:r>
          </a:p>
          <a:p>
            <a:pPr eaLnBrk="1" hangingPunct="1"/>
            <a:r>
              <a:rPr lang="en-US" altLang="en-US" dirty="0">
                <a:latin typeface="Times New Roman" panose="02020603050405020304" pitchFamily="18" charset="0"/>
                <a:ea typeface="ＭＳ Ｐゴシック" panose="020B0600070205080204" pitchFamily="34" charset="-128"/>
              </a:rPr>
              <a:t>     Jupiter 2026: 15765 on MPC </a:t>
            </a:r>
          </a:p>
          <a:p>
            <a:pPr eaLnBrk="1" hangingPunct="1"/>
            <a:r>
              <a:rPr lang="en-US" altLang="en-US" dirty="0">
                <a:latin typeface="Times New Roman" panose="02020603050405020304" pitchFamily="18" charset="0"/>
                <a:ea typeface="ＭＳ Ｐゴシック" panose="020B0600070205080204" pitchFamily="34" charset="-128"/>
              </a:rPr>
              <a:t>     Uranus 2026: Wikipedia  </a:t>
            </a:r>
          </a:p>
          <a:p>
            <a:pPr eaLnBrk="1" hangingPunct="1"/>
            <a:r>
              <a:rPr lang="en-US" altLang="en-US" dirty="0">
                <a:latin typeface="Times New Roman" panose="02020603050405020304" pitchFamily="18" charset="0"/>
                <a:ea typeface="ＭＳ Ｐゴシック" panose="020B0600070205080204" pitchFamily="34" charset="-128"/>
              </a:rPr>
              <a:t>     Neptune 2026: 35 on MPC</a:t>
            </a:r>
          </a:p>
          <a:p>
            <a:pPr eaLnBrk="1" hangingPunct="1"/>
            <a:r>
              <a:rPr lang="en-US" dirty="0"/>
              <a:t>\Jupiter perturbs Saturn’s Trojans and maybe Neptune perturbs Uranus’ Trojans so they do not have stable Trojan orbits/populations on timescales over the age of the SS.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6">
            <a:extLst>
              <a:ext uri="{FF2B5EF4-FFF2-40B4-BE49-F238E27FC236}">
                <a16:creationId xmlns:a16="http://schemas.microsoft.com/office/drawing/2014/main" id="{35B7EB90-6C95-9E78-15E7-1A4EAE7C38C9}"/>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r>
              <a:rPr lang="en-US" altLang="en-US">
                <a:solidFill>
                  <a:srgbClr val="000000"/>
                </a:solidFill>
              </a:rPr>
              <a:t>Planetary Sciences</a:t>
            </a:r>
          </a:p>
        </p:txBody>
      </p:sp>
      <p:sp>
        <p:nvSpPr>
          <p:cNvPr id="60418" name="Rectangle 7">
            <a:extLst>
              <a:ext uri="{FF2B5EF4-FFF2-40B4-BE49-F238E27FC236}">
                <a16:creationId xmlns:a16="http://schemas.microsoft.com/office/drawing/2014/main" id="{97193B63-946D-334D-2155-4D4E29F941C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98B964B9-C468-8F4E-9C72-8C95D2C64C8A}" type="slidenum">
              <a:rPr lang="en-US" altLang="en-US" smtClean="0">
                <a:solidFill>
                  <a:srgbClr val="000000"/>
                </a:solidFill>
              </a:rPr>
              <a:pPr>
                <a:spcBef>
                  <a:spcPct val="0"/>
                </a:spcBef>
              </a:pPr>
              <a:t>14</a:t>
            </a:fld>
            <a:endParaRPr lang="en-US" altLang="en-US">
              <a:solidFill>
                <a:srgbClr val="000000"/>
              </a:solidFill>
            </a:endParaRPr>
          </a:p>
        </p:txBody>
      </p:sp>
      <p:sp>
        <p:nvSpPr>
          <p:cNvPr id="60419" name="Rectangle 2">
            <a:extLst>
              <a:ext uri="{FF2B5EF4-FFF2-40B4-BE49-F238E27FC236}">
                <a16:creationId xmlns:a16="http://schemas.microsoft.com/office/drawing/2014/main" id="{D2DC93B4-6965-B196-335E-EAC952EAD877}"/>
              </a:ext>
            </a:extLst>
          </p:cNvPr>
          <p:cNvSpPr>
            <a:spLocks noGrp="1" noRot="1" noChangeAspect="1" noChangeArrowheads="1" noTextEdit="1"/>
          </p:cNvSpPr>
          <p:nvPr>
            <p:ph type="sldImg"/>
          </p:nvPr>
        </p:nvSpPr>
        <p:spPr>
          <a:ln/>
        </p:spPr>
      </p:sp>
      <p:sp>
        <p:nvSpPr>
          <p:cNvPr id="60420" name="Rectangle 3">
            <a:extLst>
              <a:ext uri="{FF2B5EF4-FFF2-40B4-BE49-F238E27FC236}">
                <a16:creationId xmlns:a16="http://schemas.microsoft.com/office/drawing/2014/main" id="{30A98893-226F-C5AA-24A3-8E5F8CA51C2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6">
            <a:extLst>
              <a:ext uri="{FF2B5EF4-FFF2-40B4-BE49-F238E27FC236}">
                <a16:creationId xmlns:a16="http://schemas.microsoft.com/office/drawing/2014/main" id="{5F7E69BB-2EC0-4630-9063-34D70D87B4B5}"/>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r>
              <a:rPr lang="en-US" altLang="en-US">
                <a:solidFill>
                  <a:srgbClr val="000000"/>
                </a:solidFill>
              </a:rPr>
              <a:t>Planetary Sciences</a:t>
            </a:r>
          </a:p>
        </p:txBody>
      </p:sp>
      <p:sp>
        <p:nvSpPr>
          <p:cNvPr id="62466" name="Rectangle 7">
            <a:extLst>
              <a:ext uri="{FF2B5EF4-FFF2-40B4-BE49-F238E27FC236}">
                <a16:creationId xmlns:a16="http://schemas.microsoft.com/office/drawing/2014/main" id="{850F14B4-37F1-13B2-B2C3-97DD5F2C27A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3A6C98E2-627A-334C-8D51-AF6792539D78}" type="slidenum">
              <a:rPr lang="en-US" altLang="en-US" smtClean="0">
                <a:solidFill>
                  <a:srgbClr val="000000"/>
                </a:solidFill>
              </a:rPr>
              <a:pPr>
                <a:spcBef>
                  <a:spcPct val="0"/>
                </a:spcBef>
              </a:pPr>
              <a:t>15</a:t>
            </a:fld>
            <a:endParaRPr lang="en-US" altLang="en-US">
              <a:solidFill>
                <a:srgbClr val="000000"/>
              </a:solidFill>
            </a:endParaRPr>
          </a:p>
        </p:txBody>
      </p:sp>
      <p:sp>
        <p:nvSpPr>
          <p:cNvPr id="62467" name="Rectangle 2">
            <a:extLst>
              <a:ext uri="{FF2B5EF4-FFF2-40B4-BE49-F238E27FC236}">
                <a16:creationId xmlns:a16="http://schemas.microsoft.com/office/drawing/2014/main" id="{B1EE74FF-6423-663F-A3F1-AA7DDC12E7CE}"/>
              </a:ext>
            </a:extLst>
          </p:cNvPr>
          <p:cNvSpPr>
            <a:spLocks noGrp="1" noRot="1" noChangeAspect="1" noChangeArrowheads="1" noTextEdit="1"/>
          </p:cNvSpPr>
          <p:nvPr>
            <p:ph type="sldImg"/>
          </p:nvPr>
        </p:nvSpPr>
        <p:spPr>
          <a:ln/>
        </p:spPr>
      </p:sp>
      <p:sp>
        <p:nvSpPr>
          <p:cNvPr id="62468" name="Rectangle 3">
            <a:extLst>
              <a:ext uri="{FF2B5EF4-FFF2-40B4-BE49-F238E27FC236}">
                <a16:creationId xmlns:a16="http://schemas.microsoft.com/office/drawing/2014/main" id="{2F6C529F-FCDC-6ECD-CD17-BC6381C7D54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6">
            <a:extLst>
              <a:ext uri="{FF2B5EF4-FFF2-40B4-BE49-F238E27FC236}">
                <a16:creationId xmlns:a16="http://schemas.microsoft.com/office/drawing/2014/main" id="{D34308C2-3BA7-A594-7E5D-FBEB1B19F5EB}"/>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r>
              <a:rPr lang="en-US" altLang="en-US">
                <a:solidFill>
                  <a:srgbClr val="000000"/>
                </a:solidFill>
              </a:rPr>
              <a:t>Planetary Sciences</a:t>
            </a:r>
          </a:p>
        </p:txBody>
      </p:sp>
      <p:sp>
        <p:nvSpPr>
          <p:cNvPr id="64514" name="Rectangle 7">
            <a:extLst>
              <a:ext uri="{FF2B5EF4-FFF2-40B4-BE49-F238E27FC236}">
                <a16:creationId xmlns:a16="http://schemas.microsoft.com/office/drawing/2014/main" id="{5A67A046-949A-CFD9-7FA9-786F15AB8C1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A48BE163-3F8D-A74E-AF89-2A98DAA15FB9}" type="slidenum">
              <a:rPr lang="en-US" altLang="en-US" smtClean="0">
                <a:solidFill>
                  <a:srgbClr val="000000"/>
                </a:solidFill>
              </a:rPr>
              <a:pPr>
                <a:spcBef>
                  <a:spcPct val="0"/>
                </a:spcBef>
              </a:pPr>
              <a:t>16</a:t>
            </a:fld>
            <a:endParaRPr lang="en-US" altLang="en-US">
              <a:solidFill>
                <a:srgbClr val="000000"/>
              </a:solidFill>
            </a:endParaRPr>
          </a:p>
        </p:txBody>
      </p:sp>
      <p:sp>
        <p:nvSpPr>
          <p:cNvPr id="64515" name="Rectangle 2">
            <a:extLst>
              <a:ext uri="{FF2B5EF4-FFF2-40B4-BE49-F238E27FC236}">
                <a16:creationId xmlns:a16="http://schemas.microsoft.com/office/drawing/2014/main" id="{54CD0078-3BD7-E45C-2731-A9DD3F868163}"/>
              </a:ext>
            </a:extLst>
          </p:cNvPr>
          <p:cNvSpPr>
            <a:spLocks noGrp="1" noRot="1" noChangeAspect="1" noChangeArrowheads="1" noTextEdit="1"/>
          </p:cNvSpPr>
          <p:nvPr>
            <p:ph type="sldImg"/>
          </p:nvPr>
        </p:nvSpPr>
        <p:spPr>
          <a:ln/>
        </p:spPr>
      </p:sp>
      <p:sp>
        <p:nvSpPr>
          <p:cNvPr id="64516" name="Rectangle 3">
            <a:extLst>
              <a:ext uri="{FF2B5EF4-FFF2-40B4-BE49-F238E27FC236}">
                <a16:creationId xmlns:a16="http://schemas.microsoft.com/office/drawing/2014/main" id="{1A702589-08C7-EC80-BDE5-BFAE7D44EE8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6">
            <a:extLst>
              <a:ext uri="{FF2B5EF4-FFF2-40B4-BE49-F238E27FC236}">
                <a16:creationId xmlns:a16="http://schemas.microsoft.com/office/drawing/2014/main" id="{EC47885E-4859-5800-35CF-0A71D2DA9038}"/>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r>
              <a:rPr lang="en-US" altLang="en-US">
                <a:solidFill>
                  <a:srgbClr val="000000"/>
                </a:solidFill>
              </a:rPr>
              <a:t>Planetary Sciences</a:t>
            </a:r>
          </a:p>
        </p:txBody>
      </p:sp>
      <p:sp>
        <p:nvSpPr>
          <p:cNvPr id="66562" name="Rectangle 7">
            <a:extLst>
              <a:ext uri="{FF2B5EF4-FFF2-40B4-BE49-F238E27FC236}">
                <a16:creationId xmlns:a16="http://schemas.microsoft.com/office/drawing/2014/main" id="{0F5CD682-5BFE-CE75-1EDF-31253342308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303F98B2-5BFB-FB4A-96B7-D2311D576FAD}" type="slidenum">
              <a:rPr lang="en-US" altLang="en-US" smtClean="0">
                <a:solidFill>
                  <a:srgbClr val="000000"/>
                </a:solidFill>
              </a:rPr>
              <a:pPr>
                <a:spcBef>
                  <a:spcPct val="0"/>
                </a:spcBef>
              </a:pPr>
              <a:t>17</a:t>
            </a:fld>
            <a:endParaRPr lang="en-US" altLang="en-US">
              <a:solidFill>
                <a:srgbClr val="000000"/>
              </a:solidFill>
            </a:endParaRPr>
          </a:p>
        </p:txBody>
      </p:sp>
      <p:sp>
        <p:nvSpPr>
          <p:cNvPr id="66563" name="Rectangle 2">
            <a:extLst>
              <a:ext uri="{FF2B5EF4-FFF2-40B4-BE49-F238E27FC236}">
                <a16:creationId xmlns:a16="http://schemas.microsoft.com/office/drawing/2014/main" id="{BC0ED341-A5AB-A43B-DF19-63494E61D00C}"/>
              </a:ext>
            </a:extLst>
          </p:cNvPr>
          <p:cNvSpPr>
            <a:spLocks noGrp="1" noRot="1" noChangeAspect="1" noChangeArrowheads="1" noTextEdit="1"/>
          </p:cNvSpPr>
          <p:nvPr>
            <p:ph type="sldImg"/>
          </p:nvPr>
        </p:nvSpPr>
        <p:spPr>
          <a:ln/>
        </p:spPr>
      </p:sp>
      <p:sp>
        <p:nvSpPr>
          <p:cNvPr id="66564" name="Rectangle 3">
            <a:extLst>
              <a:ext uri="{FF2B5EF4-FFF2-40B4-BE49-F238E27FC236}">
                <a16:creationId xmlns:a16="http://schemas.microsoft.com/office/drawing/2014/main" id="{BE395155-116D-8AC4-29F9-0CA5524D6A3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6">
            <a:extLst>
              <a:ext uri="{FF2B5EF4-FFF2-40B4-BE49-F238E27FC236}">
                <a16:creationId xmlns:a16="http://schemas.microsoft.com/office/drawing/2014/main" id="{50D8AB92-3E79-AE31-8482-9F2439129C93}"/>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r>
              <a:rPr lang="en-US" altLang="en-US">
                <a:solidFill>
                  <a:srgbClr val="000000"/>
                </a:solidFill>
              </a:rPr>
              <a:t>Planetary Sciences</a:t>
            </a:r>
          </a:p>
        </p:txBody>
      </p:sp>
      <p:sp>
        <p:nvSpPr>
          <p:cNvPr id="70658" name="Rectangle 7">
            <a:extLst>
              <a:ext uri="{FF2B5EF4-FFF2-40B4-BE49-F238E27FC236}">
                <a16:creationId xmlns:a16="http://schemas.microsoft.com/office/drawing/2014/main" id="{0B68454F-F0DD-E06A-A883-F493C8C9B47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4BCF250C-295E-A044-BD51-52D30337BD19}" type="slidenum">
              <a:rPr lang="en-US" altLang="en-US" smtClean="0">
                <a:solidFill>
                  <a:srgbClr val="000000"/>
                </a:solidFill>
              </a:rPr>
              <a:pPr>
                <a:spcBef>
                  <a:spcPct val="0"/>
                </a:spcBef>
              </a:pPr>
              <a:t>18</a:t>
            </a:fld>
            <a:endParaRPr lang="en-US" altLang="en-US">
              <a:solidFill>
                <a:srgbClr val="000000"/>
              </a:solidFill>
            </a:endParaRPr>
          </a:p>
        </p:txBody>
      </p:sp>
      <p:sp>
        <p:nvSpPr>
          <p:cNvPr id="70659" name="Rectangle 2">
            <a:extLst>
              <a:ext uri="{FF2B5EF4-FFF2-40B4-BE49-F238E27FC236}">
                <a16:creationId xmlns:a16="http://schemas.microsoft.com/office/drawing/2014/main" id="{4D1D0737-13D3-1947-FC98-99F8C6FD31CE}"/>
              </a:ext>
            </a:extLst>
          </p:cNvPr>
          <p:cNvSpPr>
            <a:spLocks noGrp="1" noRot="1" noChangeAspect="1" noChangeArrowheads="1" noTextEdit="1"/>
          </p:cNvSpPr>
          <p:nvPr>
            <p:ph type="sldImg"/>
          </p:nvPr>
        </p:nvSpPr>
        <p:spPr>
          <a:ln/>
        </p:spPr>
      </p:sp>
      <p:sp>
        <p:nvSpPr>
          <p:cNvPr id="70660" name="Rectangle 3">
            <a:extLst>
              <a:ext uri="{FF2B5EF4-FFF2-40B4-BE49-F238E27FC236}">
                <a16:creationId xmlns:a16="http://schemas.microsoft.com/office/drawing/2014/main" id="{1B1421E3-9C16-12D4-3959-F8B0EF5CE1C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Times New Roman" panose="02020603050405020304" pitchFamily="18" charset="0"/>
                <a:ea typeface="ＭＳ Ｐゴシック" panose="020B0600070205080204" pitchFamily="34" charset="-128"/>
              </a:rPr>
              <a:t>inclination really splits out the groups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6">
            <a:extLst>
              <a:ext uri="{FF2B5EF4-FFF2-40B4-BE49-F238E27FC236}">
                <a16:creationId xmlns:a16="http://schemas.microsoft.com/office/drawing/2014/main" id="{50153C39-1E34-985A-A89E-F410E20031A3}"/>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r>
              <a:rPr lang="en-US" altLang="en-US">
                <a:solidFill>
                  <a:srgbClr val="000000"/>
                </a:solidFill>
              </a:rPr>
              <a:t>Planetary Sciences</a:t>
            </a:r>
          </a:p>
        </p:txBody>
      </p:sp>
      <p:sp>
        <p:nvSpPr>
          <p:cNvPr id="68610" name="Rectangle 7">
            <a:extLst>
              <a:ext uri="{FF2B5EF4-FFF2-40B4-BE49-F238E27FC236}">
                <a16:creationId xmlns:a16="http://schemas.microsoft.com/office/drawing/2014/main" id="{FBC0533D-A8D7-E203-72D5-7877F141974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9EF3309D-BA85-0F4F-8368-6B4036415BF6}" type="slidenum">
              <a:rPr lang="en-US" altLang="en-US" smtClean="0">
                <a:solidFill>
                  <a:srgbClr val="000000"/>
                </a:solidFill>
              </a:rPr>
              <a:pPr>
                <a:spcBef>
                  <a:spcPct val="0"/>
                </a:spcBef>
              </a:pPr>
              <a:t>19</a:t>
            </a:fld>
            <a:endParaRPr lang="en-US" altLang="en-US">
              <a:solidFill>
                <a:srgbClr val="000000"/>
              </a:solidFill>
            </a:endParaRPr>
          </a:p>
        </p:txBody>
      </p:sp>
      <p:sp>
        <p:nvSpPr>
          <p:cNvPr id="68611" name="Rectangle 2">
            <a:extLst>
              <a:ext uri="{FF2B5EF4-FFF2-40B4-BE49-F238E27FC236}">
                <a16:creationId xmlns:a16="http://schemas.microsoft.com/office/drawing/2014/main" id="{1BA49D28-BA0B-884F-0644-45FC84C31D3D}"/>
              </a:ext>
            </a:extLst>
          </p:cNvPr>
          <p:cNvSpPr>
            <a:spLocks noGrp="1" noRot="1" noChangeAspect="1" noChangeArrowheads="1" noTextEdit="1"/>
          </p:cNvSpPr>
          <p:nvPr>
            <p:ph type="sldImg"/>
          </p:nvPr>
        </p:nvSpPr>
        <p:spPr>
          <a:ln/>
        </p:spPr>
      </p:sp>
      <p:sp>
        <p:nvSpPr>
          <p:cNvPr id="68612" name="Rectangle 3">
            <a:extLst>
              <a:ext uri="{FF2B5EF4-FFF2-40B4-BE49-F238E27FC236}">
                <a16:creationId xmlns:a16="http://schemas.microsoft.com/office/drawing/2014/main" id="{B03D879D-CC4E-4195-C231-6A13083E6E9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1" name="Rectangle 7">
            <a:extLst>
              <a:ext uri="{FF2B5EF4-FFF2-40B4-BE49-F238E27FC236}">
                <a16:creationId xmlns:a16="http://schemas.microsoft.com/office/drawing/2014/main" id="{61AC52EA-FE98-4D8C-3552-BB61A1AD0E9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4CF664C-F6A1-5C40-9AE7-E3670CB71B04}"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153602" name="Rectangle 2">
            <a:extLst>
              <a:ext uri="{FF2B5EF4-FFF2-40B4-BE49-F238E27FC236}">
                <a16:creationId xmlns:a16="http://schemas.microsoft.com/office/drawing/2014/main" id="{37A0B640-EBD8-B930-A569-099132ADD05B}"/>
              </a:ext>
            </a:extLst>
          </p:cNvPr>
          <p:cNvSpPr>
            <a:spLocks noGrp="1" noRot="1" noChangeAspect="1" noChangeArrowheads="1" noTextEdit="1"/>
          </p:cNvSpPr>
          <p:nvPr>
            <p:ph type="sldImg"/>
          </p:nvPr>
        </p:nvSpPr>
        <p:spPr>
          <a:solidFill>
            <a:srgbClr val="FFFFFF"/>
          </a:solidFill>
          <a:ln/>
        </p:spPr>
      </p:sp>
      <p:sp>
        <p:nvSpPr>
          <p:cNvPr id="153603" name="Rectangle 3">
            <a:extLst>
              <a:ext uri="{FF2B5EF4-FFF2-40B4-BE49-F238E27FC236}">
                <a16:creationId xmlns:a16="http://schemas.microsoft.com/office/drawing/2014/main" id="{3C3E4F67-1DB4-DC6F-AC95-8723A20FC155}"/>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6">
            <a:extLst>
              <a:ext uri="{FF2B5EF4-FFF2-40B4-BE49-F238E27FC236}">
                <a16:creationId xmlns:a16="http://schemas.microsoft.com/office/drawing/2014/main" id="{077D52D3-4600-399F-13B9-D8E7BD9D33B8}"/>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r>
              <a:rPr lang="en-US" altLang="en-US">
                <a:solidFill>
                  <a:srgbClr val="000000"/>
                </a:solidFill>
              </a:rPr>
              <a:t>Planetary Sciences</a:t>
            </a:r>
          </a:p>
        </p:txBody>
      </p:sp>
      <p:sp>
        <p:nvSpPr>
          <p:cNvPr id="72706" name="Rectangle 7">
            <a:extLst>
              <a:ext uri="{FF2B5EF4-FFF2-40B4-BE49-F238E27FC236}">
                <a16:creationId xmlns:a16="http://schemas.microsoft.com/office/drawing/2014/main" id="{35A9C780-C87B-D7E0-DECE-012978CB604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5A3C44A9-919A-C348-A70E-401619A2D5FD}" type="slidenum">
              <a:rPr lang="en-US" altLang="en-US" smtClean="0">
                <a:solidFill>
                  <a:srgbClr val="000000"/>
                </a:solidFill>
              </a:rPr>
              <a:pPr>
                <a:spcBef>
                  <a:spcPct val="0"/>
                </a:spcBef>
              </a:pPr>
              <a:t>20</a:t>
            </a:fld>
            <a:endParaRPr lang="en-US" altLang="en-US">
              <a:solidFill>
                <a:srgbClr val="000000"/>
              </a:solidFill>
            </a:endParaRPr>
          </a:p>
        </p:txBody>
      </p:sp>
      <p:sp>
        <p:nvSpPr>
          <p:cNvPr id="72707" name="Rectangle 2">
            <a:extLst>
              <a:ext uri="{FF2B5EF4-FFF2-40B4-BE49-F238E27FC236}">
                <a16:creationId xmlns:a16="http://schemas.microsoft.com/office/drawing/2014/main" id="{2CE07F24-9015-AAC0-AF66-1D7CD783557B}"/>
              </a:ext>
            </a:extLst>
          </p:cNvPr>
          <p:cNvSpPr>
            <a:spLocks noGrp="1" noRot="1" noChangeAspect="1" noChangeArrowheads="1" noTextEdit="1"/>
          </p:cNvSpPr>
          <p:nvPr>
            <p:ph type="sldImg"/>
          </p:nvPr>
        </p:nvSpPr>
        <p:spPr>
          <a:ln/>
        </p:spPr>
      </p:sp>
      <p:sp>
        <p:nvSpPr>
          <p:cNvPr id="72708" name="Rectangle 3">
            <a:extLst>
              <a:ext uri="{FF2B5EF4-FFF2-40B4-BE49-F238E27FC236}">
                <a16:creationId xmlns:a16="http://schemas.microsoft.com/office/drawing/2014/main" id="{4BD7346B-AC3A-DF9A-9AD1-EF3DB8E25C4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6">
            <a:extLst>
              <a:ext uri="{FF2B5EF4-FFF2-40B4-BE49-F238E27FC236}">
                <a16:creationId xmlns:a16="http://schemas.microsoft.com/office/drawing/2014/main" id="{2849C65E-7E29-0783-D5D1-8B006714FD45}"/>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r>
              <a:rPr lang="en-US" altLang="en-US">
                <a:solidFill>
                  <a:srgbClr val="000000"/>
                </a:solidFill>
              </a:rPr>
              <a:t>Planetary Sciences</a:t>
            </a:r>
          </a:p>
        </p:txBody>
      </p:sp>
      <p:sp>
        <p:nvSpPr>
          <p:cNvPr id="74754" name="Rectangle 7">
            <a:extLst>
              <a:ext uri="{FF2B5EF4-FFF2-40B4-BE49-F238E27FC236}">
                <a16:creationId xmlns:a16="http://schemas.microsoft.com/office/drawing/2014/main" id="{999D8997-B913-2C18-B6C6-3D20AB8E425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2C854F13-3941-D648-A10F-8F7CDC27F988}" type="slidenum">
              <a:rPr lang="en-US" altLang="en-US" smtClean="0">
                <a:solidFill>
                  <a:srgbClr val="000000"/>
                </a:solidFill>
              </a:rPr>
              <a:pPr>
                <a:spcBef>
                  <a:spcPct val="0"/>
                </a:spcBef>
              </a:pPr>
              <a:t>21</a:t>
            </a:fld>
            <a:endParaRPr lang="en-US" altLang="en-US">
              <a:solidFill>
                <a:srgbClr val="000000"/>
              </a:solidFill>
            </a:endParaRPr>
          </a:p>
        </p:txBody>
      </p:sp>
      <p:sp>
        <p:nvSpPr>
          <p:cNvPr id="74755" name="Rectangle 2">
            <a:extLst>
              <a:ext uri="{FF2B5EF4-FFF2-40B4-BE49-F238E27FC236}">
                <a16:creationId xmlns:a16="http://schemas.microsoft.com/office/drawing/2014/main" id="{C964CA2A-742C-B71F-2E00-E5293827144B}"/>
              </a:ext>
            </a:extLst>
          </p:cNvPr>
          <p:cNvSpPr>
            <a:spLocks noGrp="1" noRot="1" noChangeAspect="1" noChangeArrowheads="1" noTextEdit="1"/>
          </p:cNvSpPr>
          <p:nvPr>
            <p:ph type="sldImg"/>
          </p:nvPr>
        </p:nvSpPr>
        <p:spPr>
          <a:ln/>
        </p:spPr>
      </p:sp>
      <p:sp>
        <p:nvSpPr>
          <p:cNvPr id="74756" name="Rectangle 3">
            <a:extLst>
              <a:ext uri="{FF2B5EF4-FFF2-40B4-BE49-F238E27FC236}">
                <a16:creationId xmlns:a16="http://schemas.microsoft.com/office/drawing/2014/main" id="{0D1E26BD-D51F-DEE4-D2DE-90FB71DAB7E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6">
            <a:extLst>
              <a:ext uri="{FF2B5EF4-FFF2-40B4-BE49-F238E27FC236}">
                <a16:creationId xmlns:a16="http://schemas.microsoft.com/office/drawing/2014/main" id="{9D6D2732-FC9F-DAAB-2C66-7ED077D5F844}"/>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r>
              <a:rPr lang="en-US" altLang="en-US"/>
              <a:t>Planetary Sciences</a:t>
            </a:r>
          </a:p>
        </p:txBody>
      </p:sp>
      <p:sp>
        <p:nvSpPr>
          <p:cNvPr id="76802" name="Rectangle 7">
            <a:extLst>
              <a:ext uri="{FF2B5EF4-FFF2-40B4-BE49-F238E27FC236}">
                <a16:creationId xmlns:a16="http://schemas.microsoft.com/office/drawing/2014/main" id="{CD42E399-C214-FD6C-CEF8-83C6957459B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48F11FBC-A4FD-D249-8531-A2CE3F29C4F0}" type="slidenum">
              <a:rPr lang="en-US" altLang="en-US" smtClean="0"/>
              <a:pPr>
                <a:spcBef>
                  <a:spcPct val="0"/>
                </a:spcBef>
              </a:pPr>
              <a:t>22</a:t>
            </a:fld>
            <a:endParaRPr lang="en-US" altLang="en-US"/>
          </a:p>
        </p:txBody>
      </p:sp>
      <p:sp>
        <p:nvSpPr>
          <p:cNvPr id="76803" name="Rectangle 2">
            <a:extLst>
              <a:ext uri="{FF2B5EF4-FFF2-40B4-BE49-F238E27FC236}">
                <a16:creationId xmlns:a16="http://schemas.microsoft.com/office/drawing/2014/main" id="{31455B0F-4053-BC90-F0D8-74EA1559D8AB}"/>
              </a:ext>
            </a:extLst>
          </p:cNvPr>
          <p:cNvSpPr>
            <a:spLocks noGrp="1" noRot="1" noChangeAspect="1" noChangeArrowheads="1" noTextEdit="1"/>
          </p:cNvSpPr>
          <p:nvPr>
            <p:ph type="sldImg"/>
          </p:nvPr>
        </p:nvSpPr>
        <p:spPr>
          <a:ln/>
        </p:spPr>
      </p:sp>
      <p:sp>
        <p:nvSpPr>
          <p:cNvPr id="76804" name="Rectangle 3">
            <a:extLst>
              <a:ext uri="{FF2B5EF4-FFF2-40B4-BE49-F238E27FC236}">
                <a16:creationId xmlns:a16="http://schemas.microsoft.com/office/drawing/2014/main" id="{F25CE31D-7563-F93F-7CEF-839BB8393E4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Times New Roman" panose="02020603050405020304" pitchFamily="18" charset="0"/>
                <a:ea typeface="ＭＳ Ｐゴシック" panose="020B0600070205080204" pitchFamily="34" charset="-128"/>
              </a:rPr>
              <a:t>3 sprays of green dots at 4 AU are the Hildas in 3:2 resonance with Jupiter … eccentric orbits with P = 7.9 years = 2/3 Jupiter’s</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6">
            <a:extLst>
              <a:ext uri="{FF2B5EF4-FFF2-40B4-BE49-F238E27FC236}">
                <a16:creationId xmlns:a16="http://schemas.microsoft.com/office/drawing/2014/main" id="{84DCC003-4B8B-F04F-DF31-012337EB6243}"/>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r>
              <a:rPr lang="en-US" altLang="en-US"/>
              <a:t>Planetary Sciences</a:t>
            </a:r>
          </a:p>
        </p:txBody>
      </p:sp>
      <p:sp>
        <p:nvSpPr>
          <p:cNvPr id="78850" name="Rectangle 7">
            <a:extLst>
              <a:ext uri="{FF2B5EF4-FFF2-40B4-BE49-F238E27FC236}">
                <a16:creationId xmlns:a16="http://schemas.microsoft.com/office/drawing/2014/main" id="{D75B6F36-2680-5BE2-DE77-E797ED09115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958D68A-02AA-BA4A-9BF3-8B9FC527BE89}" type="slidenum">
              <a:rPr lang="en-US" altLang="en-US" smtClean="0"/>
              <a:pPr>
                <a:spcBef>
                  <a:spcPct val="0"/>
                </a:spcBef>
              </a:pPr>
              <a:t>23</a:t>
            </a:fld>
            <a:endParaRPr lang="en-US" altLang="en-US"/>
          </a:p>
        </p:txBody>
      </p:sp>
      <p:sp>
        <p:nvSpPr>
          <p:cNvPr id="78851" name="Rectangle 2">
            <a:extLst>
              <a:ext uri="{FF2B5EF4-FFF2-40B4-BE49-F238E27FC236}">
                <a16:creationId xmlns:a16="http://schemas.microsoft.com/office/drawing/2014/main" id="{226A4804-C8F7-97D1-6719-31F1FAB10E25}"/>
              </a:ext>
            </a:extLst>
          </p:cNvPr>
          <p:cNvSpPr>
            <a:spLocks noGrp="1" noRot="1" noChangeAspect="1" noChangeArrowheads="1" noTextEdit="1"/>
          </p:cNvSpPr>
          <p:nvPr>
            <p:ph type="sldImg"/>
          </p:nvPr>
        </p:nvSpPr>
        <p:spPr>
          <a:ln/>
        </p:spPr>
      </p:sp>
      <p:sp>
        <p:nvSpPr>
          <p:cNvPr id="78852" name="Rectangle 3">
            <a:extLst>
              <a:ext uri="{FF2B5EF4-FFF2-40B4-BE49-F238E27FC236}">
                <a16:creationId xmlns:a16="http://schemas.microsoft.com/office/drawing/2014/main" id="{BE4CA13C-633B-E0D3-73F6-8C5786E90B6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Times New Roman" panose="02020603050405020304" pitchFamily="18" charset="0"/>
                <a:ea typeface="ＭＳ Ｐゴシック" panose="020B0600070205080204" pitchFamily="34" charset="-128"/>
              </a:rPr>
              <a:t>3 sprays of green dots at 4 AU are the Hildas in 3:2 resonance with Jupiter</a:t>
            </a:r>
          </a:p>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6">
            <a:extLst>
              <a:ext uri="{FF2B5EF4-FFF2-40B4-BE49-F238E27FC236}">
                <a16:creationId xmlns:a16="http://schemas.microsoft.com/office/drawing/2014/main" id="{0F69BBEA-9760-965B-C275-3990CE74B4EA}"/>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r>
              <a:rPr lang="en-US" altLang="en-US"/>
              <a:t>Planetary Sciences</a:t>
            </a:r>
          </a:p>
        </p:txBody>
      </p:sp>
      <p:sp>
        <p:nvSpPr>
          <p:cNvPr id="80898" name="Rectangle 7">
            <a:extLst>
              <a:ext uri="{FF2B5EF4-FFF2-40B4-BE49-F238E27FC236}">
                <a16:creationId xmlns:a16="http://schemas.microsoft.com/office/drawing/2014/main" id="{A392BD18-4ADA-761B-DD87-C9619BDBC67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D0758D75-4C4A-4249-8AA7-E80615FAC98A}" type="slidenum">
              <a:rPr lang="en-US" altLang="en-US" smtClean="0"/>
              <a:pPr>
                <a:spcBef>
                  <a:spcPct val="0"/>
                </a:spcBef>
              </a:pPr>
              <a:t>24</a:t>
            </a:fld>
            <a:endParaRPr lang="en-US" altLang="en-US"/>
          </a:p>
        </p:txBody>
      </p:sp>
      <p:sp>
        <p:nvSpPr>
          <p:cNvPr id="80899" name="Rectangle 2">
            <a:extLst>
              <a:ext uri="{FF2B5EF4-FFF2-40B4-BE49-F238E27FC236}">
                <a16:creationId xmlns:a16="http://schemas.microsoft.com/office/drawing/2014/main" id="{66C34471-74F3-3773-CEB8-47EDEA6E2EA5}"/>
              </a:ext>
            </a:extLst>
          </p:cNvPr>
          <p:cNvSpPr>
            <a:spLocks noGrp="1" noRot="1" noChangeAspect="1" noChangeArrowheads="1" noTextEdit="1"/>
          </p:cNvSpPr>
          <p:nvPr>
            <p:ph type="sldImg"/>
          </p:nvPr>
        </p:nvSpPr>
        <p:spPr>
          <a:ln/>
        </p:spPr>
      </p:sp>
      <p:sp>
        <p:nvSpPr>
          <p:cNvPr id="80900" name="Rectangle 3">
            <a:extLst>
              <a:ext uri="{FF2B5EF4-FFF2-40B4-BE49-F238E27FC236}">
                <a16:creationId xmlns:a16="http://schemas.microsoft.com/office/drawing/2014/main" id="{97CDA69E-28DB-AF65-9BCD-BB53EF1D75E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Times New Roman" panose="02020603050405020304" pitchFamily="18" charset="0"/>
                <a:ea typeface="ＭＳ Ｐゴシック" panose="020B0600070205080204" pitchFamily="34" charset="-128"/>
              </a:rPr>
              <a:t>3 sprays of green dots at 4 AU are the Hildas in 3:2 resonance with Jupiter</a:t>
            </a:r>
          </a:p>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6">
            <a:extLst>
              <a:ext uri="{FF2B5EF4-FFF2-40B4-BE49-F238E27FC236}">
                <a16:creationId xmlns:a16="http://schemas.microsoft.com/office/drawing/2014/main" id="{2BE08A3E-23CE-141A-E62B-CA6A92C07BEC}"/>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r>
              <a:rPr lang="en-US" altLang="en-US"/>
              <a:t>Planetary Sciences</a:t>
            </a:r>
          </a:p>
        </p:txBody>
      </p:sp>
      <p:sp>
        <p:nvSpPr>
          <p:cNvPr id="84994" name="Rectangle 7">
            <a:extLst>
              <a:ext uri="{FF2B5EF4-FFF2-40B4-BE49-F238E27FC236}">
                <a16:creationId xmlns:a16="http://schemas.microsoft.com/office/drawing/2014/main" id="{D34DC84F-4D63-35D8-022E-A4AB8C402B3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738EC019-F757-5A4B-A0EB-78B09FE61D5B}" type="slidenum">
              <a:rPr lang="en-US" altLang="en-US" smtClean="0"/>
              <a:pPr>
                <a:spcBef>
                  <a:spcPct val="0"/>
                </a:spcBef>
              </a:pPr>
              <a:t>25</a:t>
            </a:fld>
            <a:endParaRPr lang="en-US" altLang="en-US"/>
          </a:p>
        </p:txBody>
      </p:sp>
      <p:sp>
        <p:nvSpPr>
          <p:cNvPr id="84995" name="Rectangle 2">
            <a:extLst>
              <a:ext uri="{FF2B5EF4-FFF2-40B4-BE49-F238E27FC236}">
                <a16:creationId xmlns:a16="http://schemas.microsoft.com/office/drawing/2014/main" id="{12DFE266-D9CC-3682-95CF-D1796C25080A}"/>
              </a:ext>
            </a:extLst>
          </p:cNvPr>
          <p:cNvSpPr>
            <a:spLocks noGrp="1" noRot="1" noChangeAspect="1" noChangeArrowheads="1" noTextEdit="1"/>
          </p:cNvSpPr>
          <p:nvPr>
            <p:ph type="sldImg"/>
          </p:nvPr>
        </p:nvSpPr>
        <p:spPr>
          <a:ln/>
        </p:spPr>
      </p:sp>
      <p:sp>
        <p:nvSpPr>
          <p:cNvPr id="84996" name="Rectangle 3">
            <a:extLst>
              <a:ext uri="{FF2B5EF4-FFF2-40B4-BE49-F238E27FC236}">
                <a16:creationId xmlns:a16="http://schemas.microsoft.com/office/drawing/2014/main" id="{50679853-D3B2-0710-A729-D1F82137259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Times New Roman" panose="02020603050405020304" pitchFamily="18" charset="0"/>
                <a:ea typeface="ＭＳ Ｐゴシック" panose="020B0600070205080204" pitchFamily="34" charset="-128"/>
              </a:rPr>
              <a:t>3 sprays of green dots at 4 AU are the Hildas in 3:2 resonance with Jupiter</a:t>
            </a:r>
          </a:p>
          <a:p>
            <a:pPr eaLnBrk="1" hangingPunct="1"/>
            <a:endParaRPr lang="en-US" altLang="en-US">
              <a:latin typeface="Times New Roman" panose="02020603050405020304" pitchFamily="18" charset="0"/>
              <a:ea typeface="ＭＳ Ｐゴシック" panose="020B0600070205080204" pitchFamily="34" charset="-128"/>
            </a:endParaRPr>
          </a:p>
          <a:p>
            <a:pPr eaLnBrk="1" hangingPunct="1"/>
            <a:r>
              <a:rPr lang="en-US" altLang="en-US">
                <a:latin typeface="Times New Roman" panose="02020603050405020304" pitchFamily="18" charset="0"/>
                <a:ea typeface="ＭＳ Ｐゴシック" panose="020B0600070205080204" pitchFamily="34" charset="-128"/>
              </a:rPr>
              <a:t>check on 29 AUG 2022 gave no more recent plot than this one</a:t>
            </a:r>
          </a:p>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6">
            <a:extLst>
              <a:ext uri="{FF2B5EF4-FFF2-40B4-BE49-F238E27FC236}">
                <a16:creationId xmlns:a16="http://schemas.microsoft.com/office/drawing/2014/main" id="{66B7A153-9E3E-4708-7892-195D3242AD21}"/>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r>
              <a:rPr lang="en-US" altLang="en-US"/>
              <a:t>Planetary Sciences</a:t>
            </a:r>
          </a:p>
        </p:txBody>
      </p:sp>
      <p:sp>
        <p:nvSpPr>
          <p:cNvPr id="87042" name="Rectangle 7">
            <a:extLst>
              <a:ext uri="{FF2B5EF4-FFF2-40B4-BE49-F238E27FC236}">
                <a16:creationId xmlns:a16="http://schemas.microsoft.com/office/drawing/2014/main" id="{F4D69D0F-E0D0-9A84-92D5-478CC910F6F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DBC78BF2-0410-5142-9540-C5B9A645EF10}" type="slidenum">
              <a:rPr lang="en-US" altLang="en-US" smtClean="0"/>
              <a:pPr>
                <a:spcBef>
                  <a:spcPct val="0"/>
                </a:spcBef>
              </a:pPr>
              <a:t>26</a:t>
            </a:fld>
            <a:endParaRPr lang="en-US" altLang="en-US"/>
          </a:p>
        </p:txBody>
      </p:sp>
      <p:sp>
        <p:nvSpPr>
          <p:cNvPr id="87043" name="Rectangle 2">
            <a:extLst>
              <a:ext uri="{FF2B5EF4-FFF2-40B4-BE49-F238E27FC236}">
                <a16:creationId xmlns:a16="http://schemas.microsoft.com/office/drawing/2014/main" id="{B792010A-DE06-5617-B32B-3A5CA897AC78}"/>
              </a:ext>
            </a:extLst>
          </p:cNvPr>
          <p:cNvSpPr>
            <a:spLocks noGrp="1" noRot="1" noChangeAspect="1" noChangeArrowheads="1" noTextEdit="1"/>
          </p:cNvSpPr>
          <p:nvPr>
            <p:ph type="sldImg"/>
          </p:nvPr>
        </p:nvSpPr>
        <p:spPr>
          <a:ln/>
        </p:spPr>
      </p:sp>
      <p:sp>
        <p:nvSpPr>
          <p:cNvPr id="87044" name="Rectangle 3">
            <a:extLst>
              <a:ext uri="{FF2B5EF4-FFF2-40B4-BE49-F238E27FC236}">
                <a16:creationId xmlns:a16="http://schemas.microsoft.com/office/drawing/2014/main" id="{45A1DC8B-F3FC-B97C-C4A6-44208700E8A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6">
            <a:extLst>
              <a:ext uri="{FF2B5EF4-FFF2-40B4-BE49-F238E27FC236}">
                <a16:creationId xmlns:a16="http://schemas.microsoft.com/office/drawing/2014/main" id="{888F69BE-A406-D80B-329A-37330E97B65B}"/>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r>
              <a:rPr lang="en-US" altLang="en-US"/>
              <a:t>Planetary Sciences</a:t>
            </a:r>
          </a:p>
        </p:txBody>
      </p:sp>
      <p:sp>
        <p:nvSpPr>
          <p:cNvPr id="89090" name="Rectangle 7">
            <a:extLst>
              <a:ext uri="{FF2B5EF4-FFF2-40B4-BE49-F238E27FC236}">
                <a16:creationId xmlns:a16="http://schemas.microsoft.com/office/drawing/2014/main" id="{AF08A2A6-DE6C-E9D2-74CB-E4E9CD8FCA4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F6517315-210A-554D-9D7C-FB80EB8AD350}" type="slidenum">
              <a:rPr lang="en-US" altLang="en-US" smtClean="0"/>
              <a:pPr>
                <a:spcBef>
                  <a:spcPct val="0"/>
                </a:spcBef>
              </a:pPr>
              <a:t>27</a:t>
            </a:fld>
            <a:endParaRPr lang="en-US" altLang="en-US"/>
          </a:p>
        </p:txBody>
      </p:sp>
      <p:sp>
        <p:nvSpPr>
          <p:cNvPr id="89091" name="Rectangle 2">
            <a:extLst>
              <a:ext uri="{FF2B5EF4-FFF2-40B4-BE49-F238E27FC236}">
                <a16:creationId xmlns:a16="http://schemas.microsoft.com/office/drawing/2014/main" id="{01DE3F1B-9F9A-4651-7D02-949C5405DDA5}"/>
              </a:ext>
            </a:extLst>
          </p:cNvPr>
          <p:cNvSpPr>
            <a:spLocks noGrp="1" noRot="1" noChangeAspect="1" noChangeArrowheads="1" noTextEdit="1"/>
          </p:cNvSpPr>
          <p:nvPr>
            <p:ph type="sldImg"/>
          </p:nvPr>
        </p:nvSpPr>
        <p:spPr>
          <a:ln/>
        </p:spPr>
      </p:sp>
      <p:sp>
        <p:nvSpPr>
          <p:cNvPr id="89092" name="Rectangle 3">
            <a:extLst>
              <a:ext uri="{FF2B5EF4-FFF2-40B4-BE49-F238E27FC236}">
                <a16:creationId xmlns:a16="http://schemas.microsoft.com/office/drawing/2014/main" id="{41AA381A-54AA-47BC-5D22-07F892A1AC2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6">
            <a:extLst>
              <a:ext uri="{FF2B5EF4-FFF2-40B4-BE49-F238E27FC236}">
                <a16:creationId xmlns:a16="http://schemas.microsoft.com/office/drawing/2014/main" id="{4B548A0C-ACB6-B89F-151C-58C5D0072EF9}"/>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r>
              <a:rPr lang="en-US" altLang="en-US"/>
              <a:t>Planetary Sciences</a:t>
            </a:r>
          </a:p>
        </p:txBody>
      </p:sp>
      <p:sp>
        <p:nvSpPr>
          <p:cNvPr id="91138" name="Rectangle 7">
            <a:extLst>
              <a:ext uri="{FF2B5EF4-FFF2-40B4-BE49-F238E27FC236}">
                <a16:creationId xmlns:a16="http://schemas.microsoft.com/office/drawing/2014/main" id="{60DB63F4-18FC-5DAD-0E59-70458C3487C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A944A2FE-65E2-EF4F-92DB-FFA7B9017647}" type="slidenum">
              <a:rPr lang="en-US" altLang="en-US" smtClean="0"/>
              <a:pPr>
                <a:spcBef>
                  <a:spcPct val="0"/>
                </a:spcBef>
              </a:pPr>
              <a:t>28</a:t>
            </a:fld>
            <a:endParaRPr lang="en-US" altLang="en-US"/>
          </a:p>
        </p:txBody>
      </p:sp>
      <p:sp>
        <p:nvSpPr>
          <p:cNvPr id="91139" name="Rectangle 2">
            <a:extLst>
              <a:ext uri="{FF2B5EF4-FFF2-40B4-BE49-F238E27FC236}">
                <a16:creationId xmlns:a16="http://schemas.microsoft.com/office/drawing/2014/main" id="{A2745D8D-2F59-98FE-C86D-73EBC4F2D884}"/>
              </a:ext>
            </a:extLst>
          </p:cNvPr>
          <p:cNvSpPr>
            <a:spLocks noGrp="1" noRot="1" noChangeAspect="1" noChangeArrowheads="1" noTextEdit="1"/>
          </p:cNvSpPr>
          <p:nvPr>
            <p:ph type="sldImg"/>
          </p:nvPr>
        </p:nvSpPr>
        <p:spPr>
          <a:ln/>
        </p:spPr>
      </p:sp>
      <p:sp>
        <p:nvSpPr>
          <p:cNvPr id="91140" name="Rectangle 3">
            <a:extLst>
              <a:ext uri="{FF2B5EF4-FFF2-40B4-BE49-F238E27FC236}">
                <a16:creationId xmlns:a16="http://schemas.microsoft.com/office/drawing/2014/main" id="{51C71D88-9AB3-523C-633E-85DDAB8406E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6">
            <a:extLst>
              <a:ext uri="{FF2B5EF4-FFF2-40B4-BE49-F238E27FC236}">
                <a16:creationId xmlns:a16="http://schemas.microsoft.com/office/drawing/2014/main" id="{A92F93D3-0910-38A4-109D-1B3B8D0A8C1D}"/>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r>
              <a:rPr lang="en-US" altLang="en-US"/>
              <a:t>Planetary Sciences</a:t>
            </a:r>
          </a:p>
        </p:txBody>
      </p:sp>
      <p:sp>
        <p:nvSpPr>
          <p:cNvPr id="95234" name="Rectangle 7">
            <a:extLst>
              <a:ext uri="{FF2B5EF4-FFF2-40B4-BE49-F238E27FC236}">
                <a16:creationId xmlns:a16="http://schemas.microsoft.com/office/drawing/2014/main" id="{CEA2C9DB-A803-A7A6-D29A-10DBE3DAFCC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3DF22116-B1AA-7044-91EE-EE44FC6F02D4}" type="slidenum">
              <a:rPr lang="en-US" altLang="en-US" smtClean="0"/>
              <a:pPr>
                <a:spcBef>
                  <a:spcPct val="0"/>
                </a:spcBef>
              </a:pPr>
              <a:t>29</a:t>
            </a:fld>
            <a:endParaRPr lang="en-US" altLang="en-US"/>
          </a:p>
        </p:txBody>
      </p:sp>
      <p:sp>
        <p:nvSpPr>
          <p:cNvPr id="95235" name="Rectangle 2">
            <a:extLst>
              <a:ext uri="{FF2B5EF4-FFF2-40B4-BE49-F238E27FC236}">
                <a16:creationId xmlns:a16="http://schemas.microsoft.com/office/drawing/2014/main" id="{DB9D30C7-597E-7A49-93DE-B1D833A159BD}"/>
              </a:ext>
            </a:extLst>
          </p:cNvPr>
          <p:cNvSpPr>
            <a:spLocks noGrp="1" noRot="1" noChangeAspect="1" noChangeArrowheads="1" noTextEdit="1"/>
          </p:cNvSpPr>
          <p:nvPr>
            <p:ph type="sldImg"/>
          </p:nvPr>
        </p:nvSpPr>
        <p:spPr>
          <a:ln/>
        </p:spPr>
      </p:sp>
      <p:sp>
        <p:nvSpPr>
          <p:cNvPr id="95236" name="Rectangle 3">
            <a:extLst>
              <a:ext uri="{FF2B5EF4-FFF2-40B4-BE49-F238E27FC236}">
                <a16:creationId xmlns:a16="http://schemas.microsoft.com/office/drawing/2014/main" id="{85D368D2-1FC1-BF23-9046-AFFC69F742C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solidFill>
                  <a:srgbClr val="000000"/>
                </a:solidFill>
                <a:latin typeface="Times New Roman" panose="02020603050405020304" pitchFamily="18" charset="0"/>
                <a:ea typeface="ＭＳ Ｐゴシック" panose="020B0600070205080204" pitchFamily="34" charset="-128"/>
              </a:rPr>
              <a:t>check on 29 AUG 2022 gave no more recent plot than this one</a:t>
            </a:r>
          </a:p>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7">
            <a:extLst>
              <a:ext uri="{FF2B5EF4-FFF2-40B4-BE49-F238E27FC236}">
                <a16:creationId xmlns:a16="http://schemas.microsoft.com/office/drawing/2014/main" id="{3C7A4026-EE94-D04A-6137-DC91E4891A3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566A8790-5FC0-324A-B0DF-BC0A15323E6F}" type="slidenum">
              <a:rPr lang="en-US" altLang="en-US" smtClean="0">
                <a:solidFill>
                  <a:srgbClr val="000000"/>
                </a:solidFill>
              </a:rPr>
              <a:pPr>
                <a:spcBef>
                  <a:spcPct val="0"/>
                </a:spcBef>
              </a:pPr>
              <a:t>3</a:t>
            </a:fld>
            <a:endParaRPr lang="en-US" altLang="en-US">
              <a:solidFill>
                <a:srgbClr val="000000"/>
              </a:solidFill>
            </a:endParaRPr>
          </a:p>
        </p:txBody>
      </p:sp>
      <p:sp>
        <p:nvSpPr>
          <p:cNvPr id="50178" name="Rectangle 2">
            <a:extLst>
              <a:ext uri="{FF2B5EF4-FFF2-40B4-BE49-F238E27FC236}">
                <a16:creationId xmlns:a16="http://schemas.microsoft.com/office/drawing/2014/main" id="{636CAC8E-BC99-49E6-47BD-FD5AF8232C68}"/>
              </a:ext>
            </a:extLst>
          </p:cNvPr>
          <p:cNvSpPr>
            <a:spLocks noGrp="1" noRot="1" noChangeAspect="1" noChangeArrowheads="1" noTextEdit="1"/>
          </p:cNvSpPr>
          <p:nvPr>
            <p:ph type="sldImg"/>
          </p:nvPr>
        </p:nvSpPr>
        <p:spPr>
          <a:solidFill>
            <a:srgbClr val="FFFFFF"/>
          </a:solidFill>
          <a:ln/>
        </p:spPr>
      </p:sp>
      <p:sp>
        <p:nvSpPr>
          <p:cNvPr id="50179" name="Rectangle 3">
            <a:extLst>
              <a:ext uri="{FF2B5EF4-FFF2-40B4-BE49-F238E27FC236}">
                <a16:creationId xmlns:a16="http://schemas.microsoft.com/office/drawing/2014/main" id="{23B2C982-1572-6608-6559-923A99C7FCB9}"/>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6">
            <a:extLst>
              <a:ext uri="{FF2B5EF4-FFF2-40B4-BE49-F238E27FC236}">
                <a16:creationId xmlns:a16="http://schemas.microsoft.com/office/drawing/2014/main" id="{44141627-5FC4-8EA4-7015-947145A25B09}"/>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r>
              <a:rPr lang="en-US" altLang="en-US"/>
              <a:t>Planetary Sciences</a:t>
            </a:r>
          </a:p>
        </p:txBody>
      </p:sp>
      <p:sp>
        <p:nvSpPr>
          <p:cNvPr id="97282" name="Rectangle 7">
            <a:extLst>
              <a:ext uri="{FF2B5EF4-FFF2-40B4-BE49-F238E27FC236}">
                <a16:creationId xmlns:a16="http://schemas.microsoft.com/office/drawing/2014/main" id="{F93D958D-E518-FC79-7469-68026C08E82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9F5F144E-ED47-A147-9813-B51B2D0A5E88}" type="slidenum">
              <a:rPr lang="en-US" altLang="en-US" smtClean="0"/>
              <a:pPr>
                <a:spcBef>
                  <a:spcPct val="0"/>
                </a:spcBef>
              </a:pPr>
              <a:t>30</a:t>
            </a:fld>
            <a:endParaRPr lang="en-US" altLang="en-US"/>
          </a:p>
        </p:txBody>
      </p:sp>
      <p:sp>
        <p:nvSpPr>
          <p:cNvPr id="97283" name="Rectangle 2">
            <a:extLst>
              <a:ext uri="{FF2B5EF4-FFF2-40B4-BE49-F238E27FC236}">
                <a16:creationId xmlns:a16="http://schemas.microsoft.com/office/drawing/2014/main" id="{DB032E00-3095-CE04-B408-554C6D40CA73}"/>
              </a:ext>
            </a:extLst>
          </p:cNvPr>
          <p:cNvSpPr>
            <a:spLocks noGrp="1" noRot="1" noChangeAspect="1" noChangeArrowheads="1" noTextEdit="1"/>
          </p:cNvSpPr>
          <p:nvPr>
            <p:ph type="sldImg"/>
          </p:nvPr>
        </p:nvSpPr>
        <p:spPr>
          <a:ln/>
        </p:spPr>
      </p:sp>
      <p:sp>
        <p:nvSpPr>
          <p:cNvPr id="97284" name="Rectangle 3">
            <a:extLst>
              <a:ext uri="{FF2B5EF4-FFF2-40B4-BE49-F238E27FC236}">
                <a16:creationId xmlns:a16="http://schemas.microsoft.com/office/drawing/2014/main" id="{18E55176-ACB9-95DB-A5C1-02763F33A95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Times New Roman" panose="02020603050405020304" pitchFamily="18" charset="0"/>
                <a:ea typeface="ＭＳ Ｐゴシック" panose="020B0600070205080204" pitchFamily="34" charset="-128"/>
              </a:rPr>
              <a:t>Pluto at perihelion in 1989</a:t>
            </a:r>
          </a:p>
          <a:p>
            <a:pPr eaLnBrk="1" hangingPunct="1"/>
            <a:r>
              <a:rPr lang="en-US" altLang="en-US">
                <a:latin typeface="Times New Roman" panose="02020603050405020304" pitchFamily="18" charset="0"/>
                <a:ea typeface="ＭＳ Ｐゴシック" panose="020B0600070205080204" pitchFamily="34" charset="-128"/>
              </a:rPr>
              <a:t>cyan tri: </a:t>
            </a:r>
            <a:r>
              <a:rPr lang="ja-JP" altLang="en-US">
                <a:latin typeface="Times New Roman" panose="02020603050405020304" pitchFamily="18" charset="0"/>
                <a:ea typeface="ＭＳ Ｐゴシック" panose="020B0600070205080204" pitchFamily="34" charset="-128"/>
              </a:rPr>
              <a:t>“</a:t>
            </a:r>
            <a:r>
              <a:rPr lang="en-US" altLang="ja-JP">
                <a:latin typeface="Times New Roman" panose="02020603050405020304" pitchFamily="18" charset="0"/>
                <a:ea typeface="ＭＳ Ｐゴシック" panose="020B0600070205080204" pitchFamily="34" charset="-128"/>
              </a:rPr>
              <a:t>unusual</a:t>
            </a:r>
            <a:r>
              <a:rPr lang="ja-JP" altLang="en-US">
                <a:latin typeface="Times New Roman" panose="02020603050405020304" pitchFamily="18" charset="0"/>
                <a:ea typeface="ＭＳ Ｐゴシック" panose="020B0600070205080204" pitchFamily="34" charset="-128"/>
              </a:rPr>
              <a:t>”</a:t>
            </a:r>
            <a:r>
              <a:rPr lang="en-US" altLang="ja-JP">
                <a:latin typeface="Times New Roman" panose="02020603050405020304" pitchFamily="18" charset="0"/>
                <a:ea typeface="ＭＳ Ｐゴシック" panose="020B0600070205080204" pitchFamily="34" charset="-128"/>
              </a:rPr>
              <a:t> have high eccentricities</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Rectangle 6">
            <a:extLst>
              <a:ext uri="{FF2B5EF4-FFF2-40B4-BE49-F238E27FC236}">
                <a16:creationId xmlns:a16="http://schemas.microsoft.com/office/drawing/2014/main" id="{78E2EEB5-F18A-C70B-0AD3-4DD204ADC176}"/>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r>
              <a:rPr lang="en-US" altLang="en-US"/>
              <a:t>Planetary Sciences</a:t>
            </a:r>
          </a:p>
        </p:txBody>
      </p:sp>
      <p:sp>
        <p:nvSpPr>
          <p:cNvPr id="99330" name="Rectangle 7">
            <a:extLst>
              <a:ext uri="{FF2B5EF4-FFF2-40B4-BE49-F238E27FC236}">
                <a16:creationId xmlns:a16="http://schemas.microsoft.com/office/drawing/2014/main" id="{C9E5D9AF-118B-195B-05CB-CE033A5FFF3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88CF7A06-5845-F94F-9174-80E3CF4156A1}" type="slidenum">
              <a:rPr lang="en-US" altLang="en-US" smtClean="0"/>
              <a:pPr>
                <a:spcBef>
                  <a:spcPct val="0"/>
                </a:spcBef>
              </a:pPr>
              <a:t>31</a:t>
            </a:fld>
            <a:endParaRPr lang="en-US" altLang="en-US"/>
          </a:p>
        </p:txBody>
      </p:sp>
      <p:sp>
        <p:nvSpPr>
          <p:cNvPr id="99331" name="Rectangle 2">
            <a:extLst>
              <a:ext uri="{FF2B5EF4-FFF2-40B4-BE49-F238E27FC236}">
                <a16:creationId xmlns:a16="http://schemas.microsoft.com/office/drawing/2014/main" id="{B3DC0B14-8B4E-592A-8440-889A4EF2AE6D}"/>
              </a:ext>
            </a:extLst>
          </p:cNvPr>
          <p:cNvSpPr>
            <a:spLocks noGrp="1" noRot="1" noChangeAspect="1" noChangeArrowheads="1" noTextEdit="1"/>
          </p:cNvSpPr>
          <p:nvPr>
            <p:ph type="sldImg"/>
          </p:nvPr>
        </p:nvSpPr>
        <p:spPr>
          <a:ln/>
        </p:spPr>
      </p:sp>
      <p:sp>
        <p:nvSpPr>
          <p:cNvPr id="99332" name="Rectangle 3">
            <a:extLst>
              <a:ext uri="{FF2B5EF4-FFF2-40B4-BE49-F238E27FC236}">
                <a16:creationId xmlns:a16="http://schemas.microsoft.com/office/drawing/2014/main" id="{95F258EF-8B55-715B-C909-A5E21A715EF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Times New Roman" panose="02020603050405020304" pitchFamily="18" charset="0"/>
                <a:ea typeface="ＭＳ Ｐゴシック" panose="020B0600070205080204" pitchFamily="34" charset="-128"/>
              </a:rPr>
              <a:t>more objects, not just pencil beams, pencil beams have spread, blue planets have moved,Pluto/KBOs have moved</a:t>
            </a:r>
          </a:p>
          <a:p>
            <a:pPr eaLnBrk="1" hangingPunct="1"/>
            <a:r>
              <a:rPr lang="en-US" altLang="en-US">
                <a:solidFill>
                  <a:srgbClr val="000000"/>
                </a:solidFill>
                <a:latin typeface="Times New Roman" panose="02020603050405020304" pitchFamily="18" charset="0"/>
                <a:ea typeface="ＭＳ Ｐゴシック" panose="020B0600070205080204" pitchFamily="34" charset="-128"/>
              </a:rPr>
              <a:t>cyan tri: </a:t>
            </a:r>
            <a:r>
              <a:rPr lang="ja-JP" altLang="en-US">
                <a:solidFill>
                  <a:srgbClr val="000000"/>
                </a:solidFill>
                <a:latin typeface="Times New Roman" panose="02020603050405020304" pitchFamily="18" charset="0"/>
                <a:ea typeface="ＭＳ Ｐゴシック" panose="020B0600070205080204" pitchFamily="34" charset="-128"/>
              </a:rPr>
              <a:t>“</a:t>
            </a:r>
            <a:r>
              <a:rPr lang="en-US" altLang="ja-JP">
                <a:solidFill>
                  <a:srgbClr val="000000"/>
                </a:solidFill>
                <a:latin typeface="Times New Roman" panose="02020603050405020304" pitchFamily="18" charset="0"/>
                <a:ea typeface="ＭＳ Ｐゴシック" panose="020B0600070205080204" pitchFamily="34" charset="-128"/>
              </a:rPr>
              <a:t>unusual</a:t>
            </a:r>
            <a:r>
              <a:rPr lang="ja-JP" altLang="en-US">
                <a:solidFill>
                  <a:srgbClr val="000000"/>
                </a:solidFill>
                <a:latin typeface="Times New Roman" panose="02020603050405020304" pitchFamily="18" charset="0"/>
                <a:ea typeface="ＭＳ Ｐゴシック" panose="020B0600070205080204" pitchFamily="34" charset="-128"/>
              </a:rPr>
              <a:t>”</a:t>
            </a:r>
            <a:r>
              <a:rPr lang="en-US" altLang="ja-JP">
                <a:solidFill>
                  <a:srgbClr val="000000"/>
                </a:solidFill>
                <a:latin typeface="Times New Roman" panose="02020603050405020304" pitchFamily="18" charset="0"/>
                <a:ea typeface="ＭＳ Ｐゴシック" panose="020B0600070205080204" pitchFamily="34" charset="-128"/>
              </a:rPr>
              <a:t> have high eccentricities</a:t>
            </a:r>
          </a:p>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6">
            <a:extLst>
              <a:ext uri="{FF2B5EF4-FFF2-40B4-BE49-F238E27FC236}">
                <a16:creationId xmlns:a16="http://schemas.microsoft.com/office/drawing/2014/main" id="{7D87DDC4-9F81-B59B-CA59-EC2002C80B7E}"/>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r>
              <a:rPr lang="en-US" altLang="en-US"/>
              <a:t>Planetary Sciences</a:t>
            </a:r>
          </a:p>
        </p:txBody>
      </p:sp>
      <p:sp>
        <p:nvSpPr>
          <p:cNvPr id="101378" name="Rectangle 7">
            <a:extLst>
              <a:ext uri="{FF2B5EF4-FFF2-40B4-BE49-F238E27FC236}">
                <a16:creationId xmlns:a16="http://schemas.microsoft.com/office/drawing/2014/main" id="{FBEB5633-8364-6B80-32C1-9DF25847502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75535E2A-4E77-754A-8961-7D8F90D46FDA}" type="slidenum">
              <a:rPr lang="en-US" altLang="en-US" smtClean="0"/>
              <a:pPr>
                <a:spcBef>
                  <a:spcPct val="0"/>
                </a:spcBef>
              </a:pPr>
              <a:t>32</a:t>
            </a:fld>
            <a:endParaRPr lang="en-US" altLang="en-US"/>
          </a:p>
        </p:txBody>
      </p:sp>
      <p:sp>
        <p:nvSpPr>
          <p:cNvPr id="101379" name="Rectangle 2">
            <a:extLst>
              <a:ext uri="{FF2B5EF4-FFF2-40B4-BE49-F238E27FC236}">
                <a16:creationId xmlns:a16="http://schemas.microsoft.com/office/drawing/2014/main" id="{1CDBF82B-31DA-A7A9-E6B8-4FCF07C8F59D}"/>
              </a:ext>
            </a:extLst>
          </p:cNvPr>
          <p:cNvSpPr>
            <a:spLocks noGrp="1" noRot="1" noChangeAspect="1" noChangeArrowheads="1" noTextEdit="1"/>
          </p:cNvSpPr>
          <p:nvPr>
            <p:ph type="sldImg"/>
          </p:nvPr>
        </p:nvSpPr>
        <p:spPr>
          <a:ln/>
        </p:spPr>
      </p:sp>
      <p:sp>
        <p:nvSpPr>
          <p:cNvPr id="101380" name="Rectangle 3">
            <a:extLst>
              <a:ext uri="{FF2B5EF4-FFF2-40B4-BE49-F238E27FC236}">
                <a16:creationId xmlns:a16="http://schemas.microsoft.com/office/drawing/2014/main" id="{35112380-A428-0203-E681-EFA4DEDDF99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Times New Roman" panose="02020603050405020304" pitchFamily="18" charset="0"/>
                <a:ea typeface="ＭＳ Ｐゴシック" panose="020B0600070205080204" pitchFamily="34" charset="-128"/>
              </a:rPr>
              <a:t>more objects, not just pencil beams, pencil beams have spread, blue planets have moved,Pluto/KBOs have moved</a:t>
            </a:r>
          </a:p>
          <a:p>
            <a:pPr eaLnBrk="1" hangingPunct="1"/>
            <a:r>
              <a:rPr lang="en-US" altLang="en-US">
                <a:latin typeface="Times New Roman" panose="02020603050405020304" pitchFamily="18" charset="0"/>
                <a:ea typeface="ＭＳ Ｐゴシック" panose="020B0600070205080204" pitchFamily="34" charset="-128"/>
              </a:rPr>
              <a:t>cyan tri: </a:t>
            </a:r>
            <a:r>
              <a:rPr lang="ja-JP" altLang="en-US">
                <a:latin typeface="Times New Roman" panose="02020603050405020304" pitchFamily="18" charset="0"/>
                <a:ea typeface="ＭＳ Ｐゴシック" panose="020B0600070205080204" pitchFamily="34" charset="-128"/>
              </a:rPr>
              <a:t>“</a:t>
            </a:r>
            <a:r>
              <a:rPr lang="en-US" altLang="ja-JP">
                <a:latin typeface="Times New Roman" panose="02020603050405020304" pitchFamily="18" charset="0"/>
                <a:ea typeface="ＭＳ Ｐゴシック" panose="020B0600070205080204" pitchFamily="34" charset="-128"/>
              </a:rPr>
              <a:t>unusual</a:t>
            </a:r>
            <a:r>
              <a:rPr lang="ja-JP" altLang="en-US">
                <a:latin typeface="Times New Roman" panose="02020603050405020304" pitchFamily="18" charset="0"/>
                <a:ea typeface="ＭＳ Ｐゴシック" panose="020B0600070205080204" pitchFamily="34" charset="-128"/>
              </a:rPr>
              <a:t>”</a:t>
            </a:r>
            <a:r>
              <a:rPr lang="en-US" altLang="ja-JP">
                <a:latin typeface="Times New Roman" panose="02020603050405020304" pitchFamily="18" charset="0"/>
                <a:ea typeface="ＭＳ Ｐゴシック" panose="020B0600070205080204" pitchFamily="34" charset="-128"/>
              </a:rPr>
              <a:t> have high eccentricities</a:t>
            </a:r>
          </a:p>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6">
            <a:extLst>
              <a:ext uri="{FF2B5EF4-FFF2-40B4-BE49-F238E27FC236}">
                <a16:creationId xmlns:a16="http://schemas.microsoft.com/office/drawing/2014/main" id="{2384A59C-36AF-F66D-662A-6B3CBAB5BC87}"/>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r>
              <a:rPr lang="en-US" altLang="en-US"/>
              <a:t>Planetary Sciences</a:t>
            </a:r>
          </a:p>
        </p:txBody>
      </p:sp>
      <p:sp>
        <p:nvSpPr>
          <p:cNvPr id="103426" name="Rectangle 7">
            <a:extLst>
              <a:ext uri="{FF2B5EF4-FFF2-40B4-BE49-F238E27FC236}">
                <a16:creationId xmlns:a16="http://schemas.microsoft.com/office/drawing/2014/main" id="{C9C2B81D-50FB-B0AC-7EB8-CCD86A774FB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3B27067D-A2F0-BF48-B002-2EB4111C6573}" type="slidenum">
              <a:rPr lang="en-US" altLang="en-US" smtClean="0"/>
              <a:pPr>
                <a:spcBef>
                  <a:spcPct val="0"/>
                </a:spcBef>
              </a:pPr>
              <a:t>33</a:t>
            </a:fld>
            <a:endParaRPr lang="en-US" altLang="en-US"/>
          </a:p>
        </p:txBody>
      </p:sp>
      <p:sp>
        <p:nvSpPr>
          <p:cNvPr id="103427" name="Rectangle 2">
            <a:extLst>
              <a:ext uri="{FF2B5EF4-FFF2-40B4-BE49-F238E27FC236}">
                <a16:creationId xmlns:a16="http://schemas.microsoft.com/office/drawing/2014/main" id="{86D5B6DC-7A97-7E7B-DBAA-24C53B53BE48}"/>
              </a:ext>
            </a:extLst>
          </p:cNvPr>
          <p:cNvSpPr>
            <a:spLocks noGrp="1" noRot="1" noChangeAspect="1" noChangeArrowheads="1" noTextEdit="1"/>
          </p:cNvSpPr>
          <p:nvPr>
            <p:ph type="sldImg"/>
          </p:nvPr>
        </p:nvSpPr>
        <p:spPr>
          <a:ln/>
        </p:spPr>
      </p:sp>
      <p:sp>
        <p:nvSpPr>
          <p:cNvPr id="103428" name="Rectangle 3">
            <a:extLst>
              <a:ext uri="{FF2B5EF4-FFF2-40B4-BE49-F238E27FC236}">
                <a16:creationId xmlns:a16="http://schemas.microsoft.com/office/drawing/2014/main" id="{FC4A778D-E0E6-CEF3-4A6F-F9A69C39828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Times New Roman" panose="02020603050405020304" pitchFamily="18" charset="0"/>
                <a:ea typeface="ＭＳ Ｐゴシック" panose="020B0600070205080204" pitchFamily="34" charset="-128"/>
              </a:rPr>
              <a:t>more objects, not just pencil beams, pencil beams have spread, blue planets have moved,Pluto/KBOs have moved</a:t>
            </a:r>
          </a:p>
          <a:p>
            <a:pPr eaLnBrk="1" hangingPunct="1"/>
            <a:r>
              <a:rPr lang="en-US" altLang="en-US">
                <a:latin typeface="Times New Roman" panose="02020603050405020304" pitchFamily="18" charset="0"/>
                <a:ea typeface="ＭＳ Ｐゴシック" panose="020B0600070205080204" pitchFamily="34" charset="-128"/>
              </a:rPr>
              <a:t>cyan tri: </a:t>
            </a:r>
            <a:r>
              <a:rPr lang="ja-JP" altLang="en-US">
                <a:latin typeface="Times New Roman" panose="02020603050405020304" pitchFamily="18" charset="0"/>
                <a:ea typeface="ＭＳ Ｐゴシック" panose="020B0600070205080204" pitchFamily="34" charset="-128"/>
              </a:rPr>
              <a:t>“</a:t>
            </a:r>
            <a:r>
              <a:rPr lang="en-US" altLang="ja-JP">
                <a:latin typeface="Times New Roman" panose="02020603050405020304" pitchFamily="18" charset="0"/>
                <a:ea typeface="ＭＳ Ｐゴシック" panose="020B0600070205080204" pitchFamily="34" charset="-128"/>
              </a:rPr>
              <a:t>unusual</a:t>
            </a:r>
            <a:r>
              <a:rPr lang="ja-JP" altLang="en-US">
                <a:latin typeface="Times New Roman" panose="02020603050405020304" pitchFamily="18" charset="0"/>
                <a:ea typeface="ＭＳ Ｐゴシック" panose="020B0600070205080204" pitchFamily="34" charset="-128"/>
              </a:rPr>
              <a:t>”</a:t>
            </a:r>
            <a:r>
              <a:rPr lang="en-US" altLang="ja-JP">
                <a:latin typeface="Times New Roman" panose="02020603050405020304" pitchFamily="18" charset="0"/>
                <a:ea typeface="ＭＳ Ｐゴシック" panose="020B0600070205080204" pitchFamily="34" charset="-128"/>
              </a:rPr>
              <a:t> have high eccentricities</a:t>
            </a:r>
          </a:p>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6">
            <a:extLst>
              <a:ext uri="{FF2B5EF4-FFF2-40B4-BE49-F238E27FC236}">
                <a16:creationId xmlns:a16="http://schemas.microsoft.com/office/drawing/2014/main" id="{A115840D-CE8E-4376-73F5-79261EB54E82}"/>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r>
              <a:rPr lang="en-US" altLang="en-US"/>
              <a:t>Planetary Sciences</a:t>
            </a:r>
          </a:p>
        </p:txBody>
      </p:sp>
      <p:sp>
        <p:nvSpPr>
          <p:cNvPr id="107522" name="Rectangle 7">
            <a:extLst>
              <a:ext uri="{FF2B5EF4-FFF2-40B4-BE49-F238E27FC236}">
                <a16:creationId xmlns:a16="http://schemas.microsoft.com/office/drawing/2014/main" id="{B84370B0-F3F6-912C-F73B-E392F8C270E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C62226F-7F65-8845-A880-6773C0AFD431}" type="slidenum">
              <a:rPr lang="en-US" altLang="en-US" smtClean="0"/>
              <a:pPr>
                <a:spcBef>
                  <a:spcPct val="0"/>
                </a:spcBef>
              </a:pPr>
              <a:t>34</a:t>
            </a:fld>
            <a:endParaRPr lang="en-US" altLang="en-US"/>
          </a:p>
        </p:txBody>
      </p:sp>
      <p:sp>
        <p:nvSpPr>
          <p:cNvPr id="107523" name="Rectangle 2">
            <a:extLst>
              <a:ext uri="{FF2B5EF4-FFF2-40B4-BE49-F238E27FC236}">
                <a16:creationId xmlns:a16="http://schemas.microsoft.com/office/drawing/2014/main" id="{45B4CCB9-32E5-BA2B-0FF6-362BF1A51E33}"/>
              </a:ext>
            </a:extLst>
          </p:cNvPr>
          <p:cNvSpPr>
            <a:spLocks noGrp="1" noRot="1" noChangeAspect="1" noChangeArrowheads="1" noTextEdit="1"/>
          </p:cNvSpPr>
          <p:nvPr>
            <p:ph type="sldImg"/>
          </p:nvPr>
        </p:nvSpPr>
        <p:spPr>
          <a:ln/>
        </p:spPr>
      </p:sp>
      <p:sp>
        <p:nvSpPr>
          <p:cNvPr id="107524" name="Rectangle 3">
            <a:extLst>
              <a:ext uri="{FF2B5EF4-FFF2-40B4-BE49-F238E27FC236}">
                <a16:creationId xmlns:a16="http://schemas.microsoft.com/office/drawing/2014/main" id="{DC31D4EB-128A-2574-0293-E390D9134E6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Times New Roman" panose="02020603050405020304" pitchFamily="18" charset="0"/>
                <a:ea typeface="ＭＳ Ｐゴシック" panose="020B0600070205080204" pitchFamily="34" charset="-128"/>
              </a:rPr>
              <a:t>SDO = Scattered Disk Object</a:t>
            </a:r>
          </a:p>
          <a:p>
            <a:pPr eaLnBrk="1" hangingPunct="1"/>
            <a:r>
              <a:rPr lang="en-US" altLang="en-US">
                <a:latin typeface="Times New Roman" panose="02020603050405020304" pitchFamily="18" charset="0"/>
                <a:ea typeface="ＭＳ Ｐゴシック" panose="020B0600070205080204" pitchFamily="34" charset="-128"/>
              </a:rPr>
              <a:t>2P Encke has shortest period 3.3yr of any comet known</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6">
            <a:extLst>
              <a:ext uri="{FF2B5EF4-FFF2-40B4-BE49-F238E27FC236}">
                <a16:creationId xmlns:a16="http://schemas.microsoft.com/office/drawing/2014/main" id="{9F9E03A4-5E16-6BC2-563C-EE681CC42838}"/>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r>
              <a:rPr lang="en-US" altLang="en-US"/>
              <a:t>Planetary Sciences</a:t>
            </a:r>
          </a:p>
        </p:txBody>
      </p:sp>
      <p:sp>
        <p:nvSpPr>
          <p:cNvPr id="109570" name="Rectangle 7">
            <a:extLst>
              <a:ext uri="{FF2B5EF4-FFF2-40B4-BE49-F238E27FC236}">
                <a16:creationId xmlns:a16="http://schemas.microsoft.com/office/drawing/2014/main" id="{8F8A017A-A13D-2C4D-3AAA-71D779A9061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F31B4841-37EE-C748-AC8A-539852F2DFA1}" type="slidenum">
              <a:rPr lang="en-US" altLang="en-US" smtClean="0"/>
              <a:pPr>
                <a:spcBef>
                  <a:spcPct val="0"/>
                </a:spcBef>
              </a:pPr>
              <a:t>35</a:t>
            </a:fld>
            <a:endParaRPr lang="en-US" altLang="en-US"/>
          </a:p>
        </p:txBody>
      </p:sp>
      <p:sp>
        <p:nvSpPr>
          <p:cNvPr id="109571" name="Rectangle 2">
            <a:extLst>
              <a:ext uri="{FF2B5EF4-FFF2-40B4-BE49-F238E27FC236}">
                <a16:creationId xmlns:a16="http://schemas.microsoft.com/office/drawing/2014/main" id="{C72B4EA9-3AA8-A012-27D7-E507DB98ED74}"/>
              </a:ext>
            </a:extLst>
          </p:cNvPr>
          <p:cNvSpPr>
            <a:spLocks noGrp="1" noRot="1" noChangeAspect="1" noChangeArrowheads="1" noTextEdit="1"/>
          </p:cNvSpPr>
          <p:nvPr>
            <p:ph type="sldImg"/>
          </p:nvPr>
        </p:nvSpPr>
        <p:spPr>
          <a:ln/>
        </p:spPr>
      </p:sp>
      <p:sp>
        <p:nvSpPr>
          <p:cNvPr id="109572" name="Rectangle 3">
            <a:extLst>
              <a:ext uri="{FF2B5EF4-FFF2-40B4-BE49-F238E27FC236}">
                <a16:creationId xmlns:a16="http://schemas.microsoft.com/office/drawing/2014/main" id="{118557F1-4EC4-2263-982B-D6E324E88D5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Times New Roman" panose="02020603050405020304" pitchFamily="18" charset="0"/>
                <a:ea typeface="ＭＳ Ｐゴシック" panose="020B0600070205080204" pitchFamily="34" charset="-128"/>
              </a:rPr>
              <a:t>SDO = Scattered Disk Object</a:t>
            </a:r>
          </a:p>
          <a:p>
            <a:pPr eaLnBrk="1" hangingPunct="1"/>
            <a:r>
              <a:rPr lang="en-US" altLang="en-US">
                <a:latin typeface="Times New Roman" panose="02020603050405020304" pitchFamily="18" charset="0"/>
                <a:ea typeface="ＭＳ Ｐゴシック" panose="020B0600070205080204" pitchFamily="34" charset="-128"/>
              </a:rPr>
              <a:t>2P Encke has shortest period 3.3yr of any comet known</a:t>
            </a:r>
          </a:p>
          <a:p>
            <a:pPr eaLnBrk="1" hangingPunct="1"/>
            <a:endParaRPr lang="en-US" altLang="en-US">
              <a:latin typeface="Times New Roman" panose="02020603050405020304" pitchFamily="18" charset="0"/>
              <a:ea typeface="ＭＳ Ｐゴシック" panose="020B0600070205080204" pitchFamily="34" charset="-128"/>
            </a:endParaRPr>
          </a:p>
          <a:p>
            <a:pPr eaLnBrk="1" hangingPunct="1"/>
            <a:r>
              <a:rPr lang="en-US" altLang="en-US">
                <a:latin typeface="Times New Roman" panose="02020603050405020304" pitchFamily="18" charset="0"/>
                <a:ea typeface="ＭＳ Ｐゴシック" panose="020B0600070205080204" pitchFamily="34" charset="-128"/>
              </a:rPr>
              <a:t>check on 29 AUG 2022 gave no more recent plot than this one</a:t>
            </a:r>
          </a:p>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6">
            <a:extLst>
              <a:ext uri="{FF2B5EF4-FFF2-40B4-BE49-F238E27FC236}">
                <a16:creationId xmlns:a16="http://schemas.microsoft.com/office/drawing/2014/main" id="{47957B24-BF46-DA99-1D48-915A15935B46}"/>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Arial" charset="0"/>
              </a:rPr>
              <a:t>Planetary Sciences</a:t>
            </a:r>
          </a:p>
        </p:txBody>
      </p:sp>
      <p:sp>
        <p:nvSpPr>
          <p:cNvPr id="111618" name="Rectangle 7">
            <a:extLst>
              <a:ext uri="{FF2B5EF4-FFF2-40B4-BE49-F238E27FC236}">
                <a16:creationId xmlns:a16="http://schemas.microsoft.com/office/drawing/2014/main" id="{F6F13BDE-E9D9-7433-F634-6299BAAF0E2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4839EFE-7E62-0C4C-B859-6074DFDA6900}"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ＭＳ Ｐゴシック" panose="020B0600070205080204" pitchFamily="34" charset="-128"/>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36</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Arial" panose="020B0604020202020204" pitchFamily="34" charset="0"/>
            </a:endParaRPr>
          </a:p>
        </p:txBody>
      </p:sp>
      <p:sp>
        <p:nvSpPr>
          <p:cNvPr id="111619" name="Rectangle 2">
            <a:extLst>
              <a:ext uri="{FF2B5EF4-FFF2-40B4-BE49-F238E27FC236}">
                <a16:creationId xmlns:a16="http://schemas.microsoft.com/office/drawing/2014/main" id="{353E33DD-EFF8-F5D0-537D-749D8BCA866B}"/>
              </a:ext>
            </a:extLst>
          </p:cNvPr>
          <p:cNvSpPr>
            <a:spLocks noGrp="1" noRot="1" noChangeAspect="1" noChangeArrowheads="1" noTextEdit="1"/>
          </p:cNvSpPr>
          <p:nvPr>
            <p:ph type="sldImg"/>
          </p:nvPr>
        </p:nvSpPr>
        <p:spPr>
          <a:solidFill>
            <a:srgbClr val="FFFFFF"/>
          </a:solidFill>
          <a:ln/>
        </p:spPr>
      </p:sp>
      <p:sp>
        <p:nvSpPr>
          <p:cNvPr id="111620" name="Rectangle 3">
            <a:extLst>
              <a:ext uri="{FF2B5EF4-FFF2-40B4-BE49-F238E27FC236}">
                <a16:creationId xmlns:a16="http://schemas.microsoft.com/office/drawing/2014/main" id="{2FC3AA0E-3FC8-A60D-CB02-6BEE95878D0A}"/>
              </a:ext>
            </a:extLst>
          </p:cNvPr>
          <p:cNvSpPr>
            <a:spLocks noGrp="1" noChangeArrowheads="1"/>
          </p:cNvSpPr>
          <p:nvPr>
            <p:ph type="body" idx="1"/>
          </p:nvPr>
        </p:nvSpPr>
        <p:spPr>
          <a:solidFill>
            <a:srgbClr val="FFFFFF"/>
          </a:solidFill>
          <a:ln>
            <a:solidFill>
              <a:srgbClr val="000000"/>
            </a:solidFill>
          </a:ln>
        </p:spPr>
        <p:txBody>
          <a:bodyPr/>
          <a:lstStyle/>
          <a:p>
            <a:pPr eaLnBrk="1" hangingPunct="1"/>
            <a:r>
              <a:rPr lang="en-US" altLang="en-US">
                <a:latin typeface="Times New Roman" panose="02020603050405020304" pitchFamily="18" charset="0"/>
                <a:ea typeface="ＭＳ Ｐゴシック" panose="020B0600070205080204" pitchFamily="34" charset="-128"/>
              </a:rPr>
              <a:t>TNOs are Pluto, Charon, Nix (goddess of night), Hydra (water monster), Makemake</a:t>
            </a:r>
          </a:p>
          <a:p>
            <a:pPr eaLnBrk="1" hangingPunct="1"/>
            <a:r>
              <a:rPr lang="en-US" altLang="en-US">
                <a:latin typeface="Times New Roman" panose="02020603050405020304" pitchFamily="18" charset="0"/>
                <a:ea typeface="ＭＳ Ｐゴシック" panose="020B0600070205080204" pitchFamily="34" charset="-128"/>
              </a:rPr>
              <a:t>SDOs are Eris, Dysnomia</a:t>
            </a:r>
          </a:p>
          <a:p>
            <a:pPr eaLnBrk="1" hangingPunct="1"/>
            <a:r>
              <a:rPr lang="en-US" altLang="en-US">
                <a:latin typeface="Times New Roman" panose="02020603050405020304" pitchFamily="18" charset="0"/>
                <a:ea typeface="ＭＳ Ｐゴシック" panose="020B0600070205080204" pitchFamily="34" charset="-128"/>
              </a:rPr>
              <a:t>Haumea spins in 4 hours</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Rectangle 6">
            <a:extLst>
              <a:ext uri="{FF2B5EF4-FFF2-40B4-BE49-F238E27FC236}">
                <a16:creationId xmlns:a16="http://schemas.microsoft.com/office/drawing/2014/main" id="{66CE1154-726D-56AC-84F1-533BD63B3B59}"/>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r>
              <a:rPr lang="en-US" altLang="en-US">
                <a:solidFill>
                  <a:srgbClr val="000000"/>
                </a:solidFill>
                <a:cs typeface="Arial" panose="020B0604020202020204" pitchFamily="34" charset="0"/>
              </a:rPr>
              <a:t>Planetary Sciences</a:t>
            </a:r>
          </a:p>
        </p:txBody>
      </p:sp>
      <p:sp>
        <p:nvSpPr>
          <p:cNvPr id="113666" name="Rectangle 7">
            <a:extLst>
              <a:ext uri="{FF2B5EF4-FFF2-40B4-BE49-F238E27FC236}">
                <a16:creationId xmlns:a16="http://schemas.microsoft.com/office/drawing/2014/main" id="{E18140A3-52A9-FAD5-B4B0-15347409DF5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5E5AC259-4843-BF49-9B6B-9F35B64BD056}" type="slidenum">
              <a:rPr lang="en-US" altLang="en-US" smtClean="0">
                <a:solidFill>
                  <a:srgbClr val="000000"/>
                </a:solidFill>
                <a:cs typeface="Arial" panose="020B0604020202020204" pitchFamily="34" charset="0"/>
              </a:rPr>
              <a:pPr>
                <a:spcBef>
                  <a:spcPct val="0"/>
                </a:spcBef>
              </a:pPr>
              <a:t>37</a:t>
            </a:fld>
            <a:endParaRPr lang="en-US" altLang="en-US">
              <a:solidFill>
                <a:srgbClr val="000000"/>
              </a:solidFill>
              <a:cs typeface="Arial" panose="020B0604020202020204" pitchFamily="34" charset="0"/>
            </a:endParaRPr>
          </a:p>
        </p:txBody>
      </p:sp>
      <p:sp>
        <p:nvSpPr>
          <p:cNvPr id="113667" name="Rectangle 2">
            <a:extLst>
              <a:ext uri="{FF2B5EF4-FFF2-40B4-BE49-F238E27FC236}">
                <a16:creationId xmlns:a16="http://schemas.microsoft.com/office/drawing/2014/main" id="{63C5AC20-3CCB-8D03-1ED1-189E54ED564E}"/>
              </a:ext>
            </a:extLst>
          </p:cNvPr>
          <p:cNvSpPr>
            <a:spLocks noGrp="1" noRot="1" noChangeAspect="1" noChangeArrowheads="1" noTextEdit="1"/>
          </p:cNvSpPr>
          <p:nvPr>
            <p:ph type="sldImg"/>
          </p:nvPr>
        </p:nvSpPr>
        <p:spPr>
          <a:solidFill>
            <a:srgbClr val="FFFFFF"/>
          </a:solidFill>
          <a:ln/>
        </p:spPr>
      </p:sp>
      <p:sp>
        <p:nvSpPr>
          <p:cNvPr id="113668" name="Rectangle 3">
            <a:extLst>
              <a:ext uri="{FF2B5EF4-FFF2-40B4-BE49-F238E27FC236}">
                <a16:creationId xmlns:a16="http://schemas.microsoft.com/office/drawing/2014/main" id="{68B015E3-EAA2-B06C-BBBA-079FB069C445}"/>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Rectangle 6">
            <a:extLst>
              <a:ext uri="{FF2B5EF4-FFF2-40B4-BE49-F238E27FC236}">
                <a16:creationId xmlns:a16="http://schemas.microsoft.com/office/drawing/2014/main" id="{0DA91730-49F3-EF3F-4A44-9DF71870FB10}"/>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r>
              <a:rPr lang="en-US" altLang="en-US">
                <a:solidFill>
                  <a:srgbClr val="000000"/>
                </a:solidFill>
                <a:cs typeface="Arial" panose="020B0604020202020204" pitchFamily="34" charset="0"/>
              </a:rPr>
              <a:t>Planetary Sciences</a:t>
            </a:r>
          </a:p>
        </p:txBody>
      </p:sp>
      <p:sp>
        <p:nvSpPr>
          <p:cNvPr id="115714" name="Rectangle 7">
            <a:extLst>
              <a:ext uri="{FF2B5EF4-FFF2-40B4-BE49-F238E27FC236}">
                <a16:creationId xmlns:a16="http://schemas.microsoft.com/office/drawing/2014/main" id="{F059BA54-979A-3304-F274-AA48AF5D9A1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BA470FF8-714C-5946-90A6-3D3564ED3D29}" type="slidenum">
              <a:rPr lang="en-US" altLang="en-US" smtClean="0">
                <a:solidFill>
                  <a:srgbClr val="000000"/>
                </a:solidFill>
                <a:cs typeface="Arial" panose="020B0604020202020204" pitchFamily="34" charset="0"/>
              </a:rPr>
              <a:pPr>
                <a:spcBef>
                  <a:spcPct val="0"/>
                </a:spcBef>
              </a:pPr>
              <a:t>38</a:t>
            </a:fld>
            <a:endParaRPr lang="en-US" altLang="en-US">
              <a:solidFill>
                <a:srgbClr val="000000"/>
              </a:solidFill>
              <a:cs typeface="Arial" panose="020B0604020202020204" pitchFamily="34" charset="0"/>
            </a:endParaRPr>
          </a:p>
        </p:txBody>
      </p:sp>
      <p:sp>
        <p:nvSpPr>
          <p:cNvPr id="115715" name="Rectangle 2">
            <a:extLst>
              <a:ext uri="{FF2B5EF4-FFF2-40B4-BE49-F238E27FC236}">
                <a16:creationId xmlns:a16="http://schemas.microsoft.com/office/drawing/2014/main" id="{115A5EE5-20BD-C3B6-A410-DDC59AF669AC}"/>
              </a:ext>
            </a:extLst>
          </p:cNvPr>
          <p:cNvSpPr>
            <a:spLocks noGrp="1" noRot="1" noChangeAspect="1" noChangeArrowheads="1" noTextEdit="1"/>
          </p:cNvSpPr>
          <p:nvPr>
            <p:ph type="sldImg"/>
          </p:nvPr>
        </p:nvSpPr>
        <p:spPr>
          <a:solidFill>
            <a:srgbClr val="FFFFFF"/>
          </a:solidFill>
          <a:ln/>
        </p:spPr>
      </p:sp>
      <p:sp>
        <p:nvSpPr>
          <p:cNvPr id="115716" name="Rectangle 3">
            <a:extLst>
              <a:ext uri="{FF2B5EF4-FFF2-40B4-BE49-F238E27FC236}">
                <a16:creationId xmlns:a16="http://schemas.microsoft.com/office/drawing/2014/main" id="{0146FABD-501F-67B1-5453-2D3113E55759}"/>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Rectangle 6">
            <a:extLst>
              <a:ext uri="{FF2B5EF4-FFF2-40B4-BE49-F238E27FC236}">
                <a16:creationId xmlns:a16="http://schemas.microsoft.com/office/drawing/2014/main" id="{038419AC-F6D8-1609-9F75-EBFACEF84B93}"/>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r>
              <a:rPr lang="en-US" altLang="en-US"/>
              <a:t>Planetary Sciences</a:t>
            </a:r>
          </a:p>
        </p:txBody>
      </p:sp>
      <p:sp>
        <p:nvSpPr>
          <p:cNvPr id="117762" name="Rectangle 7">
            <a:extLst>
              <a:ext uri="{FF2B5EF4-FFF2-40B4-BE49-F238E27FC236}">
                <a16:creationId xmlns:a16="http://schemas.microsoft.com/office/drawing/2014/main" id="{4BDFD5C1-415C-2EF7-0D7E-F6D3AEE074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4408A668-B55C-024A-B404-C624B43BB4EE}" type="slidenum">
              <a:rPr lang="en-US" altLang="en-US" smtClean="0"/>
              <a:pPr>
                <a:spcBef>
                  <a:spcPct val="0"/>
                </a:spcBef>
              </a:pPr>
              <a:t>39</a:t>
            </a:fld>
            <a:endParaRPr lang="en-US" altLang="en-US"/>
          </a:p>
        </p:txBody>
      </p:sp>
      <p:sp>
        <p:nvSpPr>
          <p:cNvPr id="117763" name="Rectangle 2">
            <a:extLst>
              <a:ext uri="{FF2B5EF4-FFF2-40B4-BE49-F238E27FC236}">
                <a16:creationId xmlns:a16="http://schemas.microsoft.com/office/drawing/2014/main" id="{954C332A-3635-B8A4-D2C6-5CEC02927ACC}"/>
              </a:ext>
            </a:extLst>
          </p:cNvPr>
          <p:cNvSpPr>
            <a:spLocks noGrp="1" noRot="1" noChangeAspect="1" noChangeArrowheads="1" noTextEdit="1"/>
          </p:cNvSpPr>
          <p:nvPr>
            <p:ph type="sldImg"/>
          </p:nvPr>
        </p:nvSpPr>
        <p:spPr>
          <a:solidFill>
            <a:srgbClr val="FFFFFF"/>
          </a:solidFill>
          <a:ln/>
        </p:spPr>
      </p:sp>
      <p:sp>
        <p:nvSpPr>
          <p:cNvPr id="117764" name="Rectangle 3">
            <a:extLst>
              <a:ext uri="{FF2B5EF4-FFF2-40B4-BE49-F238E27FC236}">
                <a16:creationId xmlns:a16="http://schemas.microsoft.com/office/drawing/2014/main" id="{F429CDAB-867B-A58C-7844-FC99E930693A}"/>
              </a:ext>
            </a:extLst>
          </p:cNvPr>
          <p:cNvSpPr>
            <a:spLocks noGrp="1" noChangeArrowheads="1"/>
          </p:cNvSpPr>
          <p:nvPr>
            <p:ph type="body" idx="1"/>
          </p:nvPr>
        </p:nvSpPr>
        <p:spPr>
          <a:solidFill>
            <a:srgbClr val="FFFFFF"/>
          </a:solidFill>
          <a:ln>
            <a:solidFill>
              <a:srgbClr val="000000"/>
            </a:solidFill>
          </a:ln>
        </p:spPr>
        <p:txBody>
          <a:bodyPr/>
          <a:lstStyle/>
          <a:p>
            <a:pPr eaLnBrk="1" hangingPunct="1"/>
            <a:r>
              <a:rPr lang="en-US" altLang="en-US" dirty="0">
                <a:latin typeface="Times New Roman" panose="02020603050405020304" pitchFamily="18" charset="0"/>
                <a:ea typeface="ＭＳ Ｐゴシック" panose="020B0600070205080204" pitchFamily="34" charset="-128"/>
              </a:rPr>
              <a:t>Charon = 1043 km</a:t>
            </a:r>
          </a:p>
          <a:p>
            <a:pPr eaLnBrk="1" hangingPunct="1"/>
            <a:r>
              <a:rPr lang="en-US" altLang="en-US" dirty="0">
                <a:latin typeface="Times New Roman" panose="02020603050405020304" pitchFamily="18" charset="0"/>
                <a:ea typeface="ＭＳ Ｐゴシック" panose="020B0600070205080204" pitchFamily="34" charset="-128"/>
              </a:rPr>
              <a:t>Hydra ~ 113 km</a:t>
            </a:r>
          </a:p>
          <a:p>
            <a:pPr eaLnBrk="1" hangingPunct="1"/>
            <a:r>
              <a:rPr lang="en-US" altLang="en-US" dirty="0">
                <a:latin typeface="Times New Roman" panose="02020603050405020304" pitchFamily="18" charset="0"/>
                <a:ea typeface="ＭＳ Ｐゴシック" panose="020B0600070205080204" pitchFamily="34" charset="-128"/>
              </a:rPr>
              <a:t>Nix ~ 32 km </a:t>
            </a:r>
          </a:p>
          <a:p>
            <a:pPr eaLnBrk="1" hangingPunct="1"/>
            <a:r>
              <a:rPr lang="en-US" altLang="en-US" dirty="0">
                <a:latin typeface="Times New Roman" panose="02020603050405020304" pitchFamily="18" charset="0"/>
                <a:ea typeface="ＭＳ Ｐゴシック" panose="020B0600070205080204" pitchFamily="34" charset="-128"/>
              </a:rPr>
              <a:t>P4 = Kerberos ~ 13-34 km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6">
            <a:extLst>
              <a:ext uri="{FF2B5EF4-FFF2-40B4-BE49-F238E27FC236}">
                <a16:creationId xmlns:a16="http://schemas.microsoft.com/office/drawing/2014/main" id="{5B171D00-9A1C-4A70-F405-4D060299AFE9}"/>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r>
              <a:rPr lang="en-US" altLang="en-US">
                <a:latin typeface="Arial Rounded MT Bold" panose="020F0704030504030204" pitchFamily="34" charset="77"/>
              </a:rPr>
              <a:t>Planetary Sciences</a:t>
            </a:r>
          </a:p>
        </p:txBody>
      </p:sp>
      <p:sp>
        <p:nvSpPr>
          <p:cNvPr id="52226" name="Rectangle 7">
            <a:extLst>
              <a:ext uri="{FF2B5EF4-FFF2-40B4-BE49-F238E27FC236}">
                <a16:creationId xmlns:a16="http://schemas.microsoft.com/office/drawing/2014/main" id="{54A11F86-19AF-5AA8-6996-2B1B57354A6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66122FA2-5BC0-5E44-BF66-9BB2F33213A1}" type="slidenum">
              <a:rPr lang="en-US" altLang="en-US" smtClean="0">
                <a:latin typeface="Arial Rounded MT Bold" panose="020F0704030504030204" pitchFamily="34" charset="77"/>
              </a:rPr>
              <a:pPr>
                <a:spcBef>
                  <a:spcPct val="0"/>
                </a:spcBef>
              </a:pPr>
              <a:t>4</a:t>
            </a:fld>
            <a:endParaRPr lang="en-US" altLang="en-US">
              <a:latin typeface="Arial Rounded MT Bold" panose="020F0704030504030204" pitchFamily="34" charset="77"/>
            </a:endParaRPr>
          </a:p>
        </p:txBody>
      </p:sp>
      <p:sp>
        <p:nvSpPr>
          <p:cNvPr id="52227" name="Rectangle 2">
            <a:extLst>
              <a:ext uri="{FF2B5EF4-FFF2-40B4-BE49-F238E27FC236}">
                <a16:creationId xmlns:a16="http://schemas.microsoft.com/office/drawing/2014/main" id="{56BF6474-CCD4-25BE-D048-74F8B3E87791}"/>
              </a:ext>
            </a:extLst>
          </p:cNvPr>
          <p:cNvSpPr>
            <a:spLocks noGrp="1" noRot="1" noChangeAspect="1" noChangeArrowheads="1" noTextEdit="1"/>
          </p:cNvSpPr>
          <p:nvPr>
            <p:ph type="sldImg"/>
          </p:nvPr>
        </p:nvSpPr>
        <p:spPr>
          <a:solidFill>
            <a:srgbClr val="FFFFFF"/>
          </a:solidFill>
          <a:ln/>
        </p:spPr>
      </p:sp>
      <p:sp>
        <p:nvSpPr>
          <p:cNvPr id="52228" name="Rectangle 3">
            <a:extLst>
              <a:ext uri="{FF2B5EF4-FFF2-40B4-BE49-F238E27FC236}">
                <a16:creationId xmlns:a16="http://schemas.microsoft.com/office/drawing/2014/main" id="{2528A6AE-B133-E433-0E7B-2140EDC99E3E}"/>
              </a:ext>
            </a:extLst>
          </p:cNvPr>
          <p:cNvSpPr>
            <a:spLocks noGrp="1" noChangeArrowheads="1"/>
          </p:cNvSpPr>
          <p:nvPr>
            <p:ph type="body" idx="1"/>
          </p:nvPr>
        </p:nvSpPr>
        <p:spPr>
          <a:solidFill>
            <a:srgbClr val="FFFFFF"/>
          </a:solidFill>
          <a:ln>
            <a:solidFill>
              <a:srgbClr val="000000"/>
            </a:solidFill>
          </a:ln>
        </p:spPr>
        <p:txBody>
          <a:bodyPr/>
          <a:lstStyle/>
          <a:p>
            <a:pPr eaLnBrk="1" hangingPunct="1"/>
            <a:r>
              <a:rPr lang="en-US" altLang="en-US">
                <a:latin typeface="Times New Roman" panose="02020603050405020304" pitchFamily="18" charset="0"/>
                <a:ea typeface="ＭＳ Ｐゴシック" panose="020B0600070205080204" pitchFamily="34" charset="-128"/>
              </a:rPr>
              <a:t>Buzz Aldrin Apollo 11</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Rectangle 6">
            <a:extLst>
              <a:ext uri="{FF2B5EF4-FFF2-40B4-BE49-F238E27FC236}">
                <a16:creationId xmlns:a16="http://schemas.microsoft.com/office/drawing/2014/main" id="{B067A2E7-B496-5546-CF62-965CE2B1AA6B}"/>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r>
              <a:rPr lang="en-US" altLang="en-US"/>
              <a:t>Planetary Sciences</a:t>
            </a:r>
          </a:p>
        </p:txBody>
      </p:sp>
      <p:sp>
        <p:nvSpPr>
          <p:cNvPr id="119810" name="Rectangle 7">
            <a:extLst>
              <a:ext uri="{FF2B5EF4-FFF2-40B4-BE49-F238E27FC236}">
                <a16:creationId xmlns:a16="http://schemas.microsoft.com/office/drawing/2014/main" id="{A8524849-6350-C9E0-BE71-C82FD7FC195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DC7785D2-8349-A649-A0F5-613915D7F0CF}" type="slidenum">
              <a:rPr lang="en-US" altLang="en-US" smtClean="0"/>
              <a:pPr>
                <a:spcBef>
                  <a:spcPct val="0"/>
                </a:spcBef>
              </a:pPr>
              <a:t>40</a:t>
            </a:fld>
            <a:endParaRPr lang="en-US" altLang="en-US"/>
          </a:p>
        </p:txBody>
      </p:sp>
      <p:sp>
        <p:nvSpPr>
          <p:cNvPr id="119811" name="Rectangle 2">
            <a:extLst>
              <a:ext uri="{FF2B5EF4-FFF2-40B4-BE49-F238E27FC236}">
                <a16:creationId xmlns:a16="http://schemas.microsoft.com/office/drawing/2014/main" id="{D20C4A90-7780-FF90-4827-758BC6FEBFF1}"/>
              </a:ext>
            </a:extLst>
          </p:cNvPr>
          <p:cNvSpPr>
            <a:spLocks noGrp="1" noRot="1" noChangeAspect="1" noChangeArrowheads="1" noTextEdit="1"/>
          </p:cNvSpPr>
          <p:nvPr>
            <p:ph type="sldImg"/>
          </p:nvPr>
        </p:nvSpPr>
        <p:spPr>
          <a:solidFill>
            <a:srgbClr val="FFFFFF"/>
          </a:solidFill>
          <a:ln/>
        </p:spPr>
      </p:sp>
      <p:sp>
        <p:nvSpPr>
          <p:cNvPr id="119812" name="Rectangle 3">
            <a:extLst>
              <a:ext uri="{FF2B5EF4-FFF2-40B4-BE49-F238E27FC236}">
                <a16:creationId xmlns:a16="http://schemas.microsoft.com/office/drawing/2014/main" id="{A2CC8A17-ED98-9AB0-B6FA-7B00189AFB93}"/>
              </a:ext>
            </a:extLst>
          </p:cNvPr>
          <p:cNvSpPr>
            <a:spLocks noGrp="1" noChangeArrowheads="1"/>
          </p:cNvSpPr>
          <p:nvPr>
            <p:ph type="body" idx="1"/>
          </p:nvPr>
        </p:nvSpPr>
        <p:spPr>
          <a:solidFill>
            <a:srgbClr val="FFFFFF"/>
          </a:solidFill>
          <a:ln>
            <a:solidFill>
              <a:srgbClr val="000000"/>
            </a:solidFill>
          </a:ln>
        </p:spPr>
        <p:txBody>
          <a:bodyPr/>
          <a:lstStyle/>
          <a:p>
            <a:pPr eaLnBrk="1" hangingPunct="1"/>
            <a:r>
              <a:rPr lang="en-US" altLang="en-US">
                <a:latin typeface="Times New Roman" panose="02020603050405020304" pitchFamily="18" charset="0"/>
                <a:ea typeface="ＭＳ Ｐゴシック" panose="020B0600070205080204" pitchFamily="34" charset="-128"/>
              </a:rPr>
              <a:t>Earth-Moon distance needs to be doubled to be to scale</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Rectangle 6">
            <a:extLst>
              <a:ext uri="{FF2B5EF4-FFF2-40B4-BE49-F238E27FC236}">
                <a16:creationId xmlns:a16="http://schemas.microsoft.com/office/drawing/2014/main" id="{8F70EAF2-D9C0-E836-025F-86E1AE12A616}"/>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Arial" charset="0"/>
              </a:rPr>
              <a:t>Planetary Sciences</a:t>
            </a:r>
          </a:p>
        </p:txBody>
      </p:sp>
      <p:sp>
        <p:nvSpPr>
          <p:cNvPr id="121858" name="Rectangle 7">
            <a:extLst>
              <a:ext uri="{FF2B5EF4-FFF2-40B4-BE49-F238E27FC236}">
                <a16:creationId xmlns:a16="http://schemas.microsoft.com/office/drawing/2014/main" id="{4CCC6B69-E8C4-6B98-8BA4-891ED6881A8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08C1BBF-1A19-224B-8F5D-CA298065F2E8}"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ＭＳ Ｐゴシック" panose="020B0600070205080204" pitchFamily="34" charset="-128"/>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41</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Arial" panose="020B0604020202020204" pitchFamily="34" charset="0"/>
            </a:endParaRPr>
          </a:p>
        </p:txBody>
      </p:sp>
      <p:sp>
        <p:nvSpPr>
          <p:cNvPr id="121859" name="Rectangle 2">
            <a:extLst>
              <a:ext uri="{FF2B5EF4-FFF2-40B4-BE49-F238E27FC236}">
                <a16:creationId xmlns:a16="http://schemas.microsoft.com/office/drawing/2014/main" id="{E8D97D79-0EF4-F0A4-93E0-A3520AA908F1}"/>
              </a:ext>
            </a:extLst>
          </p:cNvPr>
          <p:cNvSpPr>
            <a:spLocks noGrp="1" noRot="1" noChangeAspect="1" noChangeArrowheads="1" noTextEdit="1"/>
          </p:cNvSpPr>
          <p:nvPr>
            <p:ph type="sldImg"/>
          </p:nvPr>
        </p:nvSpPr>
        <p:spPr>
          <a:solidFill>
            <a:srgbClr val="FFFFFF"/>
          </a:solidFill>
          <a:ln/>
        </p:spPr>
      </p:sp>
      <p:sp>
        <p:nvSpPr>
          <p:cNvPr id="121860" name="Rectangle 3">
            <a:extLst>
              <a:ext uri="{FF2B5EF4-FFF2-40B4-BE49-F238E27FC236}">
                <a16:creationId xmlns:a16="http://schemas.microsoft.com/office/drawing/2014/main" id="{001A3A23-6A09-6421-DCF1-10EC3746CD08}"/>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5CE31C-C66A-A72D-A49B-486C0C5122C3}"/>
            </a:ext>
          </a:extLst>
        </p:cNvPr>
        <p:cNvGrpSpPr/>
        <p:nvPr/>
      </p:nvGrpSpPr>
      <p:grpSpPr>
        <a:xfrm>
          <a:off x="0" y="0"/>
          <a:ext cx="0" cy="0"/>
          <a:chOff x="0" y="0"/>
          <a:chExt cx="0" cy="0"/>
        </a:xfrm>
      </p:grpSpPr>
      <p:sp>
        <p:nvSpPr>
          <p:cNvPr id="121857" name="Rectangle 6">
            <a:extLst>
              <a:ext uri="{FF2B5EF4-FFF2-40B4-BE49-F238E27FC236}">
                <a16:creationId xmlns:a16="http://schemas.microsoft.com/office/drawing/2014/main" id="{7FA82411-746B-D245-6FF9-2D07223AEE07}"/>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Arial" charset="0"/>
              </a:rPr>
              <a:t>Planetary Sciences</a:t>
            </a:r>
          </a:p>
        </p:txBody>
      </p:sp>
      <p:sp>
        <p:nvSpPr>
          <p:cNvPr id="121858" name="Rectangle 7">
            <a:extLst>
              <a:ext uri="{FF2B5EF4-FFF2-40B4-BE49-F238E27FC236}">
                <a16:creationId xmlns:a16="http://schemas.microsoft.com/office/drawing/2014/main" id="{D741A567-2876-1912-618D-546B3CAD6CF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08C1BBF-1A19-224B-8F5D-CA298065F2E8}"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ＭＳ Ｐゴシック" panose="020B0600070205080204" pitchFamily="34" charset="-128"/>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42</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Arial" panose="020B0604020202020204" pitchFamily="34" charset="0"/>
            </a:endParaRPr>
          </a:p>
        </p:txBody>
      </p:sp>
      <p:sp>
        <p:nvSpPr>
          <p:cNvPr id="121859" name="Rectangle 2">
            <a:extLst>
              <a:ext uri="{FF2B5EF4-FFF2-40B4-BE49-F238E27FC236}">
                <a16:creationId xmlns:a16="http://schemas.microsoft.com/office/drawing/2014/main" id="{E6412449-7CE1-F144-150C-26B732924D2E}"/>
              </a:ext>
            </a:extLst>
          </p:cNvPr>
          <p:cNvSpPr>
            <a:spLocks noGrp="1" noRot="1" noChangeAspect="1" noChangeArrowheads="1" noTextEdit="1"/>
          </p:cNvSpPr>
          <p:nvPr>
            <p:ph type="sldImg"/>
          </p:nvPr>
        </p:nvSpPr>
        <p:spPr>
          <a:solidFill>
            <a:srgbClr val="FFFFFF"/>
          </a:solidFill>
          <a:ln/>
        </p:spPr>
      </p:sp>
      <p:sp>
        <p:nvSpPr>
          <p:cNvPr id="121860" name="Rectangle 3">
            <a:extLst>
              <a:ext uri="{FF2B5EF4-FFF2-40B4-BE49-F238E27FC236}">
                <a16:creationId xmlns:a16="http://schemas.microsoft.com/office/drawing/2014/main" id="{12CB59BB-0FB6-7370-C207-FDF6CAEE0CBC}"/>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397987556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Rectangle 6">
            <a:extLst>
              <a:ext uri="{FF2B5EF4-FFF2-40B4-BE49-F238E27FC236}">
                <a16:creationId xmlns:a16="http://schemas.microsoft.com/office/drawing/2014/main" id="{CC153019-D2BF-8E51-0A89-3A4469CC40D9}"/>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r>
              <a:rPr lang="en-US" altLang="en-US"/>
              <a:t>Planetary Sciences</a:t>
            </a:r>
          </a:p>
        </p:txBody>
      </p:sp>
      <p:sp>
        <p:nvSpPr>
          <p:cNvPr id="123906" name="Rectangle 7">
            <a:extLst>
              <a:ext uri="{FF2B5EF4-FFF2-40B4-BE49-F238E27FC236}">
                <a16:creationId xmlns:a16="http://schemas.microsoft.com/office/drawing/2014/main" id="{5B32FF67-5E00-8D9F-A988-B9B58F50F2F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368B7E8E-F7AB-4145-B022-3F9DAFF33350}" type="slidenum">
              <a:rPr lang="en-US" altLang="en-US" smtClean="0"/>
              <a:pPr>
                <a:spcBef>
                  <a:spcPct val="0"/>
                </a:spcBef>
              </a:pPr>
              <a:t>43</a:t>
            </a:fld>
            <a:endParaRPr lang="en-US" altLang="en-US"/>
          </a:p>
        </p:txBody>
      </p:sp>
      <p:sp>
        <p:nvSpPr>
          <p:cNvPr id="123907" name="Rectangle 2">
            <a:extLst>
              <a:ext uri="{FF2B5EF4-FFF2-40B4-BE49-F238E27FC236}">
                <a16:creationId xmlns:a16="http://schemas.microsoft.com/office/drawing/2014/main" id="{A4EF04DA-A776-91CF-3B92-E68A740E244E}"/>
              </a:ext>
            </a:extLst>
          </p:cNvPr>
          <p:cNvSpPr>
            <a:spLocks noGrp="1" noRot="1" noChangeAspect="1" noChangeArrowheads="1" noTextEdit="1"/>
          </p:cNvSpPr>
          <p:nvPr>
            <p:ph type="sldImg"/>
          </p:nvPr>
        </p:nvSpPr>
        <p:spPr>
          <a:ln/>
        </p:spPr>
      </p:sp>
      <p:sp>
        <p:nvSpPr>
          <p:cNvPr id="123908" name="Rectangle 3">
            <a:extLst>
              <a:ext uri="{FF2B5EF4-FFF2-40B4-BE49-F238E27FC236}">
                <a16:creationId xmlns:a16="http://schemas.microsoft.com/office/drawing/2014/main" id="{56721269-C874-47BA-9D7C-0CFE736D6DB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Rectangle 6">
            <a:extLst>
              <a:ext uri="{FF2B5EF4-FFF2-40B4-BE49-F238E27FC236}">
                <a16:creationId xmlns:a16="http://schemas.microsoft.com/office/drawing/2014/main" id="{FC13EE86-69BB-8692-530A-080FCE285B30}"/>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r>
              <a:rPr lang="en-US" altLang="en-US"/>
              <a:t>Planetary Sciences</a:t>
            </a:r>
          </a:p>
        </p:txBody>
      </p:sp>
      <p:sp>
        <p:nvSpPr>
          <p:cNvPr id="125954" name="Rectangle 7">
            <a:extLst>
              <a:ext uri="{FF2B5EF4-FFF2-40B4-BE49-F238E27FC236}">
                <a16:creationId xmlns:a16="http://schemas.microsoft.com/office/drawing/2014/main" id="{A3129565-D373-4917-5D8B-B385A5D7C89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A10A5830-CDE4-4240-AF72-36D061190B6B}" type="slidenum">
              <a:rPr lang="en-US" altLang="en-US" smtClean="0"/>
              <a:pPr>
                <a:spcBef>
                  <a:spcPct val="0"/>
                </a:spcBef>
              </a:pPr>
              <a:t>44</a:t>
            </a:fld>
            <a:endParaRPr lang="en-US" altLang="en-US"/>
          </a:p>
        </p:txBody>
      </p:sp>
      <p:sp>
        <p:nvSpPr>
          <p:cNvPr id="125955" name="Rectangle 2">
            <a:extLst>
              <a:ext uri="{FF2B5EF4-FFF2-40B4-BE49-F238E27FC236}">
                <a16:creationId xmlns:a16="http://schemas.microsoft.com/office/drawing/2014/main" id="{C4A3C5F9-85BE-F750-EAD8-44B59DBA4D13}"/>
              </a:ext>
            </a:extLst>
          </p:cNvPr>
          <p:cNvSpPr>
            <a:spLocks noGrp="1" noRot="1" noChangeAspect="1" noChangeArrowheads="1" noTextEdit="1"/>
          </p:cNvSpPr>
          <p:nvPr>
            <p:ph type="sldImg"/>
          </p:nvPr>
        </p:nvSpPr>
        <p:spPr>
          <a:ln/>
        </p:spPr>
      </p:sp>
      <p:sp>
        <p:nvSpPr>
          <p:cNvPr id="125956" name="Rectangle 3">
            <a:extLst>
              <a:ext uri="{FF2B5EF4-FFF2-40B4-BE49-F238E27FC236}">
                <a16:creationId xmlns:a16="http://schemas.microsoft.com/office/drawing/2014/main" id="{34C29D98-8D2B-33EA-9AB6-D971EFB16CA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Rectangle 6">
            <a:extLst>
              <a:ext uri="{FF2B5EF4-FFF2-40B4-BE49-F238E27FC236}">
                <a16:creationId xmlns:a16="http://schemas.microsoft.com/office/drawing/2014/main" id="{DBFFC16B-83E3-7BEF-4479-827DE91CE62F}"/>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r>
              <a:rPr lang="en-US" altLang="en-US"/>
              <a:t>Planetary Sciences</a:t>
            </a:r>
          </a:p>
        </p:txBody>
      </p:sp>
      <p:sp>
        <p:nvSpPr>
          <p:cNvPr id="128002" name="Rectangle 7">
            <a:extLst>
              <a:ext uri="{FF2B5EF4-FFF2-40B4-BE49-F238E27FC236}">
                <a16:creationId xmlns:a16="http://schemas.microsoft.com/office/drawing/2014/main" id="{BBD607C5-6F99-8910-6322-E11BD2BF2C5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6A9B50E8-802F-E14A-89F8-FB61EF31FE84}" type="slidenum">
              <a:rPr lang="en-US" altLang="en-US" smtClean="0"/>
              <a:pPr>
                <a:spcBef>
                  <a:spcPct val="0"/>
                </a:spcBef>
              </a:pPr>
              <a:t>45</a:t>
            </a:fld>
            <a:endParaRPr lang="en-US" altLang="en-US"/>
          </a:p>
        </p:txBody>
      </p:sp>
      <p:sp>
        <p:nvSpPr>
          <p:cNvPr id="128003" name="Rectangle 6">
            <a:extLst>
              <a:ext uri="{FF2B5EF4-FFF2-40B4-BE49-F238E27FC236}">
                <a16:creationId xmlns:a16="http://schemas.microsoft.com/office/drawing/2014/main" id="{3C829734-2BFD-058D-CCC1-232AABA00CF4}"/>
              </a:ext>
            </a:extLst>
          </p:cNvPr>
          <p:cNvSpPr txBox="1">
            <a:spLocks noGrp="1"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pPr>
            <a:r>
              <a:rPr lang="en-US" altLang="en-US">
                <a:latin typeface="Arial Rounded MT Bold" panose="020F0704030504030204" pitchFamily="34" charset="77"/>
              </a:rPr>
              <a:t>Planetary Sciences</a:t>
            </a:r>
          </a:p>
        </p:txBody>
      </p:sp>
      <p:sp>
        <p:nvSpPr>
          <p:cNvPr id="128004" name="Rectangle 7">
            <a:extLst>
              <a:ext uri="{FF2B5EF4-FFF2-40B4-BE49-F238E27FC236}">
                <a16:creationId xmlns:a16="http://schemas.microsoft.com/office/drawing/2014/main" id="{11A36231-CCD7-ECF0-5268-0C7142AC3FA7}"/>
              </a:ext>
            </a:extLst>
          </p:cNvPr>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lgn="r" eaLnBrk="1" hangingPunct="1">
              <a:spcBef>
                <a:spcPct val="0"/>
              </a:spcBef>
            </a:pPr>
            <a:fld id="{60270FC1-01BE-3145-B6E2-99861EF5517F}" type="slidenum">
              <a:rPr lang="en-US" altLang="en-US">
                <a:latin typeface="Arial Rounded MT Bold" panose="020F0704030504030204" pitchFamily="34" charset="77"/>
              </a:rPr>
              <a:pPr algn="r" eaLnBrk="1" hangingPunct="1">
                <a:spcBef>
                  <a:spcPct val="0"/>
                </a:spcBef>
              </a:pPr>
              <a:t>45</a:t>
            </a:fld>
            <a:endParaRPr lang="en-US" altLang="en-US">
              <a:latin typeface="Arial Rounded MT Bold" panose="020F0704030504030204" pitchFamily="34" charset="77"/>
            </a:endParaRPr>
          </a:p>
        </p:txBody>
      </p:sp>
      <p:sp>
        <p:nvSpPr>
          <p:cNvPr id="128005" name="Rectangle 2">
            <a:extLst>
              <a:ext uri="{FF2B5EF4-FFF2-40B4-BE49-F238E27FC236}">
                <a16:creationId xmlns:a16="http://schemas.microsoft.com/office/drawing/2014/main" id="{65FF29C5-CFE9-50CA-5F68-CA4BD6A9B424}"/>
              </a:ext>
            </a:extLst>
          </p:cNvPr>
          <p:cNvSpPr>
            <a:spLocks noGrp="1" noRot="1" noChangeAspect="1" noChangeArrowheads="1" noTextEdit="1"/>
          </p:cNvSpPr>
          <p:nvPr>
            <p:ph type="sldImg"/>
          </p:nvPr>
        </p:nvSpPr>
        <p:spPr>
          <a:solidFill>
            <a:srgbClr val="FFFFFF"/>
          </a:solidFill>
          <a:ln/>
        </p:spPr>
      </p:sp>
      <p:sp>
        <p:nvSpPr>
          <p:cNvPr id="128006" name="Rectangle 3">
            <a:extLst>
              <a:ext uri="{FF2B5EF4-FFF2-40B4-BE49-F238E27FC236}">
                <a16:creationId xmlns:a16="http://schemas.microsoft.com/office/drawing/2014/main" id="{65FE50F7-67AD-83E0-7CAA-130836217522}"/>
              </a:ext>
            </a:extLst>
          </p:cNvPr>
          <p:cNvSpPr>
            <a:spLocks noGrp="1" noChangeArrowheads="1"/>
          </p:cNvSpPr>
          <p:nvPr>
            <p:ph type="body" idx="1"/>
          </p:nvPr>
        </p:nvSpPr>
        <p:spPr>
          <a:solidFill>
            <a:srgbClr val="FFFFFF"/>
          </a:solidFill>
          <a:ln>
            <a:solidFill>
              <a:srgbClr val="000000"/>
            </a:solidFill>
          </a:ln>
        </p:spPr>
        <p:txBody>
          <a:bodyPr/>
          <a:lstStyle/>
          <a:p>
            <a:pPr eaLnBrk="1" hangingPunct="1"/>
            <a:r>
              <a:rPr lang="en-US" altLang="en-US">
                <a:latin typeface="Times New Roman" panose="02020603050405020304" pitchFamily="18" charset="0"/>
                <a:ea typeface="ＭＳ Ｐゴシック" panose="020B0600070205080204" pitchFamily="34" charset="-128"/>
              </a:rPr>
              <a:t>“planet” just inside ring and would have orbital period 872 years … turns out to be dust cloud from collision</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Rectangle 6">
            <a:extLst>
              <a:ext uri="{FF2B5EF4-FFF2-40B4-BE49-F238E27FC236}">
                <a16:creationId xmlns:a16="http://schemas.microsoft.com/office/drawing/2014/main" id="{AEE1ED66-1574-4500-1392-56A76F7D9682}"/>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r>
              <a:rPr lang="en-US" altLang="en-US"/>
              <a:t>Planetary Sciences</a:t>
            </a:r>
          </a:p>
        </p:txBody>
      </p:sp>
      <p:sp>
        <p:nvSpPr>
          <p:cNvPr id="142338" name="Rectangle 7">
            <a:extLst>
              <a:ext uri="{FF2B5EF4-FFF2-40B4-BE49-F238E27FC236}">
                <a16:creationId xmlns:a16="http://schemas.microsoft.com/office/drawing/2014/main" id="{BC6D9129-12EC-F86B-135D-FEBC0292A71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CE9DB7F4-AE0B-B444-A9A2-A164CE446298}" type="slidenum">
              <a:rPr lang="en-US" altLang="en-US" smtClean="0"/>
              <a:pPr>
                <a:spcBef>
                  <a:spcPct val="0"/>
                </a:spcBef>
              </a:pPr>
              <a:t>46</a:t>
            </a:fld>
            <a:endParaRPr lang="en-US" altLang="en-US"/>
          </a:p>
        </p:txBody>
      </p:sp>
      <p:sp>
        <p:nvSpPr>
          <p:cNvPr id="142339" name="Rectangle 2">
            <a:extLst>
              <a:ext uri="{FF2B5EF4-FFF2-40B4-BE49-F238E27FC236}">
                <a16:creationId xmlns:a16="http://schemas.microsoft.com/office/drawing/2014/main" id="{5E4C7D6D-2688-1B18-59F8-ED09E2D3D970}"/>
              </a:ext>
            </a:extLst>
          </p:cNvPr>
          <p:cNvSpPr>
            <a:spLocks noGrp="1" noRot="1" noChangeAspect="1" noChangeArrowheads="1" noTextEdit="1"/>
          </p:cNvSpPr>
          <p:nvPr>
            <p:ph type="sldImg"/>
          </p:nvPr>
        </p:nvSpPr>
        <p:spPr>
          <a:ln/>
        </p:spPr>
      </p:sp>
      <p:sp>
        <p:nvSpPr>
          <p:cNvPr id="142340" name="Rectangle 3">
            <a:extLst>
              <a:ext uri="{FF2B5EF4-FFF2-40B4-BE49-F238E27FC236}">
                <a16:creationId xmlns:a16="http://schemas.microsoft.com/office/drawing/2014/main" id="{6728C948-AACB-9AC8-40AA-40BF7D7B9B0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7" name="Rectangle 6">
            <a:extLst>
              <a:ext uri="{FF2B5EF4-FFF2-40B4-BE49-F238E27FC236}">
                <a16:creationId xmlns:a16="http://schemas.microsoft.com/office/drawing/2014/main" id="{8BC7DF6D-73D1-DBEE-8E31-7199931F4AAE}"/>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1" u="none" strike="noStrike" kern="1200" cap="none" spc="0" normalizeH="0" baseline="0" noProof="0">
                <a:ln>
                  <a:noFill/>
                </a:ln>
                <a:solidFill>
                  <a:srgbClr val="000000"/>
                </a:solidFill>
                <a:effectLst/>
                <a:uLnTx/>
                <a:uFillTx/>
                <a:latin typeface="Arial Rounded MT Bold" panose="020F0704030504030204" pitchFamily="34" charset="77"/>
                <a:ea typeface="ＭＳ Ｐゴシック" panose="020B0600070205080204" pitchFamily="34" charset="-128"/>
              </a:rPr>
              <a:t>Planetary Sciences</a:t>
            </a:r>
          </a:p>
        </p:txBody>
      </p:sp>
      <p:sp>
        <p:nvSpPr>
          <p:cNvPr id="178178" name="Rectangle 7">
            <a:extLst>
              <a:ext uri="{FF2B5EF4-FFF2-40B4-BE49-F238E27FC236}">
                <a16:creationId xmlns:a16="http://schemas.microsoft.com/office/drawing/2014/main" id="{FB375A44-1BC3-4E39-7739-E6C24F58382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9EBF89D-F083-5441-A297-B1E2DC0FFB03}" type="slidenum">
              <a:rPr kumimoji="0" lang="en-US" altLang="en-US" sz="1200" b="0" i="1" u="none" strike="noStrike" kern="1200" cap="none" spc="0" normalizeH="0" baseline="0" noProof="0" smtClean="0">
                <a:ln>
                  <a:noFill/>
                </a:ln>
                <a:solidFill>
                  <a:srgbClr val="000000"/>
                </a:solidFill>
                <a:effectLst/>
                <a:uLnTx/>
                <a:uFillTx/>
                <a:latin typeface="Arial Rounded MT Bold" panose="020F0704030504030204" pitchFamily="34" charset="77"/>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altLang="en-US" sz="1200" b="0" i="1" u="none" strike="noStrike" kern="1200" cap="none" spc="0" normalizeH="0" baseline="0" noProof="0">
              <a:ln>
                <a:noFill/>
              </a:ln>
              <a:solidFill>
                <a:srgbClr val="000000"/>
              </a:solidFill>
              <a:effectLst/>
              <a:uLnTx/>
              <a:uFillTx/>
              <a:latin typeface="Arial Rounded MT Bold" panose="020F0704030504030204" pitchFamily="34" charset="77"/>
              <a:ea typeface="ＭＳ Ｐゴシック" panose="020B0600070205080204" pitchFamily="34" charset="-128"/>
              <a:cs typeface="+mn-cs"/>
            </a:endParaRPr>
          </a:p>
        </p:txBody>
      </p:sp>
      <p:sp>
        <p:nvSpPr>
          <p:cNvPr id="178179" name="Rectangle 2">
            <a:extLst>
              <a:ext uri="{FF2B5EF4-FFF2-40B4-BE49-F238E27FC236}">
                <a16:creationId xmlns:a16="http://schemas.microsoft.com/office/drawing/2014/main" id="{6658B800-D9E6-8CE3-A960-DAC07D176110}"/>
              </a:ext>
            </a:extLst>
          </p:cNvPr>
          <p:cNvSpPr>
            <a:spLocks noGrp="1" noRot="1" noChangeAspect="1" noChangeArrowheads="1" noTextEdit="1"/>
          </p:cNvSpPr>
          <p:nvPr>
            <p:ph type="sldImg"/>
          </p:nvPr>
        </p:nvSpPr>
        <p:spPr>
          <a:ln/>
        </p:spPr>
      </p:sp>
      <p:sp>
        <p:nvSpPr>
          <p:cNvPr id="178180" name="Rectangle 3">
            <a:extLst>
              <a:ext uri="{FF2B5EF4-FFF2-40B4-BE49-F238E27FC236}">
                <a16:creationId xmlns:a16="http://schemas.microsoft.com/office/drawing/2014/main" id="{0BA44A55-5E7B-DED0-6C29-01EFDC92D1F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Times New Roman" panose="02020603050405020304" pitchFamily="18" charset="0"/>
                <a:ea typeface="ＭＳ Ｐゴシック" panose="020B0600070205080204" pitchFamily="34" charset="-128"/>
              </a:rPr>
              <a:t>0.05 Earth masses = Mercury</a:t>
            </a:r>
          </a:p>
          <a:p>
            <a:pPr eaLnBrk="1" hangingPunct="1"/>
            <a:r>
              <a:rPr lang="en-US" altLang="en-US">
                <a:latin typeface="Times New Roman" panose="02020603050405020304" pitchFamily="18" charset="0"/>
                <a:ea typeface="ＭＳ Ｐゴシック" panose="020B0600070205080204" pitchFamily="34" charset="-128"/>
              </a:rPr>
              <a:t>Jupiter rotates in 9:56 hours … Saturn 10:42 … Uranus 17:14 … Neptune 16:06</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5" name="Rectangle 6">
            <a:extLst>
              <a:ext uri="{FF2B5EF4-FFF2-40B4-BE49-F238E27FC236}">
                <a16:creationId xmlns:a16="http://schemas.microsoft.com/office/drawing/2014/main" id="{237E9EC4-FE2F-1DF2-E8D6-D8F6762D508C}"/>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1" u="none" strike="noStrike" kern="1200" cap="none" spc="0" normalizeH="0" baseline="0" noProof="0">
                <a:ln>
                  <a:noFill/>
                </a:ln>
                <a:solidFill>
                  <a:srgbClr val="000000"/>
                </a:solidFill>
                <a:effectLst/>
                <a:uLnTx/>
                <a:uFillTx/>
                <a:latin typeface="Arial Rounded MT Bold" panose="020F0704030504030204" pitchFamily="34" charset="77"/>
                <a:ea typeface="ＭＳ Ｐゴシック" panose="020B0600070205080204" pitchFamily="34" charset="-128"/>
              </a:rPr>
              <a:t>Planetary Sciences</a:t>
            </a:r>
          </a:p>
        </p:txBody>
      </p:sp>
      <p:sp>
        <p:nvSpPr>
          <p:cNvPr id="180226" name="Rectangle 7">
            <a:extLst>
              <a:ext uri="{FF2B5EF4-FFF2-40B4-BE49-F238E27FC236}">
                <a16:creationId xmlns:a16="http://schemas.microsoft.com/office/drawing/2014/main" id="{321C672F-ACE3-5874-E4DB-1F9E2CED2F2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334557A-63EA-8249-BB12-F6EB8B87A5B6}" type="slidenum">
              <a:rPr kumimoji="0" lang="en-US" altLang="en-US" sz="1200" b="0" i="1" u="none" strike="noStrike" kern="1200" cap="none" spc="0" normalizeH="0" baseline="0" noProof="0" smtClean="0">
                <a:ln>
                  <a:noFill/>
                </a:ln>
                <a:solidFill>
                  <a:srgbClr val="000000"/>
                </a:solidFill>
                <a:effectLst/>
                <a:uLnTx/>
                <a:uFillTx/>
                <a:latin typeface="Arial Rounded MT Bold" panose="020F0704030504030204" pitchFamily="34" charset="77"/>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altLang="en-US" sz="1200" b="0" i="1" u="none" strike="noStrike" kern="1200" cap="none" spc="0" normalizeH="0" baseline="0" noProof="0">
              <a:ln>
                <a:noFill/>
              </a:ln>
              <a:solidFill>
                <a:srgbClr val="000000"/>
              </a:solidFill>
              <a:effectLst/>
              <a:uLnTx/>
              <a:uFillTx/>
              <a:latin typeface="Arial Rounded MT Bold" panose="020F0704030504030204" pitchFamily="34" charset="77"/>
              <a:ea typeface="ＭＳ Ｐゴシック" panose="020B0600070205080204" pitchFamily="34" charset="-128"/>
              <a:cs typeface="+mn-cs"/>
            </a:endParaRPr>
          </a:p>
        </p:txBody>
      </p:sp>
      <p:sp>
        <p:nvSpPr>
          <p:cNvPr id="180227" name="Rectangle 2">
            <a:extLst>
              <a:ext uri="{FF2B5EF4-FFF2-40B4-BE49-F238E27FC236}">
                <a16:creationId xmlns:a16="http://schemas.microsoft.com/office/drawing/2014/main" id="{C0DD5F6A-6FF5-8784-58AA-F6CA5CE10037}"/>
              </a:ext>
            </a:extLst>
          </p:cNvPr>
          <p:cNvSpPr>
            <a:spLocks noGrp="1" noRot="1" noChangeAspect="1" noChangeArrowheads="1" noTextEdit="1"/>
          </p:cNvSpPr>
          <p:nvPr>
            <p:ph type="sldImg"/>
          </p:nvPr>
        </p:nvSpPr>
        <p:spPr>
          <a:ln/>
        </p:spPr>
      </p:sp>
      <p:sp>
        <p:nvSpPr>
          <p:cNvPr id="180228" name="Rectangle 3">
            <a:extLst>
              <a:ext uri="{FF2B5EF4-FFF2-40B4-BE49-F238E27FC236}">
                <a16:creationId xmlns:a16="http://schemas.microsoft.com/office/drawing/2014/main" id="{F48AFC67-8797-5B48-330C-3DB843617DA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3" name="Rectangle 6">
            <a:extLst>
              <a:ext uri="{FF2B5EF4-FFF2-40B4-BE49-F238E27FC236}">
                <a16:creationId xmlns:a16="http://schemas.microsoft.com/office/drawing/2014/main" id="{9D4EA128-225C-A498-74C3-F3E2AD5F9470}"/>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1" u="none" strike="noStrike" kern="1200" cap="none" spc="0" normalizeH="0" baseline="0" noProof="0">
                <a:ln>
                  <a:noFill/>
                </a:ln>
                <a:solidFill>
                  <a:srgbClr val="000000"/>
                </a:solidFill>
                <a:effectLst/>
                <a:uLnTx/>
                <a:uFillTx/>
                <a:latin typeface="Arial Rounded MT Bold" panose="020F0704030504030204" pitchFamily="34" charset="77"/>
                <a:ea typeface="ＭＳ Ｐゴシック" panose="020B0600070205080204" pitchFamily="34" charset="-128"/>
              </a:rPr>
              <a:t>Planetary Sciences</a:t>
            </a:r>
          </a:p>
        </p:txBody>
      </p:sp>
      <p:sp>
        <p:nvSpPr>
          <p:cNvPr id="182274" name="Rectangle 7">
            <a:extLst>
              <a:ext uri="{FF2B5EF4-FFF2-40B4-BE49-F238E27FC236}">
                <a16:creationId xmlns:a16="http://schemas.microsoft.com/office/drawing/2014/main" id="{25595183-2B74-1127-866D-E274DCABFC7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F8BECE1-B8A5-F04E-B59F-3EAB30965420}" type="slidenum">
              <a:rPr kumimoji="0" lang="en-US" altLang="en-US" sz="1200" b="0" i="1" u="none" strike="noStrike" kern="1200" cap="none" spc="0" normalizeH="0" baseline="0" noProof="0" smtClean="0">
                <a:ln>
                  <a:noFill/>
                </a:ln>
                <a:solidFill>
                  <a:srgbClr val="000000"/>
                </a:solidFill>
                <a:effectLst/>
                <a:uLnTx/>
                <a:uFillTx/>
                <a:latin typeface="Arial Rounded MT Bold" panose="020F0704030504030204" pitchFamily="34" charset="77"/>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altLang="en-US" sz="1200" b="0" i="1" u="none" strike="noStrike" kern="1200" cap="none" spc="0" normalizeH="0" baseline="0" noProof="0">
              <a:ln>
                <a:noFill/>
              </a:ln>
              <a:solidFill>
                <a:srgbClr val="000000"/>
              </a:solidFill>
              <a:effectLst/>
              <a:uLnTx/>
              <a:uFillTx/>
              <a:latin typeface="Arial Rounded MT Bold" panose="020F0704030504030204" pitchFamily="34" charset="77"/>
              <a:ea typeface="ＭＳ Ｐゴシック" panose="020B0600070205080204" pitchFamily="34" charset="-128"/>
              <a:cs typeface="+mn-cs"/>
            </a:endParaRPr>
          </a:p>
        </p:txBody>
      </p:sp>
      <p:sp>
        <p:nvSpPr>
          <p:cNvPr id="182275" name="Rectangle 2">
            <a:extLst>
              <a:ext uri="{FF2B5EF4-FFF2-40B4-BE49-F238E27FC236}">
                <a16:creationId xmlns:a16="http://schemas.microsoft.com/office/drawing/2014/main" id="{BBBB87B8-710C-1FF4-5D8D-D9B6A911F1EF}"/>
              </a:ext>
            </a:extLst>
          </p:cNvPr>
          <p:cNvSpPr>
            <a:spLocks noGrp="1" noRot="1" noChangeAspect="1" noChangeArrowheads="1" noTextEdit="1"/>
          </p:cNvSpPr>
          <p:nvPr>
            <p:ph type="sldImg"/>
          </p:nvPr>
        </p:nvSpPr>
        <p:spPr>
          <a:ln/>
        </p:spPr>
      </p:sp>
      <p:sp>
        <p:nvSpPr>
          <p:cNvPr id="182276" name="Rectangle 3">
            <a:extLst>
              <a:ext uri="{FF2B5EF4-FFF2-40B4-BE49-F238E27FC236}">
                <a16:creationId xmlns:a16="http://schemas.microsoft.com/office/drawing/2014/main" id="{D9F0A404-08AC-950E-EB6D-07C445BA2EF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1" name="Rectangle 6">
            <a:extLst>
              <a:ext uri="{FF2B5EF4-FFF2-40B4-BE49-F238E27FC236}">
                <a16:creationId xmlns:a16="http://schemas.microsoft.com/office/drawing/2014/main" id="{C2B406DA-AF81-5087-8C5B-D42A7504E5FB}"/>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1" u="none" strike="noStrike" kern="1200" cap="none" spc="0" normalizeH="0" baseline="0" noProof="0">
                <a:ln>
                  <a:noFill/>
                </a:ln>
                <a:solidFill>
                  <a:srgbClr val="000000"/>
                </a:solidFill>
                <a:effectLst/>
                <a:uLnTx/>
                <a:uFillTx/>
                <a:latin typeface="Arial Rounded MT Bold" panose="020F0704030504030204" pitchFamily="34" charset="77"/>
                <a:ea typeface="ＭＳ Ｐゴシック" panose="020B0600070205080204" pitchFamily="34" charset="-128"/>
              </a:rPr>
              <a:t>Planetary Sciences</a:t>
            </a:r>
          </a:p>
        </p:txBody>
      </p:sp>
      <p:sp>
        <p:nvSpPr>
          <p:cNvPr id="184322" name="Rectangle 7">
            <a:extLst>
              <a:ext uri="{FF2B5EF4-FFF2-40B4-BE49-F238E27FC236}">
                <a16:creationId xmlns:a16="http://schemas.microsoft.com/office/drawing/2014/main" id="{356AABC8-506F-3429-7969-8E493D6549D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1941A0C-9FA4-2540-8604-04081421B4CE}" type="slidenum">
              <a:rPr kumimoji="0" lang="en-US" altLang="en-US" sz="1200" b="0" i="1" u="none" strike="noStrike" kern="1200" cap="none" spc="0" normalizeH="0" baseline="0" noProof="0" smtClean="0">
                <a:ln>
                  <a:noFill/>
                </a:ln>
                <a:solidFill>
                  <a:srgbClr val="000000"/>
                </a:solidFill>
                <a:effectLst/>
                <a:uLnTx/>
                <a:uFillTx/>
                <a:latin typeface="Arial Rounded MT Bold" panose="020F0704030504030204" pitchFamily="34" charset="77"/>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altLang="en-US" sz="1200" b="0" i="1" u="none" strike="noStrike" kern="1200" cap="none" spc="0" normalizeH="0" baseline="0" noProof="0">
              <a:ln>
                <a:noFill/>
              </a:ln>
              <a:solidFill>
                <a:srgbClr val="000000"/>
              </a:solidFill>
              <a:effectLst/>
              <a:uLnTx/>
              <a:uFillTx/>
              <a:latin typeface="Arial Rounded MT Bold" panose="020F0704030504030204" pitchFamily="34" charset="77"/>
              <a:ea typeface="ＭＳ Ｐゴシック" panose="020B0600070205080204" pitchFamily="34" charset="-128"/>
              <a:cs typeface="+mn-cs"/>
            </a:endParaRPr>
          </a:p>
        </p:txBody>
      </p:sp>
      <p:sp>
        <p:nvSpPr>
          <p:cNvPr id="184323" name="Rectangle 2">
            <a:extLst>
              <a:ext uri="{FF2B5EF4-FFF2-40B4-BE49-F238E27FC236}">
                <a16:creationId xmlns:a16="http://schemas.microsoft.com/office/drawing/2014/main" id="{BD60EE41-E25F-9A9D-D0EA-4C6E8C5136AF}"/>
              </a:ext>
            </a:extLst>
          </p:cNvPr>
          <p:cNvSpPr>
            <a:spLocks noGrp="1" noRot="1" noChangeAspect="1" noChangeArrowheads="1" noTextEdit="1"/>
          </p:cNvSpPr>
          <p:nvPr>
            <p:ph type="sldImg"/>
          </p:nvPr>
        </p:nvSpPr>
        <p:spPr>
          <a:ln/>
        </p:spPr>
      </p:sp>
      <p:sp>
        <p:nvSpPr>
          <p:cNvPr id="184324" name="Rectangle 3">
            <a:extLst>
              <a:ext uri="{FF2B5EF4-FFF2-40B4-BE49-F238E27FC236}">
                <a16:creationId xmlns:a16="http://schemas.microsoft.com/office/drawing/2014/main" id="{1E39800C-FFC4-6463-5957-93D00B055B1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Times New Roman" panose="02020603050405020304" pitchFamily="18" charset="0"/>
                <a:ea typeface="ＭＳ Ｐゴシック" panose="020B0600070205080204" pitchFamily="34" charset="-128"/>
              </a:rPr>
              <a:t>solar UV releases electrons to create Venusian ionosphere, which interacts with solar wind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69" name="Rectangle 6">
            <a:extLst>
              <a:ext uri="{FF2B5EF4-FFF2-40B4-BE49-F238E27FC236}">
                <a16:creationId xmlns:a16="http://schemas.microsoft.com/office/drawing/2014/main" id="{DE75E35C-72EE-F37C-129A-D27D946F9CD9}"/>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1" u="none" strike="noStrike" kern="1200" cap="none" spc="0" normalizeH="0" baseline="0" noProof="0">
                <a:ln>
                  <a:noFill/>
                </a:ln>
                <a:solidFill>
                  <a:srgbClr val="000000"/>
                </a:solidFill>
                <a:effectLst/>
                <a:uLnTx/>
                <a:uFillTx/>
                <a:latin typeface="Arial Rounded MT Bold" panose="020F0704030504030204" pitchFamily="34" charset="77"/>
                <a:ea typeface="ＭＳ Ｐゴシック" panose="020B0600070205080204" pitchFamily="34" charset="-128"/>
              </a:rPr>
              <a:t>Planetary Sciences</a:t>
            </a:r>
          </a:p>
        </p:txBody>
      </p:sp>
      <p:sp>
        <p:nvSpPr>
          <p:cNvPr id="186370" name="Rectangle 7">
            <a:extLst>
              <a:ext uri="{FF2B5EF4-FFF2-40B4-BE49-F238E27FC236}">
                <a16:creationId xmlns:a16="http://schemas.microsoft.com/office/drawing/2014/main" id="{8392C3A6-7B5F-E821-21F1-D65F95BB39E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CF83DA8-815F-6F48-8B0B-26F9E3015DBE}" type="slidenum">
              <a:rPr kumimoji="0" lang="en-US" altLang="en-US" sz="1200" b="0" i="1" u="none" strike="noStrike" kern="1200" cap="none" spc="0" normalizeH="0" baseline="0" noProof="0" smtClean="0">
                <a:ln>
                  <a:noFill/>
                </a:ln>
                <a:solidFill>
                  <a:srgbClr val="000000"/>
                </a:solidFill>
                <a:effectLst/>
                <a:uLnTx/>
                <a:uFillTx/>
                <a:latin typeface="Arial Rounded MT Bold" panose="020F0704030504030204" pitchFamily="34" charset="77"/>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altLang="en-US" sz="1200" b="0" i="1" u="none" strike="noStrike" kern="1200" cap="none" spc="0" normalizeH="0" baseline="0" noProof="0">
              <a:ln>
                <a:noFill/>
              </a:ln>
              <a:solidFill>
                <a:srgbClr val="000000"/>
              </a:solidFill>
              <a:effectLst/>
              <a:uLnTx/>
              <a:uFillTx/>
              <a:latin typeface="Arial Rounded MT Bold" panose="020F0704030504030204" pitchFamily="34" charset="77"/>
              <a:ea typeface="ＭＳ Ｐゴシック" panose="020B0600070205080204" pitchFamily="34" charset="-128"/>
              <a:cs typeface="+mn-cs"/>
            </a:endParaRPr>
          </a:p>
        </p:txBody>
      </p:sp>
      <p:sp>
        <p:nvSpPr>
          <p:cNvPr id="186371" name="Rectangle 2">
            <a:extLst>
              <a:ext uri="{FF2B5EF4-FFF2-40B4-BE49-F238E27FC236}">
                <a16:creationId xmlns:a16="http://schemas.microsoft.com/office/drawing/2014/main" id="{71F8B3CB-4265-CAAB-E929-E3E1F8414B40}"/>
              </a:ext>
            </a:extLst>
          </p:cNvPr>
          <p:cNvSpPr>
            <a:spLocks noGrp="1" noRot="1" noChangeAspect="1" noChangeArrowheads="1" noTextEdit="1"/>
          </p:cNvSpPr>
          <p:nvPr>
            <p:ph type="sldImg"/>
          </p:nvPr>
        </p:nvSpPr>
        <p:spPr>
          <a:ln/>
        </p:spPr>
      </p:sp>
      <p:sp>
        <p:nvSpPr>
          <p:cNvPr id="186372" name="Rectangle 3">
            <a:extLst>
              <a:ext uri="{FF2B5EF4-FFF2-40B4-BE49-F238E27FC236}">
                <a16:creationId xmlns:a16="http://schemas.microsoft.com/office/drawing/2014/main" id="{B26DF3F0-3E95-8BE6-4FE2-39D7EF530C7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2F5FE18E-07C3-C0E8-6B4B-0E8D695C469A}"/>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5D095ED-8F28-A4E4-BD11-44B755C8EDB0}"/>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6" name="Rectangle 6">
            <a:extLst>
              <a:ext uri="{FF2B5EF4-FFF2-40B4-BE49-F238E27FC236}">
                <a16:creationId xmlns:a16="http://schemas.microsoft.com/office/drawing/2014/main" id="{95630272-222B-FFB8-CC2D-B9BD1316061D}"/>
              </a:ext>
            </a:extLst>
          </p:cNvPr>
          <p:cNvSpPr>
            <a:spLocks noGrp="1" noChangeArrowheads="1"/>
          </p:cNvSpPr>
          <p:nvPr>
            <p:ph type="sldNum" sz="quarter" idx="12"/>
          </p:nvPr>
        </p:nvSpPr>
        <p:spPr>
          <a:ln/>
        </p:spPr>
        <p:txBody>
          <a:bodyPr/>
          <a:lstStyle>
            <a:lvl1pPr>
              <a:defRPr/>
            </a:lvl1pPr>
          </a:lstStyle>
          <a:p>
            <a:pPr>
              <a:defRPr/>
            </a:pPr>
            <a:fld id="{DDEAC7E7-B611-9044-A62D-B9331304C3DD}" type="slidenum">
              <a:rPr lang="en-US" altLang="en-US"/>
              <a:pPr>
                <a:defRPr/>
              </a:pPr>
              <a:t>‹#›</a:t>
            </a:fld>
            <a:endParaRPr lang="en-US" altLang="en-US"/>
          </a:p>
        </p:txBody>
      </p:sp>
    </p:spTree>
    <p:extLst>
      <p:ext uri="{BB962C8B-B14F-4D97-AF65-F5344CB8AC3E}">
        <p14:creationId xmlns:p14="http://schemas.microsoft.com/office/powerpoint/2010/main" val="3495360144"/>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0F84C847-E20E-8E50-9C10-8FD4DCF7BA37}"/>
              </a:ext>
            </a:extLst>
          </p:cNvPr>
          <p:cNvSpPr>
            <a:spLocks noGrp="1" noChangeArrowheads="1"/>
          </p:cNvSpPr>
          <p:nvPr>
            <p:ph type="dt" sz="half" idx="10"/>
          </p:nvPr>
        </p:nvSpPr>
        <p:spPr>
          <a:ln/>
        </p:spPr>
        <p:txBody>
          <a:bodyPr/>
          <a:lstStyle>
            <a:lvl1pPr>
              <a:defRPr/>
            </a:lvl1pPr>
          </a:lstStyle>
          <a:p>
            <a:pPr>
              <a:defRPr/>
            </a:pPr>
            <a:fld id="{A42CC15F-9AC1-AA4D-9205-2F73459EE8CE}" type="datetime1">
              <a:rPr lang="en-US" altLang="en-US"/>
              <a:pPr>
                <a:defRPr/>
              </a:pPr>
              <a:t>9/8/26</a:t>
            </a:fld>
            <a:endParaRPr lang="en-US" altLang="en-US"/>
          </a:p>
        </p:txBody>
      </p:sp>
      <p:sp>
        <p:nvSpPr>
          <p:cNvPr id="6" name="Rectangle 5">
            <a:extLst>
              <a:ext uri="{FF2B5EF4-FFF2-40B4-BE49-F238E27FC236}">
                <a16:creationId xmlns:a16="http://schemas.microsoft.com/office/drawing/2014/main" id="{1C9C62A7-E34B-A2B9-AFE3-4875031F629B}"/>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7" name="Rectangle 6">
            <a:extLst>
              <a:ext uri="{FF2B5EF4-FFF2-40B4-BE49-F238E27FC236}">
                <a16:creationId xmlns:a16="http://schemas.microsoft.com/office/drawing/2014/main" id="{A2BDFBF5-BD10-EA6F-39F2-A3330B9C6BB3}"/>
              </a:ext>
            </a:extLst>
          </p:cNvPr>
          <p:cNvSpPr>
            <a:spLocks noGrp="1" noChangeArrowheads="1"/>
          </p:cNvSpPr>
          <p:nvPr>
            <p:ph type="sldNum" sz="quarter" idx="12"/>
          </p:nvPr>
        </p:nvSpPr>
        <p:spPr>
          <a:ln/>
        </p:spPr>
        <p:txBody>
          <a:bodyPr/>
          <a:lstStyle>
            <a:lvl1pPr>
              <a:defRPr/>
            </a:lvl1pPr>
          </a:lstStyle>
          <a:p>
            <a:pPr>
              <a:defRPr/>
            </a:pPr>
            <a:fld id="{840150AB-249C-5E48-B7C2-C1F2C3CFA677}" type="slidenum">
              <a:rPr lang="en-US" altLang="en-US"/>
              <a:pPr>
                <a:defRPr/>
              </a:pPr>
              <a:t>‹#›</a:t>
            </a:fld>
            <a:endParaRPr lang="en-US" altLang="en-US"/>
          </a:p>
        </p:txBody>
      </p:sp>
    </p:spTree>
    <p:extLst>
      <p:ext uri="{BB962C8B-B14F-4D97-AF65-F5344CB8AC3E}">
        <p14:creationId xmlns:p14="http://schemas.microsoft.com/office/powerpoint/2010/main" val="23215149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87DF3705-58EC-D637-7F14-D50C0697DF90}"/>
              </a:ext>
            </a:extLst>
          </p:cNvPr>
          <p:cNvSpPr>
            <a:spLocks noGrp="1" noChangeArrowheads="1"/>
          </p:cNvSpPr>
          <p:nvPr>
            <p:ph type="dt" sz="half" idx="10"/>
          </p:nvPr>
        </p:nvSpPr>
        <p:spPr>
          <a:ln/>
        </p:spPr>
        <p:txBody>
          <a:bodyPr/>
          <a:lstStyle>
            <a:lvl1pPr>
              <a:defRPr/>
            </a:lvl1pPr>
          </a:lstStyle>
          <a:p>
            <a:pPr>
              <a:defRPr/>
            </a:pPr>
            <a:fld id="{87C6F226-BA3E-B44C-9B71-7E60FEBD6382}" type="datetime1">
              <a:rPr lang="en-US" altLang="en-US"/>
              <a:pPr>
                <a:defRPr/>
              </a:pPr>
              <a:t>9/8/26</a:t>
            </a:fld>
            <a:endParaRPr lang="en-US" altLang="en-US"/>
          </a:p>
        </p:txBody>
      </p:sp>
      <p:sp>
        <p:nvSpPr>
          <p:cNvPr id="6" name="Rectangle 5">
            <a:extLst>
              <a:ext uri="{FF2B5EF4-FFF2-40B4-BE49-F238E27FC236}">
                <a16:creationId xmlns:a16="http://schemas.microsoft.com/office/drawing/2014/main" id="{5A3018E2-18B0-473C-185B-15603A3BBC28}"/>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7" name="Rectangle 6">
            <a:extLst>
              <a:ext uri="{FF2B5EF4-FFF2-40B4-BE49-F238E27FC236}">
                <a16:creationId xmlns:a16="http://schemas.microsoft.com/office/drawing/2014/main" id="{688E0666-F5AD-8FD1-1859-73E7C0601AFF}"/>
              </a:ext>
            </a:extLst>
          </p:cNvPr>
          <p:cNvSpPr>
            <a:spLocks noGrp="1" noChangeArrowheads="1"/>
          </p:cNvSpPr>
          <p:nvPr>
            <p:ph type="sldNum" sz="quarter" idx="12"/>
          </p:nvPr>
        </p:nvSpPr>
        <p:spPr>
          <a:ln/>
        </p:spPr>
        <p:txBody>
          <a:bodyPr/>
          <a:lstStyle>
            <a:lvl1pPr>
              <a:defRPr/>
            </a:lvl1pPr>
          </a:lstStyle>
          <a:p>
            <a:pPr>
              <a:defRPr/>
            </a:pPr>
            <a:fld id="{943BFB68-9407-A44D-92BE-655C7760558B}" type="slidenum">
              <a:rPr lang="en-US" altLang="en-US"/>
              <a:pPr>
                <a:defRPr/>
              </a:pPr>
              <a:t>‹#›</a:t>
            </a:fld>
            <a:endParaRPr lang="en-US" altLang="en-US"/>
          </a:p>
        </p:txBody>
      </p:sp>
    </p:spTree>
    <p:extLst>
      <p:ext uri="{BB962C8B-B14F-4D97-AF65-F5344CB8AC3E}">
        <p14:creationId xmlns:p14="http://schemas.microsoft.com/office/powerpoint/2010/main" val="300689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6C532D6-E3E0-85B4-0BEA-71B034AC03F0}"/>
              </a:ext>
            </a:extLst>
          </p:cNvPr>
          <p:cNvSpPr>
            <a:spLocks noGrp="1" noChangeArrowheads="1"/>
          </p:cNvSpPr>
          <p:nvPr>
            <p:ph type="dt" sz="half" idx="10"/>
          </p:nvPr>
        </p:nvSpPr>
        <p:spPr>
          <a:ln/>
        </p:spPr>
        <p:txBody>
          <a:bodyPr/>
          <a:lstStyle>
            <a:lvl1pPr>
              <a:defRPr/>
            </a:lvl1pPr>
          </a:lstStyle>
          <a:p>
            <a:pPr>
              <a:defRPr/>
            </a:pPr>
            <a:fld id="{61BFD878-519A-D541-931E-27959268DB3D}" type="datetime1">
              <a:rPr lang="en-US" altLang="en-US"/>
              <a:pPr>
                <a:defRPr/>
              </a:pPr>
              <a:t>9/8/26</a:t>
            </a:fld>
            <a:endParaRPr lang="en-US" altLang="en-US"/>
          </a:p>
        </p:txBody>
      </p:sp>
      <p:sp>
        <p:nvSpPr>
          <p:cNvPr id="5" name="Rectangle 5">
            <a:extLst>
              <a:ext uri="{FF2B5EF4-FFF2-40B4-BE49-F238E27FC236}">
                <a16:creationId xmlns:a16="http://schemas.microsoft.com/office/drawing/2014/main" id="{4B4E5D91-DD44-07F8-BBAC-189D16194359}"/>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6" name="Rectangle 6">
            <a:extLst>
              <a:ext uri="{FF2B5EF4-FFF2-40B4-BE49-F238E27FC236}">
                <a16:creationId xmlns:a16="http://schemas.microsoft.com/office/drawing/2014/main" id="{FDFADD8C-2C5A-50F2-E705-D737294BDB5D}"/>
              </a:ext>
            </a:extLst>
          </p:cNvPr>
          <p:cNvSpPr>
            <a:spLocks noGrp="1" noChangeArrowheads="1"/>
          </p:cNvSpPr>
          <p:nvPr>
            <p:ph type="sldNum" sz="quarter" idx="12"/>
          </p:nvPr>
        </p:nvSpPr>
        <p:spPr>
          <a:ln/>
        </p:spPr>
        <p:txBody>
          <a:bodyPr/>
          <a:lstStyle>
            <a:lvl1pPr>
              <a:defRPr/>
            </a:lvl1pPr>
          </a:lstStyle>
          <a:p>
            <a:pPr>
              <a:defRPr/>
            </a:pPr>
            <a:fld id="{5FF4FF03-AA6F-5244-9C88-03E89225758D}" type="slidenum">
              <a:rPr lang="en-US" altLang="en-US"/>
              <a:pPr>
                <a:defRPr/>
              </a:pPr>
              <a:t>‹#›</a:t>
            </a:fld>
            <a:endParaRPr lang="en-US" altLang="en-US"/>
          </a:p>
        </p:txBody>
      </p:sp>
    </p:spTree>
    <p:extLst>
      <p:ext uri="{BB962C8B-B14F-4D97-AF65-F5344CB8AC3E}">
        <p14:creationId xmlns:p14="http://schemas.microsoft.com/office/powerpoint/2010/main" val="21724864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38DB961-4452-4352-B613-654522184951}"/>
              </a:ext>
            </a:extLst>
          </p:cNvPr>
          <p:cNvSpPr>
            <a:spLocks noGrp="1" noChangeArrowheads="1"/>
          </p:cNvSpPr>
          <p:nvPr>
            <p:ph type="dt" sz="half" idx="10"/>
          </p:nvPr>
        </p:nvSpPr>
        <p:spPr>
          <a:ln/>
        </p:spPr>
        <p:txBody>
          <a:bodyPr/>
          <a:lstStyle>
            <a:lvl1pPr>
              <a:defRPr/>
            </a:lvl1pPr>
          </a:lstStyle>
          <a:p>
            <a:pPr>
              <a:defRPr/>
            </a:pPr>
            <a:fld id="{E4A71983-42A7-784A-B3B8-6DFF2852ACF0}" type="datetime1">
              <a:rPr lang="en-US" altLang="en-US"/>
              <a:pPr>
                <a:defRPr/>
              </a:pPr>
              <a:t>9/8/26</a:t>
            </a:fld>
            <a:endParaRPr lang="en-US" altLang="en-US"/>
          </a:p>
        </p:txBody>
      </p:sp>
      <p:sp>
        <p:nvSpPr>
          <p:cNvPr id="5" name="Rectangle 5">
            <a:extLst>
              <a:ext uri="{FF2B5EF4-FFF2-40B4-BE49-F238E27FC236}">
                <a16:creationId xmlns:a16="http://schemas.microsoft.com/office/drawing/2014/main" id="{AA9FC4A2-075A-76D5-4A40-744890804FDB}"/>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6" name="Rectangle 6">
            <a:extLst>
              <a:ext uri="{FF2B5EF4-FFF2-40B4-BE49-F238E27FC236}">
                <a16:creationId xmlns:a16="http://schemas.microsoft.com/office/drawing/2014/main" id="{9B19A937-964B-C4ED-ACDE-667A05E66141}"/>
              </a:ext>
            </a:extLst>
          </p:cNvPr>
          <p:cNvSpPr>
            <a:spLocks noGrp="1" noChangeArrowheads="1"/>
          </p:cNvSpPr>
          <p:nvPr>
            <p:ph type="sldNum" sz="quarter" idx="12"/>
          </p:nvPr>
        </p:nvSpPr>
        <p:spPr>
          <a:ln/>
        </p:spPr>
        <p:txBody>
          <a:bodyPr/>
          <a:lstStyle>
            <a:lvl1pPr>
              <a:defRPr/>
            </a:lvl1pPr>
          </a:lstStyle>
          <a:p>
            <a:pPr>
              <a:defRPr/>
            </a:pPr>
            <a:fld id="{00DE4E88-7ADB-8048-BA29-EBC8B10C93E4}" type="slidenum">
              <a:rPr lang="en-US" altLang="en-US"/>
              <a:pPr>
                <a:defRPr/>
              </a:pPr>
              <a:t>‹#›</a:t>
            </a:fld>
            <a:endParaRPr lang="en-US" altLang="en-US"/>
          </a:p>
        </p:txBody>
      </p:sp>
    </p:spTree>
    <p:extLst>
      <p:ext uri="{BB962C8B-B14F-4D97-AF65-F5344CB8AC3E}">
        <p14:creationId xmlns:p14="http://schemas.microsoft.com/office/powerpoint/2010/main" val="21296347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E539393E-5E4C-F32D-6B0A-0291FE32536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8625ADA-DA70-081A-0314-E2658BE602F8}"/>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6" name="Rectangle 6">
            <a:extLst>
              <a:ext uri="{FF2B5EF4-FFF2-40B4-BE49-F238E27FC236}">
                <a16:creationId xmlns:a16="http://schemas.microsoft.com/office/drawing/2014/main" id="{2F6902E7-AFEE-829F-302E-1A72E4D63530}"/>
              </a:ext>
            </a:extLst>
          </p:cNvPr>
          <p:cNvSpPr>
            <a:spLocks noGrp="1" noChangeArrowheads="1"/>
          </p:cNvSpPr>
          <p:nvPr>
            <p:ph type="sldNum" sz="quarter" idx="12"/>
          </p:nvPr>
        </p:nvSpPr>
        <p:spPr>
          <a:ln/>
        </p:spPr>
        <p:txBody>
          <a:bodyPr/>
          <a:lstStyle>
            <a:lvl1pPr>
              <a:defRPr/>
            </a:lvl1pPr>
          </a:lstStyle>
          <a:p>
            <a:pPr>
              <a:defRPr/>
            </a:pPr>
            <a:fld id="{4B5FC1E5-FB23-534F-8184-77BE49B497DD}" type="slidenum">
              <a:rPr lang="en-US" altLang="en-US"/>
              <a:pPr>
                <a:defRPr/>
              </a:pPr>
              <a:t>‹#›</a:t>
            </a:fld>
            <a:endParaRPr lang="en-US" altLang="en-US"/>
          </a:p>
        </p:txBody>
      </p:sp>
    </p:spTree>
    <p:extLst>
      <p:ext uri="{BB962C8B-B14F-4D97-AF65-F5344CB8AC3E}">
        <p14:creationId xmlns:p14="http://schemas.microsoft.com/office/powerpoint/2010/main" val="297918524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40C17A10-6710-A48A-753F-BD7A3641FCB1}"/>
              </a:ext>
            </a:extLst>
          </p:cNvPr>
          <p:cNvSpPr>
            <a:spLocks noGrp="1" noChangeArrowheads="1"/>
          </p:cNvSpPr>
          <p:nvPr>
            <p:ph type="dt" sz="half" idx="10"/>
          </p:nvPr>
        </p:nvSpPr>
        <p:spPr>
          <a:ln/>
        </p:spPr>
        <p:txBody>
          <a:bodyPr/>
          <a:lstStyle>
            <a:lvl1pPr>
              <a:defRPr/>
            </a:lvl1pPr>
          </a:lstStyle>
          <a:p>
            <a:pPr>
              <a:defRPr/>
            </a:pPr>
            <a:fld id="{98546AB6-C596-614C-88A8-3FA6420EDC84}" type="datetime1">
              <a:rPr lang="en-US" altLang="en-US"/>
              <a:pPr>
                <a:defRPr/>
              </a:pPr>
              <a:t>9/8/26</a:t>
            </a:fld>
            <a:endParaRPr lang="en-US" altLang="en-US"/>
          </a:p>
        </p:txBody>
      </p:sp>
      <p:sp>
        <p:nvSpPr>
          <p:cNvPr id="5" name="Rectangle 5">
            <a:extLst>
              <a:ext uri="{FF2B5EF4-FFF2-40B4-BE49-F238E27FC236}">
                <a16:creationId xmlns:a16="http://schemas.microsoft.com/office/drawing/2014/main" id="{3DDE4F4C-1AE7-D17F-5764-9AB28C00FEBD}"/>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6" name="Rectangle 6">
            <a:extLst>
              <a:ext uri="{FF2B5EF4-FFF2-40B4-BE49-F238E27FC236}">
                <a16:creationId xmlns:a16="http://schemas.microsoft.com/office/drawing/2014/main" id="{A8792401-E5C7-3164-1709-5CF80C5C8751}"/>
              </a:ext>
            </a:extLst>
          </p:cNvPr>
          <p:cNvSpPr>
            <a:spLocks noGrp="1" noChangeArrowheads="1"/>
          </p:cNvSpPr>
          <p:nvPr>
            <p:ph type="sldNum" sz="quarter" idx="12"/>
          </p:nvPr>
        </p:nvSpPr>
        <p:spPr>
          <a:ln/>
        </p:spPr>
        <p:txBody>
          <a:bodyPr/>
          <a:lstStyle>
            <a:lvl1pPr>
              <a:defRPr/>
            </a:lvl1pPr>
          </a:lstStyle>
          <a:p>
            <a:pPr>
              <a:defRPr/>
            </a:pPr>
            <a:fld id="{E0BE4747-8C55-D54A-B8AB-AF07C2675059}" type="slidenum">
              <a:rPr lang="en-US" altLang="en-US"/>
              <a:pPr>
                <a:defRPr/>
              </a:pPr>
              <a:t>‹#›</a:t>
            </a:fld>
            <a:endParaRPr lang="en-US" altLang="en-US"/>
          </a:p>
        </p:txBody>
      </p:sp>
    </p:spTree>
    <p:extLst>
      <p:ext uri="{BB962C8B-B14F-4D97-AF65-F5344CB8AC3E}">
        <p14:creationId xmlns:p14="http://schemas.microsoft.com/office/powerpoint/2010/main" val="5574334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E9C2F913-C393-63E3-712F-93300DE2145C}"/>
              </a:ext>
            </a:extLst>
          </p:cNvPr>
          <p:cNvSpPr>
            <a:spLocks noGrp="1" noChangeArrowheads="1"/>
          </p:cNvSpPr>
          <p:nvPr>
            <p:ph type="dt" sz="half" idx="10"/>
          </p:nvPr>
        </p:nvSpPr>
        <p:spPr>
          <a:ln/>
        </p:spPr>
        <p:txBody>
          <a:bodyPr/>
          <a:lstStyle>
            <a:lvl1pPr>
              <a:defRPr/>
            </a:lvl1pPr>
          </a:lstStyle>
          <a:p>
            <a:pPr>
              <a:defRPr/>
            </a:pPr>
            <a:fld id="{4550259B-1C1E-4443-BE6C-B3475267272A}" type="datetime1">
              <a:rPr lang="en-US" altLang="en-US"/>
              <a:pPr>
                <a:defRPr/>
              </a:pPr>
              <a:t>9/8/26</a:t>
            </a:fld>
            <a:endParaRPr lang="en-US" altLang="en-US"/>
          </a:p>
        </p:txBody>
      </p:sp>
      <p:sp>
        <p:nvSpPr>
          <p:cNvPr id="5" name="Rectangle 5">
            <a:extLst>
              <a:ext uri="{FF2B5EF4-FFF2-40B4-BE49-F238E27FC236}">
                <a16:creationId xmlns:a16="http://schemas.microsoft.com/office/drawing/2014/main" id="{BA843490-74A5-63F3-BBC3-702CAADC8F64}"/>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6" name="Rectangle 6">
            <a:extLst>
              <a:ext uri="{FF2B5EF4-FFF2-40B4-BE49-F238E27FC236}">
                <a16:creationId xmlns:a16="http://schemas.microsoft.com/office/drawing/2014/main" id="{F652316E-0B13-1A99-79F3-5EABFECBF583}"/>
              </a:ext>
            </a:extLst>
          </p:cNvPr>
          <p:cNvSpPr>
            <a:spLocks noGrp="1" noChangeArrowheads="1"/>
          </p:cNvSpPr>
          <p:nvPr>
            <p:ph type="sldNum" sz="quarter" idx="12"/>
          </p:nvPr>
        </p:nvSpPr>
        <p:spPr>
          <a:ln/>
        </p:spPr>
        <p:txBody>
          <a:bodyPr/>
          <a:lstStyle>
            <a:lvl1pPr>
              <a:defRPr/>
            </a:lvl1pPr>
          </a:lstStyle>
          <a:p>
            <a:pPr>
              <a:defRPr/>
            </a:pPr>
            <a:fld id="{E1151C26-3651-F34D-9C1B-6859279BC466}" type="slidenum">
              <a:rPr lang="en-US" altLang="en-US"/>
              <a:pPr>
                <a:defRPr/>
              </a:pPr>
              <a:t>‹#›</a:t>
            </a:fld>
            <a:endParaRPr lang="en-US" altLang="en-US"/>
          </a:p>
        </p:txBody>
      </p:sp>
    </p:spTree>
    <p:extLst>
      <p:ext uri="{BB962C8B-B14F-4D97-AF65-F5344CB8AC3E}">
        <p14:creationId xmlns:p14="http://schemas.microsoft.com/office/powerpoint/2010/main" val="38230796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0B7A730A-99EA-AF0A-8582-926AC3A0CD47}"/>
              </a:ext>
            </a:extLst>
          </p:cNvPr>
          <p:cNvSpPr>
            <a:spLocks noGrp="1" noChangeArrowheads="1"/>
          </p:cNvSpPr>
          <p:nvPr>
            <p:ph type="dt" sz="half" idx="10"/>
          </p:nvPr>
        </p:nvSpPr>
        <p:spPr>
          <a:ln/>
        </p:spPr>
        <p:txBody>
          <a:bodyPr/>
          <a:lstStyle>
            <a:lvl1pPr>
              <a:defRPr/>
            </a:lvl1pPr>
          </a:lstStyle>
          <a:p>
            <a:pPr>
              <a:defRPr/>
            </a:pPr>
            <a:fld id="{8480E9ED-6E46-A94B-89EE-D388D1BDFD15}" type="datetime1">
              <a:rPr lang="en-US" altLang="en-US"/>
              <a:pPr>
                <a:defRPr/>
              </a:pPr>
              <a:t>9/8/26</a:t>
            </a:fld>
            <a:endParaRPr lang="en-US" altLang="en-US"/>
          </a:p>
        </p:txBody>
      </p:sp>
      <p:sp>
        <p:nvSpPr>
          <p:cNvPr id="5" name="Rectangle 5">
            <a:extLst>
              <a:ext uri="{FF2B5EF4-FFF2-40B4-BE49-F238E27FC236}">
                <a16:creationId xmlns:a16="http://schemas.microsoft.com/office/drawing/2014/main" id="{A1E34AB9-CBDB-C708-BBF2-748B54D87886}"/>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6" name="Rectangle 6">
            <a:extLst>
              <a:ext uri="{FF2B5EF4-FFF2-40B4-BE49-F238E27FC236}">
                <a16:creationId xmlns:a16="http://schemas.microsoft.com/office/drawing/2014/main" id="{581CA4F8-CD39-0FFF-46EF-C98E2DECD25D}"/>
              </a:ext>
            </a:extLst>
          </p:cNvPr>
          <p:cNvSpPr>
            <a:spLocks noGrp="1" noChangeArrowheads="1"/>
          </p:cNvSpPr>
          <p:nvPr>
            <p:ph type="sldNum" sz="quarter" idx="12"/>
          </p:nvPr>
        </p:nvSpPr>
        <p:spPr>
          <a:ln/>
        </p:spPr>
        <p:txBody>
          <a:bodyPr/>
          <a:lstStyle>
            <a:lvl1pPr>
              <a:defRPr/>
            </a:lvl1pPr>
          </a:lstStyle>
          <a:p>
            <a:pPr>
              <a:defRPr/>
            </a:pPr>
            <a:fld id="{6F42A40A-DE2E-D747-ADF3-CE9B6C4B2D64}" type="slidenum">
              <a:rPr lang="en-US" altLang="en-US"/>
              <a:pPr>
                <a:defRPr/>
              </a:pPr>
              <a:t>‹#›</a:t>
            </a:fld>
            <a:endParaRPr lang="en-US" altLang="en-US"/>
          </a:p>
        </p:txBody>
      </p:sp>
    </p:spTree>
    <p:extLst>
      <p:ext uri="{BB962C8B-B14F-4D97-AF65-F5344CB8AC3E}">
        <p14:creationId xmlns:p14="http://schemas.microsoft.com/office/powerpoint/2010/main" val="19424732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50582D23-3327-51F8-A1E8-288A3C69427C}"/>
              </a:ext>
            </a:extLst>
          </p:cNvPr>
          <p:cNvSpPr>
            <a:spLocks noGrp="1" noChangeArrowheads="1"/>
          </p:cNvSpPr>
          <p:nvPr>
            <p:ph type="dt" sz="half" idx="10"/>
          </p:nvPr>
        </p:nvSpPr>
        <p:spPr>
          <a:ln/>
        </p:spPr>
        <p:txBody>
          <a:bodyPr/>
          <a:lstStyle>
            <a:lvl1pPr>
              <a:defRPr/>
            </a:lvl1pPr>
          </a:lstStyle>
          <a:p>
            <a:pPr>
              <a:defRPr/>
            </a:pPr>
            <a:fld id="{46E16A35-9BD2-CB41-88DC-62AEEE139E83}" type="datetime1">
              <a:rPr lang="en-US" altLang="en-US"/>
              <a:pPr>
                <a:defRPr/>
              </a:pPr>
              <a:t>9/8/26</a:t>
            </a:fld>
            <a:endParaRPr lang="en-US" altLang="en-US"/>
          </a:p>
        </p:txBody>
      </p:sp>
      <p:sp>
        <p:nvSpPr>
          <p:cNvPr id="6" name="Rectangle 5">
            <a:extLst>
              <a:ext uri="{FF2B5EF4-FFF2-40B4-BE49-F238E27FC236}">
                <a16:creationId xmlns:a16="http://schemas.microsoft.com/office/drawing/2014/main" id="{6C45D305-C791-493B-89BF-1C90E3E5A0A6}"/>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7" name="Rectangle 6">
            <a:extLst>
              <a:ext uri="{FF2B5EF4-FFF2-40B4-BE49-F238E27FC236}">
                <a16:creationId xmlns:a16="http://schemas.microsoft.com/office/drawing/2014/main" id="{F6753884-BED1-5EF1-45CF-1A6A35E38CCD}"/>
              </a:ext>
            </a:extLst>
          </p:cNvPr>
          <p:cNvSpPr>
            <a:spLocks noGrp="1" noChangeArrowheads="1"/>
          </p:cNvSpPr>
          <p:nvPr>
            <p:ph type="sldNum" sz="quarter" idx="12"/>
          </p:nvPr>
        </p:nvSpPr>
        <p:spPr>
          <a:ln/>
        </p:spPr>
        <p:txBody>
          <a:bodyPr/>
          <a:lstStyle>
            <a:lvl1pPr>
              <a:defRPr/>
            </a:lvl1pPr>
          </a:lstStyle>
          <a:p>
            <a:pPr>
              <a:defRPr/>
            </a:pPr>
            <a:fld id="{E9FE712D-818A-434E-875E-4973AAA33AF3}" type="slidenum">
              <a:rPr lang="en-US" altLang="en-US"/>
              <a:pPr>
                <a:defRPr/>
              </a:pPr>
              <a:t>‹#›</a:t>
            </a:fld>
            <a:endParaRPr lang="en-US" altLang="en-US"/>
          </a:p>
        </p:txBody>
      </p:sp>
    </p:spTree>
    <p:extLst>
      <p:ext uri="{BB962C8B-B14F-4D97-AF65-F5344CB8AC3E}">
        <p14:creationId xmlns:p14="http://schemas.microsoft.com/office/powerpoint/2010/main" val="16305312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4F8745BD-7C7E-6432-9049-CC9BA552A8B6}"/>
              </a:ext>
            </a:extLst>
          </p:cNvPr>
          <p:cNvSpPr>
            <a:spLocks noGrp="1" noChangeArrowheads="1"/>
          </p:cNvSpPr>
          <p:nvPr>
            <p:ph type="dt" sz="half" idx="10"/>
          </p:nvPr>
        </p:nvSpPr>
        <p:spPr>
          <a:ln/>
        </p:spPr>
        <p:txBody>
          <a:bodyPr/>
          <a:lstStyle>
            <a:lvl1pPr>
              <a:defRPr/>
            </a:lvl1pPr>
          </a:lstStyle>
          <a:p>
            <a:pPr>
              <a:defRPr/>
            </a:pPr>
            <a:fld id="{0173E9E7-B0F3-9F41-9E8D-3DF8742CD8EE}" type="datetime1">
              <a:rPr lang="en-US" altLang="en-US"/>
              <a:pPr>
                <a:defRPr/>
              </a:pPr>
              <a:t>9/8/26</a:t>
            </a:fld>
            <a:endParaRPr lang="en-US" altLang="en-US"/>
          </a:p>
        </p:txBody>
      </p:sp>
      <p:sp>
        <p:nvSpPr>
          <p:cNvPr id="8" name="Rectangle 5">
            <a:extLst>
              <a:ext uri="{FF2B5EF4-FFF2-40B4-BE49-F238E27FC236}">
                <a16:creationId xmlns:a16="http://schemas.microsoft.com/office/drawing/2014/main" id="{C7086A73-DB9E-1A88-2118-EF2C549C9E24}"/>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9" name="Rectangle 6">
            <a:extLst>
              <a:ext uri="{FF2B5EF4-FFF2-40B4-BE49-F238E27FC236}">
                <a16:creationId xmlns:a16="http://schemas.microsoft.com/office/drawing/2014/main" id="{FDD3E929-80F5-278D-E028-BBD6957B4B2D}"/>
              </a:ext>
            </a:extLst>
          </p:cNvPr>
          <p:cNvSpPr>
            <a:spLocks noGrp="1" noChangeArrowheads="1"/>
          </p:cNvSpPr>
          <p:nvPr>
            <p:ph type="sldNum" sz="quarter" idx="12"/>
          </p:nvPr>
        </p:nvSpPr>
        <p:spPr>
          <a:ln/>
        </p:spPr>
        <p:txBody>
          <a:bodyPr/>
          <a:lstStyle>
            <a:lvl1pPr>
              <a:defRPr/>
            </a:lvl1pPr>
          </a:lstStyle>
          <a:p>
            <a:pPr>
              <a:defRPr/>
            </a:pPr>
            <a:fld id="{C76EE49D-7B1F-0E4C-8225-80DF4C3F6741}" type="slidenum">
              <a:rPr lang="en-US" altLang="en-US"/>
              <a:pPr>
                <a:defRPr/>
              </a:pPr>
              <a:t>‹#›</a:t>
            </a:fld>
            <a:endParaRPr lang="en-US" altLang="en-US"/>
          </a:p>
        </p:txBody>
      </p:sp>
    </p:spTree>
    <p:extLst>
      <p:ext uri="{BB962C8B-B14F-4D97-AF65-F5344CB8AC3E}">
        <p14:creationId xmlns:p14="http://schemas.microsoft.com/office/powerpoint/2010/main" val="31715179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A4F0AB34-4A41-EF1B-99E2-E0923988CF97}"/>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7DB66D49-D4D1-F84C-4078-94B91D43621C}"/>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4" name="Rectangle 6">
            <a:extLst>
              <a:ext uri="{FF2B5EF4-FFF2-40B4-BE49-F238E27FC236}">
                <a16:creationId xmlns:a16="http://schemas.microsoft.com/office/drawing/2014/main" id="{90E6AB1F-C267-557A-D545-01D095D681DE}"/>
              </a:ext>
            </a:extLst>
          </p:cNvPr>
          <p:cNvSpPr>
            <a:spLocks noGrp="1" noChangeArrowheads="1"/>
          </p:cNvSpPr>
          <p:nvPr>
            <p:ph type="sldNum" sz="quarter" idx="12"/>
          </p:nvPr>
        </p:nvSpPr>
        <p:spPr>
          <a:ln/>
        </p:spPr>
        <p:txBody>
          <a:bodyPr/>
          <a:lstStyle>
            <a:lvl1pPr>
              <a:defRPr/>
            </a:lvl1pPr>
          </a:lstStyle>
          <a:p>
            <a:pPr>
              <a:defRPr/>
            </a:pPr>
            <a:fld id="{A3C0F764-85CB-4A48-9D61-2F467FE0A63D}" type="slidenum">
              <a:rPr lang="en-US" altLang="en-US"/>
              <a:pPr>
                <a:defRPr/>
              </a:pPr>
              <a:t>‹#›</a:t>
            </a:fld>
            <a:endParaRPr lang="en-US" altLang="en-US"/>
          </a:p>
        </p:txBody>
      </p:sp>
    </p:spTree>
    <p:extLst>
      <p:ext uri="{BB962C8B-B14F-4D97-AF65-F5344CB8AC3E}">
        <p14:creationId xmlns:p14="http://schemas.microsoft.com/office/powerpoint/2010/main" val="2187469370"/>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0AB95654-D72A-C832-780C-3F7BF7C12A26}"/>
              </a:ext>
            </a:extLst>
          </p:cNvPr>
          <p:cNvSpPr>
            <a:spLocks noGrp="1" noChangeArrowheads="1"/>
          </p:cNvSpPr>
          <p:nvPr>
            <p:ph type="dt" sz="half" idx="10"/>
          </p:nvPr>
        </p:nvSpPr>
        <p:spPr>
          <a:ln/>
        </p:spPr>
        <p:txBody>
          <a:bodyPr/>
          <a:lstStyle>
            <a:lvl1pPr>
              <a:defRPr/>
            </a:lvl1pPr>
          </a:lstStyle>
          <a:p>
            <a:pPr>
              <a:defRPr/>
            </a:pPr>
            <a:fld id="{61897BF4-96F9-434F-BC28-1165CC181E3A}" type="datetime1">
              <a:rPr lang="en-US" altLang="en-US"/>
              <a:pPr>
                <a:defRPr/>
              </a:pPr>
              <a:t>9/8/26</a:t>
            </a:fld>
            <a:endParaRPr lang="en-US" altLang="en-US"/>
          </a:p>
        </p:txBody>
      </p:sp>
      <p:sp>
        <p:nvSpPr>
          <p:cNvPr id="4" name="Rectangle 5">
            <a:extLst>
              <a:ext uri="{FF2B5EF4-FFF2-40B4-BE49-F238E27FC236}">
                <a16:creationId xmlns:a16="http://schemas.microsoft.com/office/drawing/2014/main" id="{C73D90C0-EDEF-83DD-BD0D-5D6FEFD98638}"/>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5" name="Rectangle 6">
            <a:extLst>
              <a:ext uri="{FF2B5EF4-FFF2-40B4-BE49-F238E27FC236}">
                <a16:creationId xmlns:a16="http://schemas.microsoft.com/office/drawing/2014/main" id="{66375F20-BB83-E520-6E61-A94B34249808}"/>
              </a:ext>
            </a:extLst>
          </p:cNvPr>
          <p:cNvSpPr>
            <a:spLocks noGrp="1" noChangeArrowheads="1"/>
          </p:cNvSpPr>
          <p:nvPr>
            <p:ph type="sldNum" sz="quarter" idx="12"/>
          </p:nvPr>
        </p:nvSpPr>
        <p:spPr>
          <a:ln/>
        </p:spPr>
        <p:txBody>
          <a:bodyPr/>
          <a:lstStyle>
            <a:lvl1pPr>
              <a:defRPr/>
            </a:lvl1pPr>
          </a:lstStyle>
          <a:p>
            <a:pPr>
              <a:defRPr/>
            </a:pPr>
            <a:fld id="{180EB0AC-F5D0-9040-AE26-AE2FAB39254A}" type="slidenum">
              <a:rPr lang="en-US" altLang="en-US"/>
              <a:pPr>
                <a:defRPr/>
              </a:pPr>
              <a:t>‹#›</a:t>
            </a:fld>
            <a:endParaRPr lang="en-US" altLang="en-US"/>
          </a:p>
        </p:txBody>
      </p:sp>
    </p:spTree>
    <p:extLst>
      <p:ext uri="{BB962C8B-B14F-4D97-AF65-F5344CB8AC3E}">
        <p14:creationId xmlns:p14="http://schemas.microsoft.com/office/powerpoint/2010/main" val="10532476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58A81AA1-25E6-CC90-FAC1-6DDB7DE14176}"/>
              </a:ext>
            </a:extLst>
          </p:cNvPr>
          <p:cNvSpPr>
            <a:spLocks noGrp="1" noChangeArrowheads="1"/>
          </p:cNvSpPr>
          <p:nvPr>
            <p:ph type="dt" sz="half" idx="10"/>
          </p:nvPr>
        </p:nvSpPr>
        <p:spPr>
          <a:ln/>
        </p:spPr>
        <p:txBody>
          <a:bodyPr/>
          <a:lstStyle>
            <a:lvl1pPr>
              <a:defRPr/>
            </a:lvl1pPr>
          </a:lstStyle>
          <a:p>
            <a:pPr>
              <a:defRPr/>
            </a:pPr>
            <a:fld id="{9F8C0F70-6960-304C-8947-74B12B9D5AB6}" type="datetime1">
              <a:rPr lang="en-US" altLang="en-US"/>
              <a:pPr>
                <a:defRPr/>
              </a:pPr>
              <a:t>9/8/26</a:t>
            </a:fld>
            <a:endParaRPr lang="en-US" altLang="en-US"/>
          </a:p>
        </p:txBody>
      </p:sp>
      <p:sp>
        <p:nvSpPr>
          <p:cNvPr id="3" name="Rectangle 5">
            <a:extLst>
              <a:ext uri="{FF2B5EF4-FFF2-40B4-BE49-F238E27FC236}">
                <a16:creationId xmlns:a16="http://schemas.microsoft.com/office/drawing/2014/main" id="{4CC0E65B-3166-2D94-FC76-E06FAFC86416}"/>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4" name="Rectangle 6">
            <a:extLst>
              <a:ext uri="{FF2B5EF4-FFF2-40B4-BE49-F238E27FC236}">
                <a16:creationId xmlns:a16="http://schemas.microsoft.com/office/drawing/2014/main" id="{E12DA769-E21B-0C31-784E-FC4F33546F27}"/>
              </a:ext>
            </a:extLst>
          </p:cNvPr>
          <p:cNvSpPr>
            <a:spLocks noGrp="1" noChangeArrowheads="1"/>
          </p:cNvSpPr>
          <p:nvPr>
            <p:ph type="sldNum" sz="quarter" idx="12"/>
          </p:nvPr>
        </p:nvSpPr>
        <p:spPr>
          <a:ln/>
        </p:spPr>
        <p:txBody>
          <a:bodyPr/>
          <a:lstStyle>
            <a:lvl1pPr>
              <a:defRPr/>
            </a:lvl1pPr>
          </a:lstStyle>
          <a:p>
            <a:pPr>
              <a:defRPr/>
            </a:pPr>
            <a:fld id="{9E7F37C5-8D5D-F141-95E9-F02F352DAF17}" type="slidenum">
              <a:rPr lang="en-US" altLang="en-US"/>
              <a:pPr>
                <a:defRPr/>
              </a:pPr>
              <a:t>‹#›</a:t>
            </a:fld>
            <a:endParaRPr lang="en-US" altLang="en-US"/>
          </a:p>
        </p:txBody>
      </p:sp>
    </p:spTree>
    <p:extLst>
      <p:ext uri="{BB962C8B-B14F-4D97-AF65-F5344CB8AC3E}">
        <p14:creationId xmlns:p14="http://schemas.microsoft.com/office/powerpoint/2010/main" val="38886626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6FCD7A0A-5E96-07A5-940D-BD6844214535}"/>
              </a:ext>
            </a:extLst>
          </p:cNvPr>
          <p:cNvSpPr>
            <a:spLocks noGrp="1" noChangeArrowheads="1"/>
          </p:cNvSpPr>
          <p:nvPr>
            <p:ph type="dt" sz="half" idx="10"/>
          </p:nvPr>
        </p:nvSpPr>
        <p:spPr>
          <a:ln/>
        </p:spPr>
        <p:txBody>
          <a:bodyPr/>
          <a:lstStyle>
            <a:lvl1pPr>
              <a:defRPr/>
            </a:lvl1pPr>
          </a:lstStyle>
          <a:p>
            <a:pPr>
              <a:defRPr/>
            </a:pPr>
            <a:fld id="{99DA97FB-0774-DC4C-A35E-1FA7C887106F}" type="datetime1">
              <a:rPr lang="en-US" altLang="en-US"/>
              <a:pPr>
                <a:defRPr/>
              </a:pPr>
              <a:t>9/8/26</a:t>
            </a:fld>
            <a:endParaRPr lang="en-US" altLang="en-US"/>
          </a:p>
        </p:txBody>
      </p:sp>
      <p:sp>
        <p:nvSpPr>
          <p:cNvPr id="6" name="Rectangle 5">
            <a:extLst>
              <a:ext uri="{FF2B5EF4-FFF2-40B4-BE49-F238E27FC236}">
                <a16:creationId xmlns:a16="http://schemas.microsoft.com/office/drawing/2014/main" id="{A6F611A6-BCBF-48C3-D559-62C90C6D8618}"/>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7" name="Rectangle 6">
            <a:extLst>
              <a:ext uri="{FF2B5EF4-FFF2-40B4-BE49-F238E27FC236}">
                <a16:creationId xmlns:a16="http://schemas.microsoft.com/office/drawing/2014/main" id="{CC84DF73-8E49-85F8-015E-DEB913625EDE}"/>
              </a:ext>
            </a:extLst>
          </p:cNvPr>
          <p:cNvSpPr>
            <a:spLocks noGrp="1" noChangeArrowheads="1"/>
          </p:cNvSpPr>
          <p:nvPr>
            <p:ph type="sldNum" sz="quarter" idx="12"/>
          </p:nvPr>
        </p:nvSpPr>
        <p:spPr>
          <a:ln/>
        </p:spPr>
        <p:txBody>
          <a:bodyPr/>
          <a:lstStyle>
            <a:lvl1pPr>
              <a:defRPr/>
            </a:lvl1pPr>
          </a:lstStyle>
          <a:p>
            <a:pPr>
              <a:defRPr/>
            </a:pPr>
            <a:fld id="{AFC57C05-1124-8E47-9A8D-3851BF9A9BD0}" type="slidenum">
              <a:rPr lang="en-US" altLang="en-US"/>
              <a:pPr>
                <a:defRPr/>
              </a:pPr>
              <a:t>‹#›</a:t>
            </a:fld>
            <a:endParaRPr lang="en-US" altLang="en-US"/>
          </a:p>
        </p:txBody>
      </p:sp>
    </p:spTree>
    <p:extLst>
      <p:ext uri="{BB962C8B-B14F-4D97-AF65-F5344CB8AC3E}">
        <p14:creationId xmlns:p14="http://schemas.microsoft.com/office/powerpoint/2010/main" val="29425318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9E11F8D5-9F8E-D6EA-B04C-D27E8786AD08}"/>
              </a:ext>
            </a:extLst>
          </p:cNvPr>
          <p:cNvSpPr>
            <a:spLocks noGrp="1" noChangeArrowheads="1"/>
          </p:cNvSpPr>
          <p:nvPr>
            <p:ph type="dt" sz="half" idx="10"/>
          </p:nvPr>
        </p:nvSpPr>
        <p:spPr>
          <a:ln/>
        </p:spPr>
        <p:txBody>
          <a:bodyPr/>
          <a:lstStyle>
            <a:lvl1pPr>
              <a:defRPr/>
            </a:lvl1pPr>
          </a:lstStyle>
          <a:p>
            <a:pPr>
              <a:defRPr/>
            </a:pPr>
            <a:fld id="{61D0BFD4-EB07-4E44-BF1A-81B69C1FD588}" type="datetime1">
              <a:rPr lang="en-US" altLang="en-US"/>
              <a:pPr>
                <a:defRPr/>
              </a:pPr>
              <a:t>9/8/26</a:t>
            </a:fld>
            <a:endParaRPr lang="en-US" altLang="en-US"/>
          </a:p>
        </p:txBody>
      </p:sp>
      <p:sp>
        <p:nvSpPr>
          <p:cNvPr id="6" name="Rectangle 5">
            <a:extLst>
              <a:ext uri="{FF2B5EF4-FFF2-40B4-BE49-F238E27FC236}">
                <a16:creationId xmlns:a16="http://schemas.microsoft.com/office/drawing/2014/main" id="{F0907021-78E8-10A4-DD7E-73E7E689931D}"/>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7" name="Rectangle 6">
            <a:extLst>
              <a:ext uri="{FF2B5EF4-FFF2-40B4-BE49-F238E27FC236}">
                <a16:creationId xmlns:a16="http://schemas.microsoft.com/office/drawing/2014/main" id="{43ABD6C2-618F-C6F4-22CB-4D1664979601}"/>
              </a:ext>
            </a:extLst>
          </p:cNvPr>
          <p:cNvSpPr>
            <a:spLocks noGrp="1" noChangeArrowheads="1"/>
          </p:cNvSpPr>
          <p:nvPr>
            <p:ph type="sldNum" sz="quarter" idx="12"/>
          </p:nvPr>
        </p:nvSpPr>
        <p:spPr>
          <a:ln/>
        </p:spPr>
        <p:txBody>
          <a:bodyPr/>
          <a:lstStyle>
            <a:lvl1pPr>
              <a:defRPr/>
            </a:lvl1pPr>
          </a:lstStyle>
          <a:p>
            <a:pPr>
              <a:defRPr/>
            </a:pPr>
            <a:fld id="{928823AF-DF3C-D549-B628-5EEC665E931A}" type="slidenum">
              <a:rPr lang="en-US" altLang="en-US"/>
              <a:pPr>
                <a:defRPr/>
              </a:pPr>
              <a:t>‹#›</a:t>
            </a:fld>
            <a:endParaRPr lang="en-US" altLang="en-US"/>
          </a:p>
        </p:txBody>
      </p:sp>
    </p:spTree>
    <p:extLst>
      <p:ext uri="{BB962C8B-B14F-4D97-AF65-F5344CB8AC3E}">
        <p14:creationId xmlns:p14="http://schemas.microsoft.com/office/powerpoint/2010/main" val="31133925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CDFF644E-ED60-04DB-1E64-13C91C180965}"/>
              </a:ext>
            </a:extLst>
          </p:cNvPr>
          <p:cNvSpPr>
            <a:spLocks noGrp="1" noChangeArrowheads="1"/>
          </p:cNvSpPr>
          <p:nvPr>
            <p:ph type="dt" sz="half" idx="10"/>
          </p:nvPr>
        </p:nvSpPr>
        <p:spPr>
          <a:ln/>
        </p:spPr>
        <p:txBody>
          <a:bodyPr/>
          <a:lstStyle>
            <a:lvl1pPr>
              <a:defRPr/>
            </a:lvl1pPr>
          </a:lstStyle>
          <a:p>
            <a:pPr>
              <a:defRPr/>
            </a:pPr>
            <a:fld id="{CCE6C6CE-44E1-6945-8676-137FCAD52A31}" type="datetime1">
              <a:rPr lang="en-US" altLang="en-US"/>
              <a:pPr>
                <a:defRPr/>
              </a:pPr>
              <a:t>9/8/26</a:t>
            </a:fld>
            <a:endParaRPr lang="en-US" altLang="en-US"/>
          </a:p>
        </p:txBody>
      </p:sp>
      <p:sp>
        <p:nvSpPr>
          <p:cNvPr id="5" name="Rectangle 5">
            <a:extLst>
              <a:ext uri="{FF2B5EF4-FFF2-40B4-BE49-F238E27FC236}">
                <a16:creationId xmlns:a16="http://schemas.microsoft.com/office/drawing/2014/main" id="{8E381B27-181C-35B8-9381-856227F4EA67}"/>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6" name="Rectangle 6">
            <a:extLst>
              <a:ext uri="{FF2B5EF4-FFF2-40B4-BE49-F238E27FC236}">
                <a16:creationId xmlns:a16="http://schemas.microsoft.com/office/drawing/2014/main" id="{8494B490-A9BD-354D-F0BE-94AC221D28D4}"/>
              </a:ext>
            </a:extLst>
          </p:cNvPr>
          <p:cNvSpPr>
            <a:spLocks noGrp="1" noChangeArrowheads="1"/>
          </p:cNvSpPr>
          <p:nvPr>
            <p:ph type="sldNum" sz="quarter" idx="12"/>
          </p:nvPr>
        </p:nvSpPr>
        <p:spPr>
          <a:ln/>
        </p:spPr>
        <p:txBody>
          <a:bodyPr/>
          <a:lstStyle>
            <a:lvl1pPr>
              <a:defRPr/>
            </a:lvl1pPr>
          </a:lstStyle>
          <a:p>
            <a:pPr>
              <a:defRPr/>
            </a:pPr>
            <a:fld id="{9D39DB62-62A2-9F4C-AA9E-C1F09C85A83C}" type="slidenum">
              <a:rPr lang="en-US" altLang="en-US"/>
              <a:pPr>
                <a:defRPr/>
              </a:pPr>
              <a:t>‹#›</a:t>
            </a:fld>
            <a:endParaRPr lang="en-US" altLang="en-US"/>
          </a:p>
        </p:txBody>
      </p:sp>
    </p:spTree>
    <p:extLst>
      <p:ext uri="{BB962C8B-B14F-4D97-AF65-F5344CB8AC3E}">
        <p14:creationId xmlns:p14="http://schemas.microsoft.com/office/powerpoint/2010/main" val="41686181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74B0C8CB-D4D2-C3B6-A521-88A30CCBE9E1}"/>
              </a:ext>
            </a:extLst>
          </p:cNvPr>
          <p:cNvSpPr>
            <a:spLocks noGrp="1" noChangeArrowheads="1"/>
          </p:cNvSpPr>
          <p:nvPr>
            <p:ph type="dt" sz="half" idx="10"/>
          </p:nvPr>
        </p:nvSpPr>
        <p:spPr>
          <a:ln/>
        </p:spPr>
        <p:txBody>
          <a:bodyPr/>
          <a:lstStyle>
            <a:lvl1pPr>
              <a:defRPr/>
            </a:lvl1pPr>
          </a:lstStyle>
          <a:p>
            <a:pPr>
              <a:defRPr/>
            </a:pPr>
            <a:fld id="{1DFAF267-735E-504B-93DA-56DF92E276CB}" type="datetime1">
              <a:rPr lang="en-US" altLang="en-US"/>
              <a:pPr>
                <a:defRPr/>
              </a:pPr>
              <a:t>9/8/26</a:t>
            </a:fld>
            <a:endParaRPr lang="en-US" altLang="en-US"/>
          </a:p>
        </p:txBody>
      </p:sp>
      <p:sp>
        <p:nvSpPr>
          <p:cNvPr id="5" name="Rectangle 5">
            <a:extLst>
              <a:ext uri="{FF2B5EF4-FFF2-40B4-BE49-F238E27FC236}">
                <a16:creationId xmlns:a16="http://schemas.microsoft.com/office/drawing/2014/main" id="{2E14C9B3-0F51-5B7B-975F-14563AC726C1}"/>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6" name="Rectangle 6">
            <a:extLst>
              <a:ext uri="{FF2B5EF4-FFF2-40B4-BE49-F238E27FC236}">
                <a16:creationId xmlns:a16="http://schemas.microsoft.com/office/drawing/2014/main" id="{4751AA2D-04BF-4194-4165-638E9E6FF63E}"/>
              </a:ext>
            </a:extLst>
          </p:cNvPr>
          <p:cNvSpPr>
            <a:spLocks noGrp="1" noChangeArrowheads="1"/>
          </p:cNvSpPr>
          <p:nvPr>
            <p:ph type="sldNum" sz="quarter" idx="12"/>
          </p:nvPr>
        </p:nvSpPr>
        <p:spPr>
          <a:ln/>
        </p:spPr>
        <p:txBody>
          <a:bodyPr/>
          <a:lstStyle>
            <a:lvl1pPr>
              <a:defRPr/>
            </a:lvl1pPr>
          </a:lstStyle>
          <a:p>
            <a:pPr>
              <a:defRPr/>
            </a:pPr>
            <a:fld id="{2B4B71D1-5E06-1848-8052-8B26590809B3}" type="slidenum">
              <a:rPr lang="en-US" altLang="en-US"/>
              <a:pPr>
                <a:defRPr/>
              </a:pPr>
              <a:t>‹#›</a:t>
            </a:fld>
            <a:endParaRPr lang="en-US" altLang="en-US"/>
          </a:p>
        </p:txBody>
      </p:sp>
    </p:spTree>
    <p:extLst>
      <p:ext uri="{BB962C8B-B14F-4D97-AF65-F5344CB8AC3E}">
        <p14:creationId xmlns:p14="http://schemas.microsoft.com/office/powerpoint/2010/main" val="13329740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43017C88-A6EF-D92C-1C10-BEAE65A93A57}"/>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A3A877BB-EB11-F8CF-6DE8-35A49F21099D}"/>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6" name="Rectangle 6">
            <a:extLst>
              <a:ext uri="{FF2B5EF4-FFF2-40B4-BE49-F238E27FC236}">
                <a16:creationId xmlns:a16="http://schemas.microsoft.com/office/drawing/2014/main" id="{338698FD-79AF-7D9F-193C-F61FA9F9360B}"/>
              </a:ext>
            </a:extLst>
          </p:cNvPr>
          <p:cNvSpPr>
            <a:spLocks noGrp="1" noChangeArrowheads="1"/>
          </p:cNvSpPr>
          <p:nvPr>
            <p:ph type="sldNum" sz="quarter" idx="12"/>
          </p:nvPr>
        </p:nvSpPr>
        <p:spPr>
          <a:ln/>
        </p:spPr>
        <p:txBody>
          <a:bodyPr/>
          <a:lstStyle>
            <a:lvl1pPr>
              <a:defRPr/>
            </a:lvl1pPr>
          </a:lstStyle>
          <a:p>
            <a:pPr>
              <a:defRPr/>
            </a:pPr>
            <a:fld id="{5FDB8E1E-9CEE-9E43-A6B6-C1550109DB2F}" type="slidenum">
              <a:rPr lang="en-US" altLang="en-US"/>
              <a:pPr>
                <a:defRPr/>
              </a:pPr>
              <a:t>‹#›</a:t>
            </a:fld>
            <a:endParaRPr lang="en-US" altLang="en-US"/>
          </a:p>
        </p:txBody>
      </p:sp>
    </p:spTree>
    <p:extLst>
      <p:ext uri="{BB962C8B-B14F-4D97-AF65-F5344CB8AC3E}">
        <p14:creationId xmlns:p14="http://schemas.microsoft.com/office/powerpoint/2010/main" val="2696434165"/>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C28E6023-4DF6-DDC2-9501-2D49828CFD2C}"/>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9444C31C-9EE8-76C1-A685-AA2AE971CCB9}"/>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4" name="Rectangle 6">
            <a:extLst>
              <a:ext uri="{FF2B5EF4-FFF2-40B4-BE49-F238E27FC236}">
                <a16:creationId xmlns:a16="http://schemas.microsoft.com/office/drawing/2014/main" id="{4D56DCEE-EFA2-806B-F101-0A7B385213AD}"/>
              </a:ext>
            </a:extLst>
          </p:cNvPr>
          <p:cNvSpPr>
            <a:spLocks noGrp="1" noChangeArrowheads="1"/>
          </p:cNvSpPr>
          <p:nvPr>
            <p:ph type="sldNum" sz="quarter" idx="12"/>
          </p:nvPr>
        </p:nvSpPr>
        <p:spPr>
          <a:ln/>
        </p:spPr>
        <p:txBody>
          <a:bodyPr/>
          <a:lstStyle>
            <a:lvl1pPr>
              <a:defRPr/>
            </a:lvl1pPr>
          </a:lstStyle>
          <a:p>
            <a:pPr>
              <a:defRPr/>
            </a:pPr>
            <a:fld id="{54553BD7-418F-2E46-BCC5-87E4839A5688}" type="slidenum">
              <a:rPr lang="en-US" altLang="en-US"/>
              <a:pPr>
                <a:defRPr/>
              </a:pPr>
              <a:t>‹#›</a:t>
            </a:fld>
            <a:endParaRPr lang="en-US" altLang="en-US"/>
          </a:p>
        </p:txBody>
      </p:sp>
    </p:spTree>
    <p:extLst>
      <p:ext uri="{BB962C8B-B14F-4D97-AF65-F5344CB8AC3E}">
        <p14:creationId xmlns:p14="http://schemas.microsoft.com/office/powerpoint/2010/main" val="3455954936"/>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B4A33AEC-C93E-FB46-E567-3B480A07E76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EBB98C0E-72F1-D343-9739-06FCA0C8A7A3}"/>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6" name="Rectangle 6">
            <a:extLst>
              <a:ext uri="{FF2B5EF4-FFF2-40B4-BE49-F238E27FC236}">
                <a16:creationId xmlns:a16="http://schemas.microsoft.com/office/drawing/2014/main" id="{8BEE1D8A-0BA5-A769-B9D5-807584B50F9F}"/>
              </a:ext>
            </a:extLst>
          </p:cNvPr>
          <p:cNvSpPr>
            <a:spLocks noGrp="1" noChangeArrowheads="1"/>
          </p:cNvSpPr>
          <p:nvPr>
            <p:ph type="sldNum" sz="quarter" idx="12"/>
          </p:nvPr>
        </p:nvSpPr>
        <p:spPr>
          <a:ln/>
        </p:spPr>
        <p:txBody>
          <a:bodyPr/>
          <a:lstStyle>
            <a:lvl1pPr>
              <a:defRPr/>
            </a:lvl1pPr>
          </a:lstStyle>
          <a:p>
            <a:pPr>
              <a:defRPr/>
            </a:pPr>
            <a:fld id="{B267D3C8-5894-A240-86AD-103F411B5330}" type="slidenum">
              <a:rPr lang="en-US" altLang="en-US"/>
              <a:pPr>
                <a:defRPr/>
              </a:pPr>
              <a:t>‹#›</a:t>
            </a:fld>
            <a:endParaRPr lang="en-US" altLang="en-US"/>
          </a:p>
        </p:txBody>
      </p:sp>
    </p:spTree>
    <p:extLst>
      <p:ext uri="{BB962C8B-B14F-4D97-AF65-F5344CB8AC3E}">
        <p14:creationId xmlns:p14="http://schemas.microsoft.com/office/powerpoint/2010/main" val="1200907950"/>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EB725DD9-54FE-1129-34C0-657556B3A42E}"/>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EACC022-B7F4-F3F8-D23C-36761FC768EA}"/>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6" name="Rectangle 6">
            <a:extLst>
              <a:ext uri="{FF2B5EF4-FFF2-40B4-BE49-F238E27FC236}">
                <a16:creationId xmlns:a16="http://schemas.microsoft.com/office/drawing/2014/main" id="{F8D67D2C-9F85-A4DC-1EF5-6F8A714B9B6F}"/>
              </a:ext>
            </a:extLst>
          </p:cNvPr>
          <p:cNvSpPr>
            <a:spLocks noGrp="1" noChangeArrowheads="1"/>
          </p:cNvSpPr>
          <p:nvPr>
            <p:ph type="sldNum" sz="quarter" idx="12"/>
          </p:nvPr>
        </p:nvSpPr>
        <p:spPr>
          <a:ln/>
        </p:spPr>
        <p:txBody>
          <a:bodyPr/>
          <a:lstStyle>
            <a:lvl1pPr>
              <a:defRPr/>
            </a:lvl1pPr>
          </a:lstStyle>
          <a:p>
            <a:pPr>
              <a:defRPr/>
            </a:pPr>
            <a:fld id="{677EA381-1FB5-744C-A46B-B6C09D6C989C}" type="slidenum">
              <a:rPr lang="en-US" altLang="en-US"/>
              <a:pPr>
                <a:defRPr/>
              </a:pPr>
              <a:t>‹#›</a:t>
            </a:fld>
            <a:endParaRPr lang="en-US" altLang="en-US"/>
          </a:p>
        </p:txBody>
      </p:sp>
    </p:spTree>
    <p:extLst>
      <p:ext uri="{BB962C8B-B14F-4D97-AF65-F5344CB8AC3E}">
        <p14:creationId xmlns:p14="http://schemas.microsoft.com/office/powerpoint/2010/main" val="1982674748"/>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F177171C-F570-2A27-BD2A-DEE2F1B06B59}"/>
              </a:ext>
            </a:extLst>
          </p:cNvPr>
          <p:cNvSpPr>
            <a:spLocks noGrp="1" noChangeArrowheads="1"/>
          </p:cNvSpPr>
          <p:nvPr>
            <p:ph type="dt" sz="half" idx="10"/>
          </p:nvPr>
        </p:nvSpPr>
        <p:spPr>
          <a:ln/>
        </p:spPr>
        <p:txBody>
          <a:bodyPr/>
          <a:lstStyle>
            <a:lvl1pPr>
              <a:defRPr/>
            </a:lvl1pPr>
          </a:lstStyle>
          <a:p>
            <a:pPr>
              <a:defRPr/>
            </a:pPr>
            <a:fld id="{678A54FC-3F8E-2746-89A1-BBA76E0016B3}" type="datetime1">
              <a:rPr lang="en-US" altLang="en-US"/>
              <a:pPr>
                <a:defRPr/>
              </a:pPr>
              <a:t>9/8/26</a:t>
            </a:fld>
            <a:endParaRPr lang="en-US" altLang="en-US"/>
          </a:p>
        </p:txBody>
      </p:sp>
      <p:sp>
        <p:nvSpPr>
          <p:cNvPr id="5" name="Rectangle 5">
            <a:extLst>
              <a:ext uri="{FF2B5EF4-FFF2-40B4-BE49-F238E27FC236}">
                <a16:creationId xmlns:a16="http://schemas.microsoft.com/office/drawing/2014/main" id="{F8D08803-7186-0E7C-FECE-327373056801}"/>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6" name="Rectangle 6">
            <a:extLst>
              <a:ext uri="{FF2B5EF4-FFF2-40B4-BE49-F238E27FC236}">
                <a16:creationId xmlns:a16="http://schemas.microsoft.com/office/drawing/2014/main" id="{ADF6CA0F-C1E2-9456-1AB4-E41408415BDB}"/>
              </a:ext>
            </a:extLst>
          </p:cNvPr>
          <p:cNvSpPr>
            <a:spLocks noGrp="1" noChangeArrowheads="1"/>
          </p:cNvSpPr>
          <p:nvPr>
            <p:ph type="sldNum" sz="quarter" idx="12"/>
          </p:nvPr>
        </p:nvSpPr>
        <p:spPr>
          <a:ln/>
        </p:spPr>
        <p:txBody>
          <a:bodyPr/>
          <a:lstStyle>
            <a:lvl1pPr>
              <a:defRPr/>
            </a:lvl1pPr>
          </a:lstStyle>
          <a:p>
            <a:pPr>
              <a:defRPr/>
            </a:pPr>
            <a:fld id="{1BF0E651-ACA9-4349-B779-0B43E496C87C}" type="slidenum">
              <a:rPr lang="en-US" altLang="en-US"/>
              <a:pPr>
                <a:defRPr/>
              </a:pPr>
              <a:t>‹#›</a:t>
            </a:fld>
            <a:endParaRPr lang="en-US" altLang="en-US"/>
          </a:p>
        </p:txBody>
      </p:sp>
    </p:spTree>
    <p:extLst>
      <p:ext uri="{BB962C8B-B14F-4D97-AF65-F5344CB8AC3E}">
        <p14:creationId xmlns:p14="http://schemas.microsoft.com/office/powerpoint/2010/main" val="411672216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210BD012-6B7B-568E-55A3-34C29A37D231}"/>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529ED6F7-E23A-2F47-9AEF-9C3074F64247}"/>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6" name="Rectangle 6">
            <a:extLst>
              <a:ext uri="{FF2B5EF4-FFF2-40B4-BE49-F238E27FC236}">
                <a16:creationId xmlns:a16="http://schemas.microsoft.com/office/drawing/2014/main" id="{E6CE3EC5-EFEA-D9BB-0208-8950D6AB79B4}"/>
              </a:ext>
            </a:extLst>
          </p:cNvPr>
          <p:cNvSpPr>
            <a:spLocks noGrp="1" noChangeArrowheads="1"/>
          </p:cNvSpPr>
          <p:nvPr>
            <p:ph type="sldNum" sz="quarter" idx="12"/>
          </p:nvPr>
        </p:nvSpPr>
        <p:spPr>
          <a:ln/>
        </p:spPr>
        <p:txBody>
          <a:bodyPr/>
          <a:lstStyle>
            <a:lvl1pPr>
              <a:defRPr/>
            </a:lvl1pPr>
          </a:lstStyle>
          <a:p>
            <a:pPr>
              <a:defRPr/>
            </a:pPr>
            <a:fld id="{004F53C9-E1A7-D34D-A2C8-C1C209074316}" type="slidenum">
              <a:rPr lang="en-US" altLang="en-US"/>
              <a:pPr>
                <a:defRPr/>
              </a:pPr>
              <a:t>‹#›</a:t>
            </a:fld>
            <a:endParaRPr lang="en-US" altLang="en-US"/>
          </a:p>
        </p:txBody>
      </p:sp>
    </p:spTree>
    <p:extLst>
      <p:ext uri="{BB962C8B-B14F-4D97-AF65-F5344CB8AC3E}">
        <p14:creationId xmlns:p14="http://schemas.microsoft.com/office/powerpoint/2010/main" val="2240807297"/>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70727C1B-DC71-6D60-3872-1B17C1969BD9}"/>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25F98702-45E4-1534-A132-6CBA1FE62280}"/>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7" name="Rectangle 6">
            <a:extLst>
              <a:ext uri="{FF2B5EF4-FFF2-40B4-BE49-F238E27FC236}">
                <a16:creationId xmlns:a16="http://schemas.microsoft.com/office/drawing/2014/main" id="{25F3EE9D-B136-D8CB-6E6E-FE5E072E0A89}"/>
              </a:ext>
            </a:extLst>
          </p:cNvPr>
          <p:cNvSpPr>
            <a:spLocks noGrp="1" noChangeArrowheads="1"/>
          </p:cNvSpPr>
          <p:nvPr>
            <p:ph type="sldNum" sz="quarter" idx="12"/>
          </p:nvPr>
        </p:nvSpPr>
        <p:spPr>
          <a:ln/>
        </p:spPr>
        <p:txBody>
          <a:bodyPr/>
          <a:lstStyle>
            <a:lvl1pPr>
              <a:defRPr/>
            </a:lvl1pPr>
          </a:lstStyle>
          <a:p>
            <a:pPr>
              <a:defRPr/>
            </a:pPr>
            <a:fld id="{9B763480-6DF9-EE42-9E15-3B70F9AD1F65}" type="slidenum">
              <a:rPr lang="en-US" altLang="en-US"/>
              <a:pPr>
                <a:defRPr/>
              </a:pPr>
              <a:t>‹#›</a:t>
            </a:fld>
            <a:endParaRPr lang="en-US" altLang="en-US"/>
          </a:p>
        </p:txBody>
      </p:sp>
    </p:spTree>
    <p:extLst>
      <p:ext uri="{BB962C8B-B14F-4D97-AF65-F5344CB8AC3E}">
        <p14:creationId xmlns:p14="http://schemas.microsoft.com/office/powerpoint/2010/main" val="3507583206"/>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31AA0606-AEE8-F2E7-7193-4190F08A7C61}"/>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72A080D4-887D-0A43-4DA0-5F4174B244BE}"/>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9" name="Rectangle 6">
            <a:extLst>
              <a:ext uri="{FF2B5EF4-FFF2-40B4-BE49-F238E27FC236}">
                <a16:creationId xmlns:a16="http://schemas.microsoft.com/office/drawing/2014/main" id="{2F975854-3B6D-88F6-0403-374E4B9FC32F}"/>
              </a:ext>
            </a:extLst>
          </p:cNvPr>
          <p:cNvSpPr>
            <a:spLocks noGrp="1" noChangeArrowheads="1"/>
          </p:cNvSpPr>
          <p:nvPr>
            <p:ph type="sldNum" sz="quarter" idx="12"/>
          </p:nvPr>
        </p:nvSpPr>
        <p:spPr>
          <a:ln/>
        </p:spPr>
        <p:txBody>
          <a:bodyPr/>
          <a:lstStyle>
            <a:lvl1pPr>
              <a:defRPr/>
            </a:lvl1pPr>
          </a:lstStyle>
          <a:p>
            <a:pPr>
              <a:defRPr/>
            </a:pPr>
            <a:fld id="{8F85EC89-20B1-9A40-9BD4-506E8962C1AF}" type="slidenum">
              <a:rPr lang="en-US" altLang="en-US"/>
              <a:pPr>
                <a:defRPr/>
              </a:pPr>
              <a:t>‹#›</a:t>
            </a:fld>
            <a:endParaRPr lang="en-US" altLang="en-US"/>
          </a:p>
        </p:txBody>
      </p:sp>
    </p:spTree>
    <p:extLst>
      <p:ext uri="{BB962C8B-B14F-4D97-AF65-F5344CB8AC3E}">
        <p14:creationId xmlns:p14="http://schemas.microsoft.com/office/powerpoint/2010/main" val="180986459"/>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3FC1FBB5-C8FD-D9F4-7303-4924EA631907}"/>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B6397B0B-799F-D536-4442-2562AC275284}"/>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5" name="Rectangle 6">
            <a:extLst>
              <a:ext uri="{FF2B5EF4-FFF2-40B4-BE49-F238E27FC236}">
                <a16:creationId xmlns:a16="http://schemas.microsoft.com/office/drawing/2014/main" id="{A4FD7C62-F414-C084-3470-72D4CF0288BC}"/>
              </a:ext>
            </a:extLst>
          </p:cNvPr>
          <p:cNvSpPr>
            <a:spLocks noGrp="1" noChangeArrowheads="1"/>
          </p:cNvSpPr>
          <p:nvPr>
            <p:ph type="sldNum" sz="quarter" idx="12"/>
          </p:nvPr>
        </p:nvSpPr>
        <p:spPr>
          <a:ln/>
        </p:spPr>
        <p:txBody>
          <a:bodyPr/>
          <a:lstStyle>
            <a:lvl1pPr>
              <a:defRPr/>
            </a:lvl1pPr>
          </a:lstStyle>
          <a:p>
            <a:pPr>
              <a:defRPr/>
            </a:pPr>
            <a:fld id="{4E5EAF82-A312-2743-95CD-86587E785F5F}" type="slidenum">
              <a:rPr lang="en-US" altLang="en-US"/>
              <a:pPr>
                <a:defRPr/>
              </a:pPr>
              <a:t>‹#›</a:t>
            </a:fld>
            <a:endParaRPr lang="en-US" altLang="en-US"/>
          </a:p>
        </p:txBody>
      </p:sp>
    </p:spTree>
    <p:extLst>
      <p:ext uri="{BB962C8B-B14F-4D97-AF65-F5344CB8AC3E}">
        <p14:creationId xmlns:p14="http://schemas.microsoft.com/office/powerpoint/2010/main" val="3636355047"/>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422905E2-5F12-0F51-A3D1-B20855D82089}"/>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EF3EFAC0-AB7C-35FC-6975-28369FD7A6EB}"/>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4" name="Rectangle 6">
            <a:extLst>
              <a:ext uri="{FF2B5EF4-FFF2-40B4-BE49-F238E27FC236}">
                <a16:creationId xmlns:a16="http://schemas.microsoft.com/office/drawing/2014/main" id="{8CBD73F7-CE9C-E059-3E98-B9FE6A139D62}"/>
              </a:ext>
            </a:extLst>
          </p:cNvPr>
          <p:cNvSpPr>
            <a:spLocks noGrp="1" noChangeArrowheads="1"/>
          </p:cNvSpPr>
          <p:nvPr>
            <p:ph type="sldNum" sz="quarter" idx="12"/>
          </p:nvPr>
        </p:nvSpPr>
        <p:spPr>
          <a:ln/>
        </p:spPr>
        <p:txBody>
          <a:bodyPr/>
          <a:lstStyle>
            <a:lvl1pPr>
              <a:defRPr/>
            </a:lvl1pPr>
          </a:lstStyle>
          <a:p>
            <a:pPr>
              <a:defRPr/>
            </a:pPr>
            <a:fld id="{7A07D877-654E-D44E-B35D-F0B6BBB36B79}" type="slidenum">
              <a:rPr lang="en-US" altLang="en-US"/>
              <a:pPr>
                <a:defRPr/>
              </a:pPr>
              <a:t>‹#›</a:t>
            </a:fld>
            <a:endParaRPr lang="en-US" altLang="en-US"/>
          </a:p>
        </p:txBody>
      </p:sp>
    </p:spTree>
    <p:extLst>
      <p:ext uri="{BB962C8B-B14F-4D97-AF65-F5344CB8AC3E}">
        <p14:creationId xmlns:p14="http://schemas.microsoft.com/office/powerpoint/2010/main" val="1511035464"/>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360F417E-A1AB-22C1-E9B7-682784BFD79B}"/>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96E035B7-57BE-9266-0B53-D29FF470AAF7}"/>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7" name="Rectangle 6">
            <a:extLst>
              <a:ext uri="{FF2B5EF4-FFF2-40B4-BE49-F238E27FC236}">
                <a16:creationId xmlns:a16="http://schemas.microsoft.com/office/drawing/2014/main" id="{10EB2DEE-DCA1-FD56-D8FF-0BF0F20D981D}"/>
              </a:ext>
            </a:extLst>
          </p:cNvPr>
          <p:cNvSpPr>
            <a:spLocks noGrp="1" noChangeArrowheads="1"/>
          </p:cNvSpPr>
          <p:nvPr>
            <p:ph type="sldNum" sz="quarter" idx="12"/>
          </p:nvPr>
        </p:nvSpPr>
        <p:spPr>
          <a:ln/>
        </p:spPr>
        <p:txBody>
          <a:bodyPr/>
          <a:lstStyle>
            <a:lvl1pPr>
              <a:defRPr/>
            </a:lvl1pPr>
          </a:lstStyle>
          <a:p>
            <a:pPr>
              <a:defRPr/>
            </a:pPr>
            <a:fld id="{9A72385B-F5C1-B047-B568-64F9F0A9C35C}" type="slidenum">
              <a:rPr lang="en-US" altLang="en-US"/>
              <a:pPr>
                <a:defRPr/>
              </a:pPr>
              <a:t>‹#›</a:t>
            </a:fld>
            <a:endParaRPr lang="en-US" altLang="en-US"/>
          </a:p>
        </p:txBody>
      </p:sp>
    </p:spTree>
    <p:extLst>
      <p:ext uri="{BB962C8B-B14F-4D97-AF65-F5344CB8AC3E}">
        <p14:creationId xmlns:p14="http://schemas.microsoft.com/office/powerpoint/2010/main" val="409043230"/>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D13241FF-F71F-8A8A-2D2D-2A8703C8503A}"/>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965F42C7-7A2B-85AB-28F4-7E72C0A807D8}"/>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7" name="Rectangle 6">
            <a:extLst>
              <a:ext uri="{FF2B5EF4-FFF2-40B4-BE49-F238E27FC236}">
                <a16:creationId xmlns:a16="http://schemas.microsoft.com/office/drawing/2014/main" id="{AE19341B-7276-06FC-EC65-213E4783315C}"/>
              </a:ext>
            </a:extLst>
          </p:cNvPr>
          <p:cNvSpPr>
            <a:spLocks noGrp="1" noChangeArrowheads="1"/>
          </p:cNvSpPr>
          <p:nvPr>
            <p:ph type="sldNum" sz="quarter" idx="12"/>
          </p:nvPr>
        </p:nvSpPr>
        <p:spPr>
          <a:ln/>
        </p:spPr>
        <p:txBody>
          <a:bodyPr/>
          <a:lstStyle>
            <a:lvl1pPr>
              <a:defRPr/>
            </a:lvl1pPr>
          </a:lstStyle>
          <a:p>
            <a:pPr>
              <a:defRPr/>
            </a:pPr>
            <a:fld id="{4F1EC1CE-46AF-424D-A300-DFB8CC818504}" type="slidenum">
              <a:rPr lang="en-US" altLang="en-US"/>
              <a:pPr>
                <a:defRPr/>
              </a:pPr>
              <a:t>‹#›</a:t>
            </a:fld>
            <a:endParaRPr lang="en-US" altLang="en-US"/>
          </a:p>
        </p:txBody>
      </p:sp>
    </p:spTree>
    <p:extLst>
      <p:ext uri="{BB962C8B-B14F-4D97-AF65-F5344CB8AC3E}">
        <p14:creationId xmlns:p14="http://schemas.microsoft.com/office/powerpoint/2010/main" val="1712844321"/>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5435C7F1-C8EE-8C64-A405-E3BFA3B3931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D2C0040B-6376-8B07-A007-8117107ABF7B}"/>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6" name="Rectangle 6">
            <a:extLst>
              <a:ext uri="{FF2B5EF4-FFF2-40B4-BE49-F238E27FC236}">
                <a16:creationId xmlns:a16="http://schemas.microsoft.com/office/drawing/2014/main" id="{8C5BCA8A-3418-DE60-44D0-28D3B5A6C1B5}"/>
              </a:ext>
            </a:extLst>
          </p:cNvPr>
          <p:cNvSpPr>
            <a:spLocks noGrp="1" noChangeArrowheads="1"/>
          </p:cNvSpPr>
          <p:nvPr>
            <p:ph type="sldNum" sz="quarter" idx="12"/>
          </p:nvPr>
        </p:nvSpPr>
        <p:spPr>
          <a:ln/>
        </p:spPr>
        <p:txBody>
          <a:bodyPr/>
          <a:lstStyle>
            <a:lvl1pPr>
              <a:defRPr/>
            </a:lvl1pPr>
          </a:lstStyle>
          <a:p>
            <a:pPr>
              <a:defRPr/>
            </a:pPr>
            <a:fld id="{DD79A0A2-A22C-A640-BBF3-F7547C5E6502}" type="slidenum">
              <a:rPr lang="en-US" altLang="en-US"/>
              <a:pPr>
                <a:defRPr/>
              </a:pPr>
              <a:t>‹#›</a:t>
            </a:fld>
            <a:endParaRPr lang="en-US" altLang="en-US"/>
          </a:p>
        </p:txBody>
      </p:sp>
    </p:spTree>
    <p:extLst>
      <p:ext uri="{BB962C8B-B14F-4D97-AF65-F5344CB8AC3E}">
        <p14:creationId xmlns:p14="http://schemas.microsoft.com/office/powerpoint/2010/main" val="3775474184"/>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4AB0A12F-91DB-F553-FBBE-4E23228C52B1}"/>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A5C4A584-34C3-B54D-CC23-208F70783FDE}"/>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6" name="Rectangle 6">
            <a:extLst>
              <a:ext uri="{FF2B5EF4-FFF2-40B4-BE49-F238E27FC236}">
                <a16:creationId xmlns:a16="http://schemas.microsoft.com/office/drawing/2014/main" id="{706438F2-B8AE-4616-B2EB-D0A70A67E2EA}"/>
              </a:ext>
            </a:extLst>
          </p:cNvPr>
          <p:cNvSpPr>
            <a:spLocks noGrp="1" noChangeArrowheads="1"/>
          </p:cNvSpPr>
          <p:nvPr>
            <p:ph type="sldNum" sz="quarter" idx="12"/>
          </p:nvPr>
        </p:nvSpPr>
        <p:spPr>
          <a:ln/>
        </p:spPr>
        <p:txBody>
          <a:bodyPr/>
          <a:lstStyle>
            <a:lvl1pPr>
              <a:defRPr/>
            </a:lvl1pPr>
          </a:lstStyle>
          <a:p>
            <a:pPr>
              <a:defRPr/>
            </a:pPr>
            <a:fld id="{4591072F-A540-E342-89F1-43852BC15B65}" type="slidenum">
              <a:rPr lang="en-US" altLang="en-US"/>
              <a:pPr>
                <a:defRPr/>
              </a:pPr>
              <a:t>‹#›</a:t>
            </a:fld>
            <a:endParaRPr lang="en-US" altLang="en-US"/>
          </a:p>
        </p:txBody>
      </p:sp>
    </p:spTree>
    <p:extLst>
      <p:ext uri="{BB962C8B-B14F-4D97-AF65-F5344CB8AC3E}">
        <p14:creationId xmlns:p14="http://schemas.microsoft.com/office/powerpoint/2010/main" val="959367359"/>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FB6FE11F-6986-16AF-CA5B-D65E8929115A}"/>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9DCC6D07-9F66-3E4E-06DD-265917C57EE8}"/>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7" name="Rectangle 6">
            <a:extLst>
              <a:ext uri="{FF2B5EF4-FFF2-40B4-BE49-F238E27FC236}">
                <a16:creationId xmlns:a16="http://schemas.microsoft.com/office/drawing/2014/main" id="{3BF80890-7599-8690-BE84-01D18F6135F1}"/>
              </a:ext>
            </a:extLst>
          </p:cNvPr>
          <p:cNvSpPr>
            <a:spLocks noGrp="1" noChangeArrowheads="1"/>
          </p:cNvSpPr>
          <p:nvPr>
            <p:ph type="sldNum" sz="quarter" idx="12"/>
          </p:nvPr>
        </p:nvSpPr>
        <p:spPr>
          <a:ln/>
        </p:spPr>
        <p:txBody>
          <a:bodyPr/>
          <a:lstStyle>
            <a:lvl1pPr>
              <a:defRPr/>
            </a:lvl1pPr>
          </a:lstStyle>
          <a:p>
            <a:pPr>
              <a:defRPr/>
            </a:pPr>
            <a:fld id="{EFEB1DF2-E5B2-B84A-85E6-92EF61DAE5A9}" type="slidenum">
              <a:rPr lang="en-US" altLang="en-US"/>
              <a:pPr>
                <a:defRPr/>
              </a:pPr>
              <a:t>‹#›</a:t>
            </a:fld>
            <a:endParaRPr lang="en-US" altLang="en-US"/>
          </a:p>
        </p:txBody>
      </p:sp>
    </p:spTree>
    <p:extLst>
      <p:ext uri="{BB962C8B-B14F-4D97-AF65-F5344CB8AC3E}">
        <p14:creationId xmlns:p14="http://schemas.microsoft.com/office/powerpoint/2010/main" val="3052319758"/>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42D718C6-1A43-EF21-D13C-36B836D3511C}"/>
              </a:ext>
            </a:extLst>
          </p:cNvPr>
          <p:cNvSpPr>
            <a:spLocks noGrp="1" noChangeArrowheads="1"/>
          </p:cNvSpPr>
          <p:nvPr>
            <p:ph type="dt" sz="half" idx="10"/>
          </p:nvPr>
        </p:nvSpPr>
        <p:spPr>
          <a:ln/>
        </p:spPr>
        <p:txBody>
          <a:bodyPr/>
          <a:lstStyle>
            <a:lvl1pPr>
              <a:defRPr/>
            </a:lvl1pPr>
          </a:lstStyle>
          <a:p>
            <a:pPr>
              <a:defRPr/>
            </a:pPr>
            <a:fld id="{88F81A1C-D9C2-4541-8BA1-9D980AC56F9C}" type="datetime1">
              <a:rPr lang="en-US" altLang="en-US"/>
              <a:pPr>
                <a:defRPr/>
              </a:pPr>
              <a:t>9/8/26</a:t>
            </a:fld>
            <a:endParaRPr lang="en-US" altLang="en-US"/>
          </a:p>
        </p:txBody>
      </p:sp>
      <p:sp>
        <p:nvSpPr>
          <p:cNvPr id="5" name="Rectangle 5">
            <a:extLst>
              <a:ext uri="{FF2B5EF4-FFF2-40B4-BE49-F238E27FC236}">
                <a16:creationId xmlns:a16="http://schemas.microsoft.com/office/drawing/2014/main" id="{7FFA2573-4CE2-2FC6-C6F8-DFDA923503E3}"/>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6" name="Rectangle 6">
            <a:extLst>
              <a:ext uri="{FF2B5EF4-FFF2-40B4-BE49-F238E27FC236}">
                <a16:creationId xmlns:a16="http://schemas.microsoft.com/office/drawing/2014/main" id="{10D179E4-06AB-D9EC-314B-8EF07092EA8C}"/>
              </a:ext>
            </a:extLst>
          </p:cNvPr>
          <p:cNvSpPr>
            <a:spLocks noGrp="1" noChangeArrowheads="1"/>
          </p:cNvSpPr>
          <p:nvPr>
            <p:ph type="sldNum" sz="quarter" idx="12"/>
          </p:nvPr>
        </p:nvSpPr>
        <p:spPr>
          <a:ln/>
        </p:spPr>
        <p:txBody>
          <a:bodyPr/>
          <a:lstStyle>
            <a:lvl1pPr>
              <a:defRPr/>
            </a:lvl1pPr>
          </a:lstStyle>
          <a:p>
            <a:pPr>
              <a:defRPr/>
            </a:pPr>
            <a:fld id="{675832EF-4400-504D-B021-75DFBFD18D39}" type="slidenum">
              <a:rPr lang="en-US" altLang="en-US"/>
              <a:pPr>
                <a:defRPr/>
              </a:pPr>
              <a:t>‹#›</a:t>
            </a:fld>
            <a:endParaRPr lang="en-US" altLang="en-US"/>
          </a:p>
        </p:txBody>
      </p:sp>
    </p:spTree>
    <p:extLst>
      <p:ext uri="{BB962C8B-B14F-4D97-AF65-F5344CB8AC3E}">
        <p14:creationId xmlns:p14="http://schemas.microsoft.com/office/powerpoint/2010/main" val="38287376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C91A962B-9709-1541-B9FB-4C327E6793B0}"/>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79F7A24D-EECB-E78A-8AB3-E2BF624949EB}"/>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6" name="Rectangle 6">
            <a:extLst>
              <a:ext uri="{FF2B5EF4-FFF2-40B4-BE49-F238E27FC236}">
                <a16:creationId xmlns:a16="http://schemas.microsoft.com/office/drawing/2014/main" id="{FBDBD99C-212E-1432-B83F-1B398A691499}"/>
              </a:ext>
            </a:extLst>
          </p:cNvPr>
          <p:cNvSpPr>
            <a:spLocks noGrp="1" noChangeArrowheads="1"/>
          </p:cNvSpPr>
          <p:nvPr>
            <p:ph type="sldNum" sz="quarter" idx="12"/>
          </p:nvPr>
        </p:nvSpPr>
        <p:spPr>
          <a:ln/>
        </p:spPr>
        <p:txBody>
          <a:bodyPr/>
          <a:lstStyle>
            <a:lvl1pPr>
              <a:defRPr/>
            </a:lvl1pPr>
          </a:lstStyle>
          <a:p>
            <a:pPr>
              <a:defRPr/>
            </a:pPr>
            <a:fld id="{9A21BF2C-5FB6-024F-9859-FED4E4F3C8EB}" type="slidenum">
              <a:rPr lang="en-US" altLang="en-US"/>
              <a:pPr>
                <a:defRPr/>
              </a:pPr>
              <a:t>‹#›</a:t>
            </a:fld>
            <a:endParaRPr lang="en-US" altLang="en-US"/>
          </a:p>
        </p:txBody>
      </p:sp>
    </p:spTree>
    <p:extLst>
      <p:ext uri="{BB962C8B-B14F-4D97-AF65-F5344CB8AC3E}">
        <p14:creationId xmlns:p14="http://schemas.microsoft.com/office/powerpoint/2010/main" val="1230523079"/>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CFC6545F-4750-BCF9-805B-2C433327AF2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06641EB-6E06-BBF3-D21D-F344603D4A65}"/>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6" name="Rectangle 6">
            <a:extLst>
              <a:ext uri="{FF2B5EF4-FFF2-40B4-BE49-F238E27FC236}">
                <a16:creationId xmlns:a16="http://schemas.microsoft.com/office/drawing/2014/main" id="{029D036C-A1EC-087E-FF49-5AB6F41ED9A0}"/>
              </a:ext>
            </a:extLst>
          </p:cNvPr>
          <p:cNvSpPr>
            <a:spLocks noGrp="1" noChangeArrowheads="1"/>
          </p:cNvSpPr>
          <p:nvPr>
            <p:ph type="sldNum" sz="quarter" idx="12"/>
          </p:nvPr>
        </p:nvSpPr>
        <p:spPr>
          <a:ln/>
        </p:spPr>
        <p:txBody>
          <a:bodyPr/>
          <a:lstStyle>
            <a:lvl1pPr>
              <a:defRPr/>
            </a:lvl1pPr>
          </a:lstStyle>
          <a:p>
            <a:pPr>
              <a:defRPr/>
            </a:pPr>
            <a:fld id="{99846116-0CD5-5E4C-8548-68F0837F13AA}" type="slidenum">
              <a:rPr lang="en-US" altLang="en-US"/>
              <a:pPr>
                <a:defRPr/>
              </a:pPr>
              <a:t>‹#›</a:t>
            </a:fld>
            <a:endParaRPr lang="en-US" altLang="en-US"/>
          </a:p>
        </p:txBody>
      </p:sp>
    </p:spTree>
    <p:extLst>
      <p:ext uri="{BB962C8B-B14F-4D97-AF65-F5344CB8AC3E}">
        <p14:creationId xmlns:p14="http://schemas.microsoft.com/office/powerpoint/2010/main" val="1782243654"/>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9FCB6298-03B4-638A-FABA-40C55AFC071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F01D168-7265-5918-FF44-59F83BAAA498}"/>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6" name="Rectangle 6">
            <a:extLst>
              <a:ext uri="{FF2B5EF4-FFF2-40B4-BE49-F238E27FC236}">
                <a16:creationId xmlns:a16="http://schemas.microsoft.com/office/drawing/2014/main" id="{DE4C170D-FF35-D4DA-AD10-F83B10048A28}"/>
              </a:ext>
            </a:extLst>
          </p:cNvPr>
          <p:cNvSpPr>
            <a:spLocks noGrp="1" noChangeArrowheads="1"/>
          </p:cNvSpPr>
          <p:nvPr>
            <p:ph type="sldNum" sz="quarter" idx="12"/>
          </p:nvPr>
        </p:nvSpPr>
        <p:spPr>
          <a:ln/>
        </p:spPr>
        <p:txBody>
          <a:bodyPr/>
          <a:lstStyle>
            <a:lvl1pPr>
              <a:defRPr/>
            </a:lvl1pPr>
          </a:lstStyle>
          <a:p>
            <a:pPr>
              <a:defRPr/>
            </a:pPr>
            <a:fld id="{DA80F27A-BB1F-A245-951C-F8230FD6CB04}" type="slidenum">
              <a:rPr lang="en-US" altLang="en-US"/>
              <a:pPr>
                <a:defRPr/>
              </a:pPr>
              <a:t>‹#›</a:t>
            </a:fld>
            <a:endParaRPr lang="en-US" altLang="en-US"/>
          </a:p>
        </p:txBody>
      </p:sp>
    </p:spTree>
    <p:extLst>
      <p:ext uri="{BB962C8B-B14F-4D97-AF65-F5344CB8AC3E}">
        <p14:creationId xmlns:p14="http://schemas.microsoft.com/office/powerpoint/2010/main" val="1904055295"/>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C079DCD6-2CAC-AA6A-36E7-D1039CC19DF3}"/>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B91F4135-94F1-8131-E73C-CFF87F7F85BE}"/>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7" name="Rectangle 6">
            <a:extLst>
              <a:ext uri="{FF2B5EF4-FFF2-40B4-BE49-F238E27FC236}">
                <a16:creationId xmlns:a16="http://schemas.microsoft.com/office/drawing/2014/main" id="{E7301ECA-34EC-6F01-AB7E-95F6F0DE0246}"/>
              </a:ext>
            </a:extLst>
          </p:cNvPr>
          <p:cNvSpPr>
            <a:spLocks noGrp="1" noChangeArrowheads="1"/>
          </p:cNvSpPr>
          <p:nvPr>
            <p:ph type="sldNum" sz="quarter" idx="12"/>
          </p:nvPr>
        </p:nvSpPr>
        <p:spPr>
          <a:ln/>
        </p:spPr>
        <p:txBody>
          <a:bodyPr/>
          <a:lstStyle>
            <a:lvl1pPr>
              <a:defRPr/>
            </a:lvl1pPr>
          </a:lstStyle>
          <a:p>
            <a:pPr>
              <a:defRPr/>
            </a:pPr>
            <a:fld id="{9A38E80B-7E9B-2D48-B274-8FFFA52919C7}" type="slidenum">
              <a:rPr lang="en-US" altLang="en-US"/>
              <a:pPr>
                <a:defRPr/>
              </a:pPr>
              <a:t>‹#›</a:t>
            </a:fld>
            <a:endParaRPr lang="en-US" altLang="en-US"/>
          </a:p>
        </p:txBody>
      </p:sp>
    </p:spTree>
    <p:extLst>
      <p:ext uri="{BB962C8B-B14F-4D97-AF65-F5344CB8AC3E}">
        <p14:creationId xmlns:p14="http://schemas.microsoft.com/office/powerpoint/2010/main" val="2878181389"/>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D7276F29-264A-D7E6-9653-1EFF2CD696BA}"/>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9939CECC-EAA2-01BE-E142-CED8054EFAA8}"/>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9" name="Rectangle 6">
            <a:extLst>
              <a:ext uri="{FF2B5EF4-FFF2-40B4-BE49-F238E27FC236}">
                <a16:creationId xmlns:a16="http://schemas.microsoft.com/office/drawing/2014/main" id="{935C2E45-F5B5-D35C-668D-94350FD28817}"/>
              </a:ext>
            </a:extLst>
          </p:cNvPr>
          <p:cNvSpPr>
            <a:spLocks noGrp="1" noChangeArrowheads="1"/>
          </p:cNvSpPr>
          <p:nvPr>
            <p:ph type="sldNum" sz="quarter" idx="12"/>
          </p:nvPr>
        </p:nvSpPr>
        <p:spPr>
          <a:ln/>
        </p:spPr>
        <p:txBody>
          <a:bodyPr/>
          <a:lstStyle>
            <a:lvl1pPr>
              <a:defRPr/>
            </a:lvl1pPr>
          </a:lstStyle>
          <a:p>
            <a:pPr>
              <a:defRPr/>
            </a:pPr>
            <a:fld id="{25D9DD69-B3FA-0D43-8317-1F029CE4EB8C}" type="slidenum">
              <a:rPr lang="en-US" altLang="en-US"/>
              <a:pPr>
                <a:defRPr/>
              </a:pPr>
              <a:t>‹#›</a:t>
            </a:fld>
            <a:endParaRPr lang="en-US" altLang="en-US"/>
          </a:p>
        </p:txBody>
      </p:sp>
    </p:spTree>
    <p:extLst>
      <p:ext uri="{BB962C8B-B14F-4D97-AF65-F5344CB8AC3E}">
        <p14:creationId xmlns:p14="http://schemas.microsoft.com/office/powerpoint/2010/main" val="3804483224"/>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5A6E0F96-5AC3-4110-1B21-79C3AB23A482}"/>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31FBDD4D-0D38-1533-A862-8F3C0AFD2DDB}"/>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5" name="Rectangle 6">
            <a:extLst>
              <a:ext uri="{FF2B5EF4-FFF2-40B4-BE49-F238E27FC236}">
                <a16:creationId xmlns:a16="http://schemas.microsoft.com/office/drawing/2014/main" id="{822EDCD9-D5A1-0CAC-73A1-4214E72C01E9}"/>
              </a:ext>
            </a:extLst>
          </p:cNvPr>
          <p:cNvSpPr>
            <a:spLocks noGrp="1" noChangeArrowheads="1"/>
          </p:cNvSpPr>
          <p:nvPr>
            <p:ph type="sldNum" sz="quarter" idx="12"/>
          </p:nvPr>
        </p:nvSpPr>
        <p:spPr>
          <a:ln/>
        </p:spPr>
        <p:txBody>
          <a:bodyPr/>
          <a:lstStyle>
            <a:lvl1pPr>
              <a:defRPr/>
            </a:lvl1pPr>
          </a:lstStyle>
          <a:p>
            <a:pPr>
              <a:defRPr/>
            </a:pPr>
            <a:fld id="{C7FCB998-A443-FE4F-9465-99AC5E22493F}" type="slidenum">
              <a:rPr lang="en-US" altLang="en-US"/>
              <a:pPr>
                <a:defRPr/>
              </a:pPr>
              <a:t>‹#›</a:t>
            </a:fld>
            <a:endParaRPr lang="en-US" altLang="en-US"/>
          </a:p>
        </p:txBody>
      </p:sp>
    </p:spTree>
    <p:extLst>
      <p:ext uri="{BB962C8B-B14F-4D97-AF65-F5344CB8AC3E}">
        <p14:creationId xmlns:p14="http://schemas.microsoft.com/office/powerpoint/2010/main" val="2312040149"/>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7A4B1D7B-6164-A45F-75AE-D774464B86E3}"/>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C5E30DAE-8D4B-6F89-1FD9-02F52E0E6603}"/>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4" name="Rectangle 6">
            <a:extLst>
              <a:ext uri="{FF2B5EF4-FFF2-40B4-BE49-F238E27FC236}">
                <a16:creationId xmlns:a16="http://schemas.microsoft.com/office/drawing/2014/main" id="{8630449D-1BE4-6133-FBD3-34047CCA2DA9}"/>
              </a:ext>
            </a:extLst>
          </p:cNvPr>
          <p:cNvSpPr>
            <a:spLocks noGrp="1" noChangeArrowheads="1"/>
          </p:cNvSpPr>
          <p:nvPr>
            <p:ph type="sldNum" sz="quarter" idx="12"/>
          </p:nvPr>
        </p:nvSpPr>
        <p:spPr>
          <a:ln/>
        </p:spPr>
        <p:txBody>
          <a:bodyPr/>
          <a:lstStyle>
            <a:lvl1pPr>
              <a:defRPr/>
            </a:lvl1pPr>
          </a:lstStyle>
          <a:p>
            <a:pPr>
              <a:defRPr/>
            </a:pPr>
            <a:fld id="{F17AD689-CD55-004A-85CA-54B5B5BE7C34}" type="slidenum">
              <a:rPr lang="en-US" altLang="en-US"/>
              <a:pPr>
                <a:defRPr/>
              </a:pPr>
              <a:t>‹#›</a:t>
            </a:fld>
            <a:endParaRPr lang="en-US" altLang="en-US"/>
          </a:p>
        </p:txBody>
      </p:sp>
    </p:spTree>
    <p:extLst>
      <p:ext uri="{BB962C8B-B14F-4D97-AF65-F5344CB8AC3E}">
        <p14:creationId xmlns:p14="http://schemas.microsoft.com/office/powerpoint/2010/main" val="3674401004"/>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C77BC755-50C1-5014-22C5-5CE8F270075C}"/>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DD33064D-7CC3-A580-ADAB-0264AE16CABD}"/>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7" name="Rectangle 6">
            <a:extLst>
              <a:ext uri="{FF2B5EF4-FFF2-40B4-BE49-F238E27FC236}">
                <a16:creationId xmlns:a16="http://schemas.microsoft.com/office/drawing/2014/main" id="{A41AD9D4-2B81-9C3F-094B-5EFB01B8EC6A}"/>
              </a:ext>
            </a:extLst>
          </p:cNvPr>
          <p:cNvSpPr>
            <a:spLocks noGrp="1" noChangeArrowheads="1"/>
          </p:cNvSpPr>
          <p:nvPr>
            <p:ph type="sldNum" sz="quarter" idx="12"/>
          </p:nvPr>
        </p:nvSpPr>
        <p:spPr>
          <a:ln/>
        </p:spPr>
        <p:txBody>
          <a:bodyPr/>
          <a:lstStyle>
            <a:lvl1pPr>
              <a:defRPr/>
            </a:lvl1pPr>
          </a:lstStyle>
          <a:p>
            <a:pPr>
              <a:defRPr/>
            </a:pPr>
            <a:fld id="{A4C178CC-7E07-2244-B775-F53A7FE177ED}" type="slidenum">
              <a:rPr lang="en-US" altLang="en-US"/>
              <a:pPr>
                <a:defRPr/>
              </a:pPr>
              <a:t>‹#›</a:t>
            </a:fld>
            <a:endParaRPr lang="en-US" altLang="en-US"/>
          </a:p>
        </p:txBody>
      </p:sp>
    </p:spTree>
    <p:extLst>
      <p:ext uri="{BB962C8B-B14F-4D97-AF65-F5344CB8AC3E}">
        <p14:creationId xmlns:p14="http://schemas.microsoft.com/office/powerpoint/2010/main" val="3695389386"/>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C26EB725-CB92-6AC3-0076-AD4592F3458C}"/>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BDAAA0E5-F1CD-7B24-EF13-AB6FC058B080}"/>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7" name="Rectangle 6">
            <a:extLst>
              <a:ext uri="{FF2B5EF4-FFF2-40B4-BE49-F238E27FC236}">
                <a16:creationId xmlns:a16="http://schemas.microsoft.com/office/drawing/2014/main" id="{37FA88DA-4C4C-6502-A29C-888DF6F3311C}"/>
              </a:ext>
            </a:extLst>
          </p:cNvPr>
          <p:cNvSpPr>
            <a:spLocks noGrp="1" noChangeArrowheads="1"/>
          </p:cNvSpPr>
          <p:nvPr>
            <p:ph type="sldNum" sz="quarter" idx="12"/>
          </p:nvPr>
        </p:nvSpPr>
        <p:spPr>
          <a:ln/>
        </p:spPr>
        <p:txBody>
          <a:bodyPr/>
          <a:lstStyle>
            <a:lvl1pPr>
              <a:defRPr/>
            </a:lvl1pPr>
          </a:lstStyle>
          <a:p>
            <a:pPr>
              <a:defRPr/>
            </a:pPr>
            <a:fld id="{32089E15-CBFB-D54A-B4C6-613C7240CA46}" type="slidenum">
              <a:rPr lang="en-US" altLang="en-US"/>
              <a:pPr>
                <a:defRPr/>
              </a:pPr>
              <a:t>‹#›</a:t>
            </a:fld>
            <a:endParaRPr lang="en-US" altLang="en-US"/>
          </a:p>
        </p:txBody>
      </p:sp>
    </p:spTree>
    <p:extLst>
      <p:ext uri="{BB962C8B-B14F-4D97-AF65-F5344CB8AC3E}">
        <p14:creationId xmlns:p14="http://schemas.microsoft.com/office/powerpoint/2010/main" val="2944824368"/>
      </p:ext>
    </p:extLst>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4C14804B-E10C-EA1B-C352-1F9F550E36CB}"/>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D2D8BC2-971A-DB78-11E4-F681CC0EA7CD}"/>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6" name="Rectangle 6">
            <a:extLst>
              <a:ext uri="{FF2B5EF4-FFF2-40B4-BE49-F238E27FC236}">
                <a16:creationId xmlns:a16="http://schemas.microsoft.com/office/drawing/2014/main" id="{44386C07-7389-C54A-184C-A71BE2606BCB}"/>
              </a:ext>
            </a:extLst>
          </p:cNvPr>
          <p:cNvSpPr>
            <a:spLocks noGrp="1" noChangeArrowheads="1"/>
          </p:cNvSpPr>
          <p:nvPr>
            <p:ph type="sldNum" sz="quarter" idx="12"/>
          </p:nvPr>
        </p:nvSpPr>
        <p:spPr>
          <a:ln/>
        </p:spPr>
        <p:txBody>
          <a:bodyPr/>
          <a:lstStyle>
            <a:lvl1pPr>
              <a:defRPr/>
            </a:lvl1pPr>
          </a:lstStyle>
          <a:p>
            <a:pPr>
              <a:defRPr/>
            </a:pPr>
            <a:fld id="{79EED924-6EA2-4C40-9F14-586A9469DEB2}" type="slidenum">
              <a:rPr lang="en-US" altLang="en-US"/>
              <a:pPr>
                <a:defRPr/>
              </a:pPr>
              <a:t>‹#›</a:t>
            </a:fld>
            <a:endParaRPr lang="en-US" altLang="en-US"/>
          </a:p>
        </p:txBody>
      </p:sp>
    </p:spTree>
    <p:extLst>
      <p:ext uri="{BB962C8B-B14F-4D97-AF65-F5344CB8AC3E}">
        <p14:creationId xmlns:p14="http://schemas.microsoft.com/office/powerpoint/2010/main" val="655478616"/>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2B789000-A138-4506-8491-0618AF1C1FA1}"/>
              </a:ext>
            </a:extLst>
          </p:cNvPr>
          <p:cNvSpPr>
            <a:spLocks noGrp="1" noChangeArrowheads="1"/>
          </p:cNvSpPr>
          <p:nvPr>
            <p:ph type="dt" sz="half" idx="10"/>
          </p:nvPr>
        </p:nvSpPr>
        <p:spPr>
          <a:ln/>
        </p:spPr>
        <p:txBody>
          <a:bodyPr/>
          <a:lstStyle>
            <a:lvl1pPr>
              <a:defRPr/>
            </a:lvl1pPr>
          </a:lstStyle>
          <a:p>
            <a:pPr>
              <a:defRPr/>
            </a:pPr>
            <a:fld id="{C304D53D-A26B-824B-B3F9-AE571C242569}" type="datetime1">
              <a:rPr lang="en-US" altLang="en-US"/>
              <a:pPr>
                <a:defRPr/>
              </a:pPr>
              <a:t>9/8/26</a:t>
            </a:fld>
            <a:endParaRPr lang="en-US" altLang="en-US"/>
          </a:p>
        </p:txBody>
      </p:sp>
      <p:sp>
        <p:nvSpPr>
          <p:cNvPr id="5" name="Rectangle 5">
            <a:extLst>
              <a:ext uri="{FF2B5EF4-FFF2-40B4-BE49-F238E27FC236}">
                <a16:creationId xmlns:a16="http://schemas.microsoft.com/office/drawing/2014/main" id="{0B2115B0-12B1-0981-B725-A765F01B4C53}"/>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6" name="Rectangle 6">
            <a:extLst>
              <a:ext uri="{FF2B5EF4-FFF2-40B4-BE49-F238E27FC236}">
                <a16:creationId xmlns:a16="http://schemas.microsoft.com/office/drawing/2014/main" id="{901EB293-8F61-EE74-10ED-08EEAB7EF33C}"/>
              </a:ext>
            </a:extLst>
          </p:cNvPr>
          <p:cNvSpPr>
            <a:spLocks noGrp="1" noChangeArrowheads="1"/>
          </p:cNvSpPr>
          <p:nvPr>
            <p:ph type="sldNum" sz="quarter" idx="12"/>
          </p:nvPr>
        </p:nvSpPr>
        <p:spPr>
          <a:ln/>
        </p:spPr>
        <p:txBody>
          <a:bodyPr/>
          <a:lstStyle>
            <a:lvl1pPr>
              <a:defRPr/>
            </a:lvl1pPr>
          </a:lstStyle>
          <a:p>
            <a:pPr>
              <a:defRPr/>
            </a:pPr>
            <a:fld id="{265BE7F1-1625-FD45-9057-0FFB2BC09107}" type="slidenum">
              <a:rPr lang="en-US" altLang="en-US"/>
              <a:pPr>
                <a:defRPr/>
              </a:pPr>
              <a:t>‹#›</a:t>
            </a:fld>
            <a:endParaRPr lang="en-US" altLang="en-US"/>
          </a:p>
        </p:txBody>
      </p:sp>
    </p:spTree>
    <p:extLst>
      <p:ext uri="{BB962C8B-B14F-4D97-AF65-F5344CB8AC3E}">
        <p14:creationId xmlns:p14="http://schemas.microsoft.com/office/powerpoint/2010/main" val="12736220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033214B-CECE-E525-E015-6D0004AA67BE}"/>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71B350D5-7402-DCB2-4B84-D56A4136DD64}"/>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6" name="Rectangle 6">
            <a:extLst>
              <a:ext uri="{FF2B5EF4-FFF2-40B4-BE49-F238E27FC236}">
                <a16:creationId xmlns:a16="http://schemas.microsoft.com/office/drawing/2014/main" id="{031067B4-6650-AFBF-FB2E-1ACB974E783C}"/>
              </a:ext>
            </a:extLst>
          </p:cNvPr>
          <p:cNvSpPr>
            <a:spLocks noGrp="1" noChangeArrowheads="1"/>
          </p:cNvSpPr>
          <p:nvPr>
            <p:ph type="sldNum" sz="quarter" idx="12"/>
          </p:nvPr>
        </p:nvSpPr>
        <p:spPr>
          <a:ln/>
        </p:spPr>
        <p:txBody>
          <a:bodyPr/>
          <a:lstStyle>
            <a:lvl1pPr>
              <a:defRPr/>
            </a:lvl1pPr>
          </a:lstStyle>
          <a:p>
            <a:pPr>
              <a:defRPr/>
            </a:pPr>
            <a:fld id="{5E9EABAE-2414-5649-9780-8C578CF664B1}" type="slidenum">
              <a:rPr lang="en-US" altLang="en-US"/>
              <a:pPr>
                <a:defRPr/>
              </a:pPr>
              <a:t>‹#›</a:t>
            </a:fld>
            <a:endParaRPr lang="en-US" altLang="en-US"/>
          </a:p>
        </p:txBody>
      </p:sp>
    </p:spTree>
    <p:extLst>
      <p:ext uri="{BB962C8B-B14F-4D97-AF65-F5344CB8AC3E}">
        <p14:creationId xmlns:p14="http://schemas.microsoft.com/office/powerpoint/2010/main" val="1486746571"/>
      </p:ext>
    </p:extLst>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AD17B451-514C-5366-9262-C49B71C5B704}"/>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0E0E6142-7D15-B8FC-AFD9-87EB51F39B7E}"/>
              </a:ext>
            </a:extLst>
          </p:cNvPr>
          <p:cNvSpPr>
            <a:spLocks noGrp="1" noChangeArrowheads="1"/>
          </p:cNvSpPr>
          <p:nvPr>
            <p:ph type="ftr" sz="quarter" idx="11"/>
          </p:nvPr>
        </p:nvSpPr>
        <p:spPr>
          <a:ln/>
        </p:spPr>
        <p:txBody>
          <a:bodyPr/>
          <a:lstStyle>
            <a:lvl1pPr>
              <a:defRPr/>
            </a:lvl1pPr>
          </a:lstStyle>
          <a:p>
            <a:pPr>
              <a:defRPr/>
            </a:pPr>
            <a:r>
              <a:rPr lang="en-US"/>
              <a:t>Planetary Sciences</a:t>
            </a:r>
          </a:p>
        </p:txBody>
      </p:sp>
      <p:sp>
        <p:nvSpPr>
          <p:cNvPr id="7" name="Rectangle 6">
            <a:extLst>
              <a:ext uri="{FF2B5EF4-FFF2-40B4-BE49-F238E27FC236}">
                <a16:creationId xmlns:a16="http://schemas.microsoft.com/office/drawing/2014/main" id="{9C946C47-E549-7411-A44C-9CC6E4442A0D}"/>
              </a:ext>
            </a:extLst>
          </p:cNvPr>
          <p:cNvSpPr>
            <a:spLocks noGrp="1" noChangeArrowheads="1"/>
          </p:cNvSpPr>
          <p:nvPr>
            <p:ph type="sldNum" sz="quarter" idx="12"/>
          </p:nvPr>
        </p:nvSpPr>
        <p:spPr>
          <a:ln/>
        </p:spPr>
        <p:txBody>
          <a:bodyPr/>
          <a:lstStyle>
            <a:lvl1pPr>
              <a:defRPr/>
            </a:lvl1pPr>
          </a:lstStyle>
          <a:p>
            <a:pPr>
              <a:defRPr/>
            </a:pPr>
            <a:fld id="{6AF26F9E-B642-C246-A318-99B37B1A5D22}" type="slidenum">
              <a:rPr lang="en-US" altLang="en-US"/>
              <a:pPr>
                <a:defRPr/>
              </a:pPr>
              <a:t>‹#›</a:t>
            </a:fld>
            <a:endParaRPr lang="en-US" altLang="en-US"/>
          </a:p>
        </p:txBody>
      </p:sp>
    </p:spTree>
    <p:extLst>
      <p:ext uri="{BB962C8B-B14F-4D97-AF65-F5344CB8AC3E}">
        <p14:creationId xmlns:p14="http://schemas.microsoft.com/office/powerpoint/2010/main" val="3447484874"/>
      </p:ext>
    </p:extLst>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6104C573-B6BF-5725-C07E-8DC90A37F270}"/>
              </a:ext>
            </a:extLst>
          </p:cNvPr>
          <p:cNvSpPr>
            <a:spLocks noGrp="1" noChangeArrowheads="1"/>
          </p:cNvSpPr>
          <p:nvPr>
            <p:ph type="dt" sz="half" idx="10"/>
          </p:nvPr>
        </p:nvSpPr>
        <p:spPr>
          <a:ln/>
        </p:spPr>
        <p:txBody>
          <a:bodyPr/>
          <a:lstStyle>
            <a:lvl1pPr>
              <a:defRPr/>
            </a:lvl1pPr>
          </a:lstStyle>
          <a:p>
            <a:pPr>
              <a:defRPr/>
            </a:pPr>
            <a:fld id="{D59E12EB-9B6E-2445-8EA2-B63F570C5F59}" type="datetime1">
              <a:rPr lang="en-US" altLang="en-US"/>
              <a:pPr>
                <a:defRPr/>
              </a:pPr>
              <a:t>9/8/26</a:t>
            </a:fld>
            <a:endParaRPr lang="en-US" altLang="en-US"/>
          </a:p>
        </p:txBody>
      </p:sp>
      <p:sp>
        <p:nvSpPr>
          <p:cNvPr id="5" name="Rectangle 5">
            <a:extLst>
              <a:ext uri="{FF2B5EF4-FFF2-40B4-BE49-F238E27FC236}">
                <a16:creationId xmlns:a16="http://schemas.microsoft.com/office/drawing/2014/main" id="{1D4A15A8-ADFB-695B-1E74-3A070223006E}"/>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6" name="Rectangle 6">
            <a:extLst>
              <a:ext uri="{FF2B5EF4-FFF2-40B4-BE49-F238E27FC236}">
                <a16:creationId xmlns:a16="http://schemas.microsoft.com/office/drawing/2014/main" id="{56B566AE-1F78-2109-9821-32DC88F03741}"/>
              </a:ext>
            </a:extLst>
          </p:cNvPr>
          <p:cNvSpPr>
            <a:spLocks noGrp="1" noChangeArrowheads="1"/>
          </p:cNvSpPr>
          <p:nvPr>
            <p:ph type="sldNum" sz="quarter" idx="12"/>
          </p:nvPr>
        </p:nvSpPr>
        <p:spPr>
          <a:ln/>
        </p:spPr>
        <p:txBody>
          <a:bodyPr/>
          <a:lstStyle>
            <a:lvl1pPr>
              <a:defRPr/>
            </a:lvl1pPr>
          </a:lstStyle>
          <a:p>
            <a:pPr>
              <a:defRPr/>
            </a:pPr>
            <a:fld id="{9AB6A544-1B37-F640-9CE2-BDBC8B743E6C}" type="slidenum">
              <a:rPr lang="en-US" altLang="en-US"/>
              <a:pPr>
                <a:defRPr/>
              </a:pPr>
              <a:t>‹#›</a:t>
            </a:fld>
            <a:endParaRPr lang="en-US" altLang="en-US"/>
          </a:p>
        </p:txBody>
      </p:sp>
    </p:spTree>
    <p:extLst>
      <p:ext uri="{BB962C8B-B14F-4D97-AF65-F5344CB8AC3E}">
        <p14:creationId xmlns:p14="http://schemas.microsoft.com/office/powerpoint/2010/main" val="38101506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FCFC47B6-09E8-1000-37FF-FE5EE107B861}"/>
              </a:ext>
            </a:extLst>
          </p:cNvPr>
          <p:cNvSpPr>
            <a:spLocks noGrp="1" noChangeArrowheads="1"/>
          </p:cNvSpPr>
          <p:nvPr>
            <p:ph type="dt" sz="half" idx="10"/>
          </p:nvPr>
        </p:nvSpPr>
        <p:spPr>
          <a:ln/>
        </p:spPr>
        <p:txBody>
          <a:bodyPr/>
          <a:lstStyle>
            <a:lvl1pPr>
              <a:defRPr/>
            </a:lvl1pPr>
          </a:lstStyle>
          <a:p>
            <a:pPr>
              <a:defRPr/>
            </a:pPr>
            <a:fld id="{0DDFA240-C4B9-AE43-9C9A-121CC99BB8FF}" type="datetime1">
              <a:rPr lang="en-US" altLang="en-US"/>
              <a:pPr>
                <a:defRPr/>
              </a:pPr>
              <a:t>9/8/26</a:t>
            </a:fld>
            <a:endParaRPr lang="en-US" altLang="en-US"/>
          </a:p>
        </p:txBody>
      </p:sp>
      <p:sp>
        <p:nvSpPr>
          <p:cNvPr id="5" name="Rectangle 5">
            <a:extLst>
              <a:ext uri="{FF2B5EF4-FFF2-40B4-BE49-F238E27FC236}">
                <a16:creationId xmlns:a16="http://schemas.microsoft.com/office/drawing/2014/main" id="{25C614DD-0B7F-8E64-A683-7A8B3918F478}"/>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6" name="Rectangle 6">
            <a:extLst>
              <a:ext uri="{FF2B5EF4-FFF2-40B4-BE49-F238E27FC236}">
                <a16:creationId xmlns:a16="http://schemas.microsoft.com/office/drawing/2014/main" id="{E16CC7F2-0598-81B6-FCA8-86003B6C8B33}"/>
              </a:ext>
            </a:extLst>
          </p:cNvPr>
          <p:cNvSpPr>
            <a:spLocks noGrp="1" noChangeArrowheads="1"/>
          </p:cNvSpPr>
          <p:nvPr>
            <p:ph type="sldNum" sz="quarter" idx="12"/>
          </p:nvPr>
        </p:nvSpPr>
        <p:spPr>
          <a:ln/>
        </p:spPr>
        <p:txBody>
          <a:bodyPr/>
          <a:lstStyle>
            <a:lvl1pPr>
              <a:defRPr/>
            </a:lvl1pPr>
          </a:lstStyle>
          <a:p>
            <a:pPr>
              <a:defRPr/>
            </a:pPr>
            <a:fld id="{AAB6551D-B300-7A46-BCEA-8CCEC6B3885C}" type="slidenum">
              <a:rPr lang="en-US" altLang="en-US"/>
              <a:pPr>
                <a:defRPr/>
              </a:pPr>
              <a:t>‹#›</a:t>
            </a:fld>
            <a:endParaRPr lang="en-US" altLang="en-US"/>
          </a:p>
        </p:txBody>
      </p:sp>
    </p:spTree>
    <p:extLst>
      <p:ext uri="{BB962C8B-B14F-4D97-AF65-F5344CB8AC3E}">
        <p14:creationId xmlns:p14="http://schemas.microsoft.com/office/powerpoint/2010/main" val="405931849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542BFFE5-456F-E193-33B2-DC344D63D1F3}"/>
              </a:ext>
            </a:extLst>
          </p:cNvPr>
          <p:cNvSpPr>
            <a:spLocks noGrp="1" noChangeArrowheads="1"/>
          </p:cNvSpPr>
          <p:nvPr>
            <p:ph type="dt" sz="half" idx="10"/>
          </p:nvPr>
        </p:nvSpPr>
        <p:spPr>
          <a:ln/>
        </p:spPr>
        <p:txBody>
          <a:bodyPr/>
          <a:lstStyle>
            <a:lvl1pPr>
              <a:defRPr/>
            </a:lvl1pPr>
          </a:lstStyle>
          <a:p>
            <a:pPr>
              <a:defRPr/>
            </a:pPr>
            <a:fld id="{3CFC2FB3-6D7F-B444-B9E0-C0F69547CC94}" type="datetime1">
              <a:rPr lang="en-US" altLang="en-US"/>
              <a:pPr>
                <a:defRPr/>
              </a:pPr>
              <a:t>9/8/26</a:t>
            </a:fld>
            <a:endParaRPr lang="en-US" altLang="en-US"/>
          </a:p>
        </p:txBody>
      </p:sp>
      <p:sp>
        <p:nvSpPr>
          <p:cNvPr id="5" name="Rectangle 5">
            <a:extLst>
              <a:ext uri="{FF2B5EF4-FFF2-40B4-BE49-F238E27FC236}">
                <a16:creationId xmlns:a16="http://schemas.microsoft.com/office/drawing/2014/main" id="{9087F3A4-70ED-B021-09F5-8E313DDBA95D}"/>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6" name="Rectangle 6">
            <a:extLst>
              <a:ext uri="{FF2B5EF4-FFF2-40B4-BE49-F238E27FC236}">
                <a16:creationId xmlns:a16="http://schemas.microsoft.com/office/drawing/2014/main" id="{D26E4B7D-B7BC-8570-AA27-6B2FA65BE74A}"/>
              </a:ext>
            </a:extLst>
          </p:cNvPr>
          <p:cNvSpPr>
            <a:spLocks noGrp="1" noChangeArrowheads="1"/>
          </p:cNvSpPr>
          <p:nvPr>
            <p:ph type="sldNum" sz="quarter" idx="12"/>
          </p:nvPr>
        </p:nvSpPr>
        <p:spPr>
          <a:ln/>
        </p:spPr>
        <p:txBody>
          <a:bodyPr/>
          <a:lstStyle>
            <a:lvl1pPr>
              <a:defRPr/>
            </a:lvl1pPr>
          </a:lstStyle>
          <a:p>
            <a:pPr>
              <a:defRPr/>
            </a:pPr>
            <a:fld id="{24706A89-91CB-514B-8957-51683672F508}" type="slidenum">
              <a:rPr lang="en-US" altLang="en-US"/>
              <a:pPr>
                <a:defRPr/>
              </a:pPr>
              <a:t>‹#›</a:t>
            </a:fld>
            <a:endParaRPr lang="en-US" altLang="en-US"/>
          </a:p>
        </p:txBody>
      </p:sp>
    </p:spTree>
    <p:extLst>
      <p:ext uri="{BB962C8B-B14F-4D97-AF65-F5344CB8AC3E}">
        <p14:creationId xmlns:p14="http://schemas.microsoft.com/office/powerpoint/2010/main" val="218995017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9782FA9E-086D-78DE-9F49-C2F10465F7D1}"/>
              </a:ext>
            </a:extLst>
          </p:cNvPr>
          <p:cNvSpPr>
            <a:spLocks noGrp="1" noChangeArrowheads="1"/>
          </p:cNvSpPr>
          <p:nvPr>
            <p:ph type="dt" sz="half" idx="10"/>
          </p:nvPr>
        </p:nvSpPr>
        <p:spPr>
          <a:ln/>
        </p:spPr>
        <p:txBody>
          <a:bodyPr/>
          <a:lstStyle>
            <a:lvl1pPr>
              <a:defRPr/>
            </a:lvl1pPr>
          </a:lstStyle>
          <a:p>
            <a:pPr>
              <a:defRPr/>
            </a:pPr>
            <a:fld id="{13FB0AF6-8666-E146-BB69-BA3BCC267B1E}" type="datetime1">
              <a:rPr lang="en-US" altLang="en-US"/>
              <a:pPr>
                <a:defRPr/>
              </a:pPr>
              <a:t>9/8/26</a:t>
            </a:fld>
            <a:endParaRPr lang="en-US" altLang="en-US"/>
          </a:p>
        </p:txBody>
      </p:sp>
      <p:sp>
        <p:nvSpPr>
          <p:cNvPr id="6" name="Rectangle 5">
            <a:extLst>
              <a:ext uri="{FF2B5EF4-FFF2-40B4-BE49-F238E27FC236}">
                <a16:creationId xmlns:a16="http://schemas.microsoft.com/office/drawing/2014/main" id="{897D126B-F2D4-C2C4-CFCE-E723D0019C2C}"/>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7" name="Rectangle 6">
            <a:extLst>
              <a:ext uri="{FF2B5EF4-FFF2-40B4-BE49-F238E27FC236}">
                <a16:creationId xmlns:a16="http://schemas.microsoft.com/office/drawing/2014/main" id="{27999CCD-374A-5D1F-F095-290F76E9837D}"/>
              </a:ext>
            </a:extLst>
          </p:cNvPr>
          <p:cNvSpPr>
            <a:spLocks noGrp="1" noChangeArrowheads="1"/>
          </p:cNvSpPr>
          <p:nvPr>
            <p:ph type="sldNum" sz="quarter" idx="12"/>
          </p:nvPr>
        </p:nvSpPr>
        <p:spPr>
          <a:ln/>
        </p:spPr>
        <p:txBody>
          <a:bodyPr/>
          <a:lstStyle>
            <a:lvl1pPr>
              <a:defRPr/>
            </a:lvl1pPr>
          </a:lstStyle>
          <a:p>
            <a:pPr>
              <a:defRPr/>
            </a:pPr>
            <a:fld id="{6AB95850-530E-FD4C-B66D-A43BD6AB9585}" type="slidenum">
              <a:rPr lang="en-US" altLang="en-US"/>
              <a:pPr>
                <a:defRPr/>
              </a:pPr>
              <a:t>‹#›</a:t>
            </a:fld>
            <a:endParaRPr lang="en-US" altLang="en-US"/>
          </a:p>
        </p:txBody>
      </p:sp>
    </p:spTree>
    <p:extLst>
      <p:ext uri="{BB962C8B-B14F-4D97-AF65-F5344CB8AC3E}">
        <p14:creationId xmlns:p14="http://schemas.microsoft.com/office/powerpoint/2010/main" val="75571971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92EB0307-323C-0D34-A6BE-2362006C8007}"/>
              </a:ext>
            </a:extLst>
          </p:cNvPr>
          <p:cNvSpPr>
            <a:spLocks noGrp="1" noChangeArrowheads="1"/>
          </p:cNvSpPr>
          <p:nvPr>
            <p:ph type="dt" sz="half" idx="10"/>
          </p:nvPr>
        </p:nvSpPr>
        <p:spPr>
          <a:ln/>
        </p:spPr>
        <p:txBody>
          <a:bodyPr/>
          <a:lstStyle>
            <a:lvl1pPr>
              <a:defRPr/>
            </a:lvl1pPr>
          </a:lstStyle>
          <a:p>
            <a:pPr>
              <a:defRPr/>
            </a:pPr>
            <a:fld id="{0D31DDA3-D040-5743-A03A-675068331E65}" type="datetime1">
              <a:rPr lang="en-US" altLang="en-US"/>
              <a:pPr>
                <a:defRPr/>
              </a:pPr>
              <a:t>9/8/26</a:t>
            </a:fld>
            <a:endParaRPr lang="en-US" altLang="en-US"/>
          </a:p>
        </p:txBody>
      </p:sp>
      <p:sp>
        <p:nvSpPr>
          <p:cNvPr id="8" name="Rectangle 5">
            <a:extLst>
              <a:ext uri="{FF2B5EF4-FFF2-40B4-BE49-F238E27FC236}">
                <a16:creationId xmlns:a16="http://schemas.microsoft.com/office/drawing/2014/main" id="{17E06E12-8A9F-88DB-9261-3385A38CD3E5}"/>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9" name="Rectangle 6">
            <a:extLst>
              <a:ext uri="{FF2B5EF4-FFF2-40B4-BE49-F238E27FC236}">
                <a16:creationId xmlns:a16="http://schemas.microsoft.com/office/drawing/2014/main" id="{D47E1379-77DE-6B87-2822-B68DB8AEF921}"/>
              </a:ext>
            </a:extLst>
          </p:cNvPr>
          <p:cNvSpPr>
            <a:spLocks noGrp="1" noChangeArrowheads="1"/>
          </p:cNvSpPr>
          <p:nvPr>
            <p:ph type="sldNum" sz="quarter" idx="12"/>
          </p:nvPr>
        </p:nvSpPr>
        <p:spPr>
          <a:ln/>
        </p:spPr>
        <p:txBody>
          <a:bodyPr/>
          <a:lstStyle>
            <a:lvl1pPr>
              <a:defRPr/>
            </a:lvl1pPr>
          </a:lstStyle>
          <a:p>
            <a:pPr>
              <a:defRPr/>
            </a:pPr>
            <a:fld id="{0037B57B-F6DD-0D46-A7AD-7A626DCB156D}" type="slidenum">
              <a:rPr lang="en-US" altLang="en-US"/>
              <a:pPr>
                <a:defRPr/>
              </a:pPr>
              <a:t>‹#›</a:t>
            </a:fld>
            <a:endParaRPr lang="en-US" altLang="en-US"/>
          </a:p>
        </p:txBody>
      </p:sp>
    </p:spTree>
    <p:extLst>
      <p:ext uri="{BB962C8B-B14F-4D97-AF65-F5344CB8AC3E}">
        <p14:creationId xmlns:p14="http://schemas.microsoft.com/office/powerpoint/2010/main" val="182129015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C2B0884D-CCA7-4F84-C8E1-F2AB9BBCD011}"/>
              </a:ext>
            </a:extLst>
          </p:cNvPr>
          <p:cNvSpPr>
            <a:spLocks noGrp="1" noChangeArrowheads="1"/>
          </p:cNvSpPr>
          <p:nvPr>
            <p:ph type="dt" sz="half" idx="10"/>
          </p:nvPr>
        </p:nvSpPr>
        <p:spPr>
          <a:ln/>
        </p:spPr>
        <p:txBody>
          <a:bodyPr/>
          <a:lstStyle>
            <a:lvl1pPr>
              <a:defRPr/>
            </a:lvl1pPr>
          </a:lstStyle>
          <a:p>
            <a:pPr>
              <a:defRPr/>
            </a:pPr>
            <a:fld id="{838BE697-A150-8D49-B907-6A45BDC7954B}" type="datetime1">
              <a:rPr lang="en-US" altLang="en-US"/>
              <a:pPr>
                <a:defRPr/>
              </a:pPr>
              <a:t>9/8/26</a:t>
            </a:fld>
            <a:endParaRPr lang="en-US" altLang="en-US"/>
          </a:p>
        </p:txBody>
      </p:sp>
      <p:sp>
        <p:nvSpPr>
          <p:cNvPr id="4" name="Rectangle 5">
            <a:extLst>
              <a:ext uri="{FF2B5EF4-FFF2-40B4-BE49-F238E27FC236}">
                <a16:creationId xmlns:a16="http://schemas.microsoft.com/office/drawing/2014/main" id="{AA5D6465-FEAA-9083-D0B7-0475B0B8A164}"/>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5" name="Rectangle 6">
            <a:extLst>
              <a:ext uri="{FF2B5EF4-FFF2-40B4-BE49-F238E27FC236}">
                <a16:creationId xmlns:a16="http://schemas.microsoft.com/office/drawing/2014/main" id="{405DE151-BBBB-B27E-92AE-0593FBBCF83F}"/>
              </a:ext>
            </a:extLst>
          </p:cNvPr>
          <p:cNvSpPr>
            <a:spLocks noGrp="1" noChangeArrowheads="1"/>
          </p:cNvSpPr>
          <p:nvPr>
            <p:ph type="sldNum" sz="quarter" idx="12"/>
          </p:nvPr>
        </p:nvSpPr>
        <p:spPr>
          <a:ln/>
        </p:spPr>
        <p:txBody>
          <a:bodyPr/>
          <a:lstStyle>
            <a:lvl1pPr>
              <a:defRPr/>
            </a:lvl1pPr>
          </a:lstStyle>
          <a:p>
            <a:pPr>
              <a:defRPr/>
            </a:pPr>
            <a:fld id="{82A9923C-B069-FF46-9D4A-0087CA6AE0E8}" type="slidenum">
              <a:rPr lang="en-US" altLang="en-US"/>
              <a:pPr>
                <a:defRPr/>
              </a:pPr>
              <a:t>‹#›</a:t>
            </a:fld>
            <a:endParaRPr lang="en-US" altLang="en-US"/>
          </a:p>
        </p:txBody>
      </p:sp>
    </p:spTree>
    <p:extLst>
      <p:ext uri="{BB962C8B-B14F-4D97-AF65-F5344CB8AC3E}">
        <p14:creationId xmlns:p14="http://schemas.microsoft.com/office/powerpoint/2010/main" val="44216682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B6138087-2521-180C-7C49-FDE796F40FF4}"/>
              </a:ext>
            </a:extLst>
          </p:cNvPr>
          <p:cNvSpPr>
            <a:spLocks noGrp="1" noChangeArrowheads="1"/>
          </p:cNvSpPr>
          <p:nvPr>
            <p:ph type="dt" sz="half" idx="10"/>
          </p:nvPr>
        </p:nvSpPr>
        <p:spPr>
          <a:ln/>
        </p:spPr>
        <p:txBody>
          <a:bodyPr/>
          <a:lstStyle>
            <a:lvl1pPr>
              <a:defRPr/>
            </a:lvl1pPr>
          </a:lstStyle>
          <a:p>
            <a:pPr>
              <a:defRPr/>
            </a:pPr>
            <a:fld id="{6D3DFF0A-4D66-E347-8CAB-E6AF42F84BCC}" type="datetime1">
              <a:rPr lang="en-US" altLang="en-US"/>
              <a:pPr>
                <a:defRPr/>
              </a:pPr>
              <a:t>9/8/26</a:t>
            </a:fld>
            <a:endParaRPr lang="en-US" altLang="en-US"/>
          </a:p>
        </p:txBody>
      </p:sp>
      <p:sp>
        <p:nvSpPr>
          <p:cNvPr id="3" name="Rectangle 5">
            <a:extLst>
              <a:ext uri="{FF2B5EF4-FFF2-40B4-BE49-F238E27FC236}">
                <a16:creationId xmlns:a16="http://schemas.microsoft.com/office/drawing/2014/main" id="{7F92E4C5-4AB4-11A7-BCFD-6343BBA7AA08}"/>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4" name="Rectangle 6">
            <a:extLst>
              <a:ext uri="{FF2B5EF4-FFF2-40B4-BE49-F238E27FC236}">
                <a16:creationId xmlns:a16="http://schemas.microsoft.com/office/drawing/2014/main" id="{74DF6193-FA3C-A783-BB68-89686E5E1D7B}"/>
              </a:ext>
            </a:extLst>
          </p:cNvPr>
          <p:cNvSpPr>
            <a:spLocks noGrp="1" noChangeArrowheads="1"/>
          </p:cNvSpPr>
          <p:nvPr>
            <p:ph type="sldNum" sz="quarter" idx="12"/>
          </p:nvPr>
        </p:nvSpPr>
        <p:spPr>
          <a:ln/>
        </p:spPr>
        <p:txBody>
          <a:bodyPr/>
          <a:lstStyle>
            <a:lvl1pPr>
              <a:defRPr/>
            </a:lvl1pPr>
          </a:lstStyle>
          <a:p>
            <a:pPr>
              <a:defRPr/>
            </a:pPr>
            <a:fld id="{91309727-1C67-7D44-9BD3-D55E139FDEA4}" type="slidenum">
              <a:rPr lang="en-US" altLang="en-US"/>
              <a:pPr>
                <a:defRPr/>
              </a:pPr>
              <a:t>‹#›</a:t>
            </a:fld>
            <a:endParaRPr lang="en-US" altLang="en-US"/>
          </a:p>
        </p:txBody>
      </p:sp>
    </p:spTree>
    <p:extLst>
      <p:ext uri="{BB962C8B-B14F-4D97-AF65-F5344CB8AC3E}">
        <p14:creationId xmlns:p14="http://schemas.microsoft.com/office/powerpoint/2010/main" val="422629175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DA7C6E14-7875-D1B9-A60E-1E23FEB9F51D}"/>
              </a:ext>
            </a:extLst>
          </p:cNvPr>
          <p:cNvSpPr>
            <a:spLocks noGrp="1" noChangeArrowheads="1"/>
          </p:cNvSpPr>
          <p:nvPr>
            <p:ph type="dt" sz="half" idx="10"/>
          </p:nvPr>
        </p:nvSpPr>
        <p:spPr>
          <a:ln/>
        </p:spPr>
        <p:txBody>
          <a:bodyPr/>
          <a:lstStyle>
            <a:lvl1pPr>
              <a:defRPr/>
            </a:lvl1pPr>
          </a:lstStyle>
          <a:p>
            <a:pPr>
              <a:defRPr/>
            </a:pPr>
            <a:fld id="{DD9AB1F4-9B44-1843-8264-C15805D18302}" type="datetime1">
              <a:rPr lang="en-US" altLang="en-US"/>
              <a:pPr>
                <a:defRPr/>
              </a:pPr>
              <a:t>9/8/26</a:t>
            </a:fld>
            <a:endParaRPr lang="en-US" altLang="en-US"/>
          </a:p>
        </p:txBody>
      </p:sp>
      <p:sp>
        <p:nvSpPr>
          <p:cNvPr id="6" name="Rectangle 5">
            <a:extLst>
              <a:ext uri="{FF2B5EF4-FFF2-40B4-BE49-F238E27FC236}">
                <a16:creationId xmlns:a16="http://schemas.microsoft.com/office/drawing/2014/main" id="{1F7C0892-25EC-90B5-7588-CDE2BF53BD2D}"/>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7" name="Rectangle 6">
            <a:extLst>
              <a:ext uri="{FF2B5EF4-FFF2-40B4-BE49-F238E27FC236}">
                <a16:creationId xmlns:a16="http://schemas.microsoft.com/office/drawing/2014/main" id="{454E765D-7C9B-F2D5-4BB0-5BC0BE311955}"/>
              </a:ext>
            </a:extLst>
          </p:cNvPr>
          <p:cNvSpPr>
            <a:spLocks noGrp="1" noChangeArrowheads="1"/>
          </p:cNvSpPr>
          <p:nvPr>
            <p:ph type="sldNum" sz="quarter" idx="12"/>
          </p:nvPr>
        </p:nvSpPr>
        <p:spPr>
          <a:ln/>
        </p:spPr>
        <p:txBody>
          <a:bodyPr/>
          <a:lstStyle>
            <a:lvl1pPr>
              <a:defRPr/>
            </a:lvl1pPr>
          </a:lstStyle>
          <a:p>
            <a:pPr>
              <a:defRPr/>
            </a:pPr>
            <a:fld id="{9A6A44CB-700A-AD47-8ED5-1A0AC3E16FC9}" type="slidenum">
              <a:rPr lang="en-US" altLang="en-US"/>
              <a:pPr>
                <a:defRPr/>
              </a:pPr>
              <a:t>‹#›</a:t>
            </a:fld>
            <a:endParaRPr lang="en-US" altLang="en-US"/>
          </a:p>
        </p:txBody>
      </p:sp>
    </p:spTree>
    <p:extLst>
      <p:ext uri="{BB962C8B-B14F-4D97-AF65-F5344CB8AC3E}">
        <p14:creationId xmlns:p14="http://schemas.microsoft.com/office/powerpoint/2010/main" val="22195088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070D6DCD-5DEC-AD7F-9D13-9151DD8D1201}"/>
              </a:ext>
            </a:extLst>
          </p:cNvPr>
          <p:cNvSpPr>
            <a:spLocks noGrp="1" noChangeArrowheads="1"/>
          </p:cNvSpPr>
          <p:nvPr>
            <p:ph type="dt" sz="half" idx="10"/>
          </p:nvPr>
        </p:nvSpPr>
        <p:spPr>
          <a:ln/>
        </p:spPr>
        <p:txBody>
          <a:bodyPr/>
          <a:lstStyle>
            <a:lvl1pPr>
              <a:defRPr/>
            </a:lvl1pPr>
          </a:lstStyle>
          <a:p>
            <a:pPr>
              <a:defRPr/>
            </a:pPr>
            <a:fld id="{BC624BCF-3340-624C-A09E-CAF35B08C2CC}" type="datetime1">
              <a:rPr lang="en-US" altLang="en-US"/>
              <a:pPr>
                <a:defRPr/>
              </a:pPr>
              <a:t>9/8/26</a:t>
            </a:fld>
            <a:endParaRPr lang="en-US" altLang="en-US"/>
          </a:p>
        </p:txBody>
      </p:sp>
      <p:sp>
        <p:nvSpPr>
          <p:cNvPr id="6" name="Rectangle 5">
            <a:extLst>
              <a:ext uri="{FF2B5EF4-FFF2-40B4-BE49-F238E27FC236}">
                <a16:creationId xmlns:a16="http://schemas.microsoft.com/office/drawing/2014/main" id="{7DD3B96F-3D98-C5CE-411A-83F0DF4F802F}"/>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7" name="Rectangle 6">
            <a:extLst>
              <a:ext uri="{FF2B5EF4-FFF2-40B4-BE49-F238E27FC236}">
                <a16:creationId xmlns:a16="http://schemas.microsoft.com/office/drawing/2014/main" id="{62CAAA44-E33B-C367-6749-488702F776E7}"/>
              </a:ext>
            </a:extLst>
          </p:cNvPr>
          <p:cNvSpPr>
            <a:spLocks noGrp="1" noChangeArrowheads="1"/>
          </p:cNvSpPr>
          <p:nvPr>
            <p:ph type="sldNum" sz="quarter" idx="12"/>
          </p:nvPr>
        </p:nvSpPr>
        <p:spPr>
          <a:ln/>
        </p:spPr>
        <p:txBody>
          <a:bodyPr/>
          <a:lstStyle>
            <a:lvl1pPr>
              <a:defRPr/>
            </a:lvl1pPr>
          </a:lstStyle>
          <a:p>
            <a:pPr>
              <a:defRPr/>
            </a:pPr>
            <a:fld id="{44C386F2-E0A4-9344-AF36-6295638B0F37}" type="slidenum">
              <a:rPr lang="en-US" altLang="en-US"/>
              <a:pPr>
                <a:defRPr/>
              </a:pPr>
              <a:t>‹#›</a:t>
            </a:fld>
            <a:endParaRPr lang="en-US" altLang="en-US"/>
          </a:p>
        </p:txBody>
      </p:sp>
    </p:spTree>
    <p:extLst>
      <p:ext uri="{BB962C8B-B14F-4D97-AF65-F5344CB8AC3E}">
        <p14:creationId xmlns:p14="http://schemas.microsoft.com/office/powerpoint/2010/main" val="241645039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8003172D-54B5-4125-4794-50A67FE83540}"/>
              </a:ext>
            </a:extLst>
          </p:cNvPr>
          <p:cNvSpPr>
            <a:spLocks noGrp="1" noChangeArrowheads="1"/>
          </p:cNvSpPr>
          <p:nvPr>
            <p:ph type="dt" sz="half" idx="10"/>
          </p:nvPr>
        </p:nvSpPr>
        <p:spPr>
          <a:ln/>
        </p:spPr>
        <p:txBody>
          <a:bodyPr/>
          <a:lstStyle>
            <a:lvl1pPr>
              <a:defRPr/>
            </a:lvl1pPr>
          </a:lstStyle>
          <a:p>
            <a:pPr>
              <a:defRPr/>
            </a:pPr>
            <a:fld id="{E25FFC24-3AE4-A149-AC43-4D7B07E43D8B}" type="datetime1">
              <a:rPr lang="en-US" altLang="en-US"/>
              <a:pPr>
                <a:defRPr/>
              </a:pPr>
              <a:t>9/8/26</a:t>
            </a:fld>
            <a:endParaRPr lang="en-US" altLang="en-US"/>
          </a:p>
        </p:txBody>
      </p:sp>
      <p:sp>
        <p:nvSpPr>
          <p:cNvPr id="6" name="Rectangle 5">
            <a:extLst>
              <a:ext uri="{FF2B5EF4-FFF2-40B4-BE49-F238E27FC236}">
                <a16:creationId xmlns:a16="http://schemas.microsoft.com/office/drawing/2014/main" id="{986914CB-770B-4EE4-6ACB-4C7D2E4EED16}"/>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7" name="Rectangle 6">
            <a:extLst>
              <a:ext uri="{FF2B5EF4-FFF2-40B4-BE49-F238E27FC236}">
                <a16:creationId xmlns:a16="http://schemas.microsoft.com/office/drawing/2014/main" id="{C8827918-012C-A06A-69D2-6B635AE4F7DC}"/>
              </a:ext>
            </a:extLst>
          </p:cNvPr>
          <p:cNvSpPr>
            <a:spLocks noGrp="1" noChangeArrowheads="1"/>
          </p:cNvSpPr>
          <p:nvPr>
            <p:ph type="sldNum" sz="quarter" idx="12"/>
          </p:nvPr>
        </p:nvSpPr>
        <p:spPr>
          <a:ln/>
        </p:spPr>
        <p:txBody>
          <a:bodyPr/>
          <a:lstStyle>
            <a:lvl1pPr>
              <a:defRPr/>
            </a:lvl1pPr>
          </a:lstStyle>
          <a:p>
            <a:pPr>
              <a:defRPr/>
            </a:pPr>
            <a:fld id="{D131FBBC-088D-D248-8B83-1A92278EE78D}" type="slidenum">
              <a:rPr lang="en-US" altLang="en-US"/>
              <a:pPr>
                <a:defRPr/>
              </a:pPr>
              <a:t>‹#›</a:t>
            </a:fld>
            <a:endParaRPr lang="en-US" altLang="en-US"/>
          </a:p>
        </p:txBody>
      </p:sp>
    </p:spTree>
    <p:extLst>
      <p:ext uri="{BB962C8B-B14F-4D97-AF65-F5344CB8AC3E}">
        <p14:creationId xmlns:p14="http://schemas.microsoft.com/office/powerpoint/2010/main" val="296563081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D5230167-C762-991F-4192-21F5F2D4995D}"/>
              </a:ext>
            </a:extLst>
          </p:cNvPr>
          <p:cNvSpPr>
            <a:spLocks noGrp="1" noChangeArrowheads="1"/>
          </p:cNvSpPr>
          <p:nvPr>
            <p:ph type="dt" sz="half" idx="10"/>
          </p:nvPr>
        </p:nvSpPr>
        <p:spPr>
          <a:ln/>
        </p:spPr>
        <p:txBody>
          <a:bodyPr/>
          <a:lstStyle>
            <a:lvl1pPr>
              <a:defRPr/>
            </a:lvl1pPr>
          </a:lstStyle>
          <a:p>
            <a:pPr>
              <a:defRPr/>
            </a:pPr>
            <a:fld id="{9A5C841B-8BE9-CD45-AFCE-7702404B0379}" type="datetime1">
              <a:rPr lang="en-US" altLang="en-US"/>
              <a:pPr>
                <a:defRPr/>
              </a:pPr>
              <a:t>9/8/26</a:t>
            </a:fld>
            <a:endParaRPr lang="en-US" altLang="en-US"/>
          </a:p>
        </p:txBody>
      </p:sp>
      <p:sp>
        <p:nvSpPr>
          <p:cNvPr id="5" name="Rectangle 5">
            <a:extLst>
              <a:ext uri="{FF2B5EF4-FFF2-40B4-BE49-F238E27FC236}">
                <a16:creationId xmlns:a16="http://schemas.microsoft.com/office/drawing/2014/main" id="{D07B37FC-D6A0-5F28-C8AC-6E443D45D5E7}"/>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6" name="Rectangle 6">
            <a:extLst>
              <a:ext uri="{FF2B5EF4-FFF2-40B4-BE49-F238E27FC236}">
                <a16:creationId xmlns:a16="http://schemas.microsoft.com/office/drawing/2014/main" id="{E2A2EA58-6FEE-41CC-D4EA-49E3C6EC0B0E}"/>
              </a:ext>
            </a:extLst>
          </p:cNvPr>
          <p:cNvSpPr>
            <a:spLocks noGrp="1" noChangeArrowheads="1"/>
          </p:cNvSpPr>
          <p:nvPr>
            <p:ph type="sldNum" sz="quarter" idx="12"/>
          </p:nvPr>
        </p:nvSpPr>
        <p:spPr>
          <a:ln/>
        </p:spPr>
        <p:txBody>
          <a:bodyPr/>
          <a:lstStyle>
            <a:lvl1pPr>
              <a:defRPr/>
            </a:lvl1pPr>
          </a:lstStyle>
          <a:p>
            <a:pPr>
              <a:defRPr/>
            </a:pPr>
            <a:fld id="{E462A855-9BE5-DA47-B8D9-3F3867F460EF}" type="slidenum">
              <a:rPr lang="en-US" altLang="en-US"/>
              <a:pPr>
                <a:defRPr/>
              </a:pPr>
              <a:t>‹#›</a:t>
            </a:fld>
            <a:endParaRPr lang="en-US" altLang="en-US"/>
          </a:p>
        </p:txBody>
      </p:sp>
    </p:spTree>
    <p:extLst>
      <p:ext uri="{BB962C8B-B14F-4D97-AF65-F5344CB8AC3E}">
        <p14:creationId xmlns:p14="http://schemas.microsoft.com/office/powerpoint/2010/main" val="81024931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45DD22C-05B7-74EA-C218-4FBDF2AEA504}"/>
              </a:ext>
            </a:extLst>
          </p:cNvPr>
          <p:cNvSpPr>
            <a:spLocks noGrp="1" noChangeArrowheads="1"/>
          </p:cNvSpPr>
          <p:nvPr>
            <p:ph type="dt" sz="half" idx="10"/>
          </p:nvPr>
        </p:nvSpPr>
        <p:spPr>
          <a:ln/>
        </p:spPr>
        <p:txBody>
          <a:bodyPr/>
          <a:lstStyle>
            <a:lvl1pPr>
              <a:defRPr/>
            </a:lvl1pPr>
          </a:lstStyle>
          <a:p>
            <a:pPr>
              <a:defRPr/>
            </a:pPr>
            <a:fld id="{CC3FB29A-C1EE-FB4C-8863-CD0EE5BE09E6}" type="datetime1">
              <a:rPr lang="en-US" altLang="en-US"/>
              <a:pPr>
                <a:defRPr/>
              </a:pPr>
              <a:t>9/8/26</a:t>
            </a:fld>
            <a:endParaRPr lang="en-US" altLang="en-US"/>
          </a:p>
        </p:txBody>
      </p:sp>
      <p:sp>
        <p:nvSpPr>
          <p:cNvPr id="5" name="Rectangle 5">
            <a:extLst>
              <a:ext uri="{FF2B5EF4-FFF2-40B4-BE49-F238E27FC236}">
                <a16:creationId xmlns:a16="http://schemas.microsoft.com/office/drawing/2014/main" id="{081144FD-E47A-E40F-B427-F225CE322DAD}"/>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6" name="Rectangle 6">
            <a:extLst>
              <a:ext uri="{FF2B5EF4-FFF2-40B4-BE49-F238E27FC236}">
                <a16:creationId xmlns:a16="http://schemas.microsoft.com/office/drawing/2014/main" id="{8F89D0E3-0752-4DBD-8100-FE9FB6C66115}"/>
              </a:ext>
            </a:extLst>
          </p:cNvPr>
          <p:cNvSpPr>
            <a:spLocks noGrp="1" noChangeArrowheads="1"/>
          </p:cNvSpPr>
          <p:nvPr>
            <p:ph type="sldNum" sz="quarter" idx="12"/>
          </p:nvPr>
        </p:nvSpPr>
        <p:spPr>
          <a:ln/>
        </p:spPr>
        <p:txBody>
          <a:bodyPr/>
          <a:lstStyle>
            <a:lvl1pPr>
              <a:defRPr/>
            </a:lvl1pPr>
          </a:lstStyle>
          <a:p>
            <a:pPr>
              <a:defRPr/>
            </a:pPr>
            <a:fld id="{F517D957-830C-6A4E-8B2E-3DDFE8A49B38}" type="slidenum">
              <a:rPr lang="en-US" altLang="en-US"/>
              <a:pPr>
                <a:defRPr/>
              </a:pPr>
              <a:t>‹#›</a:t>
            </a:fld>
            <a:endParaRPr lang="en-US" altLang="en-US"/>
          </a:p>
        </p:txBody>
      </p:sp>
    </p:spTree>
    <p:extLst>
      <p:ext uri="{BB962C8B-B14F-4D97-AF65-F5344CB8AC3E}">
        <p14:creationId xmlns:p14="http://schemas.microsoft.com/office/powerpoint/2010/main" val="23859675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81CC8635-CE39-0C87-6857-BEBA978C7BA0}"/>
              </a:ext>
            </a:extLst>
          </p:cNvPr>
          <p:cNvSpPr>
            <a:spLocks noGrp="1" noChangeArrowheads="1"/>
          </p:cNvSpPr>
          <p:nvPr>
            <p:ph type="dt" sz="half" idx="10"/>
          </p:nvPr>
        </p:nvSpPr>
        <p:spPr>
          <a:ln/>
        </p:spPr>
        <p:txBody>
          <a:bodyPr/>
          <a:lstStyle>
            <a:lvl1pPr>
              <a:defRPr/>
            </a:lvl1pPr>
          </a:lstStyle>
          <a:p>
            <a:pPr>
              <a:defRPr/>
            </a:pPr>
            <a:fld id="{9D3A8CEE-2833-F848-912E-CA34A86C334B}" type="datetime1">
              <a:rPr lang="en-US" altLang="en-US"/>
              <a:pPr>
                <a:defRPr/>
              </a:pPr>
              <a:t>9/8/26</a:t>
            </a:fld>
            <a:endParaRPr lang="en-US" altLang="en-US"/>
          </a:p>
        </p:txBody>
      </p:sp>
      <p:sp>
        <p:nvSpPr>
          <p:cNvPr id="8" name="Rectangle 5">
            <a:extLst>
              <a:ext uri="{FF2B5EF4-FFF2-40B4-BE49-F238E27FC236}">
                <a16:creationId xmlns:a16="http://schemas.microsoft.com/office/drawing/2014/main" id="{69C0754C-6276-31E4-E6AA-8C0EA1666A88}"/>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9" name="Rectangle 6">
            <a:extLst>
              <a:ext uri="{FF2B5EF4-FFF2-40B4-BE49-F238E27FC236}">
                <a16:creationId xmlns:a16="http://schemas.microsoft.com/office/drawing/2014/main" id="{33F9AF0E-C615-506E-B8DA-6CB087D6C5D7}"/>
              </a:ext>
            </a:extLst>
          </p:cNvPr>
          <p:cNvSpPr>
            <a:spLocks noGrp="1" noChangeArrowheads="1"/>
          </p:cNvSpPr>
          <p:nvPr>
            <p:ph type="sldNum" sz="quarter" idx="12"/>
          </p:nvPr>
        </p:nvSpPr>
        <p:spPr>
          <a:ln/>
        </p:spPr>
        <p:txBody>
          <a:bodyPr/>
          <a:lstStyle>
            <a:lvl1pPr>
              <a:defRPr/>
            </a:lvl1pPr>
          </a:lstStyle>
          <a:p>
            <a:pPr>
              <a:defRPr/>
            </a:pPr>
            <a:fld id="{D78B3B31-C188-0342-A399-2EFB63C5DA38}" type="slidenum">
              <a:rPr lang="en-US" altLang="en-US"/>
              <a:pPr>
                <a:defRPr/>
              </a:pPr>
              <a:t>‹#›</a:t>
            </a:fld>
            <a:endParaRPr lang="en-US" altLang="en-US"/>
          </a:p>
        </p:txBody>
      </p:sp>
    </p:spTree>
    <p:extLst>
      <p:ext uri="{BB962C8B-B14F-4D97-AF65-F5344CB8AC3E}">
        <p14:creationId xmlns:p14="http://schemas.microsoft.com/office/powerpoint/2010/main" val="31661316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CBD2A443-6D8C-32B5-F168-C921BC56CCFE}"/>
              </a:ext>
            </a:extLst>
          </p:cNvPr>
          <p:cNvSpPr>
            <a:spLocks noGrp="1" noChangeArrowheads="1"/>
          </p:cNvSpPr>
          <p:nvPr>
            <p:ph type="dt" sz="half" idx="10"/>
          </p:nvPr>
        </p:nvSpPr>
        <p:spPr>
          <a:ln/>
        </p:spPr>
        <p:txBody>
          <a:bodyPr/>
          <a:lstStyle>
            <a:lvl1pPr>
              <a:defRPr/>
            </a:lvl1pPr>
          </a:lstStyle>
          <a:p>
            <a:pPr>
              <a:defRPr/>
            </a:pPr>
            <a:fld id="{EB1BE70E-9F7E-7646-8CD6-B3549EFDFAF4}" type="datetime1">
              <a:rPr lang="en-US" altLang="en-US"/>
              <a:pPr>
                <a:defRPr/>
              </a:pPr>
              <a:t>9/8/26</a:t>
            </a:fld>
            <a:endParaRPr lang="en-US" altLang="en-US"/>
          </a:p>
        </p:txBody>
      </p:sp>
      <p:sp>
        <p:nvSpPr>
          <p:cNvPr id="4" name="Rectangle 5">
            <a:extLst>
              <a:ext uri="{FF2B5EF4-FFF2-40B4-BE49-F238E27FC236}">
                <a16:creationId xmlns:a16="http://schemas.microsoft.com/office/drawing/2014/main" id="{898E36A1-1A12-2923-EFAF-6115B5C9EA88}"/>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5" name="Rectangle 6">
            <a:extLst>
              <a:ext uri="{FF2B5EF4-FFF2-40B4-BE49-F238E27FC236}">
                <a16:creationId xmlns:a16="http://schemas.microsoft.com/office/drawing/2014/main" id="{351DAE30-7E2F-09E5-45A3-6CB502643521}"/>
              </a:ext>
            </a:extLst>
          </p:cNvPr>
          <p:cNvSpPr>
            <a:spLocks noGrp="1" noChangeArrowheads="1"/>
          </p:cNvSpPr>
          <p:nvPr>
            <p:ph type="sldNum" sz="quarter" idx="12"/>
          </p:nvPr>
        </p:nvSpPr>
        <p:spPr>
          <a:ln/>
        </p:spPr>
        <p:txBody>
          <a:bodyPr/>
          <a:lstStyle>
            <a:lvl1pPr>
              <a:defRPr/>
            </a:lvl1pPr>
          </a:lstStyle>
          <a:p>
            <a:pPr>
              <a:defRPr/>
            </a:pPr>
            <a:fld id="{932C17E4-CB86-5541-BD90-BC38DE468F6F}" type="slidenum">
              <a:rPr lang="en-US" altLang="en-US"/>
              <a:pPr>
                <a:defRPr/>
              </a:pPr>
              <a:t>‹#›</a:t>
            </a:fld>
            <a:endParaRPr lang="en-US" altLang="en-US"/>
          </a:p>
        </p:txBody>
      </p:sp>
    </p:spTree>
    <p:extLst>
      <p:ext uri="{BB962C8B-B14F-4D97-AF65-F5344CB8AC3E}">
        <p14:creationId xmlns:p14="http://schemas.microsoft.com/office/powerpoint/2010/main" val="40313812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51FA83C0-9C00-FEDB-8AE8-7C7ACBE0538F}"/>
              </a:ext>
            </a:extLst>
          </p:cNvPr>
          <p:cNvSpPr>
            <a:spLocks noGrp="1" noChangeArrowheads="1"/>
          </p:cNvSpPr>
          <p:nvPr>
            <p:ph type="dt" sz="half" idx="10"/>
          </p:nvPr>
        </p:nvSpPr>
        <p:spPr>
          <a:ln/>
        </p:spPr>
        <p:txBody>
          <a:bodyPr/>
          <a:lstStyle>
            <a:lvl1pPr>
              <a:defRPr/>
            </a:lvl1pPr>
          </a:lstStyle>
          <a:p>
            <a:pPr>
              <a:defRPr/>
            </a:pPr>
            <a:fld id="{BC55B338-F27B-8640-AC5B-C3DCB3FDBC6A}" type="datetime1">
              <a:rPr lang="en-US" altLang="en-US"/>
              <a:pPr>
                <a:defRPr/>
              </a:pPr>
              <a:t>9/8/26</a:t>
            </a:fld>
            <a:endParaRPr lang="en-US" altLang="en-US"/>
          </a:p>
        </p:txBody>
      </p:sp>
      <p:sp>
        <p:nvSpPr>
          <p:cNvPr id="3" name="Rectangle 5">
            <a:extLst>
              <a:ext uri="{FF2B5EF4-FFF2-40B4-BE49-F238E27FC236}">
                <a16:creationId xmlns:a16="http://schemas.microsoft.com/office/drawing/2014/main" id="{2915D4BA-5728-27DB-4500-0DBFCB9E2B85}"/>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4" name="Rectangle 6">
            <a:extLst>
              <a:ext uri="{FF2B5EF4-FFF2-40B4-BE49-F238E27FC236}">
                <a16:creationId xmlns:a16="http://schemas.microsoft.com/office/drawing/2014/main" id="{665C23A4-CAC1-E53E-5617-ABDD6A7BC471}"/>
              </a:ext>
            </a:extLst>
          </p:cNvPr>
          <p:cNvSpPr>
            <a:spLocks noGrp="1" noChangeArrowheads="1"/>
          </p:cNvSpPr>
          <p:nvPr>
            <p:ph type="sldNum" sz="quarter" idx="12"/>
          </p:nvPr>
        </p:nvSpPr>
        <p:spPr>
          <a:ln/>
        </p:spPr>
        <p:txBody>
          <a:bodyPr/>
          <a:lstStyle>
            <a:lvl1pPr>
              <a:defRPr/>
            </a:lvl1pPr>
          </a:lstStyle>
          <a:p>
            <a:pPr>
              <a:defRPr/>
            </a:pPr>
            <a:fld id="{CE06BD2B-800D-AE49-AA26-63C17E606931}" type="slidenum">
              <a:rPr lang="en-US" altLang="en-US"/>
              <a:pPr>
                <a:defRPr/>
              </a:pPr>
              <a:t>‹#›</a:t>
            </a:fld>
            <a:endParaRPr lang="en-US" altLang="en-US"/>
          </a:p>
        </p:txBody>
      </p:sp>
    </p:spTree>
    <p:extLst>
      <p:ext uri="{BB962C8B-B14F-4D97-AF65-F5344CB8AC3E}">
        <p14:creationId xmlns:p14="http://schemas.microsoft.com/office/powerpoint/2010/main" val="222520050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4.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27.xml"/><Relationship Id="rId1" Type="http://schemas.openxmlformats.org/officeDocument/2006/relationships/slideLayout" Target="../slideLayouts/slideLayout2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theme" Target="../theme/theme6.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theme" Target="../theme/theme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59.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theme" Target="../theme/theme8.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CCC58F2F-CEAA-268F-9660-455D225E910D}"/>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589FA989-36A5-3E58-4488-811B70AB8AD2}"/>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DBDB277C-9ABF-AA75-33B2-D885473ACC33}"/>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Times New Roman" charset="0"/>
                <a:ea typeface="ＭＳ Ｐゴシック" charset="0"/>
                <a:cs typeface="ＭＳ Ｐゴシック" charset="0"/>
              </a:defRPr>
            </a:lvl1pPr>
          </a:lstStyle>
          <a:p>
            <a:pPr>
              <a:defRPr/>
            </a:pPr>
            <a:endParaRPr lang="en-US"/>
          </a:p>
        </p:txBody>
      </p:sp>
      <p:sp>
        <p:nvSpPr>
          <p:cNvPr id="1029" name="Rectangle 5">
            <a:extLst>
              <a:ext uri="{FF2B5EF4-FFF2-40B4-BE49-F238E27FC236}">
                <a16:creationId xmlns:a16="http://schemas.microsoft.com/office/drawing/2014/main" id="{0D1DF587-8EF7-ED55-D8F5-E574E9D37AF6}"/>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Times New Roman" charset="0"/>
                <a:ea typeface="ＭＳ Ｐゴシック" charset="0"/>
                <a:cs typeface="ＭＳ Ｐゴシック" charset="0"/>
              </a:defRPr>
            </a:lvl1pPr>
          </a:lstStyle>
          <a:p>
            <a:pPr>
              <a:defRPr/>
            </a:pPr>
            <a:r>
              <a:rPr lang="en-US"/>
              <a:t>Planetary Sciences</a:t>
            </a:r>
          </a:p>
        </p:txBody>
      </p:sp>
      <p:sp>
        <p:nvSpPr>
          <p:cNvPr id="1030" name="Rectangle 6">
            <a:extLst>
              <a:ext uri="{FF2B5EF4-FFF2-40B4-BE49-F238E27FC236}">
                <a16:creationId xmlns:a16="http://schemas.microsoft.com/office/drawing/2014/main" id="{D0402603-C580-2E05-268C-359DB77AECC1}"/>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38B91A7C-5C02-DE43-9C81-9142BDCACC50}"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865" r:id="rId1"/>
    <p:sldLayoutId id="2147483866" r:id="rId2"/>
  </p:sldLayoutIdLst>
  <p:transition/>
  <p:hf hdr="0" dt="0"/>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950EE3B3-2863-87FD-B074-6B0C05B185C1}"/>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4099" name="Rectangle 3">
            <a:extLst>
              <a:ext uri="{FF2B5EF4-FFF2-40B4-BE49-F238E27FC236}">
                <a16:creationId xmlns:a16="http://schemas.microsoft.com/office/drawing/2014/main" id="{E0C83915-F6E9-1790-A5EC-0621EE29A9DC}"/>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4E7DA4E9-24CE-861E-E733-6942C6DD36FE}"/>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cs typeface="Arial" panose="020B0604020202020204" pitchFamily="34" charset="0"/>
              </a:defRPr>
            </a:lvl1pPr>
          </a:lstStyle>
          <a:p>
            <a:pPr>
              <a:defRPr/>
            </a:pPr>
            <a:fld id="{A289EBC6-216C-0F4B-AD94-814685194475}" type="datetime1">
              <a:rPr lang="en-US" altLang="en-US"/>
              <a:pPr>
                <a:defRPr/>
              </a:pPr>
              <a:t>9/8/26</a:t>
            </a:fld>
            <a:endParaRPr lang="en-US" altLang="en-US"/>
          </a:p>
        </p:txBody>
      </p:sp>
      <p:sp>
        <p:nvSpPr>
          <p:cNvPr id="1029" name="Rectangle 5">
            <a:extLst>
              <a:ext uri="{FF2B5EF4-FFF2-40B4-BE49-F238E27FC236}">
                <a16:creationId xmlns:a16="http://schemas.microsoft.com/office/drawing/2014/main" id="{B1CEF45A-535A-EBD6-8AB7-88FE409FD7BF}"/>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Times New Roman" charset="0"/>
                <a:ea typeface="ＭＳ Ｐゴシック" charset="0"/>
                <a:cs typeface="Arial" charset="0"/>
              </a:defRPr>
            </a:lvl1pPr>
          </a:lstStyle>
          <a:p>
            <a:pPr>
              <a:defRPr/>
            </a:pPr>
            <a:r>
              <a:rPr lang="en-US"/>
              <a:t>Planetary SciencesPlanetary Sciences</a:t>
            </a:r>
          </a:p>
        </p:txBody>
      </p:sp>
      <p:sp>
        <p:nvSpPr>
          <p:cNvPr id="1030" name="Rectangle 6">
            <a:extLst>
              <a:ext uri="{FF2B5EF4-FFF2-40B4-BE49-F238E27FC236}">
                <a16:creationId xmlns:a16="http://schemas.microsoft.com/office/drawing/2014/main" id="{55BC3465-7889-EDC0-33B1-5F272742FA7C}"/>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cs typeface="Arial" panose="020B0604020202020204" pitchFamily="34" charset="0"/>
              </a:defRPr>
            </a:lvl1pPr>
          </a:lstStyle>
          <a:p>
            <a:pPr>
              <a:defRPr/>
            </a:pPr>
            <a:fld id="{B389974C-56D2-AA44-9B13-7DC88BB5BDD2}"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867" r:id="rId1"/>
    <p:sldLayoutId id="2147483868" r:id="rId2"/>
    <p:sldLayoutId id="2147483869" r:id="rId3"/>
    <p:sldLayoutId id="2147483870" r:id="rId4"/>
    <p:sldLayoutId id="2147483871" r:id="rId5"/>
    <p:sldLayoutId id="2147483872" r:id="rId6"/>
    <p:sldLayoutId id="2147483873" r:id="rId7"/>
    <p:sldLayoutId id="2147483874" r:id="rId8"/>
    <p:sldLayoutId id="2147483875" r:id="rId9"/>
    <p:sldLayoutId id="2147483876" r:id="rId10"/>
    <p:sldLayoutId id="2147483877" r:id="rId11"/>
  </p:sldLayoutIdLst>
  <p:hf hdr="0" dt="0"/>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C01D5B1D-A092-2C0C-0B12-20D48B9EF004}"/>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6387" name="Rectangle 3">
            <a:extLst>
              <a:ext uri="{FF2B5EF4-FFF2-40B4-BE49-F238E27FC236}">
                <a16:creationId xmlns:a16="http://schemas.microsoft.com/office/drawing/2014/main" id="{7C51095B-1492-A283-B7FA-85544D5256C8}"/>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EA08EAB2-F88A-9F63-4C2C-EAE6C1F744FB}"/>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Times New Roman" charset="0"/>
                <a:ea typeface="ＭＳ Ｐゴシック" charset="0"/>
                <a:cs typeface="ＭＳ Ｐゴシック" charset="0"/>
              </a:defRPr>
            </a:lvl1pPr>
          </a:lstStyle>
          <a:p>
            <a:pPr>
              <a:defRPr/>
            </a:pPr>
            <a:endParaRPr lang="en-US"/>
          </a:p>
        </p:txBody>
      </p:sp>
      <p:sp>
        <p:nvSpPr>
          <p:cNvPr id="1029" name="Rectangle 5">
            <a:extLst>
              <a:ext uri="{FF2B5EF4-FFF2-40B4-BE49-F238E27FC236}">
                <a16:creationId xmlns:a16="http://schemas.microsoft.com/office/drawing/2014/main" id="{A4058034-3761-BD21-8E96-7AB50D2A764B}"/>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Times New Roman" charset="0"/>
                <a:ea typeface="ＭＳ Ｐゴシック" charset="0"/>
                <a:cs typeface="ＭＳ Ｐゴシック" charset="0"/>
              </a:defRPr>
            </a:lvl1pPr>
          </a:lstStyle>
          <a:p>
            <a:pPr>
              <a:defRPr/>
            </a:pPr>
            <a:r>
              <a:rPr lang="en-US"/>
              <a:t>Planetary Sciences</a:t>
            </a:r>
          </a:p>
        </p:txBody>
      </p:sp>
      <p:sp>
        <p:nvSpPr>
          <p:cNvPr id="1030" name="Rectangle 6">
            <a:extLst>
              <a:ext uri="{FF2B5EF4-FFF2-40B4-BE49-F238E27FC236}">
                <a16:creationId xmlns:a16="http://schemas.microsoft.com/office/drawing/2014/main" id="{CAD6FEF8-5B7E-1CC8-EB61-E47843E412E9}"/>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C4DB8CB0-A6F0-C84A-A770-4BA6BC9B78BD}"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878" r:id="rId1"/>
  </p:sldLayoutIdLst>
  <p:transition/>
  <p:hf hdr="0" dt="0"/>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E87925F7-3CBD-5916-3AD8-DA7CF0766BA1}"/>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8435" name="Rectangle 3">
            <a:extLst>
              <a:ext uri="{FF2B5EF4-FFF2-40B4-BE49-F238E27FC236}">
                <a16:creationId xmlns:a16="http://schemas.microsoft.com/office/drawing/2014/main" id="{05E7C1F8-4E67-D4ED-CB67-9C96A0A36969}"/>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8EABB414-E81B-43AC-3577-196618D906B0}"/>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cs typeface="Arial" panose="020B0604020202020204" pitchFamily="34" charset="0"/>
              </a:defRPr>
            </a:lvl1pPr>
          </a:lstStyle>
          <a:p>
            <a:pPr>
              <a:defRPr/>
            </a:pPr>
            <a:fld id="{F6B1A2E5-D9B5-574F-AAC4-D16AD96DC141}" type="datetime1">
              <a:rPr lang="en-US" altLang="en-US"/>
              <a:pPr>
                <a:defRPr/>
              </a:pPr>
              <a:t>9/8/26</a:t>
            </a:fld>
            <a:endParaRPr lang="en-US" altLang="en-US"/>
          </a:p>
        </p:txBody>
      </p:sp>
      <p:sp>
        <p:nvSpPr>
          <p:cNvPr id="1029" name="Rectangle 5">
            <a:extLst>
              <a:ext uri="{FF2B5EF4-FFF2-40B4-BE49-F238E27FC236}">
                <a16:creationId xmlns:a16="http://schemas.microsoft.com/office/drawing/2014/main" id="{DE65EFC5-A41C-1A75-4B57-A4B2E754C1A8}"/>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Times New Roman" charset="0"/>
                <a:ea typeface="ＭＳ Ｐゴシック" charset="0"/>
                <a:cs typeface="Arial" charset="0"/>
              </a:defRPr>
            </a:lvl1pPr>
          </a:lstStyle>
          <a:p>
            <a:pPr>
              <a:defRPr/>
            </a:pPr>
            <a:r>
              <a:rPr lang="en-US"/>
              <a:t>Planetary SciencesPlanetary Sciences</a:t>
            </a:r>
          </a:p>
        </p:txBody>
      </p:sp>
      <p:sp>
        <p:nvSpPr>
          <p:cNvPr id="1030" name="Rectangle 6">
            <a:extLst>
              <a:ext uri="{FF2B5EF4-FFF2-40B4-BE49-F238E27FC236}">
                <a16:creationId xmlns:a16="http://schemas.microsoft.com/office/drawing/2014/main" id="{3B089BCB-4D99-63A4-D86D-10605B040249}"/>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cs typeface="Arial" panose="020B0604020202020204" pitchFamily="34" charset="0"/>
              </a:defRPr>
            </a:lvl1pPr>
          </a:lstStyle>
          <a:p>
            <a:pPr>
              <a:defRPr/>
            </a:pPr>
            <a:fld id="{ECE1A3D5-272B-DF47-9066-998D2A8BCE24}"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879" r:id="rId1"/>
    <p:sldLayoutId id="2147483880" r:id="rId2"/>
    <p:sldLayoutId id="2147483881" r:id="rId3"/>
    <p:sldLayoutId id="2147483882" r:id="rId4"/>
    <p:sldLayoutId id="2147483883" r:id="rId5"/>
    <p:sldLayoutId id="2147483884" r:id="rId6"/>
    <p:sldLayoutId id="2147483885" r:id="rId7"/>
    <p:sldLayoutId id="2147483886" r:id="rId8"/>
    <p:sldLayoutId id="2147483887" r:id="rId9"/>
    <p:sldLayoutId id="2147483888" r:id="rId10"/>
    <p:sldLayoutId id="2147483889" r:id="rId11"/>
  </p:sldLayoutIdLst>
  <p:hf hdr="0" dt="0"/>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DA108A42-2CF2-1EAD-141C-89552244F2C8}"/>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43011" name="Rectangle 3">
            <a:extLst>
              <a:ext uri="{FF2B5EF4-FFF2-40B4-BE49-F238E27FC236}">
                <a16:creationId xmlns:a16="http://schemas.microsoft.com/office/drawing/2014/main" id="{A0A5B2ED-471D-D93F-9FD4-720217AA3A15}"/>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11C776FC-1E9E-07ED-440D-45D8ED121D06}"/>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Times New Roman" charset="0"/>
                <a:ea typeface="ＭＳ Ｐゴシック" charset="0"/>
                <a:cs typeface="ＭＳ Ｐゴシック" charset="0"/>
              </a:defRPr>
            </a:lvl1pPr>
          </a:lstStyle>
          <a:p>
            <a:pPr>
              <a:defRPr/>
            </a:pPr>
            <a:endParaRPr lang="en-US"/>
          </a:p>
        </p:txBody>
      </p:sp>
      <p:sp>
        <p:nvSpPr>
          <p:cNvPr id="1029" name="Rectangle 5">
            <a:extLst>
              <a:ext uri="{FF2B5EF4-FFF2-40B4-BE49-F238E27FC236}">
                <a16:creationId xmlns:a16="http://schemas.microsoft.com/office/drawing/2014/main" id="{A3A9852B-9790-28E0-3B87-0AFE11718FC1}"/>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Times New Roman" charset="0"/>
                <a:ea typeface="ＭＳ Ｐゴシック" charset="0"/>
                <a:cs typeface="ＭＳ Ｐゴシック" charset="0"/>
              </a:defRPr>
            </a:lvl1pPr>
          </a:lstStyle>
          <a:p>
            <a:pPr>
              <a:defRPr/>
            </a:pPr>
            <a:r>
              <a:rPr lang="en-US"/>
              <a:t>Planetary Sciences</a:t>
            </a:r>
          </a:p>
        </p:txBody>
      </p:sp>
      <p:sp>
        <p:nvSpPr>
          <p:cNvPr id="1030" name="Rectangle 6">
            <a:extLst>
              <a:ext uri="{FF2B5EF4-FFF2-40B4-BE49-F238E27FC236}">
                <a16:creationId xmlns:a16="http://schemas.microsoft.com/office/drawing/2014/main" id="{CB2CAFA6-0163-66E8-FD18-247A96BB6F8F}"/>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2ACBB122-49EE-184F-899F-EE4D823DE480}"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901" r:id="rId1"/>
    <p:sldLayoutId id="2147483902" r:id="rId2"/>
  </p:sldLayoutIdLst>
  <p:transition/>
  <p:hf hdr="0" dt="0"/>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9C058F73-C6DB-746A-EB67-0F06B70F26A0}"/>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80899" name="Rectangle 3">
            <a:extLst>
              <a:ext uri="{FF2B5EF4-FFF2-40B4-BE49-F238E27FC236}">
                <a16:creationId xmlns:a16="http://schemas.microsoft.com/office/drawing/2014/main" id="{E118821F-C2DD-C0BC-FA50-FBE1F5936C2C}"/>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B63DEB11-EF7E-C2F5-D15C-4CF6D736F606}"/>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i="0">
                <a:solidFill>
                  <a:srgbClr val="000000"/>
                </a:solidFill>
                <a:latin typeface="Times New Roman" charset="0"/>
                <a:ea typeface="ＭＳ Ｐゴシック" charset="0"/>
                <a:cs typeface="ＭＳ Ｐゴシック" charset="0"/>
              </a:defRPr>
            </a:lvl1pPr>
          </a:lstStyle>
          <a:p>
            <a:pPr>
              <a:defRPr/>
            </a:pPr>
            <a:endParaRPr lang="en-US"/>
          </a:p>
        </p:txBody>
      </p:sp>
      <p:sp>
        <p:nvSpPr>
          <p:cNvPr id="1029" name="Rectangle 5">
            <a:extLst>
              <a:ext uri="{FF2B5EF4-FFF2-40B4-BE49-F238E27FC236}">
                <a16:creationId xmlns:a16="http://schemas.microsoft.com/office/drawing/2014/main" id="{760427F2-4327-97F9-8259-B857FB93D0C2}"/>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i="0">
                <a:solidFill>
                  <a:srgbClr val="000000"/>
                </a:solidFill>
                <a:latin typeface="Times New Roman" charset="0"/>
                <a:ea typeface="ＭＳ Ｐゴシック" charset="0"/>
                <a:cs typeface="ＭＳ Ｐゴシック" charset="0"/>
              </a:defRPr>
            </a:lvl1pPr>
          </a:lstStyle>
          <a:p>
            <a:pPr>
              <a:defRPr/>
            </a:pPr>
            <a:r>
              <a:rPr lang="en-US"/>
              <a:t>Planetary Sciences</a:t>
            </a:r>
          </a:p>
        </p:txBody>
      </p:sp>
      <p:sp>
        <p:nvSpPr>
          <p:cNvPr id="1030" name="Rectangle 6">
            <a:extLst>
              <a:ext uri="{FF2B5EF4-FFF2-40B4-BE49-F238E27FC236}">
                <a16:creationId xmlns:a16="http://schemas.microsoft.com/office/drawing/2014/main" id="{FA9566D7-7B73-FCA4-991A-4B02E97260FA}"/>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B5199726-07E8-2743-9AF9-C41F8FC7A0F0}" type="slidenum">
              <a:rPr lang="en-US" altLang="en-US"/>
              <a:pPr>
                <a:defRPr/>
              </a:pPr>
              <a:t>‹#›</a:t>
            </a:fld>
            <a:endParaRPr lang="en-US" altLang="en-US"/>
          </a:p>
        </p:txBody>
      </p:sp>
    </p:spTree>
    <p:extLst>
      <p:ext uri="{BB962C8B-B14F-4D97-AF65-F5344CB8AC3E}">
        <p14:creationId xmlns:p14="http://schemas.microsoft.com/office/powerpoint/2010/main" val="3523218157"/>
      </p:ext>
    </p:extLst>
  </p:cSld>
  <p:clrMap bg1="lt1" tx1="dk1" bg2="lt2" tx2="dk2" accent1="accent1" accent2="accent2" accent3="accent3" accent4="accent4" accent5="accent5" accent6="accent6" hlink="hlink" folHlink="folHlink"/>
  <p:sldLayoutIdLst>
    <p:sldLayoutId id="2147483904" r:id="rId1"/>
    <p:sldLayoutId id="2147483905" r:id="rId2"/>
    <p:sldLayoutId id="2147483906" r:id="rId3"/>
    <p:sldLayoutId id="2147483907" r:id="rId4"/>
    <p:sldLayoutId id="2147483908" r:id="rId5"/>
    <p:sldLayoutId id="2147483909" r:id="rId6"/>
    <p:sldLayoutId id="2147483910" r:id="rId7"/>
    <p:sldLayoutId id="2147483911" r:id="rId8"/>
    <p:sldLayoutId id="2147483912" r:id="rId9"/>
    <p:sldLayoutId id="2147483913" r:id="rId10"/>
    <p:sldLayoutId id="2147483914" r:id="rId11"/>
    <p:sldLayoutId id="2147483915" r:id="rId12"/>
  </p:sldLayoutIdLst>
  <p:transition/>
  <p:hf hdr="0" dt="0"/>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4210" name="Rectangle 2">
            <a:extLst>
              <a:ext uri="{FF2B5EF4-FFF2-40B4-BE49-F238E27FC236}">
                <a16:creationId xmlns:a16="http://schemas.microsoft.com/office/drawing/2014/main" id="{EE6BD77A-4D42-C4AE-8A79-E99230F3B289}"/>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94211" name="Rectangle 3">
            <a:extLst>
              <a:ext uri="{FF2B5EF4-FFF2-40B4-BE49-F238E27FC236}">
                <a16:creationId xmlns:a16="http://schemas.microsoft.com/office/drawing/2014/main" id="{E4B4956E-1481-AD82-3C94-C1162B1B3A57}"/>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B6FE48C6-6B6B-2A8E-98FA-B0DC188DBC7D}"/>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i="0">
                <a:solidFill>
                  <a:srgbClr val="000000"/>
                </a:solidFill>
                <a:latin typeface="Times New Roman" charset="0"/>
                <a:ea typeface="ＭＳ Ｐゴシック" charset="0"/>
                <a:cs typeface="ＭＳ Ｐゴシック" charset="0"/>
              </a:defRPr>
            </a:lvl1pPr>
          </a:lstStyle>
          <a:p>
            <a:pPr>
              <a:defRPr/>
            </a:pPr>
            <a:endParaRPr lang="en-US"/>
          </a:p>
        </p:txBody>
      </p:sp>
      <p:sp>
        <p:nvSpPr>
          <p:cNvPr id="1029" name="Rectangle 5">
            <a:extLst>
              <a:ext uri="{FF2B5EF4-FFF2-40B4-BE49-F238E27FC236}">
                <a16:creationId xmlns:a16="http://schemas.microsoft.com/office/drawing/2014/main" id="{0F858B8D-6B3D-1928-EFF6-1E6700A097E2}"/>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i="0">
                <a:solidFill>
                  <a:srgbClr val="000000"/>
                </a:solidFill>
                <a:latin typeface="Times New Roman" charset="0"/>
                <a:ea typeface="ＭＳ Ｐゴシック" charset="0"/>
                <a:cs typeface="ＭＳ Ｐゴシック" charset="0"/>
              </a:defRPr>
            </a:lvl1pPr>
          </a:lstStyle>
          <a:p>
            <a:pPr>
              <a:defRPr/>
            </a:pPr>
            <a:r>
              <a:rPr lang="en-US"/>
              <a:t>Planetary Sciences</a:t>
            </a:r>
          </a:p>
        </p:txBody>
      </p:sp>
      <p:sp>
        <p:nvSpPr>
          <p:cNvPr id="1030" name="Rectangle 6">
            <a:extLst>
              <a:ext uri="{FF2B5EF4-FFF2-40B4-BE49-F238E27FC236}">
                <a16:creationId xmlns:a16="http://schemas.microsoft.com/office/drawing/2014/main" id="{0B222CBA-F6FC-5DB5-BE9A-20B1375B157F}"/>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01EEB91E-26FB-7948-8161-AED76B084C1B}" type="slidenum">
              <a:rPr lang="en-US" altLang="en-US"/>
              <a:pPr>
                <a:defRPr/>
              </a:pPr>
              <a:t>‹#›</a:t>
            </a:fld>
            <a:endParaRPr lang="en-US" altLang="en-US"/>
          </a:p>
        </p:txBody>
      </p:sp>
    </p:spTree>
    <p:extLst>
      <p:ext uri="{BB962C8B-B14F-4D97-AF65-F5344CB8AC3E}">
        <p14:creationId xmlns:p14="http://schemas.microsoft.com/office/powerpoint/2010/main" val="1422202139"/>
      </p:ext>
    </p:extLst>
  </p:cSld>
  <p:clrMap bg1="lt1" tx1="dk1" bg2="lt2" tx2="dk2" accent1="accent1" accent2="accent2" accent3="accent3" accent4="accent4" accent5="accent5" accent6="accent6" hlink="hlink" folHlink="folHlink"/>
  <p:sldLayoutIdLst>
    <p:sldLayoutId id="2147483917" r:id="rId1"/>
    <p:sldLayoutId id="2147483918" r:id="rId2"/>
    <p:sldLayoutId id="2147483919" r:id="rId3"/>
    <p:sldLayoutId id="2147483920" r:id="rId4"/>
    <p:sldLayoutId id="2147483921" r:id="rId5"/>
    <p:sldLayoutId id="2147483922" r:id="rId6"/>
    <p:sldLayoutId id="2147483923" r:id="rId7"/>
    <p:sldLayoutId id="2147483924" r:id="rId8"/>
    <p:sldLayoutId id="2147483925" r:id="rId9"/>
    <p:sldLayoutId id="2147483926" r:id="rId10"/>
    <p:sldLayoutId id="2147483927" r:id="rId11"/>
    <p:sldLayoutId id="2147483928" r:id="rId12"/>
  </p:sldLayoutIdLst>
  <p:transition/>
  <p:hf hdr="0" dt="0"/>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539397FF-98A9-04D6-441A-06A340DDC207}"/>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6387" name="Rectangle 3">
            <a:extLst>
              <a:ext uri="{FF2B5EF4-FFF2-40B4-BE49-F238E27FC236}">
                <a16:creationId xmlns:a16="http://schemas.microsoft.com/office/drawing/2014/main" id="{2CD52114-AF04-F2B8-C7FC-85F35918ED4B}"/>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7B3366C7-58F7-AA0E-E1B7-8A3224A500A3}"/>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cs typeface="Arial" panose="020B0604020202020204" pitchFamily="34" charset="0"/>
              </a:defRPr>
            </a:lvl1pPr>
          </a:lstStyle>
          <a:p>
            <a:pPr>
              <a:defRPr/>
            </a:pPr>
            <a:fld id="{ED801669-12B3-5843-B7F4-FC4C4A9F50C7}" type="datetime1">
              <a:rPr lang="en-US" altLang="en-US"/>
              <a:pPr>
                <a:defRPr/>
              </a:pPr>
              <a:t>9/8/26</a:t>
            </a:fld>
            <a:endParaRPr lang="en-US" altLang="en-US"/>
          </a:p>
        </p:txBody>
      </p:sp>
      <p:sp>
        <p:nvSpPr>
          <p:cNvPr id="1029" name="Rectangle 5">
            <a:extLst>
              <a:ext uri="{FF2B5EF4-FFF2-40B4-BE49-F238E27FC236}">
                <a16:creationId xmlns:a16="http://schemas.microsoft.com/office/drawing/2014/main" id="{16D96C29-BAB0-B434-9F41-C87FAFFA8211}"/>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Times New Roman" charset="0"/>
                <a:ea typeface="ＭＳ Ｐゴシック" charset="0"/>
                <a:cs typeface="Arial" charset="0"/>
              </a:defRPr>
            </a:lvl1pPr>
          </a:lstStyle>
          <a:p>
            <a:pPr>
              <a:defRPr/>
            </a:pPr>
            <a:r>
              <a:rPr lang="en-US"/>
              <a:t>Planetary SciencesPlanetary Sciences</a:t>
            </a:r>
          </a:p>
        </p:txBody>
      </p:sp>
      <p:sp>
        <p:nvSpPr>
          <p:cNvPr id="1030" name="Rectangle 6">
            <a:extLst>
              <a:ext uri="{FF2B5EF4-FFF2-40B4-BE49-F238E27FC236}">
                <a16:creationId xmlns:a16="http://schemas.microsoft.com/office/drawing/2014/main" id="{0E15BF28-D1F3-034B-D7BF-9EAEE96D0922}"/>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cs typeface="Arial" panose="020B0604020202020204" pitchFamily="34" charset="0"/>
              </a:defRPr>
            </a:lvl1pPr>
          </a:lstStyle>
          <a:p>
            <a:pPr>
              <a:defRPr/>
            </a:pPr>
            <a:fld id="{7A5B2089-BD5E-4C42-865B-DDFF28368097}" type="slidenum">
              <a:rPr lang="en-US" altLang="en-US"/>
              <a:pPr>
                <a:defRPr/>
              </a:pPr>
              <a:t>‹#›</a:t>
            </a:fld>
            <a:endParaRPr lang="en-US" altLang="en-US"/>
          </a:p>
        </p:txBody>
      </p:sp>
    </p:spTree>
    <p:extLst>
      <p:ext uri="{BB962C8B-B14F-4D97-AF65-F5344CB8AC3E}">
        <p14:creationId xmlns:p14="http://schemas.microsoft.com/office/powerpoint/2010/main" val="960892021"/>
      </p:ext>
    </p:extLst>
  </p:cSld>
  <p:clrMap bg1="lt1" tx1="dk1" bg2="lt2" tx2="dk2" accent1="accent1" accent2="accent2" accent3="accent3" accent4="accent4" accent5="accent5" accent6="accent6" hlink="hlink" folHlink="folHlink"/>
  <p:sldLayoutIdLst>
    <p:sldLayoutId id="2147483930" r:id="rId1"/>
    <p:sldLayoutId id="2147483931" r:id="rId2"/>
    <p:sldLayoutId id="2147483932" r:id="rId3"/>
    <p:sldLayoutId id="2147483933" r:id="rId4"/>
    <p:sldLayoutId id="2147483934" r:id="rId5"/>
    <p:sldLayoutId id="2147483935" r:id="rId6"/>
    <p:sldLayoutId id="2147483936" r:id="rId7"/>
    <p:sldLayoutId id="2147483937" r:id="rId8"/>
    <p:sldLayoutId id="2147483938" r:id="rId9"/>
    <p:sldLayoutId id="2147483939" r:id="rId10"/>
    <p:sldLayoutId id="2147483940" r:id="rId11"/>
  </p:sldLayoutIdLst>
  <p:hf hdr="0" dt="0"/>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41.xml"/></Relationships>
</file>

<file path=ppt/slides/_rels/slide11.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slideLayout" Target="../slideLayouts/slideLayout26.xml"/><Relationship Id="rId7" Type="http://schemas.openxmlformats.org/officeDocument/2006/relationships/image" Target="../media/image11.jpeg"/><Relationship Id="rId2" Type="http://schemas.openxmlformats.org/officeDocument/2006/relationships/video" Target="../media/media1.m4v"/><Relationship Id="rId1" Type="http://schemas.microsoft.com/office/2007/relationships/media" Target="../media/media1.m4v"/><Relationship Id="rId6" Type="http://schemas.openxmlformats.org/officeDocument/2006/relationships/image" Target="../media/image10.jpeg"/><Relationship Id="rId11" Type="http://schemas.openxmlformats.org/officeDocument/2006/relationships/image" Target="../media/image15.png"/><Relationship Id="rId5" Type="http://schemas.openxmlformats.org/officeDocument/2006/relationships/image" Target="../media/image9.jpeg"/><Relationship Id="rId10" Type="http://schemas.openxmlformats.org/officeDocument/2006/relationships/image" Target="../media/image14.gif"/><Relationship Id="rId4" Type="http://schemas.openxmlformats.org/officeDocument/2006/relationships/notesSlide" Target="../notesSlides/notesSlide11.xml"/><Relationship Id="rId9"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27.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3.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27.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3.gif"/><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8.gif"/><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8.gif"/><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42.jpe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40.xml"/><Relationship Id="rId1" Type="http://schemas.openxmlformats.org/officeDocument/2006/relationships/slideLayout" Target="../slideLayouts/slideLayout1.xml"/><Relationship Id="rId5" Type="http://schemas.openxmlformats.org/officeDocument/2006/relationships/image" Target="../media/image45.jpeg"/><Relationship Id="rId4" Type="http://schemas.openxmlformats.org/officeDocument/2006/relationships/image" Target="../media/image44.jpeg"/></Relationships>
</file>

<file path=ppt/slides/_rels/slide4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47.jpg"/></Relationships>
</file>

<file path=ppt/slides/_rels/slide4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52.jpe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9.xml"/><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7106" name="TextBox 1">
            <a:extLst>
              <a:ext uri="{FF2B5EF4-FFF2-40B4-BE49-F238E27FC236}">
                <a16:creationId xmlns:a16="http://schemas.microsoft.com/office/drawing/2014/main" id="{E3E3C999-2FFB-FC97-636C-9729DA0A1128}"/>
              </a:ext>
            </a:extLst>
          </p:cNvPr>
          <p:cNvSpPr txBox="1">
            <a:spLocks noChangeArrowheads="1"/>
          </p:cNvSpPr>
          <p:nvPr/>
        </p:nvSpPr>
        <p:spPr bwMode="auto">
          <a:xfrm>
            <a:off x="2259013" y="203200"/>
            <a:ext cx="4716462"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r>
              <a:rPr lang="en-US" altLang="en-US" sz="6000" b="1" i="1">
                <a:solidFill>
                  <a:srgbClr val="FFFFFF"/>
                </a:solidFill>
              </a:rPr>
              <a:t>Where is this?</a:t>
            </a:r>
          </a:p>
        </p:txBody>
      </p:sp>
      <p:pic>
        <p:nvPicPr>
          <p:cNvPr id="47107" name="Picture 2" descr="A picture containing indoor, sitting, dark, star&#10;&#10;Description automatically generated">
            <a:extLst>
              <a:ext uri="{FF2B5EF4-FFF2-40B4-BE49-F238E27FC236}">
                <a16:creationId xmlns:a16="http://schemas.microsoft.com/office/drawing/2014/main" id="{B379EC82-97AD-964F-CF03-376F39CDE6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1371600"/>
            <a:ext cx="4918075" cy="491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a:extLst>
              <a:ext uri="{FF2B5EF4-FFF2-40B4-BE49-F238E27FC236}">
                <a16:creationId xmlns:a16="http://schemas.microsoft.com/office/drawing/2014/main" id="{E9FA5F15-F0BE-EFCF-F1AD-FACD881C65D6}"/>
              </a:ext>
            </a:extLst>
          </p:cNvPr>
          <p:cNvSpPr txBox="1">
            <a:spLocks noChangeArrowheads="1"/>
          </p:cNvSpPr>
          <p:nvPr/>
        </p:nvSpPr>
        <p:spPr bwMode="auto">
          <a:xfrm>
            <a:off x="609600" y="152400"/>
            <a:ext cx="7391400"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marL="342900" marR="0" lvl="0" indent="-342900" algn="ctr" defTabSz="914400" rtl="0" eaLnBrk="1" fontAlgn="base" latinLnBrk="0" hangingPunct="1">
              <a:lnSpc>
                <a:spcPct val="100000"/>
              </a:lnSpc>
              <a:spcBef>
                <a:spcPct val="20000"/>
              </a:spcBef>
              <a:spcAft>
                <a:spcPct val="0"/>
              </a:spcAft>
              <a:buClrTx/>
              <a:buSzTx/>
              <a:buFontTx/>
              <a:buNone/>
              <a:tabLst/>
              <a:defRPr/>
            </a:pPr>
            <a:r>
              <a:rPr kumimoji="0" lang="en-US" altLang="en-US" sz="4000" b="1"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trends in the Solar System</a:t>
            </a:r>
          </a:p>
          <a:p>
            <a:pPr marL="342900" marR="0" lvl="0" indent="-342900" algn="l" defTabSz="914400" rtl="0" eaLnBrk="1" fontAlgn="base" latinLnBrk="0" hangingPunct="1">
              <a:lnSpc>
                <a:spcPct val="100000"/>
              </a:lnSpc>
              <a:spcBef>
                <a:spcPct val="2000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size with distance from the Sun</a:t>
            </a:r>
          </a:p>
          <a:p>
            <a:pPr marL="342900" marR="0" lvl="0" indent="-342900" algn="l" defTabSz="914400" rtl="0" eaLnBrk="1" fontAlgn="base" latinLnBrk="0" hangingPunct="1">
              <a:lnSpc>
                <a:spcPct val="100000"/>
              </a:lnSpc>
              <a:spcBef>
                <a:spcPct val="2000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composition with distance</a:t>
            </a:r>
          </a:p>
          <a:p>
            <a:pPr marL="342900" marR="0" lvl="0" indent="-342900" algn="l" defTabSz="914400" rtl="0" eaLnBrk="1" fontAlgn="base" latinLnBrk="0" hangingPunct="1">
              <a:lnSpc>
                <a:spcPct val="100000"/>
              </a:lnSpc>
              <a:spcBef>
                <a:spcPct val="2000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spacing of planets with distance</a:t>
            </a:r>
          </a:p>
          <a:p>
            <a:pPr marL="342900" marR="0" lvl="0" indent="-342900" algn="l" defTabSz="914400" rtl="0" eaLnBrk="1" fontAlgn="base" latinLnBrk="0" hangingPunct="1">
              <a:lnSpc>
                <a:spcPct val="100000"/>
              </a:lnSpc>
              <a:spcBef>
                <a:spcPct val="2000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moons with planet mass</a:t>
            </a:r>
          </a:p>
          <a:p>
            <a:pPr marL="342900" marR="0" lvl="0" indent="-342900" algn="l" defTabSz="914400" rtl="0" eaLnBrk="1" fontAlgn="base" latinLnBrk="0" hangingPunct="1">
              <a:lnSpc>
                <a:spcPct val="100000"/>
              </a:lnSpc>
              <a:spcBef>
                <a:spcPct val="2000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rotation speeds with mass</a:t>
            </a:r>
          </a:p>
          <a:p>
            <a:pPr marL="342900" marR="0" lvl="0" indent="-342900" algn="l" defTabSz="914400" rtl="0" eaLnBrk="1" fontAlgn="base" latinLnBrk="0" hangingPunct="1">
              <a:lnSpc>
                <a:spcPct val="100000"/>
              </a:lnSpc>
              <a:spcBef>
                <a:spcPct val="20000"/>
              </a:spcBef>
              <a:spcAft>
                <a:spcPct val="0"/>
              </a:spcAft>
              <a:buClrTx/>
              <a:buSzTx/>
              <a:buFontTx/>
              <a:buNone/>
              <a:tabLst/>
              <a:defRPr/>
            </a:pPr>
            <a:r>
              <a:rPr lang="en-US" altLang="en-US" sz="2400" dirty="0" err="1">
                <a:solidFill>
                  <a:srgbClr val="000000"/>
                </a:solidFill>
              </a:rPr>
              <a:t>i</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ＭＳ Ｐゴシック" panose="020B0600070205080204" pitchFamily="34" charset="-128"/>
                <a:cs typeface="+mn-cs"/>
              </a:rPr>
              <a:t>ntegrated</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magnetic fields with mass</a:t>
            </a:r>
          </a:p>
          <a:p>
            <a:pPr marL="342900" marR="0" lvl="0" indent="-342900" algn="ctr" defTabSz="914400" rtl="0" eaLnBrk="1" fontAlgn="base" latinLnBrk="0" hangingPunct="1">
              <a:lnSpc>
                <a:spcPct val="100000"/>
              </a:lnSpc>
              <a:spcBef>
                <a:spcPct val="20000"/>
              </a:spcBef>
              <a:spcAft>
                <a:spcPct val="0"/>
              </a:spcAft>
              <a:buClrTx/>
              <a:buSzTx/>
              <a:buFontTx/>
              <a:buNone/>
              <a:tabLst/>
              <a:defRPr/>
            </a:pPr>
            <a:r>
              <a:rPr kumimoji="0" lang="en-US" altLang="en-US" sz="4000" b="1"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non-trends in the Solar System</a:t>
            </a:r>
          </a:p>
          <a:p>
            <a:pPr marL="342900" marR="0" lvl="0" indent="-342900" algn="l" defTabSz="914400" rtl="0" eaLnBrk="1" fontAlgn="base" latinLnBrk="0" hangingPunct="1">
              <a:lnSpc>
                <a:spcPct val="100000"/>
              </a:lnSpc>
              <a:spcBef>
                <a:spcPct val="2000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surface gravities not radically different</a:t>
            </a:r>
          </a:p>
          <a:p>
            <a:pPr marL="342900" marR="0" lvl="0" indent="-342900" algn="l" defTabSz="914400" rtl="0" eaLnBrk="1" fontAlgn="base" latinLnBrk="0" hangingPunct="1">
              <a:lnSpc>
                <a:spcPct val="100000"/>
              </a:lnSpc>
              <a:spcBef>
                <a:spcPct val="2000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obliquities do not behave</a:t>
            </a:r>
          </a:p>
          <a:p>
            <a:pPr eaLnBrk="1" hangingPunct="1">
              <a:buNone/>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7 large moons are worlds of their own:  </a:t>
            </a:r>
            <a:r>
              <a:rPr lang="en-US" altLang="en-US" sz="2400" dirty="0">
                <a:solidFill>
                  <a:srgbClr val="00B050"/>
                </a:solidFill>
              </a:rPr>
              <a:t>SSE!  (hands up!)</a:t>
            </a:r>
            <a:endPar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a:p>
            <a:pPr marL="342900" marR="0" lvl="0" indent="-342900" algn="l" defTabSz="914400" rtl="0" eaLnBrk="1" fontAlgn="base" latinLnBrk="0" hangingPunct="1">
              <a:lnSpc>
                <a:spcPct val="100000"/>
              </a:lnSpc>
              <a:spcBef>
                <a:spcPct val="2000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a:t>
            </a:r>
            <a:r>
              <a:rPr kumimoji="0" lang="en-US" altLang="en-US" sz="2400" b="0" i="0" u="none" strike="noStrike" kern="1200" cap="none" spc="0" normalizeH="0" baseline="0" noProof="0" dirty="0">
                <a:ln>
                  <a:noFill/>
                </a:ln>
                <a:solidFill>
                  <a:srgbClr val="3333CC"/>
                </a:solidFill>
                <a:effectLst/>
                <a:uLnTx/>
                <a:uFillTx/>
                <a:latin typeface="Times New Roman" panose="02020603050405020304" pitchFamily="18" charset="0"/>
                <a:ea typeface="ＭＳ Ｐゴシック" panose="020B0600070205080204" pitchFamily="34" charset="-128"/>
                <a:cs typeface="+mn-cs"/>
              </a:rPr>
              <a:t>Moon, Io, Europa, Ganymede, Callisto, Titan, Triton</a:t>
            </a:r>
          </a:p>
          <a:p>
            <a:pPr marL="342900" marR="0" lvl="0" indent="-342900" algn="ctr" defTabSz="914400" rtl="0" eaLnBrk="1" fontAlgn="base" latinLnBrk="0" hangingPunct="1">
              <a:lnSpc>
                <a:spcPct val="100000"/>
              </a:lnSpc>
              <a:spcBef>
                <a:spcPct val="20000"/>
              </a:spcBef>
              <a:spcAft>
                <a:spcPct val="0"/>
              </a:spcAft>
              <a:buClrTx/>
              <a:buSzTx/>
              <a:buFontTx/>
              <a:buNone/>
              <a:tabLst/>
              <a:defRPr/>
            </a:pPr>
            <a:r>
              <a:rPr kumimoji="0" lang="en-US" altLang="en-US" sz="4000" b="1"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What about the small bodies?</a:t>
            </a:r>
          </a:p>
          <a:p>
            <a:pPr marL="342900" marR="0" lvl="0" indent="-342900" algn="l" defTabSz="914400" rtl="0" eaLnBrk="1" fontAlgn="base" latinLnBrk="0" hangingPunct="1">
              <a:lnSpc>
                <a:spcPct val="100000"/>
              </a:lnSpc>
              <a:spcBef>
                <a:spcPct val="20000"/>
              </a:spcBef>
              <a:spcAft>
                <a:spcPct val="0"/>
              </a:spcAft>
              <a:buClrTx/>
              <a:buSzTx/>
              <a:buFontTx/>
              <a:buNone/>
              <a:tabLst/>
              <a:defRPr/>
            </a:pPr>
            <a:endParaRPr kumimoji="0" lang="en-US" altLang="en-US" sz="2400" b="0" i="0" u="none" strike="noStrike" kern="1200" cap="none" spc="0" normalizeH="0" baseline="0" noProof="0" dirty="0">
              <a:ln>
                <a:noFill/>
              </a:ln>
              <a:solidFill>
                <a:srgbClr val="3333CC"/>
              </a:solidFill>
              <a:effectLst/>
              <a:uLnTx/>
              <a:uFillTx/>
              <a:latin typeface="Times New Roman" panose="02020603050405020304" pitchFamily="18" charset="0"/>
              <a:ea typeface="ＭＳ Ｐゴシック" panose="020B0600070205080204" pitchFamily="34" charset="-128"/>
              <a:cs typeface="+mn-cs"/>
            </a:endParaRPr>
          </a:p>
        </p:txBody>
      </p:sp>
      <p:pic>
        <p:nvPicPr>
          <p:cNvPr id="2" name="Picture 6" descr="allplanets1">
            <a:extLst>
              <a:ext uri="{FF2B5EF4-FFF2-40B4-BE49-F238E27FC236}">
                <a16:creationId xmlns:a16="http://schemas.microsoft.com/office/drawing/2014/main" id="{3301CFC7-3ACF-7CE2-7C8C-A8D3D00548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1143000"/>
            <a:ext cx="3753793" cy="1662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fade">
                                      <p:cBhvr>
                                        <p:cTn id="7" dur="2000"/>
                                        <p:tgtEl>
                                          <p:spTgt spid="7">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fade">
                                      <p:cBhvr>
                                        <p:cTn id="12" dur="2000"/>
                                        <p:tgtEl>
                                          <p:spTgt spid="7">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animEffect transition="in" filter="fade">
                                      <p:cBhvr>
                                        <p:cTn id="17" dur="2000"/>
                                        <p:tgtEl>
                                          <p:spTgt spid="7">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xEl>
                                              <p:pRg st="4" end="4"/>
                                            </p:txEl>
                                          </p:spTgt>
                                        </p:tgtEl>
                                        <p:attrNameLst>
                                          <p:attrName>style.visibility</p:attrName>
                                        </p:attrNameLst>
                                      </p:cBhvr>
                                      <p:to>
                                        <p:strVal val="visible"/>
                                      </p:to>
                                    </p:set>
                                    <p:animEffect transition="in" filter="fade">
                                      <p:cBhvr>
                                        <p:cTn id="22" dur="2000"/>
                                        <p:tgtEl>
                                          <p:spTgt spid="7">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animEffect transition="in" filter="fade">
                                      <p:cBhvr>
                                        <p:cTn id="27" dur="2000"/>
                                        <p:tgtEl>
                                          <p:spTgt spid="7">
                                            <p:txEl>
                                              <p:pRg st="5" end="5"/>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
                                            <p:txEl>
                                              <p:pRg st="6" end="6"/>
                                            </p:txEl>
                                          </p:spTgt>
                                        </p:tgtEl>
                                        <p:attrNameLst>
                                          <p:attrName>style.visibility</p:attrName>
                                        </p:attrNameLst>
                                      </p:cBhvr>
                                      <p:to>
                                        <p:strVal val="visible"/>
                                      </p:to>
                                    </p:set>
                                    <p:animEffect transition="in" filter="fade">
                                      <p:cBhvr>
                                        <p:cTn id="32" dur="2000"/>
                                        <p:tgtEl>
                                          <p:spTgt spid="7">
                                            <p:txEl>
                                              <p:pRg st="6" end="6"/>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
                                            <p:txEl>
                                              <p:pRg st="7" end="7"/>
                                            </p:txEl>
                                          </p:spTgt>
                                        </p:tgtEl>
                                        <p:attrNameLst>
                                          <p:attrName>style.visibility</p:attrName>
                                        </p:attrNameLst>
                                      </p:cBhvr>
                                      <p:to>
                                        <p:strVal val="visible"/>
                                      </p:to>
                                    </p:set>
                                    <p:animEffect transition="in" filter="fade">
                                      <p:cBhvr>
                                        <p:cTn id="37" dur="2000"/>
                                        <p:tgtEl>
                                          <p:spTgt spid="7">
                                            <p:txEl>
                                              <p:pRg st="7" end="7"/>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7">
                                            <p:txEl>
                                              <p:pRg st="8" end="8"/>
                                            </p:txEl>
                                          </p:spTgt>
                                        </p:tgtEl>
                                        <p:attrNameLst>
                                          <p:attrName>style.visibility</p:attrName>
                                        </p:attrNameLst>
                                      </p:cBhvr>
                                      <p:to>
                                        <p:strVal val="visible"/>
                                      </p:to>
                                    </p:set>
                                    <p:animEffect transition="in" filter="fade">
                                      <p:cBhvr>
                                        <p:cTn id="42" dur="2000"/>
                                        <p:tgtEl>
                                          <p:spTgt spid="7">
                                            <p:txEl>
                                              <p:pRg st="8" end="8"/>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7">
                                            <p:txEl>
                                              <p:pRg st="9" end="9"/>
                                            </p:txEl>
                                          </p:spTgt>
                                        </p:tgtEl>
                                        <p:attrNameLst>
                                          <p:attrName>style.visibility</p:attrName>
                                        </p:attrNameLst>
                                      </p:cBhvr>
                                      <p:to>
                                        <p:strVal val="visible"/>
                                      </p:to>
                                    </p:set>
                                    <p:animEffect transition="in" filter="fade">
                                      <p:cBhvr>
                                        <p:cTn id="47" dur="2000"/>
                                        <p:tgtEl>
                                          <p:spTgt spid="7">
                                            <p:txEl>
                                              <p:pRg st="9" end="9"/>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7">
                                            <p:txEl>
                                              <p:pRg st="10" end="10"/>
                                            </p:txEl>
                                          </p:spTgt>
                                        </p:tgtEl>
                                        <p:attrNameLst>
                                          <p:attrName>style.visibility</p:attrName>
                                        </p:attrNameLst>
                                      </p:cBhvr>
                                      <p:to>
                                        <p:strVal val="visible"/>
                                      </p:to>
                                    </p:set>
                                    <p:animEffect transition="in" filter="fade">
                                      <p:cBhvr>
                                        <p:cTn id="52" dur="2000"/>
                                        <p:tgtEl>
                                          <p:spTgt spid="7">
                                            <p:txEl>
                                              <p:pRg st="10" end="10"/>
                                            </p:txEl>
                                          </p:spTgt>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7">
                                            <p:txEl>
                                              <p:pRg st="11" end="11"/>
                                            </p:txEl>
                                          </p:spTgt>
                                        </p:tgtEl>
                                        <p:attrNameLst>
                                          <p:attrName>style.visibility</p:attrName>
                                        </p:attrNameLst>
                                      </p:cBhvr>
                                      <p:to>
                                        <p:strVal val="visible"/>
                                      </p:to>
                                    </p:set>
                                    <p:animEffect transition="in" filter="fade">
                                      <p:cBhvr>
                                        <p:cTn id="57" dur="2000"/>
                                        <p:tgtEl>
                                          <p:spTgt spid="7">
                                            <p:txEl>
                                              <p:pRg st="11" end="11"/>
                                            </p:txEl>
                                          </p:spTgt>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7">
                                            <p:txEl>
                                              <p:pRg st="12" end="12"/>
                                            </p:txEl>
                                          </p:spTgt>
                                        </p:tgtEl>
                                        <p:attrNameLst>
                                          <p:attrName>style.visibility</p:attrName>
                                        </p:attrNameLst>
                                      </p:cBhvr>
                                      <p:to>
                                        <p:strVal val="visible"/>
                                      </p:to>
                                    </p:set>
                                    <p:animEffect transition="in" filter="fade">
                                      <p:cBhvr>
                                        <p:cTn id="62" dur="2000"/>
                                        <p:tgtEl>
                                          <p:spTgt spid="7">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Number Placeholder 5">
            <a:extLst>
              <a:ext uri="{FF2B5EF4-FFF2-40B4-BE49-F238E27FC236}">
                <a16:creationId xmlns:a16="http://schemas.microsoft.com/office/drawing/2014/main" id="{E52A74AF-594C-D647-E45D-2372AFB2C5A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fld id="{4A20246F-AC4D-A543-BE5F-5A8576D38B02}" type="slidenum">
              <a:rPr lang="en-US" altLang="en-US" sz="1400" smtClean="0">
                <a:solidFill>
                  <a:srgbClr val="000000"/>
                </a:solidFill>
              </a:rPr>
              <a:pPr>
                <a:spcBef>
                  <a:spcPct val="0"/>
                </a:spcBef>
                <a:buFontTx/>
                <a:buNone/>
              </a:pPr>
              <a:t>11</a:t>
            </a:fld>
            <a:endParaRPr lang="en-US" altLang="en-US" sz="1400">
              <a:solidFill>
                <a:srgbClr val="000000"/>
              </a:solidFill>
            </a:endParaRPr>
          </a:p>
        </p:txBody>
      </p:sp>
      <p:sp>
        <p:nvSpPr>
          <p:cNvPr id="53250" name="Rectangle 2">
            <a:extLst>
              <a:ext uri="{FF2B5EF4-FFF2-40B4-BE49-F238E27FC236}">
                <a16:creationId xmlns:a16="http://schemas.microsoft.com/office/drawing/2014/main" id="{7AF7B691-E329-AC98-1EB6-C771123F5F21}"/>
              </a:ext>
            </a:extLst>
          </p:cNvPr>
          <p:cNvSpPr>
            <a:spLocks noGrp="1" noChangeArrowheads="1"/>
          </p:cNvSpPr>
          <p:nvPr>
            <p:ph type="title"/>
          </p:nvPr>
        </p:nvSpPr>
        <p:spPr>
          <a:xfrm>
            <a:off x="685800" y="0"/>
            <a:ext cx="7772400" cy="914400"/>
          </a:xfrm>
        </p:spPr>
        <p:txBody>
          <a:bodyPr/>
          <a:lstStyle/>
          <a:p>
            <a:pPr eaLnBrk="1" hangingPunct="1"/>
            <a:r>
              <a:rPr lang="en-US" altLang="en-US" b="1">
                <a:ea typeface="ＭＳ Ｐゴシック" panose="020B0600070205080204" pitchFamily="34" charset="-128"/>
              </a:rPr>
              <a:t>Asteroids</a:t>
            </a:r>
          </a:p>
        </p:txBody>
      </p:sp>
      <p:sp>
        <p:nvSpPr>
          <p:cNvPr id="53251" name="Rectangle 3">
            <a:extLst>
              <a:ext uri="{FF2B5EF4-FFF2-40B4-BE49-F238E27FC236}">
                <a16:creationId xmlns:a16="http://schemas.microsoft.com/office/drawing/2014/main" id="{2642A20F-6B5C-4079-FA66-AFE9EC947FA9}"/>
              </a:ext>
            </a:extLst>
          </p:cNvPr>
          <p:cNvSpPr>
            <a:spLocks noGrp="1" noChangeArrowheads="1"/>
          </p:cNvSpPr>
          <p:nvPr>
            <p:ph type="body" idx="1"/>
          </p:nvPr>
        </p:nvSpPr>
        <p:spPr>
          <a:xfrm>
            <a:off x="2743200" y="4572000"/>
            <a:ext cx="990600" cy="457200"/>
          </a:xfrm>
        </p:spPr>
        <p:txBody>
          <a:bodyPr/>
          <a:lstStyle/>
          <a:p>
            <a:pPr eaLnBrk="1" hangingPunct="1">
              <a:lnSpc>
                <a:spcPct val="90000"/>
              </a:lnSpc>
              <a:buFontTx/>
              <a:buNone/>
            </a:pPr>
            <a:r>
              <a:rPr lang="en-US" altLang="en-US" sz="2400" dirty="0">
                <a:ea typeface="ＭＳ Ｐゴシック" panose="020B0600070205080204" pitchFamily="34" charset="-128"/>
              </a:rPr>
              <a:t>Ceres</a:t>
            </a:r>
          </a:p>
          <a:p>
            <a:pPr eaLnBrk="1" hangingPunct="1">
              <a:lnSpc>
                <a:spcPct val="90000"/>
              </a:lnSpc>
              <a:buFontTx/>
              <a:buNone/>
            </a:pPr>
            <a:r>
              <a:rPr lang="en-US" altLang="en-US" sz="1200" dirty="0">
                <a:ea typeface="ＭＳ Ｐゴシック" panose="020B0600070205080204" pitchFamily="34" charset="-128"/>
              </a:rPr>
              <a:t>    940 km</a:t>
            </a:r>
          </a:p>
        </p:txBody>
      </p:sp>
      <p:pic>
        <p:nvPicPr>
          <p:cNvPr id="124932" name="Picture 4" descr="itokawa">
            <a:extLst>
              <a:ext uri="{FF2B5EF4-FFF2-40B4-BE49-F238E27FC236}">
                <a16:creationId xmlns:a16="http://schemas.microsoft.com/office/drawing/2014/main" id="{D255DB9C-B70A-ADE3-8456-DDF3BE3FE69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43700" y="4918642"/>
            <a:ext cx="2095500" cy="1864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3" name="Picture 5" descr="ceres">
            <a:extLst>
              <a:ext uri="{FF2B5EF4-FFF2-40B4-BE49-F238E27FC236}">
                <a16:creationId xmlns:a16="http://schemas.microsoft.com/office/drawing/2014/main" id="{11E502D0-406A-DB20-4AF6-D696F837252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4800" y="838200"/>
            <a:ext cx="3505200" cy="349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4934" name="Picture 6" descr="vesta">
            <a:extLst>
              <a:ext uri="{FF2B5EF4-FFF2-40B4-BE49-F238E27FC236}">
                <a16:creationId xmlns:a16="http://schemas.microsoft.com/office/drawing/2014/main" id="{940B750F-5ED5-6AF4-664B-5CDADACE697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91000" y="838200"/>
            <a:ext cx="4648200" cy="348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4935" name="Picture 7" descr="eros">
            <a:extLst>
              <a:ext uri="{FF2B5EF4-FFF2-40B4-BE49-F238E27FC236}">
                <a16:creationId xmlns:a16="http://schemas.microsoft.com/office/drawing/2014/main" id="{73A76691-11B5-AF9C-C811-DBA0EB544E5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4800" y="4876800"/>
            <a:ext cx="1729624"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4936" name="Rectangle 8">
            <a:extLst>
              <a:ext uri="{FF2B5EF4-FFF2-40B4-BE49-F238E27FC236}">
                <a16:creationId xmlns:a16="http://schemas.microsoft.com/office/drawing/2014/main" id="{3580C887-0F52-4894-0A33-BE2522E5AE4A}"/>
              </a:ext>
            </a:extLst>
          </p:cNvPr>
          <p:cNvSpPr>
            <a:spLocks noChangeArrowheads="1"/>
          </p:cNvSpPr>
          <p:nvPr/>
        </p:nvSpPr>
        <p:spPr bwMode="auto">
          <a:xfrm>
            <a:off x="4800600" y="457200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lnSpc>
                <a:spcPct val="90000"/>
              </a:lnSpc>
              <a:buFontTx/>
              <a:buNone/>
            </a:pPr>
            <a:r>
              <a:rPr lang="en-US" altLang="en-US" sz="2400" dirty="0">
                <a:solidFill>
                  <a:srgbClr val="000000"/>
                </a:solidFill>
              </a:rPr>
              <a:t>Vesta</a:t>
            </a:r>
          </a:p>
          <a:p>
            <a:pPr eaLnBrk="1" hangingPunct="1">
              <a:lnSpc>
                <a:spcPct val="90000"/>
              </a:lnSpc>
              <a:buFontTx/>
              <a:buNone/>
            </a:pPr>
            <a:r>
              <a:rPr lang="en-US" altLang="en-US" sz="1200" dirty="0">
                <a:solidFill>
                  <a:srgbClr val="000000"/>
                </a:solidFill>
              </a:rPr>
              <a:t>    530 km</a:t>
            </a:r>
          </a:p>
        </p:txBody>
      </p:sp>
      <p:sp>
        <p:nvSpPr>
          <p:cNvPr id="124937" name="Rectangle 9">
            <a:extLst>
              <a:ext uri="{FF2B5EF4-FFF2-40B4-BE49-F238E27FC236}">
                <a16:creationId xmlns:a16="http://schemas.microsoft.com/office/drawing/2014/main" id="{073A33D9-95F7-28A9-A7F7-2FD36C6BCC18}"/>
              </a:ext>
            </a:extLst>
          </p:cNvPr>
          <p:cNvSpPr>
            <a:spLocks noChangeArrowheads="1"/>
          </p:cNvSpPr>
          <p:nvPr/>
        </p:nvSpPr>
        <p:spPr bwMode="auto">
          <a:xfrm>
            <a:off x="2286000" y="5791200"/>
            <a:ext cx="1066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lnSpc>
                <a:spcPct val="90000"/>
              </a:lnSpc>
              <a:buFontTx/>
              <a:buNone/>
            </a:pPr>
            <a:r>
              <a:rPr lang="en-US" altLang="en-US" sz="2400" dirty="0">
                <a:solidFill>
                  <a:srgbClr val="000000"/>
                </a:solidFill>
              </a:rPr>
              <a:t>  Eros</a:t>
            </a:r>
          </a:p>
          <a:p>
            <a:pPr eaLnBrk="1" hangingPunct="1">
              <a:lnSpc>
                <a:spcPct val="90000"/>
              </a:lnSpc>
              <a:buFontTx/>
              <a:buNone/>
            </a:pPr>
            <a:r>
              <a:rPr lang="en-US" altLang="en-US" sz="1200" dirty="0">
                <a:solidFill>
                  <a:srgbClr val="000000"/>
                </a:solidFill>
              </a:rPr>
              <a:t>33x13x13 km</a:t>
            </a:r>
          </a:p>
        </p:txBody>
      </p:sp>
      <p:sp>
        <p:nvSpPr>
          <p:cNvPr id="124938" name="Rectangle 10">
            <a:extLst>
              <a:ext uri="{FF2B5EF4-FFF2-40B4-BE49-F238E27FC236}">
                <a16:creationId xmlns:a16="http://schemas.microsoft.com/office/drawing/2014/main" id="{DFA915B9-F948-9794-39AB-FDB35A0FC018}"/>
              </a:ext>
            </a:extLst>
          </p:cNvPr>
          <p:cNvSpPr>
            <a:spLocks noChangeArrowheads="1"/>
          </p:cNvSpPr>
          <p:nvPr/>
        </p:nvSpPr>
        <p:spPr bwMode="auto">
          <a:xfrm>
            <a:off x="5029200" y="5794917"/>
            <a:ext cx="1371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lnSpc>
                <a:spcPct val="90000"/>
              </a:lnSpc>
              <a:buFontTx/>
              <a:buNone/>
            </a:pPr>
            <a:r>
              <a:rPr lang="en-US" altLang="en-US" sz="2400" dirty="0">
                <a:solidFill>
                  <a:srgbClr val="000000"/>
                </a:solidFill>
              </a:rPr>
              <a:t> Itokawa</a:t>
            </a:r>
          </a:p>
          <a:p>
            <a:pPr eaLnBrk="1" hangingPunct="1">
              <a:lnSpc>
                <a:spcPct val="90000"/>
              </a:lnSpc>
              <a:buFontTx/>
              <a:buNone/>
            </a:pPr>
            <a:r>
              <a:rPr lang="en-US" altLang="en-US" sz="1200" dirty="0">
                <a:solidFill>
                  <a:srgbClr val="000000"/>
                </a:solidFill>
              </a:rPr>
              <a:t>   0.5x0.3x0.2 km</a:t>
            </a:r>
          </a:p>
        </p:txBody>
      </p:sp>
      <p:pic>
        <p:nvPicPr>
          <p:cNvPr id="14" name="Picture 13" descr="images.jpg">
            <a:extLst>
              <a:ext uri="{FF2B5EF4-FFF2-40B4-BE49-F238E27FC236}">
                <a16:creationId xmlns:a16="http://schemas.microsoft.com/office/drawing/2014/main" id="{94B15A55-BFA7-3654-646D-F9FBB138F926}"/>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848100" y="1066800"/>
            <a:ext cx="5267325"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descr="pia18920-rot_835.gif">
            <a:extLst>
              <a:ext uri="{FF2B5EF4-FFF2-40B4-BE49-F238E27FC236}">
                <a16:creationId xmlns:a16="http://schemas.microsoft.com/office/drawing/2014/main" id="{11D8045D-A425-EDD7-6A97-878F26DB2DB4}"/>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81000" y="985838"/>
            <a:ext cx="4709159" cy="2452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videosdawn20110801vestarotate20110801-1280">
            <a:hlinkClick r:id="" action="ppaction://media"/>
            <a:extLst>
              <a:ext uri="{FF2B5EF4-FFF2-40B4-BE49-F238E27FC236}">
                <a16:creationId xmlns:a16="http://schemas.microsoft.com/office/drawing/2014/main" id="{59EE67E1-CA46-95AD-24B1-0A677ED98C03}"/>
              </a:ext>
            </a:extLst>
          </p:cNvPr>
          <p:cNvPicPr>
            <a:picLocks noChangeAspect="1"/>
          </p:cNvPicPr>
          <p:nvPr>
            <a:videoFile r:link="rId2"/>
            <p:extLst>
              <p:ext uri="{DAA4B4D4-6D71-4841-9C94-3DE7FCFB9230}">
                <p14:media xmlns:p14="http://schemas.microsoft.com/office/powerpoint/2010/main" r:embed="rId1"/>
              </p:ext>
            </p:extLst>
          </p:nvPr>
        </p:nvPicPr>
        <p:blipFill>
          <a:blip r:embed="rId11"/>
          <a:stretch>
            <a:fillRect/>
          </a:stretch>
        </p:blipFill>
        <p:spPr>
          <a:xfrm>
            <a:off x="3082925" y="838200"/>
            <a:ext cx="6575044" cy="3698462"/>
          </a:xfrm>
          <a:prstGeom prst="rect">
            <a:avLst/>
          </a:prstGeom>
        </p:spPr>
      </p:pic>
      <p:sp>
        <p:nvSpPr>
          <p:cNvPr id="5" name="TextBox 4">
            <a:extLst>
              <a:ext uri="{FF2B5EF4-FFF2-40B4-BE49-F238E27FC236}">
                <a16:creationId xmlns:a16="http://schemas.microsoft.com/office/drawing/2014/main" id="{15EEA186-391D-A457-E954-1D6E298A34C0}"/>
              </a:ext>
            </a:extLst>
          </p:cNvPr>
          <p:cNvSpPr txBox="1"/>
          <p:nvPr/>
        </p:nvSpPr>
        <p:spPr>
          <a:xfrm>
            <a:off x="3476318" y="5301419"/>
            <a:ext cx="1429363" cy="757130"/>
          </a:xfrm>
          <a:prstGeom prst="rect">
            <a:avLst/>
          </a:prstGeom>
          <a:noFill/>
        </p:spPr>
        <p:txBody>
          <a:bodyPr wrap="square">
            <a:spAutoFit/>
          </a:bodyPr>
          <a:lstStyle/>
          <a:p>
            <a:pPr algn="ctr" eaLnBrk="1" hangingPunct="1">
              <a:lnSpc>
                <a:spcPct val="90000"/>
              </a:lnSpc>
              <a:buFontTx/>
              <a:buNone/>
            </a:pPr>
            <a:r>
              <a:rPr lang="en-US" altLang="en-US" sz="2400" dirty="0">
                <a:solidFill>
                  <a:srgbClr val="00B050"/>
                </a:solidFill>
              </a:rPr>
              <a:t>SSE! </a:t>
            </a:r>
            <a:r>
              <a:rPr lang="en-US" altLang="en-US" dirty="0">
                <a:solidFill>
                  <a:srgbClr val="00B050"/>
                </a:solidFill>
              </a:rPr>
              <a:t>h</a:t>
            </a:r>
            <a:r>
              <a:rPr lang="en-US" altLang="en-US" sz="2400" dirty="0">
                <a:solidFill>
                  <a:srgbClr val="00B050"/>
                </a:solidFill>
              </a:rPr>
              <a:t>ands up!</a:t>
            </a:r>
            <a:endParaRPr lang="en-US" altLang="en-US" sz="2400" b="1" dirty="0">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iterate type="wd">
                                    <p:tmPct val="10000"/>
                                  </p:iterate>
                                  <p:childTnLst>
                                    <p:set>
                                      <p:cBhvr>
                                        <p:cTn id="11" dur="1" fill="hold">
                                          <p:stCondLst>
                                            <p:cond delay="0"/>
                                          </p:stCondLst>
                                        </p:cTn>
                                        <p:tgtEl>
                                          <p:spTgt spid="124936">
                                            <p:txEl>
                                              <p:pRg st="0" end="0"/>
                                            </p:txEl>
                                          </p:spTgt>
                                        </p:tgtEl>
                                        <p:attrNameLst>
                                          <p:attrName>style.visibility</p:attrName>
                                        </p:attrNameLst>
                                      </p:cBhvr>
                                      <p:to>
                                        <p:strVal val="visible"/>
                                      </p:to>
                                    </p:set>
                                    <p:animEffect transition="in" filter="fade">
                                      <p:cBhvr>
                                        <p:cTn id="12" dur="2000"/>
                                        <p:tgtEl>
                                          <p:spTgt spid="124936">
                                            <p:txEl>
                                              <p:pRg st="0" end="0"/>
                                            </p:txEl>
                                          </p:spTgt>
                                        </p:tgtEl>
                                      </p:cBhvr>
                                    </p:animEffect>
                                  </p:childTnLst>
                                </p:cTn>
                              </p:par>
                              <p:par>
                                <p:cTn id="13" presetID="10" presetClass="entr" presetSubtype="0" fill="hold" grpId="0" nodeType="withEffect">
                                  <p:stCondLst>
                                    <p:cond delay="0"/>
                                  </p:stCondLst>
                                  <p:iterate type="wd">
                                    <p:tmPct val="10000"/>
                                  </p:iterate>
                                  <p:childTnLst>
                                    <p:set>
                                      <p:cBhvr>
                                        <p:cTn id="14" dur="1" fill="hold">
                                          <p:stCondLst>
                                            <p:cond delay="0"/>
                                          </p:stCondLst>
                                        </p:cTn>
                                        <p:tgtEl>
                                          <p:spTgt spid="124936">
                                            <p:txEl>
                                              <p:pRg st="1" end="1"/>
                                            </p:txEl>
                                          </p:spTgt>
                                        </p:tgtEl>
                                        <p:attrNameLst>
                                          <p:attrName>style.visibility</p:attrName>
                                        </p:attrNameLst>
                                      </p:cBhvr>
                                      <p:to>
                                        <p:strVal val="visible"/>
                                      </p:to>
                                    </p:set>
                                    <p:animEffect transition="in" filter="fade">
                                      <p:cBhvr>
                                        <p:cTn id="15" dur="2000"/>
                                        <p:tgtEl>
                                          <p:spTgt spid="124936">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124934"/>
                                        </p:tgtEl>
                                        <p:attrNameLst>
                                          <p:attrName>style.visibility</p:attrName>
                                        </p:attrNameLst>
                                      </p:cBhvr>
                                      <p:to>
                                        <p:strVal val="visible"/>
                                      </p:to>
                                    </p:set>
                                    <p:animEffect transition="in" filter="fade">
                                      <p:cBhvr>
                                        <p:cTn id="18" dur="2000"/>
                                        <p:tgtEl>
                                          <p:spTgt spid="124934"/>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0"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2000"/>
                                        <p:tgtEl>
                                          <p:spTgt spid="14"/>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500"/>
                                        <p:tgtEl>
                                          <p:spTgt spid="3"/>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mediacall" presetSubtype="0" fill="hold" nodeType="clickEffect">
                                  <p:stCondLst>
                                    <p:cond delay="0"/>
                                  </p:stCondLst>
                                  <p:childTnLst>
                                    <p:cmd type="call" cmd="playFrom(0.0)">
                                      <p:cBhvr>
                                        <p:cTn id="32" dur="22055" fill="hold"/>
                                        <p:tgtEl>
                                          <p:spTgt spid="3"/>
                                        </p:tgtEl>
                                      </p:cBhvr>
                                    </p:cmd>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fade">
                                      <p:cBhvr>
                                        <p:cTn id="37" dur="2000"/>
                                        <p:tgtEl>
                                          <p:spTgt spid="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24935"/>
                                        </p:tgtEl>
                                        <p:attrNameLst>
                                          <p:attrName>style.visibility</p:attrName>
                                        </p:attrNameLst>
                                      </p:cBhvr>
                                      <p:to>
                                        <p:strVal val="visible"/>
                                      </p:to>
                                    </p:set>
                                    <p:animEffect transition="in" filter="fade">
                                      <p:cBhvr>
                                        <p:cTn id="42" dur="2000"/>
                                        <p:tgtEl>
                                          <p:spTgt spid="124935"/>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24937"/>
                                        </p:tgtEl>
                                        <p:attrNameLst>
                                          <p:attrName>style.visibility</p:attrName>
                                        </p:attrNameLst>
                                      </p:cBhvr>
                                      <p:to>
                                        <p:strVal val="visible"/>
                                      </p:to>
                                    </p:set>
                                    <p:animEffect transition="in" filter="fade">
                                      <p:cBhvr>
                                        <p:cTn id="45" dur="2000"/>
                                        <p:tgtEl>
                                          <p:spTgt spid="124937"/>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124932"/>
                                        </p:tgtEl>
                                        <p:attrNameLst>
                                          <p:attrName>style.visibility</p:attrName>
                                        </p:attrNameLst>
                                      </p:cBhvr>
                                      <p:to>
                                        <p:strVal val="visible"/>
                                      </p:to>
                                    </p:set>
                                    <p:animEffect transition="in" filter="fade">
                                      <p:cBhvr>
                                        <p:cTn id="50" dur="2000"/>
                                        <p:tgtEl>
                                          <p:spTgt spid="124932"/>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124938"/>
                                        </p:tgtEl>
                                        <p:attrNameLst>
                                          <p:attrName>style.visibility</p:attrName>
                                        </p:attrNameLst>
                                      </p:cBhvr>
                                      <p:to>
                                        <p:strVal val="visible"/>
                                      </p:to>
                                    </p:set>
                                    <p:animEffect transition="in" filter="fade">
                                      <p:cBhvr>
                                        <p:cTn id="53" dur="2000"/>
                                        <p:tgtEl>
                                          <p:spTgt spid="12493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54" fill="hold" display="0">
                  <p:stCondLst>
                    <p:cond delay="indefinite"/>
                  </p:stCondLst>
                </p:cTn>
                <p:tgtEl>
                  <p:spTgt spid="3"/>
                </p:tgtEl>
              </p:cMediaNode>
            </p:video>
            <p:seq concurrent="1" nextAc="seek">
              <p:cTn id="55" restart="whenNotActive" fill="hold" evtFilter="cancelBubble" nodeType="interactiveSeq">
                <p:stCondLst>
                  <p:cond evt="onClick" delay="0">
                    <p:tgtEl>
                      <p:spTgt spid="3"/>
                    </p:tgtEl>
                  </p:cond>
                </p:stCondLst>
                <p:endSync evt="end" delay="0">
                  <p:rtn val="all"/>
                </p:endSync>
                <p:childTnLst>
                  <p:par>
                    <p:cTn id="56" fill="hold">
                      <p:stCondLst>
                        <p:cond delay="0"/>
                      </p:stCondLst>
                      <p:childTnLst>
                        <p:par>
                          <p:cTn id="57" fill="hold">
                            <p:stCondLst>
                              <p:cond delay="0"/>
                            </p:stCondLst>
                            <p:childTnLst>
                              <p:par>
                                <p:cTn id="58" presetID="2" presetClass="mediacall" presetSubtype="0" fill="hold" nodeType="clickEffect">
                                  <p:stCondLst>
                                    <p:cond delay="0"/>
                                  </p:stCondLst>
                                  <p:childTnLst>
                                    <p:cmd type="call" cmd="togglePause">
                                      <p:cBhvr>
                                        <p:cTn id="59" dur="1" fill="hold"/>
                                        <p:tgtEl>
                                          <p:spTgt spid="3"/>
                                        </p:tgtEl>
                                      </p:cBhvr>
                                    </p:cmd>
                                  </p:childTnLst>
                                </p:cTn>
                              </p:par>
                            </p:childTnLst>
                          </p:cTn>
                        </p:par>
                      </p:childTnLst>
                    </p:cTn>
                  </p:par>
                </p:childTnLst>
              </p:cTn>
              <p:nextCondLst>
                <p:cond evt="onClick" delay="0">
                  <p:tgtEl>
                    <p:spTgt spid="3"/>
                  </p:tgtEl>
                </p:cond>
              </p:nextCondLst>
            </p:seq>
          </p:childTnLst>
        </p:cTn>
      </p:par>
    </p:tnLst>
    <p:bldLst>
      <p:bldP spid="124936" grpId="0" uiExpand="1" build="p"/>
      <p:bldP spid="124937" grpId="0"/>
      <p:bldP spid="124938"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7" name="Picture 1" descr="OrbEls10.gif">
            <a:extLst>
              <a:ext uri="{FF2B5EF4-FFF2-40B4-BE49-F238E27FC236}">
                <a16:creationId xmlns:a16="http://schemas.microsoft.com/office/drawing/2014/main" id="{8214014F-4A18-DDDE-6EBC-541B1B2E657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4800" y="0"/>
            <a:ext cx="85725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5">
            <a:extLst>
              <a:ext uri="{FF2B5EF4-FFF2-40B4-BE49-F238E27FC236}">
                <a16:creationId xmlns:a16="http://schemas.microsoft.com/office/drawing/2014/main" id="{FED7B768-404A-2A39-BBB1-98D7C31E0789}"/>
              </a:ext>
            </a:extLst>
          </p:cNvPr>
          <p:cNvSpPr txBox="1">
            <a:spLocks noChangeArrowheads="1"/>
          </p:cNvSpPr>
          <p:nvPr/>
        </p:nvSpPr>
        <p:spPr bwMode="auto">
          <a:xfrm>
            <a:off x="990600" y="838200"/>
            <a:ext cx="4473575" cy="192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r>
              <a:rPr lang="en-US" altLang="en-US" sz="2000">
                <a:solidFill>
                  <a:srgbClr val="3333CC"/>
                </a:solidFill>
              </a:rPr>
              <a:t>Absolute Magnitude = H</a:t>
            </a:r>
          </a:p>
          <a:p>
            <a:pPr algn="ctr" eaLnBrk="1" hangingPunct="1">
              <a:spcBef>
                <a:spcPct val="0"/>
              </a:spcBef>
              <a:buFontTx/>
              <a:buNone/>
            </a:pPr>
            <a:endParaRPr lang="en-US" altLang="en-US" sz="2000">
              <a:solidFill>
                <a:srgbClr val="3333CC"/>
              </a:solidFill>
            </a:endParaRPr>
          </a:p>
          <a:p>
            <a:pPr algn="ctr" eaLnBrk="1" hangingPunct="1">
              <a:spcBef>
                <a:spcPct val="0"/>
              </a:spcBef>
              <a:buFontTx/>
              <a:buNone/>
            </a:pPr>
            <a:r>
              <a:rPr lang="en-US" altLang="en-US" sz="1600">
                <a:solidFill>
                  <a:srgbClr val="3333CC"/>
                </a:solidFill>
              </a:rPr>
              <a:t>V magnitude if 1 AU from Earth and 1 AU from Sun </a:t>
            </a:r>
          </a:p>
          <a:p>
            <a:pPr algn="ctr" eaLnBrk="1" hangingPunct="1">
              <a:spcBef>
                <a:spcPct val="0"/>
              </a:spcBef>
              <a:buFontTx/>
              <a:buNone/>
            </a:pPr>
            <a:r>
              <a:rPr lang="en-US" altLang="en-US" sz="1600">
                <a:solidFill>
                  <a:srgbClr val="3333CC"/>
                </a:solidFill>
              </a:rPr>
              <a:t>while having phase angle of 0 degrees</a:t>
            </a:r>
          </a:p>
          <a:p>
            <a:pPr algn="ctr" eaLnBrk="1" hangingPunct="1">
              <a:spcBef>
                <a:spcPct val="0"/>
              </a:spcBef>
              <a:buFontTx/>
              <a:buNone/>
            </a:pPr>
            <a:r>
              <a:rPr lang="en-US" altLang="en-US" sz="1600">
                <a:solidFill>
                  <a:srgbClr val="3333CC"/>
                </a:solidFill>
              </a:rPr>
              <a:t>(an impossible scenario)</a:t>
            </a:r>
          </a:p>
          <a:p>
            <a:pPr algn="ctr" eaLnBrk="1" hangingPunct="1">
              <a:spcBef>
                <a:spcPct val="0"/>
              </a:spcBef>
              <a:buFontTx/>
              <a:buNone/>
            </a:pPr>
            <a:endParaRPr lang="en-US" altLang="en-US" sz="1600">
              <a:solidFill>
                <a:srgbClr val="3333CC"/>
              </a:solidFill>
            </a:endParaRPr>
          </a:p>
          <a:p>
            <a:pPr algn="ctr" eaLnBrk="1" hangingPunct="1">
              <a:spcBef>
                <a:spcPct val="0"/>
              </a:spcBef>
              <a:buFontTx/>
              <a:buNone/>
            </a:pPr>
            <a:r>
              <a:rPr lang="en-US" altLang="en-US" sz="1600">
                <a:solidFill>
                  <a:srgbClr val="3333CC"/>
                </a:solidFill>
              </a:rPr>
              <a:t>H = 16 means diameter of 2-4 km</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2000"/>
                                        <p:tgtEl>
                                          <p:spTgt spid="5">
                                            <p:txEl>
                                              <p:pRg st="2" end="2"/>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animEffect transition="in" filter="fade">
                                      <p:cBhvr>
                                        <p:cTn id="15" dur="2000"/>
                                        <p:tgtEl>
                                          <p:spTgt spid="5">
                                            <p:txEl>
                                              <p:pRg st="3" end="3"/>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
                                            <p:txEl>
                                              <p:pRg st="4" end="4"/>
                                            </p:txEl>
                                          </p:spTgt>
                                        </p:tgtEl>
                                        <p:attrNameLst>
                                          <p:attrName>style.visibility</p:attrName>
                                        </p:attrNameLst>
                                      </p:cBhvr>
                                      <p:to>
                                        <p:strVal val="visible"/>
                                      </p:to>
                                    </p:set>
                                    <p:animEffect transition="in" filter="fade">
                                      <p:cBhvr>
                                        <p:cTn id="18" dur="2000"/>
                                        <p:tgtEl>
                                          <p:spTgt spid="5">
                                            <p:txEl>
                                              <p:pRg st="4" end="4"/>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animEffect transition="in" filter="fade">
                                      <p:cBhvr>
                                        <p:cTn id="23" dur="20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6">
            <a:extLst>
              <a:ext uri="{FF2B5EF4-FFF2-40B4-BE49-F238E27FC236}">
                <a16:creationId xmlns:a16="http://schemas.microsoft.com/office/drawing/2014/main" id="{95409CBF-1358-9043-E47A-28E176D0C075}"/>
              </a:ext>
            </a:extLst>
          </p:cNvPr>
          <p:cNvSpPr txBox="1">
            <a:spLocks noChangeArrowheads="1"/>
          </p:cNvSpPr>
          <p:nvPr/>
        </p:nvSpPr>
        <p:spPr bwMode="auto">
          <a:xfrm>
            <a:off x="5080000" y="850900"/>
            <a:ext cx="27432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r>
              <a:rPr lang="en-US" altLang="en-US">
                <a:solidFill>
                  <a:srgbClr val="000000"/>
                </a:solidFill>
              </a:rPr>
              <a:t>Asteroids</a:t>
            </a:r>
            <a:br>
              <a:rPr lang="en-US" altLang="en-US">
                <a:solidFill>
                  <a:srgbClr val="000000"/>
                </a:solidFill>
              </a:rPr>
            </a:br>
            <a:r>
              <a:rPr lang="en-US" altLang="en-US">
                <a:solidFill>
                  <a:srgbClr val="000000"/>
                </a:solidFill>
              </a:rPr>
              <a:t>semimajor axis</a:t>
            </a:r>
            <a:endParaRPr lang="en-US" altLang="en-US" sz="4400">
              <a:solidFill>
                <a:srgbClr val="000000"/>
              </a:solidFill>
            </a:endParaRPr>
          </a:p>
        </p:txBody>
      </p:sp>
      <p:sp>
        <p:nvSpPr>
          <p:cNvPr id="57346" name="Text Box 7">
            <a:extLst>
              <a:ext uri="{FF2B5EF4-FFF2-40B4-BE49-F238E27FC236}">
                <a16:creationId xmlns:a16="http://schemas.microsoft.com/office/drawing/2014/main" id="{BC99EF18-A37B-4E82-1F1B-63C01C408B79}"/>
              </a:ext>
            </a:extLst>
          </p:cNvPr>
          <p:cNvSpPr txBox="1">
            <a:spLocks noChangeArrowheads="1"/>
          </p:cNvSpPr>
          <p:nvPr/>
        </p:nvSpPr>
        <p:spPr bwMode="auto">
          <a:xfrm>
            <a:off x="6454775" y="4038600"/>
            <a:ext cx="1698625" cy="144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r>
              <a:rPr lang="en-US" altLang="en-US" sz="2400">
                <a:solidFill>
                  <a:srgbClr val="3333CC"/>
                </a:solidFill>
              </a:rPr>
              <a:t>Trojans</a:t>
            </a:r>
          </a:p>
          <a:p>
            <a:pPr algn="ctr" eaLnBrk="1" hangingPunct="1">
              <a:spcBef>
                <a:spcPct val="0"/>
              </a:spcBef>
              <a:buFontTx/>
              <a:buNone/>
            </a:pPr>
            <a:r>
              <a:rPr lang="en-US" altLang="en-US" sz="1600">
                <a:solidFill>
                  <a:srgbClr val="3333CC"/>
                </a:solidFill>
              </a:rPr>
              <a:t>Earth has 1</a:t>
            </a:r>
          </a:p>
          <a:p>
            <a:pPr algn="ctr" eaLnBrk="1" hangingPunct="1">
              <a:spcBef>
                <a:spcPct val="0"/>
              </a:spcBef>
              <a:buFontTx/>
              <a:buNone/>
            </a:pPr>
            <a:r>
              <a:rPr lang="en-US" altLang="en-US" sz="1600">
                <a:solidFill>
                  <a:srgbClr val="3333CC"/>
                </a:solidFill>
              </a:rPr>
              <a:t>Mars has 6 +</a:t>
            </a:r>
          </a:p>
          <a:p>
            <a:pPr algn="ctr" eaLnBrk="1" hangingPunct="1">
              <a:spcBef>
                <a:spcPct val="0"/>
              </a:spcBef>
              <a:buFontTx/>
              <a:buNone/>
            </a:pPr>
            <a:r>
              <a:rPr lang="en-US" altLang="en-US" sz="1600">
                <a:solidFill>
                  <a:srgbClr val="3333CC"/>
                </a:solidFill>
              </a:rPr>
              <a:t>Jupiter has 6609 +</a:t>
            </a:r>
          </a:p>
          <a:p>
            <a:pPr algn="ctr" eaLnBrk="1" hangingPunct="1">
              <a:spcBef>
                <a:spcPct val="0"/>
              </a:spcBef>
              <a:buFontTx/>
              <a:buNone/>
            </a:pPr>
            <a:r>
              <a:rPr lang="en-US" altLang="en-US" sz="1600">
                <a:solidFill>
                  <a:srgbClr val="3333CC"/>
                </a:solidFill>
              </a:rPr>
              <a:t>Neptune has 7 +</a:t>
            </a:r>
          </a:p>
        </p:txBody>
      </p:sp>
      <p:sp>
        <p:nvSpPr>
          <p:cNvPr id="57347" name="Text Box 7">
            <a:extLst>
              <a:ext uri="{FF2B5EF4-FFF2-40B4-BE49-F238E27FC236}">
                <a16:creationId xmlns:a16="http://schemas.microsoft.com/office/drawing/2014/main" id="{63E2DE96-FEC9-7399-A1A7-6171994C6A4A}"/>
              </a:ext>
            </a:extLst>
          </p:cNvPr>
          <p:cNvSpPr txBox="1">
            <a:spLocks noChangeArrowheads="1"/>
          </p:cNvSpPr>
          <p:nvPr/>
        </p:nvSpPr>
        <p:spPr bwMode="auto">
          <a:xfrm>
            <a:off x="5335588" y="4654550"/>
            <a:ext cx="989012"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r>
              <a:rPr lang="en-US" altLang="en-US" sz="2400">
                <a:solidFill>
                  <a:srgbClr val="3333CC"/>
                </a:solidFill>
              </a:rPr>
              <a:t>?!</a:t>
            </a:r>
            <a:endParaRPr lang="en-US" altLang="en-US" sz="1600">
              <a:solidFill>
                <a:srgbClr val="3333CC"/>
              </a:solidFill>
            </a:endParaRPr>
          </a:p>
          <a:p>
            <a:pPr algn="ctr" eaLnBrk="1" hangingPunct="1">
              <a:spcBef>
                <a:spcPct val="0"/>
              </a:spcBef>
              <a:buFontTx/>
              <a:buNone/>
            </a:pPr>
            <a:r>
              <a:rPr lang="en-US" altLang="en-US" sz="2400">
                <a:solidFill>
                  <a:srgbClr val="3333CC"/>
                </a:solidFill>
              </a:rPr>
              <a:t>Hildas</a:t>
            </a:r>
          </a:p>
        </p:txBody>
      </p:sp>
      <p:pic>
        <p:nvPicPr>
          <p:cNvPr id="57348" name="Picture 1" descr="OrbEls01.gif">
            <a:extLst>
              <a:ext uri="{FF2B5EF4-FFF2-40B4-BE49-F238E27FC236}">
                <a16:creationId xmlns:a16="http://schemas.microsoft.com/office/drawing/2014/main" id="{813AACD0-991C-7732-A436-C20F36C6EF5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36550" y="0"/>
            <a:ext cx="85725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9" name="Rectangle 6">
            <a:extLst>
              <a:ext uri="{FF2B5EF4-FFF2-40B4-BE49-F238E27FC236}">
                <a16:creationId xmlns:a16="http://schemas.microsoft.com/office/drawing/2014/main" id="{655C8A71-6967-8B44-322D-14A93489EEA7}"/>
              </a:ext>
            </a:extLst>
          </p:cNvPr>
          <p:cNvSpPr txBox="1">
            <a:spLocks noChangeArrowheads="1"/>
          </p:cNvSpPr>
          <p:nvPr/>
        </p:nvSpPr>
        <p:spPr bwMode="auto">
          <a:xfrm>
            <a:off x="5232400" y="1143000"/>
            <a:ext cx="27432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r>
              <a:rPr lang="en-US" altLang="en-US">
                <a:solidFill>
                  <a:srgbClr val="000000"/>
                </a:solidFill>
              </a:rPr>
              <a:t>Asteroid</a:t>
            </a:r>
          </a:p>
          <a:p>
            <a:pPr algn="ctr" eaLnBrk="1" hangingPunct="1">
              <a:spcBef>
                <a:spcPct val="0"/>
              </a:spcBef>
              <a:buFontTx/>
              <a:buNone/>
            </a:pPr>
            <a:r>
              <a:rPr lang="en-US" altLang="en-US">
                <a:solidFill>
                  <a:srgbClr val="000000"/>
                </a:solidFill>
              </a:rPr>
              <a:t>orbital</a:t>
            </a:r>
            <a:br>
              <a:rPr lang="en-US" altLang="en-US">
                <a:solidFill>
                  <a:srgbClr val="000000"/>
                </a:solidFill>
              </a:rPr>
            </a:br>
            <a:r>
              <a:rPr lang="en-US" altLang="en-US">
                <a:solidFill>
                  <a:srgbClr val="000000"/>
                </a:solidFill>
              </a:rPr>
              <a:t>semimajor axes</a:t>
            </a:r>
            <a:endParaRPr lang="en-US" altLang="en-US" sz="4400">
              <a:solidFill>
                <a:srgbClr val="000000"/>
              </a:solidFill>
            </a:endParaRPr>
          </a:p>
        </p:txBody>
      </p:sp>
      <p:sp>
        <p:nvSpPr>
          <p:cNvPr id="8" name="Text Box 7">
            <a:extLst>
              <a:ext uri="{FF2B5EF4-FFF2-40B4-BE49-F238E27FC236}">
                <a16:creationId xmlns:a16="http://schemas.microsoft.com/office/drawing/2014/main" id="{204B0F21-121A-A839-F0AC-B8018C11C268}"/>
              </a:ext>
            </a:extLst>
          </p:cNvPr>
          <p:cNvSpPr txBox="1">
            <a:spLocks noChangeArrowheads="1"/>
          </p:cNvSpPr>
          <p:nvPr/>
        </p:nvSpPr>
        <p:spPr bwMode="auto">
          <a:xfrm>
            <a:off x="5336207" y="4796135"/>
            <a:ext cx="98777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None/>
            </a:pPr>
            <a:r>
              <a:rPr lang="en-US" altLang="en-US" sz="2400" dirty="0" err="1">
                <a:solidFill>
                  <a:srgbClr val="3333CC"/>
                </a:solidFill>
              </a:rPr>
              <a:t>Hildas</a:t>
            </a:r>
            <a:endParaRPr lang="en-US" altLang="en-US" sz="2400" dirty="0">
              <a:solidFill>
                <a:srgbClr val="3333CC"/>
              </a:solidFill>
            </a:endParaRPr>
          </a:p>
        </p:txBody>
      </p:sp>
      <p:sp>
        <p:nvSpPr>
          <p:cNvPr id="9" name="Text Box 7">
            <a:extLst>
              <a:ext uri="{FF2B5EF4-FFF2-40B4-BE49-F238E27FC236}">
                <a16:creationId xmlns:a16="http://schemas.microsoft.com/office/drawing/2014/main" id="{5C2E2ADD-155B-919A-D50B-C40C30EAD2F2}"/>
              </a:ext>
            </a:extLst>
          </p:cNvPr>
          <p:cNvSpPr txBox="1">
            <a:spLocks noChangeArrowheads="1"/>
          </p:cNvSpPr>
          <p:nvPr/>
        </p:nvSpPr>
        <p:spPr bwMode="auto">
          <a:xfrm>
            <a:off x="6076572" y="2857143"/>
            <a:ext cx="2200025" cy="2185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r>
              <a:rPr lang="en-US" altLang="en-US" sz="2400" dirty="0">
                <a:solidFill>
                  <a:srgbClr val="3333CC"/>
                </a:solidFill>
              </a:rPr>
              <a:t>Trojans L4 + L5</a:t>
            </a:r>
          </a:p>
          <a:p>
            <a:pPr algn="ctr" eaLnBrk="1" hangingPunct="1">
              <a:spcBef>
                <a:spcPct val="0"/>
              </a:spcBef>
              <a:buFontTx/>
              <a:buNone/>
            </a:pPr>
            <a:r>
              <a:rPr lang="en-US" altLang="en-US" sz="1600" dirty="0">
                <a:solidFill>
                  <a:schemeClr val="bg1">
                    <a:lumMod val="65000"/>
                  </a:schemeClr>
                </a:solidFill>
              </a:rPr>
              <a:t>Venus has 1?</a:t>
            </a:r>
          </a:p>
          <a:p>
            <a:pPr algn="ctr" eaLnBrk="1" hangingPunct="1">
              <a:spcBef>
                <a:spcPct val="0"/>
              </a:spcBef>
              <a:buFontTx/>
              <a:buNone/>
            </a:pPr>
            <a:r>
              <a:rPr lang="en-US" altLang="en-US" sz="1600" dirty="0">
                <a:solidFill>
                  <a:srgbClr val="3333CC"/>
                </a:solidFill>
              </a:rPr>
              <a:t>Earth has 1 + 0   </a:t>
            </a:r>
            <a:r>
              <a:rPr lang="en-US" altLang="en-US" sz="1600" dirty="0">
                <a:solidFill>
                  <a:schemeClr val="bg1">
                    <a:lumMod val="65000"/>
                  </a:schemeClr>
                </a:solidFill>
              </a:rPr>
              <a:t>2?</a:t>
            </a:r>
          </a:p>
          <a:p>
            <a:pPr algn="ctr" eaLnBrk="1" hangingPunct="1">
              <a:spcBef>
                <a:spcPct val="0"/>
              </a:spcBef>
              <a:buFontTx/>
              <a:buNone/>
            </a:pPr>
            <a:r>
              <a:rPr lang="en-US" altLang="en-US" sz="1600" dirty="0">
                <a:solidFill>
                  <a:srgbClr val="3333CC"/>
                </a:solidFill>
              </a:rPr>
              <a:t>Mars has 2 + 16</a:t>
            </a:r>
          </a:p>
          <a:p>
            <a:pPr algn="ctr" eaLnBrk="1" hangingPunct="1">
              <a:spcBef>
                <a:spcPct val="0"/>
              </a:spcBef>
              <a:buFontTx/>
              <a:buNone/>
            </a:pPr>
            <a:r>
              <a:rPr lang="en-US" altLang="en-US" sz="1600" dirty="0">
                <a:solidFill>
                  <a:srgbClr val="3333CC"/>
                </a:solidFill>
              </a:rPr>
              <a:t>Jupiter has 9823 + 5942</a:t>
            </a:r>
          </a:p>
          <a:p>
            <a:pPr algn="ctr" eaLnBrk="1" hangingPunct="1">
              <a:spcBef>
                <a:spcPct val="0"/>
              </a:spcBef>
              <a:buFontTx/>
              <a:buNone/>
            </a:pPr>
            <a:r>
              <a:rPr lang="en-US" altLang="en-US" sz="1600" dirty="0">
                <a:solidFill>
                  <a:schemeClr val="bg1">
                    <a:lumMod val="65000"/>
                  </a:schemeClr>
                </a:solidFill>
              </a:rPr>
              <a:t>Saturn has 0?</a:t>
            </a:r>
          </a:p>
          <a:p>
            <a:pPr algn="ctr" eaLnBrk="1" hangingPunct="1">
              <a:spcBef>
                <a:spcPct val="0"/>
              </a:spcBef>
              <a:buFontTx/>
              <a:buNone/>
            </a:pPr>
            <a:r>
              <a:rPr lang="en-US" altLang="en-US" sz="1600" dirty="0">
                <a:solidFill>
                  <a:schemeClr val="bg1">
                    <a:lumMod val="65000"/>
                  </a:schemeClr>
                </a:solidFill>
              </a:rPr>
              <a:t>Uranus has 2?</a:t>
            </a:r>
          </a:p>
          <a:p>
            <a:pPr algn="ctr" eaLnBrk="1" hangingPunct="1">
              <a:spcBef>
                <a:spcPct val="0"/>
              </a:spcBef>
              <a:buFontTx/>
              <a:buNone/>
            </a:pPr>
            <a:r>
              <a:rPr lang="en-US" altLang="en-US" sz="1600" dirty="0">
                <a:solidFill>
                  <a:srgbClr val="3333CC"/>
                </a:solidFill>
              </a:rPr>
              <a:t>Neptune has 28 + 7</a:t>
            </a:r>
          </a:p>
        </p:txBody>
      </p:sp>
      <p:sp>
        <p:nvSpPr>
          <p:cNvPr id="3" name="TextBox 2">
            <a:extLst>
              <a:ext uri="{FF2B5EF4-FFF2-40B4-BE49-F238E27FC236}">
                <a16:creationId xmlns:a16="http://schemas.microsoft.com/office/drawing/2014/main" id="{2742BD83-7CA5-6008-62AF-C044F90A8286}"/>
              </a:ext>
            </a:extLst>
          </p:cNvPr>
          <p:cNvSpPr txBox="1"/>
          <p:nvPr/>
        </p:nvSpPr>
        <p:spPr>
          <a:xfrm>
            <a:off x="6754812" y="5410200"/>
            <a:ext cx="990600" cy="424732"/>
          </a:xfrm>
          <a:prstGeom prst="rect">
            <a:avLst/>
          </a:prstGeom>
          <a:noFill/>
        </p:spPr>
        <p:txBody>
          <a:bodyPr wrap="square">
            <a:spAutoFit/>
          </a:bodyPr>
          <a:lstStyle/>
          <a:p>
            <a:pPr algn="ctr" eaLnBrk="1" hangingPunct="1">
              <a:lnSpc>
                <a:spcPct val="90000"/>
              </a:lnSpc>
              <a:buFontTx/>
              <a:buNone/>
            </a:pPr>
            <a:r>
              <a:rPr lang="en-US" altLang="en-US" sz="2400" dirty="0">
                <a:solidFill>
                  <a:srgbClr val="00B050"/>
                </a:solidFill>
              </a:rPr>
              <a:t>SSE!</a:t>
            </a:r>
            <a:endParaRPr lang="en-US" altLang="en-US" sz="2400" b="1" dirty="0">
              <a:solidFill>
                <a:srgbClr val="FF0000"/>
              </a:solidFill>
            </a:endParaRPr>
          </a:p>
        </p:txBody>
      </p:sp>
      <p:sp>
        <p:nvSpPr>
          <p:cNvPr id="4" name="TextBox 3">
            <a:extLst>
              <a:ext uri="{FF2B5EF4-FFF2-40B4-BE49-F238E27FC236}">
                <a16:creationId xmlns:a16="http://schemas.microsoft.com/office/drawing/2014/main" id="{0699306F-57A6-5269-9AB4-FA4CA1FE0BE3}"/>
              </a:ext>
            </a:extLst>
          </p:cNvPr>
          <p:cNvSpPr txBox="1"/>
          <p:nvPr/>
        </p:nvSpPr>
        <p:spPr>
          <a:xfrm>
            <a:off x="5334000" y="5410200"/>
            <a:ext cx="990600" cy="424732"/>
          </a:xfrm>
          <a:prstGeom prst="rect">
            <a:avLst/>
          </a:prstGeom>
          <a:noFill/>
        </p:spPr>
        <p:txBody>
          <a:bodyPr wrap="square">
            <a:spAutoFit/>
          </a:bodyPr>
          <a:lstStyle/>
          <a:p>
            <a:pPr algn="ctr" eaLnBrk="1" hangingPunct="1">
              <a:lnSpc>
                <a:spcPct val="90000"/>
              </a:lnSpc>
              <a:buFontTx/>
              <a:buNone/>
            </a:pPr>
            <a:r>
              <a:rPr lang="en-US" altLang="en-US" sz="2400" dirty="0">
                <a:solidFill>
                  <a:srgbClr val="00B050"/>
                </a:solidFill>
              </a:rPr>
              <a:t>SSE!</a:t>
            </a:r>
            <a:endParaRPr lang="en-US" altLang="en-US" sz="2400" b="1" dirty="0">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2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fade">
                                      <p:cBhvr>
                                        <p:cTn id="22" dur="2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9" grpId="0"/>
      <p:bldP spid="3" grpId="0"/>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9394" name="Footer Placeholder 2">
            <a:extLst>
              <a:ext uri="{FF2B5EF4-FFF2-40B4-BE49-F238E27FC236}">
                <a16:creationId xmlns:a16="http://schemas.microsoft.com/office/drawing/2014/main" id="{EA73D70C-2B41-2954-A6C2-F8C7153DAB79}"/>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400">
                <a:solidFill>
                  <a:srgbClr val="000000"/>
                </a:solidFill>
              </a:rPr>
              <a:t>Planetary Sciences</a:t>
            </a:r>
          </a:p>
        </p:txBody>
      </p:sp>
      <p:sp>
        <p:nvSpPr>
          <p:cNvPr id="59395" name="Slide Number Placeholder 3">
            <a:extLst>
              <a:ext uri="{FF2B5EF4-FFF2-40B4-BE49-F238E27FC236}">
                <a16:creationId xmlns:a16="http://schemas.microsoft.com/office/drawing/2014/main" id="{123FDAE9-9F0A-C08A-DEA7-F4315FF3FC9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fld id="{D83E34E7-92E5-794D-9033-7D859C3B58AD}" type="slidenum">
              <a:rPr lang="en-US" altLang="en-US" sz="1400" smtClean="0">
                <a:solidFill>
                  <a:srgbClr val="000000"/>
                </a:solidFill>
              </a:rPr>
              <a:pPr>
                <a:spcBef>
                  <a:spcPct val="0"/>
                </a:spcBef>
                <a:buFontTx/>
                <a:buNone/>
              </a:pPr>
              <a:t>14</a:t>
            </a:fld>
            <a:endParaRPr lang="en-US" altLang="en-US" sz="1400">
              <a:solidFill>
                <a:srgbClr val="000000"/>
              </a:solidFill>
            </a:endParaRPr>
          </a:p>
        </p:txBody>
      </p:sp>
      <p:pic>
        <p:nvPicPr>
          <p:cNvPr id="59396" name="Picture 2" descr="jpl">
            <a:extLst>
              <a:ext uri="{FF2B5EF4-FFF2-40B4-BE49-F238E27FC236}">
                <a16:creationId xmlns:a16="http://schemas.microsoft.com/office/drawing/2014/main" id="{FA24B579-98F2-1047-B5E3-C6CD5D548F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52400"/>
            <a:ext cx="8763000" cy="651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Connector 3">
            <a:extLst>
              <a:ext uri="{FF2B5EF4-FFF2-40B4-BE49-F238E27FC236}">
                <a16:creationId xmlns:a16="http://schemas.microsoft.com/office/drawing/2014/main" id="{7BF71036-9D35-FFC7-20F8-2C18CDD525EF}"/>
              </a:ext>
            </a:extLst>
          </p:cNvPr>
          <p:cNvCxnSpPr>
            <a:cxnSpLocks/>
          </p:cNvCxnSpPr>
          <p:nvPr/>
        </p:nvCxnSpPr>
        <p:spPr bwMode="auto">
          <a:xfrm>
            <a:off x="1981200" y="1447800"/>
            <a:ext cx="5334000" cy="0"/>
          </a:xfrm>
          <a:prstGeom prst="line">
            <a:avLst/>
          </a:prstGeom>
          <a:ln>
            <a:headEnd type="none" w="med" len="med"/>
            <a:tailEnd type="none" w="med" len="med"/>
          </a:ln>
        </p:spPr>
        <p:style>
          <a:lnRef idx="1">
            <a:schemeClr val="accent3"/>
          </a:lnRef>
          <a:fillRef idx="0">
            <a:schemeClr val="accent3"/>
          </a:fillRef>
          <a:effectRef idx="0">
            <a:schemeClr val="accent3"/>
          </a:effectRef>
          <a:fontRef idx="minor">
            <a:schemeClr val="tx1"/>
          </a:fontRef>
        </p:style>
      </p:cxnSp>
      <p:sp>
        <p:nvSpPr>
          <p:cNvPr id="59398" name="TextBox 9">
            <a:extLst>
              <a:ext uri="{FF2B5EF4-FFF2-40B4-BE49-F238E27FC236}">
                <a16:creationId xmlns:a16="http://schemas.microsoft.com/office/drawing/2014/main" id="{BCB8DA80-42C4-D7E4-F42D-ACB343B27B5B}"/>
              </a:ext>
            </a:extLst>
          </p:cNvPr>
          <p:cNvSpPr txBox="1">
            <a:spLocks noChangeArrowheads="1"/>
          </p:cNvSpPr>
          <p:nvPr/>
        </p:nvSpPr>
        <p:spPr bwMode="auto">
          <a:xfrm>
            <a:off x="3924300" y="1447800"/>
            <a:ext cx="1447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2400" dirty="0">
                <a:solidFill>
                  <a:srgbClr val="FFFFFF"/>
                </a:solidFill>
              </a:rPr>
              <a:t>Main Belt</a:t>
            </a: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1442" name="Footer Placeholder 2">
            <a:extLst>
              <a:ext uri="{FF2B5EF4-FFF2-40B4-BE49-F238E27FC236}">
                <a16:creationId xmlns:a16="http://schemas.microsoft.com/office/drawing/2014/main" id="{793508D3-BD04-828E-9004-AC7D8A46355D}"/>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400">
                <a:solidFill>
                  <a:srgbClr val="000000"/>
                </a:solidFill>
              </a:rPr>
              <a:t>Planetary Sciences</a:t>
            </a:r>
          </a:p>
        </p:txBody>
      </p:sp>
      <p:sp>
        <p:nvSpPr>
          <p:cNvPr id="61443" name="Slide Number Placeholder 3">
            <a:extLst>
              <a:ext uri="{FF2B5EF4-FFF2-40B4-BE49-F238E27FC236}">
                <a16:creationId xmlns:a16="http://schemas.microsoft.com/office/drawing/2014/main" id="{A43115C8-8D89-2CAB-545C-B3E3E130CC0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fld id="{D8C0FC9D-17B1-E84B-B269-22C54189553A}" type="slidenum">
              <a:rPr lang="en-US" altLang="en-US" sz="1400" smtClean="0">
                <a:solidFill>
                  <a:srgbClr val="000000"/>
                </a:solidFill>
              </a:rPr>
              <a:pPr>
                <a:spcBef>
                  <a:spcPct val="0"/>
                </a:spcBef>
                <a:buFontTx/>
                <a:buNone/>
              </a:pPr>
              <a:t>15</a:t>
            </a:fld>
            <a:endParaRPr lang="en-US" altLang="en-US" sz="1400">
              <a:solidFill>
                <a:srgbClr val="000000"/>
              </a:solidFill>
            </a:endParaRPr>
          </a:p>
        </p:txBody>
      </p:sp>
      <p:pic>
        <p:nvPicPr>
          <p:cNvPr id="61444" name="Picture 2" descr="jpl">
            <a:extLst>
              <a:ext uri="{FF2B5EF4-FFF2-40B4-BE49-F238E27FC236}">
                <a16:creationId xmlns:a16="http://schemas.microsoft.com/office/drawing/2014/main" id="{F3DAAC0F-738C-06FB-942A-F5A29BE49F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28588"/>
            <a:ext cx="8534400" cy="665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89" name="Picture 1" descr="OrbEls50.gif">
            <a:extLst>
              <a:ext uri="{FF2B5EF4-FFF2-40B4-BE49-F238E27FC236}">
                <a16:creationId xmlns:a16="http://schemas.microsoft.com/office/drawing/2014/main" id="{C9FA33B3-7AC9-ECED-B77C-18964D041DA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8450" y="0"/>
            <a:ext cx="85725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7" name="Picture 1" descr="OrbEls02.gif">
            <a:extLst>
              <a:ext uri="{FF2B5EF4-FFF2-40B4-BE49-F238E27FC236}">
                <a16:creationId xmlns:a16="http://schemas.microsoft.com/office/drawing/2014/main" id="{11B169FA-8DBD-65F1-5041-739C820338E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4800" y="0"/>
            <a:ext cx="85725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38" name="Rectangle 6">
            <a:extLst>
              <a:ext uri="{FF2B5EF4-FFF2-40B4-BE49-F238E27FC236}">
                <a16:creationId xmlns:a16="http://schemas.microsoft.com/office/drawing/2014/main" id="{5D97B5CF-19DF-6397-A12A-6BF5528FCDB2}"/>
              </a:ext>
            </a:extLst>
          </p:cNvPr>
          <p:cNvSpPr txBox="1">
            <a:spLocks noChangeArrowheads="1"/>
          </p:cNvSpPr>
          <p:nvPr/>
        </p:nvSpPr>
        <p:spPr bwMode="auto">
          <a:xfrm>
            <a:off x="5080000" y="1143000"/>
            <a:ext cx="27432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r>
              <a:rPr lang="en-US" altLang="en-US">
                <a:solidFill>
                  <a:srgbClr val="000000"/>
                </a:solidFill>
              </a:rPr>
              <a:t>Asteroid</a:t>
            </a:r>
          </a:p>
          <a:p>
            <a:pPr algn="ctr" eaLnBrk="1" hangingPunct="1">
              <a:spcBef>
                <a:spcPct val="0"/>
              </a:spcBef>
              <a:buFontTx/>
              <a:buNone/>
            </a:pPr>
            <a:r>
              <a:rPr lang="en-US" altLang="en-US">
                <a:solidFill>
                  <a:srgbClr val="000000"/>
                </a:solidFill>
              </a:rPr>
              <a:t>orbital</a:t>
            </a:r>
            <a:br>
              <a:rPr lang="en-US" altLang="en-US">
                <a:solidFill>
                  <a:srgbClr val="000000"/>
                </a:solidFill>
              </a:rPr>
            </a:br>
            <a:r>
              <a:rPr lang="en-US" altLang="en-US">
                <a:solidFill>
                  <a:srgbClr val="000000"/>
                </a:solidFill>
              </a:rPr>
              <a:t>eccentricities</a:t>
            </a:r>
            <a:endParaRPr lang="en-US" altLang="en-US" sz="4400">
              <a:solidFill>
                <a:srgbClr val="000000"/>
              </a:solidFill>
            </a:endParaRP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3" name="Picture 1" descr="OrbEls51.gif">
            <a:extLst>
              <a:ext uri="{FF2B5EF4-FFF2-40B4-BE49-F238E27FC236}">
                <a16:creationId xmlns:a16="http://schemas.microsoft.com/office/drawing/2014/main" id="{BE69CD18-4F60-5A54-36EB-6F817E3A3F0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4800" y="0"/>
            <a:ext cx="85725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5" name="Picture 1" descr="OrbEls03.gif">
            <a:extLst>
              <a:ext uri="{FF2B5EF4-FFF2-40B4-BE49-F238E27FC236}">
                <a16:creationId xmlns:a16="http://schemas.microsoft.com/office/drawing/2014/main" id="{F5243126-F43D-C205-4D2F-C1259F3A59E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4800" y="0"/>
            <a:ext cx="85725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6" name="Rectangle 6">
            <a:extLst>
              <a:ext uri="{FF2B5EF4-FFF2-40B4-BE49-F238E27FC236}">
                <a16:creationId xmlns:a16="http://schemas.microsoft.com/office/drawing/2014/main" id="{7CE756D1-64E8-6DB9-AC5D-D551027FCD10}"/>
              </a:ext>
            </a:extLst>
          </p:cNvPr>
          <p:cNvSpPr txBox="1">
            <a:spLocks noChangeArrowheads="1"/>
          </p:cNvSpPr>
          <p:nvPr/>
        </p:nvSpPr>
        <p:spPr bwMode="auto">
          <a:xfrm>
            <a:off x="5080000" y="1219200"/>
            <a:ext cx="27432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r>
              <a:rPr lang="en-US" altLang="en-US">
                <a:solidFill>
                  <a:srgbClr val="000000"/>
                </a:solidFill>
              </a:rPr>
              <a:t>Asteroid</a:t>
            </a:r>
          </a:p>
          <a:p>
            <a:pPr algn="ctr" eaLnBrk="1" hangingPunct="1">
              <a:spcBef>
                <a:spcPct val="0"/>
              </a:spcBef>
              <a:buFontTx/>
              <a:buNone/>
            </a:pPr>
            <a:r>
              <a:rPr lang="en-US" altLang="en-US">
                <a:solidFill>
                  <a:srgbClr val="000000"/>
                </a:solidFill>
              </a:rPr>
              <a:t>orbital</a:t>
            </a:r>
            <a:br>
              <a:rPr lang="en-US" altLang="en-US">
                <a:solidFill>
                  <a:srgbClr val="000000"/>
                </a:solidFill>
              </a:rPr>
            </a:br>
            <a:r>
              <a:rPr lang="en-US" altLang="en-US">
                <a:solidFill>
                  <a:srgbClr val="000000"/>
                </a:solidFill>
              </a:rPr>
              <a:t>inclinations</a:t>
            </a:r>
            <a:endParaRPr lang="en-US" altLang="en-US" sz="4400">
              <a:solidFill>
                <a:srgbClr val="000000"/>
              </a:solidFill>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Rectangle 1026">
            <a:extLst>
              <a:ext uri="{FF2B5EF4-FFF2-40B4-BE49-F238E27FC236}">
                <a16:creationId xmlns:a16="http://schemas.microsoft.com/office/drawing/2014/main" id="{75F13C5E-1898-7A12-E562-49AD17CBBE7F}"/>
              </a:ext>
            </a:extLst>
          </p:cNvPr>
          <p:cNvSpPr>
            <a:spLocks noGrp="1" noChangeArrowheads="1"/>
          </p:cNvSpPr>
          <p:nvPr>
            <p:ph type="title"/>
          </p:nvPr>
        </p:nvSpPr>
        <p:spPr>
          <a:xfrm>
            <a:off x="685800" y="76200"/>
            <a:ext cx="7772400" cy="838200"/>
          </a:xfrm>
        </p:spPr>
        <p:txBody>
          <a:bodyPr/>
          <a:lstStyle/>
          <a:p>
            <a:pPr eaLnBrk="1" hangingPunct="1"/>
            <a:r>
              <a:rPr lang="en-US" altLang="en-US" b="1">
                <a:ea typeface="ＭＳ Ｐゴシック" panose="020B0600070205080204" pitchFamily="34" charset="-128"/>
              </a:rPr>
              <a:t>Homework</a:t>
            </a:r>
          </a:p>
        </p:txBody>
      </p:sp>
      <p:sp>
        <p:nvSpPr>
          <p:cNvPr id="88067" name="Rectangle 1027">
            <a:extLst>
              <a:ext uri="{FF2B5EF4-FFF2-40B4-BE49-F238E27FC236}">
                <a16:creationId xmlns:a16="http://schemas.microsoft.com/office/drawing/2014/main" id="{92972404-596A-94D2-C38A-33BA2D3042A6}"/>
              </a:ext>
            </a:extLst>
          </p:cNvPr>
          <p:cNvSpPr>
            <a:spLocks noChangeArrowheads="1"/>
          </p:cNvSpPr>
          <p:nvPr/>
        </p:nvSpPr>
        <p:spPr bwMode="auto">
          <a:xfrm>
            <a:off x="381000" y="990600"/>
            <a:ext cx="83820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marL="342900" marR="0" lvl="0" indent="-342900" algn="ctr" defTabSz="914400" rtl="0" eaLnBrk="1" fontAlgn="base" latinLnBrk="0" hangingPunct="1">
              <a:lnSpc>
                <a:spcPct val="90000"/>
              </a:lnSpc>
              <a:spcBef>
                <a:spcPct val="20000"/>
              </a:spcBef>
              <a:spcAft>
                <a:spcPct val="0"/>
              </a:spcAft>
              <a:buClrTx/>
              <a:buSzTx/>
              <a:buFontTx/>
              <a:buNone/>
              <a:tabLst/>
              <a:defRPr/>
            </a:pPr>
            <a:endParaRPr kumimoji="0" lang="en-US" alt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ＭＳ Ｐゴシック" panose="020B0600070205080204" pitchFamily="34" charset="-128"/>
              <a:cs typeface="+mn-cs"/>
            </a:endParaRPr>
          </a:p>
          <a:p>
            <a:pPr marL="342900" marR="0" lvl="0" indent="-342900" algn="ctr" defTabSz="914400" rtl="0" eaLnBrk="1" fontAlgn="base" latinLnBrk="0" hangingPunct="1">
              <a:lnSpc>
                <a:spcPct val="90000"/>
              </a:lnSpc>
              <a:spcBef>
                <a:spcPct val="20000"/>
              </a:spcBef>
              <a:spcAft>
                <a:spcPct val="0"/>
              </a:spcAft>
              <a:buClrTx/>
              <a:buSzTx/>
              <a:buFontTx/>
              <a:buNone/>
              <a:tabLst/>
              <a:defRPr/>
            </a:pPr>
            <a:r>
              <a:rPr kumimoji="0" lang="en-US" alt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ＭＳ Ｐゴシック" panose="020B0600070205080204" pitchFamily="34" charset="-128"/>
                <a:cs typeface="+mn-cs"/>
              </a:rPr>
              <a:t>THURSDAY, 03 SEP --- HAND IN</a:t>
            </a:r>
          </a:p>
          <a:p>
            <a:pPr marL="342900" marR="0" lvl="0" indent="-342900" algn="ctr" defTabSz="914400" rtl="0" eaLnBrk="1" fontAlgn="base" latinLnBrk="0" hangingPunct="1">
              <a:lnSpc>
                <a:spcPct val="90000"/>
              </a:lnSpc>
              <a:spcBef>
                <a:spcPct val="20000"/>
              </a:spcBef>
              <a:spcAft>
                <a:spcPct val="0"/>
              </a:spcAft>
              <a:buClrTx/>
              <a:buSzTx/>
              <a:buFontTx/>
              <a:buNone/>
              <a:tabLst/>
              <a:defRPr/>
            </a:pPr>
            <a:r>
              <a:rPr kumimoji="0" lang="en-US" altLang="en-US" sz="2800" b="0" i="0" u="none" strike="noStrike" kern="1200" cap="none" spc="0" normalizeH="0" baseline="0" noProof="0" dirty="0">
                <a:ln>
                  <a:noFill/>
                </a:ln>
                <a:solidFill>
                  <a:srgbClr val="3333CC"/>
                </a:solidFill>
                <a:effectLst/>
                <a:uLnTx/>
                <a:uFillTx/>
                <a:latin typeface="Times New Roman" panose="02020603050405020304" pitchFamily="18" charset="0"/>
                <a:ea typeface="ＭＳ Ｐゴシック" panose="020B0600070205080204" pitchFamily="34" charset="-128"/>
                <a:cs typeface="+mn-cs"/>
              </a:rPr>
              <a:t>write 3 sentences each on 2 topics</a:t>
            </a:r>
          </a:p>
          <a:p>
            <a:pPr marL="342900" marR="0" lvl="0" indent="-342900" algn="ctr" defTabSz="914400" rtl="0" eaLnBrk="1" fontAlgn="base" latinLnBrk="0" hangingPunct="1">
              <a:lnSpc>
                <a:spcPct val="90000"/>
              </a:lnSpc>
              <a:spcBef>
                <a:spcPct val="20000"/>
              </a:spcBef>
              <a:spcAft>
                <a:spcPct val="0"/>
              </a:spcAft>
              <a:buClrTx/>
              <a:buSzTx/>
              <a:buFontTx/>
              <a:buNone/>
              <a:tabLst/>
              <a:defRPr/>
            </a:pPr>
            <a:r>
              <a:rPr kumimoji="0" lang="en-US" altLang="en-US" sz="2800" b="0" i="0" u="none" strike="noStrike" kern="1200" cap="none" spc="0" normalizeH="0" baseline="0" noProof="0" dirty="0">
                <a:ln>
                  <a:noFill/>
                </a:ln>
                <a:solidFill>
                  <a:srgbClr val="3333CC"/>
                </a:solidFill>
                <a:effectLst/>
                <a:uLnTx/>
                <a:uFillTx/>
                <a:latin typeface="Times New Roman" panose="02020603050405020304" pitchFamily="18" charset="0"/>
                <a:ea typeface="ＭＳ Ｐゴシック" panose="020B0600070205080204" pitchFamily="34" charset="-128"/>
                <a:cs typeface="+mn-cs"/>
              </a:rPr>
              <a:t>you might want to explore for your project</a:t>
            </a:r>
          </a:p>
          <a:p>
            <a:pPr marL="342900" marR="0" lvl="0" indent="-342900" algn="ctr" defTabSz="914400" rtl="0" eaLnBrk="1" fontAlgn="base" latinLnBrk="0" hangingPunct="1">
              <a:lnSpc>
                <a:spcPct val="90000"/>
              </a:lnSpc>
              <a:spcBef>
                <a:spcPct val="20000"/>
              </a:spcBef>
              <a:spcAft>
                <a:spcPct val="0"/>
              </a:spcAft>
              <a:buClrTx/>
              <a:buSzTx/>
              <a:buFontTx/>
              <a:buNone/>
              <a:tabLst/>
              <a:defRPr/>
            </a:pPr>
            <a:endParaRPr kumimoji="0" lang="en-US" altLang="en-US" sz="2800" b="0" i="0" u="none" strike="noStrike" kern="1200" cap="none" spc="0" normalizeH="0" baseline="0" noProof="0" dirty="0">
              <a:ln>
                <a:noFill/>
              </a:ln>
              <a:solidFill>
                <a:srgbClr val="3333CC"/>
              </a:solidFill>
              <a:effectLst/>
              <a:uLnTx/>
              <a:uFillTx/>
              <a:latin typeface="Times New Roman" panose="02020603050405020304" pitchFamily="18" charset="0"/>
              <a:ea typeface="ＭＳ Ｐゴシック" panose="020B0600070205080204" pitchFamily="34" charset="-128"/>
              <a:cs typeface="+mn-cs"/>
            </a:endParaRPr>
          </a:p>
          <a:p>
            <a:pPr marL="342900" marR="0" lvl="0" indent="-342900" algn="ctr" defTabSz="914400" rtl="0" eaLnBrk="1" fontAlgn="base" latinLnBrk="0" hangingPunct="1">
              <a:lnSpc>
                <a:spcPct val="90000"/>
              </a:lnSpc>
              <a:spcBef>
                <a:spcPct val="20000"/>
              </a:spcBef>
              <a:spcAft>
                <a:spcPct val="0"/>
              </a:spcAft>
              <a:buClrTx/>
              <a:buSzTx/>
              <a:buFontTx/>
              <a:buNone/>
              <a:tabLst/>
              <a:defRPr/>
            </a:pPr>
            <a:endParaRPr kumimoji="0" lang="en-US" altLang="en-US" sz="2800" b="0" i="0" u="none" strike="noStrike" kern="1200" cap="none" spc="0" normalizeH="0" baseline="0" noProof="0" dirty="0">
              <a:ln>
                <a:noFill/>
              </a:ln>
              <a:solidFill>
                <a:srgbClr val="3333CC"/>
              </a:solidFill>
              <a:effectLst/>
              <a:uLnTx/>
              <a:uFillTx/>
              <a:latin typeface="Times New Roman" panose="02020603050405020304" pitchFamily="18" charset="0"/>
              <a:ea typeface="ＭＳ Ｐゴシック" panose="020B0600070205080204" pitchFamily="34" charset="-128"/>
              <a:cs typeface="+mn-cs"/>
            </a:endParaRPr>
          </a:p>
          <a:p>
            <a:pPr marL="342900" marR="0" lvl="0" indent="-342900" algn="ctr" defTabSz="914400" rtl="0" eaLnBrk="1" fontAlgn="base" latinLnBrk="0" hangingPunct="1">
              <a:lnSpc>
                <a:spcPct val="90000"/>
              </a:lnSpc>
              <a:spcBef>
                <a:spcPct val="20000"/>
              </a:spcBef>
              <a:spcAft>
                <a:spcPct val="0"/>
              </a:spcAft>
              <a:buClrTx/>
              <a:buSzTx/>
              <a:buFontTx/>
              <a:buNone/>
              <a:tabLst/>
              <a:defRPr/>
            </a:pPr>
            <a:r>
              <a:rPr kumimoji="0" lang="en-US" alt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ＭＳ Ｐゴシック" panose="020B0600070205080204" pitchFamily="34" charset="-128"/>
                <a:cs typeface="+mn-cs"/>
              </a:rPr>
              <a:t>THURSDAY, 03 SEP --- EMAIL</a:t>
            </a:r>
            <a:endParaRPr kumimoji="0" lang="en-US" altLang="en-US" sz="2000" b="1" i="0" u="none" strike="noStrike" kern="1200" cap="none" spc="0" normalizeH="0" baseline="0" noProof="0" dirty="0">
              <a:ln>
                <a:noFill/>
              </a:ln>
              <a:solidFill>
                <a:srgbClr val="3333CC"/>
              </a:solidFill>
              <a:effectLst/>
              <a:uLnTx/>
              <a:uFillTx/>
              <a:latin typeface="Times New Roman" panose="02020603050405020304" pitchFamily="18" charset="0"/>
              <a:ea typeface="ＭＳ Ｐゴシック" panose="020B0600070205080204" pitchFamily="34" charset="-128"/>
              <a:cs typeface="+mn-cs"/>
            </a:endParaRPr>
          </a:p>
          <a:p>
            <a:pPr marL="342900" marR="0" lvl="0" indent="-342900" algn="ctr" defTabSz="914400" rtl="0" eaLnBrk="1" fontAlgn="base" latinLnBrk="0" hangingPunct="1">
              <a:lnSpc>
                <a:spcPct val="90000"/>
              </a:lnSpc>
              <a:spcBef>
                <a:spcPct val="20000"/>
              </a:spcBef>
              <a:spcAft>
                <a:spcPct val="0"/>
              </a:spcAft>
              <a:buClrTx/>
              <a:buSzTx/>
              <a:buFontTx/>
              <a:buNone/>
              <a:tabLst/>
              <a:defRPr/>
            </a:pPr>
            <a:r>
              <a:rPr kumimoji="0" lang="en-US" altLang="en-US" sz="2800" b="0" i="0" u="none" strike="noStrike" kern="1200" cap="none" spc="0" normalizeH="0" baseline="0" noProof="0" dirty="0">
                <a:ln>
                  <a:noFill/>
                </a:ln>
                <a:solidFill>
                  <a:srgbClr val="3333CC"/>
                </a:solidFill>
                <a:effectLst/>
                <a:uLnTx/>
                <a:uFillTx/>
                <a:latin typeface="Times New Roman" panose="02020603050405020304" pitchFamily="18" charset="0"/>
                <a:ea typeface="ＭＳ Ｐゴシック" panose="020B0600070205080204" pitchFamily="34" charset="-128"/>
                <a:cs typeface="+mn-cs"/>
              </a:rPr>
              <a:t>.pdf of </a:t>
            </a:r>
            <a:r>
              <a:rPr kumimoji="0" lang="en-US" altLang="en-US" sz="2800" b="0" i="1" u="none" strike="noStrike" kern="1200" cap="none" spc="0" normalizeH="0" baseline="0" noProof="0" dirty="0">
                <a:ln>
                  <a:noFill/>
                </a:ln>
                <a:solidFill>
                  <a:srgbClr val="3333CC"/>
                </a:solidFill>
                <a:effectLst/>
                <a:uLnTx/>
                <a:uFillTx/>
                <a:latin typeface="Times New Roman" panose="02020603050405020304" pitchFamily="18" charset="0"/>
                <a:ea typeface="ＭＳ Ｐゴシック" panose="020B0600070205080204" pitchFamily="34" charset="-128"/>
                <a:cs typeface="+mn-cs"/>
              </a:rPr>
              <a:t>Icarus or Planetary Science Journal </a:t>
            </a:r>
            <a:r>
              <a:rPr kumimoji="0" lang="en-US" altLang="en-US" sz="2800" b="0" i="0" u="none" strike="noStrike" kern="1200" cap="none" spc="0" normalizeH="0" baseline="0" noProof="0" dirty="0">
                <a:ln>
                  <a:noFill/>
                </a:ln>
                <a:solidFill>
                  <a:srgbClr val="3333CC"/>
                </a:solidFill>
                <a:effectLst/>
                <a:uLnTx/>
                <a:uFillTx/>
                <a:latin typeface="Times New Roman" panose="02020603050405020304" pitchFamily="18" charset="0"/>
                <a:ea typeface="ＭＳ Ｐゴシック" panose="020B0600070205080204" pitchFamily="34" charset="-128"/>
                <a:cs typeface="+mn-cs"/>
              </a:rPr>
              <a:t>article</a:t>
            </a:r>
          </a:p>
          <a:p>
            <a:pPr marL="342900" marR="0" lvl="0" indent="-342900" algn="ctr" defTabSz="914400" rtl="0" eaLnBrk="1" fontAlgn="base" latinLnBrk="0" hangingPunct="1">
              <a:lnSpc>
                <a:spcPct val="90000"/>
              </a:lnSpc>
              <a:spcBef>
                <a:spcPct val="20000"/>
              </a:spcBef>
              <a:spcAft>
                <a:spcPct val="0"/>
              </a:spcAft>
              <a:buClrTx/>
              <a:buSzTx/>
              <a:buFontTx/>
              <a:buNone/>
              <a:tabLst/>
              <a:defRPr/>
            </a:pPr>
            <a:r>
              <a:rPr kumimoji="0" lang="en-US" altLang="en-US" sz="2800" b="0" i="0" u="none" strike="noStrike" kern="1200" cap="none" spc="0" normalizeH="0" baseline="0" noProof="0" dirty="0">
                <a:ln>
                  <a:noFill/>
                </a:ln>
                <a:solidFill>
                  <a:srgbClr val="3333CC"/>
                </a:solidFill>
                <a:effectLst/>
                <a:uLnTx/>
                <a:uFillTx/>
                <a:latin typeface="Times New Roman" panose="02020603050405020304" pitchFamily="18" charset="0"/>
                <a:ea typeface="ＭＳ Ｐゴシック" panose="020B0600070205080204" pitchFamily="34" charset="-128"/>
                <a:cs typeface="+mn-cs"/>
              </a:rPr>
              <a:t>by the beginning of class</a:t>
            </a:r>
          </a:p>
          <a:p>
            <a:pPr lvl="0" algn="ctr" eaLnBrk="1" hangingPunct="1">
              <a:lnSpc>
                <a:spcPct val="90000"/>
              </a:lnSpc>
              <a:buNone/>
            </a:pPr>
            <a:r>
              <a:rPr lang="en-US" altLang="en-US" sz="2800" dirty="0">
                <a:solidFill>
                  <a:srgbClr val="00B050"/>
                </a:solidFill>
              </a:rPr>
              <a:t>5 SSE! points</a:t>
            </a:r>
            <a:endParaRPr kumimoji="0" lang="en-US" altLang="en-US" sz="2800" b="0" i="0" u="none" strike="noStrike" kern="1200" cap="none" spc="0" normalizeH="0" baseline="0" noProof="0" dirty="0">
              <a:ln>
                <a:noFill/>
              </a:ln>
              <a:solidFill>
                <a:srgbClr val="3333CC"/>
              </a:solidFill>
              <a:effectLst/>
              <a:uLnTx/>
              <a:uFillTx/>
              <a:latin typeface="Times New Roman" panose="02020603050405020304" pitchFamily="18" charset="0"/>
              <a:ea typeface="ＭＳ Ｐゴシック" panose="020B0600070205080204" pitchFamily="34" charset="-128"/>
              <a:cs typeface="+mn-cs"/>
            </a:endParaRPr>
          </a:p>
          <a:p>
            <a:pPr marL="342900" marR="0" lvl="0" indent="-342900" algn="ctr" defTabSz="914400" rtl="0" eaLnBrk="1" fontAlgn="base" latinLnBrk="0" hangingPunct="1">
              <a:lnSpc>
                <a:spcPct val="90000"/>
              </a:lnSpc>
              <a:spcBef>
                <a:spcPct val="20000"/>
              </a:spcBef>
              <a:spcAft>
                <a:spcPct val="0"/>
              </a:spcAft>
              <a:buClrTx/>
              <a:buSzTx/>
              <a:buFontTx/>
              <a:buNone/>
              <a:tabLst/>
              <a:defRPr/>
            </a:pPr>
            <a:endParaRPr kumimoji="0" lang="en-US" altLang="en-US" sz="2000" b="0" i="0" u="none" strike="noStrike" kern="1200" cap="none" spc="0" normalizeH="0" baseline="0" noProof="0" dirty="0">
              <a:ln>
                <a:noFill/>
              </a:ln>
              <a:solidFill>
                <a:srgbClr val="3333CC"/>
              </a:solidFill>
              <a:effectLst/>
              <a:uLnTx/>
              <a:uFillTx/>
              <a:latin typeface="Times New Roman" panose="02020603050405020304" pitchFamily="18" charset="0"/>
              <a:ea typeface="ＭＳ Ｐゴシック" panose="020B0600070205080204" pitchFamily="34" charset="-128"/>
              <a:cs typeface="+mn-cs"/>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88067">
                                            <p:txEl>
                                              <p:pRg st="1" end="1"/>
                                            </p:txEl>
                                          </p:spTgt>
                                        </p:tgtEl>
                                        <p:attrNameLst>
                                          <p:attrName>style.visibility</p:attrName>
                                        </p:attrNameLst>
                                      </p:cBhvr>
                                      <p:to>
                                        <p:strVal val="visible"/>
                                      </p:to>
                                    </p:set>
                                    <p:animEffect transition="in" filter="fade">
                                      <p:cBhvr>
                                        <p:cTn id="7" dur="2000"/>
                                        <p:tgtEl>
                                          <p:spTgt spid="88067">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88067">
                                            <p:txEl>
                                              <p:pRg st="2" end="2"/>
                                            </p:txEl>
                                          </p:spTgt>
                                        </p:tgtEl>
                                        <p:attrNameLst>
                                          <p:attrName>style.visibility</p:attrName>
                                        </p:attrNameLst>
                                      </p:cBhvr>
                                      <p:to>
                                        <p:strVal val="visible"/>
                                      </p:to>
                                    </p:set>
                                    <p:animEffect transition="in" filter="fade">
                                      <p:cBhvr>
                                        <p:cTn id="10" dur="2000"/>
                                        <p:tgtEl>
                                          <p:spTgt spid="88067">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88067">
                                            <p:txEl>
                                              <p:pRg st="3" end="3"/>
                                            </p:txEl>
                                          </p:spTgt>
                                        </p:tgtEl>
                                        <p:attrNameLst>
                                          <p:attrName>style.visibility</p:attrName>
                                        </p:attrNameLst>
                                      </p:cBhvr>
                                      <p:to>
                                        <p:strVal val="visible"/>
                                      </p:to>
                                    </p:set>
                                    <p:animEffect transition="in" filter="fade">
                                      <p:cBhvr>
                                        <p:cTn id="13" dur="2000"/>
                                        <p:tgtEl>
                                          <p:spTgt spid="88067">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88067">
                                            <p:txEl>
                                              <p:pRg st="6" end="6"/>
                                            </p:txEl>
                                          </p:spTgt>
                                        </p:tgtEl>
                                        <p:attrNameLst>
                                          <p:attrName>style.visibility</p:attrName>
                                        </p:attrNameLst>
                                      </p:cBhvr>
                                      <p:to>
                                        <p:strVal val="visible"/>
                                      </p:to>
                                    </p:set>
                                    <p:animEffect transition="in" filter="fade">
                                      <p:cBhvr>
                                        <p:cTn id="18" dur="2000"/>
                                        <p:tgtEl>
                                          <p:spTgt spid="88067">
                                            <p:txEl>
                                              <p:pRg st="6" end="6"/>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88067">
                                            <p:txEl>
                                              <p:pRg st="7" end="7"/>
                                            </p:txEl>
                                          </p:spTgt>
                                        </p:tgtEl>
                                        <p:attrNameLst>
                                          <p:attrName>style.visibility</p:attrName>
                                        </p:attrNameLst>
                                      </p:cBhvr>
                                      <p:to>
                                        <p:strVal val="visible"/>
                                      </p:to>
                                    </p:set>
                                    <p:animEffect transition="in" filter="fade">
                                      <p:cBhvr>
                                        <p:cTn id="21" dur="2000"/>
                                        <p:tgtEl>
                                          <p:spTgt spid="88067">
                                            <p:txEl>
                                              <p:pRg st="7" end="7"/>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88067">
                                            <p:txEl>
                                              <p:pRg st="8" end="8"/>
                                            </p:txEl>
                                          </p:spTgt>
                                        </p:tgtEl>
                                        <p:attrNameLst>
                                          <p:attrName>style.visibility</p:attrName>
                                        </p:attrNameLst>
                                      </p:cBhvr>
                                      <p:to>
                                        <p:strVal val="visible"/>
                                      </p:to>
                                    </p:set>
                                    <p:animEffect transition="in" filter="fade">
                                      <p:cBhvr>
                                        <p:cTn id="24" dur="2000"/>
                                        <p:tgtEl>
                                          <p:spTgt spid="88067">
                                            <p:txEl>
                                              <p:pRg st="8" end="8"/>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88067">
                                            <p:txEl>
                                              <p:pRg st="9" end="9"/>
                                            </p:txEl>
                                          </p:spTgt>
                                        </p:tgtEl>
                                        <p:attrNameLst>
                                          <p:attrName>style.visibility</p:attrName>
                                        </p:attrNameLst>
                                      </p:cBhvr>
                                      <p:to>
                                        <p:strVal val="visible"/>
                                      </p:to>
                                    </p:set>
                                    <p:animEffect transition="in" filter="fade">
                                      <p:cBhvr>
                                        <p:cTn id="27" dur="2000"/>
                                        <p:tgtEl>
                                          <p:spTgt spid="88067">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Footer Placeholder 2">
            <a:extLst>
              <a:ext uri="{FF2B5EF4-FFF2-40B4-BE49-F238E27FC236}">
                <a16:creationId xmlns:a16="http://schemas.microsoft.com/office/drawing/2014/main" id="{92AD3879-935E-8D64-BAD5-0B31D1BF8E42}"/>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400">
                <a:solidFill>
                  <a:srgbClr val="000000"/>
                </a:solidFill>
              </a:rPr>
              <a:t>Planetary Sciences</a:t>
            </a:r>
          </a:p>
        </p:txBody>
      </p:sp>
      <p:pic>
        <p:nvPicPr>
          <p:cNvPr id="71682" name="Picture 2" descr="jpl">
            <a:extLst>
              <a:ext uri="{FF2B5EF4-FFF2-40B4-BE49-F238E27FC236}">
                <a16:creationId xmlns:a16="http://schemas.microsoft.com/office/drawing/2014/main" id="{0D9C95F2-09DE-8A31-3C68-D55E52435A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3730" name="Footer Placeholder 2">
            <a:extLst>
              <a:ext uri="{FF2B5EF4-FFF2-40B4-BE49-F238E27FC236}">
                <a16:creationId xmlns:a16="http://schemas.microsoft.com/office/drawing/2014/main" id="{EB0EDA1C-2C0A-71BC-556D-222EB2F12C9D}"/>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400">
                <a:solidFill>
                  <a:srgbClr val="000000"/>
                </a:solidFill>
              </a:rPr>
              <a:t>Planetary Sciences</a:t>
            </a:r>
          </a:p>
        </p:txBody>
      </p:sp>
      <p:sp>
        <p:nvSpPr>
          <p:cNvPr id="73731" name="Slide Number Placeholder 3">
            <a:extLst>
              <a:ext uri="{FF2B5EF4-FFF2-40B4-BE49-F238E27FC236}">
                <a16:creationId xmlns:a16="http://schemas.microsoft.com/office/drawing/2014/main" id="{2107CEC7-C2AD-7113-3DFA-ECA9CE9790B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fld id="{2DC752F8-3C3A-974E-AF88-63B9EE7841D1}" type="slidenum">
              <a:rPr lang="en-US" altLang="en-US" sz="1400" smtClean="0">
                <a:solidFill>
                  <a:srgbClr val="000000"/>
                </a:solidFill>
              </a:rPr>
              <a:pPr>
                <a:spcBef>
                  <a:spcPct val="0"/>
                </a:spcBef>
                <a:buFontTx/>
                <a:buNone/>
              </a:pPr>
              <a:t>21</a:t>
            </a:fld>
            <a:endParaRPr lang="en-US" altLang="en-US" sz="1400">
              <a:solidFill>
                <a:srgbClr val="000000"/>
              </a:solidFill>
            </a:endParaRPr>
          </a:p>
        </p:txBody>
      </p:sp>
      <p:pic>
        <p:nvPicPr>
          <p:cNvPr id="73732" name="Picture 2" descr="jpl">
            <a:extLst>
              <a:ext uri="{FF2B5EF4-FFF2-40B4-BE49-F238E27FC236}">
                <a16:creationId xmlns:a16="http://schemas.microsoft.com/office/drawing/2014/main" id="{C2F9CA52-1AFF-89AE-1EAB-B8053D7423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90488"/>
            <a:ext cx="8047038" cy="669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Footer Placeholder 2">
            <a:extLst>
              <a:ext uri="{FF2B5EF4-FFF2-40B4-BE49-F238E27FC236}">
                <a16:creationId xmlns:a16="http://schemas.microsoft.com/office/drawing/2014/main" id="{C2C5E075-BA5C-E1C2-E86E-ED56ED8AA656}"/>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400"/>
              <a:t>Planetary Sciences</a:t>
            </a:r>
          </a:p>
        </p:txBody>
      </p:sp>
      <p:sp>
        <p:nvSpPr>
          <p:cNvPr id="75778" name="Slide Number Placeholder 3">
            <a:extLst>
              <a:ext uri="{FF2B5EF4-FFF2-40B4-BE49-F238E27FC236}">
                <a16:creationId xmlns:a16="http://schemas.microsoft.com/office/drawing/2014/main" id="{E377D072-5996-9B5C-A974-0EFA089E0F7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fld id="{62B94A55-73D7-3143-816E-D2695745C1FA}" type="slidenum">
              <a:rPr lang="en-US" altLang="en-US" sz="1400" smtClean="0"/>
              <a:pPr>
                <a:spcBef>
                  <a:spcPct val="0"/>
                </a:spcBef>
                <a:buFontTx/>
                <a:buNone/>
              </a:pPr>
              <a:t>22</a:t>
            </a:fld>
            <a:endParaRPr lang="en-US" altLang="en-US" sz="1400"/>
          </a:p>
        </p:txBody>
      </p:sp>
      <p:sp>
        <p:nvSpPr>
          <p:cNvPr id="37891" name="Text Box 3">
            <a:extLst>
              <a:ext uri="{FF2B5EF4-FFF2-40B4-BE49-F238E27FC236}">
                <a16:creationId xmlns:a16="http://schemas.microsoft.com/office/drawing/2014/main" id="{CCEC7998-9283-3A13-7121-69B3B9190A1A}"/>
              </a:ext>
            </a:extLst>
          </p:cNvPr>
          <p:cNvSpPr txBox="1">
            <a:spLocks noChangeArrowheads="1"/>
          </p:cNvSpPr>
          <p:nvPr/>
        </p:nvSpPr>
        <p:spPr bwMode="auto">
          <a:xfrm>
            <a:off x="76200" y="1371600"/>
            <a:ext cx="2727325" cy="400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r>
              <a:rPr lang="en-US" altLang="en-US" sz="1600" b="1"/>
              <a:t>         ASTEROIDS</a:t>
            </a:r>
          </a:p>
          <a:p>
            <a:pPr eaLnBrk="1" hangingPunct="1">
              <a:spcBef>
                <a:spcPct val="0"/>
              </a:spcBef>
              <a:buFontTx/>
              <a:buNone/>
            </a:pPr>
            <a:endParaRPr lang="en-US" altLang="en-US" sz="1600" b="1"/>
          </a:p>
          <a:p>
            <a:pPr eaLnBrk="1" hangingPunct="1">
              <a:spcBef>
                <a:spcPct val="0"/>
              </a:spcBef>
              <a:buFontTx/>
              <a:buNone/>
            </a:pPr>
            <a:r>
              <a:rPr lang="en-US" altLang="en-US" sz="1600" b="1"/>
              <a:t>green dots: “</a:t>
            </a:r>
            <a:r>
              <a:rPr lang="en-US" altLang="ja-JP" sz="1600" b="1"/>
              <a:t>normal” m.p.</a:t>
            </a:r>
          </a:p>
          <a:p>
            <a:pPr eaLnBrk="1" hangingPunct="1">
              <a:spcBef>
                <a:spcPct val="0"/>
              </a:spcBef>
              <a:buFontTx/>
              <a:buNone/>
            </a:pPr>
            <a:endParaRPr lang="en-US" altLang="en-US" sz="1600" b="1"/>
          </a:p>
          <a:p>
            <a:pPr eaLnBrk="1" hangingPunct="1">
              <a:spcBef>
                <a:spcPct val="0"/>
              </a:spcBef>
              <a:buFontTx/>
              <a:buNone/>
            </a:pPr>
            <a:r>
              <a:rPr lang="en-US" altLang="en-US" sz="1600" b="1"/>
              <a:t>red dots: &lt; 1.3 AU periastron</a:t>
            </a:r>
          </a:p>
          <a:p>
            <a:pPr eaLnBrk="1" hangingPunct="1">
              <a:spcBef>
                <a:spcPct val="0"/>
              </a:spcBef>
              <a:buFontTx/>
              <a:buNone/>
            </a:pPr>
            <a:endParaRPr lang="en-US" altLang="en-US" sz="1600" b="1"/>
          </a:p>
          <a:p>
            <a:pPr eaLnBrk="1" hangingPunct="1">
              <a:spcBef>
                <a:spcPct val="0"/>
              </a:spcBef>
              <a:buFontTx/>
              <a:buNone/>
            </a:pPr>
            <a:r>
              <a:rPr lang="en-US" altLang="en-US" sz="1600" b="1"/>
              <a:t>filled:  &gt; 1 opposition obs.</a:t>
            </a:r>
          </a:p>
          <a:p>
            <a:pPr eaLnBrk="1" hangingPunct="1">
              <a:spcBef>
                <a:spcPct val="0"/>
              </a:spcBef>
              <a:buFontTx/>
              <a:buNone/>
            </a:pPr>
            <a:endParaRPr lang="en-US" altLang="en-US" sz="1600" b="1"/>
          </a:p>
          <a:p>
            <a:pPr eaLnBrk="1" hangingPunct="1">
              <a:spcBef>
                <a:spcPct val="0"/>
              </a:spcBef>
              <a:buFontTx/>
              <a:buNone/>
            </a:pPr>
            <a:r>
              <a:rPr lang="en-US" altLang="en-US" sz="1600" b="1"/>
              <a:t>blue dots: Jupiter Trojans</a:t>
            </a:r>
          </a:p>
          <a:p>
            <a:pPr eaLnBrk="1" hangingPunct="1">
              <a:spcBef>
                <a:spcPct val="0"/>
              </a:spcBef>
              <a:buFontTx/>
              <a:buNone/>
            </a:pPr>
            <a:endParaRPr lang="en-US" altLang="en-US" sz="1600" b="1"/>
          </a:p>
          <a:p>
            <a:pPr eaLnBrk="1" hangingPunct="1">
              <a:spcBef>
                <a:spcPct val="0"/>
              </a:spcBef>
              <a:buFontTx/>
              <a:buNone/>
            </a:pPr>
            <a:endParaRPr lang="en-US" altLang="en-US" sz="1600" b="1"/>
          </a:p>
          <a:p>
            <a:pPr eaLnBrk="1" hangingPunct="1">
              <a:spcBef>
                <a:spcPct val="0"/>
              </a:spcBef>
              <a:buFontTx/>
              <a:buNone/>
            </a:pPr>
            <a:r>
              <a:rPr lang="en-US" altLang="en-US" sz="1600" b="1"/>
              <a:t>             COMETS</a:t>
            </a:r>
          </a:p>
          <a:p>
            <a:pPr eaLnBrk="1" hangingPunct="1">
              <a:spcBef>
                <a:spcPct val="0"/>
              </a:spcBef>
              <a:buFontTx/>
              <a:buNone/>
            </a:pPr>
            <a:endParaRPr lang="en-US" altLang="en-US" sz="1600" b="1"/>
          </a:p>
          <a:p>
            <a:pPr eaLnBrk="1" hangingPunct="1">
              <a:spcBef>
                <a:spcPct val="0"/>
              </a:spcBef>
              <a:buFontTx/>
              <a:buNone/>
            </a:pPr>
            <a:r>
              <a:rPr lang="en-US" altLang="en-US" sz="1600" b="1"/>
              <a:t>solid blue sqr: numbered</a:t>
            </a:r>
          </a:p>
          <a:p>
            <a:pPr eaLnBrk="1" hangingPunct="1">
              <a:spcBef>
                <a:spcPct val="0"/>
              </a:spcBef>
              <a:buFontTx/>
              <a:buNone/>
            </a:pPr>
            <a:endParaRPr lang="en-US" altLang="en-US" sz="1600" b="1"/>
          </a:p>
          <a:p>
            <a:pPr eaLnBrk="1" hangingPunct="1">
              <a:spcBef>
                <a:spcPct val="0"/>
              </a:spcBef>
              <a:buFontTx/>
              <a:buNone/>
            </a:pPr>
            <a:r>
              <a:rPr lang="en-US" altLang="en-US" sz="1600" b="1"/>
              <a:t>open blue sqr: others</a:t>
            </a:r>
          </a:p>
        </p:txBody>
      </p:sp>
      <p:pic>
        <p:nvPicPr>
          <p:cNvPr id="75780" name="Picture 4" descr="Inner">
            <a:extLst>
              <a:ext uri="{FF2B5EF4-FFF2-40B4-BE49-F238E27FC236}">
                <a16:creationId xmlns:a16="http://schemas.microsoft.com/office/drawing/2014/main" id="{BC755D72-BE6A-2EB3-43A3-38C147DA6E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3200" y="381000"/>
            <a:ext cx="6172200"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1" name="Rectangle 4">
            <a:extLst>
              <a:ext uri="{FF2B5EF4-FFF2-40B4-BE49-F238E27FC236}">
                <a16:creationId xmlns:a16="http://schemas.microsoft.com/office/drawing/2014/main" id="{8157758A-591D-1E72-1F3F-4C4718DA063D}"/>
              </a:ext>
            </a:extLst>
          </p:cNvPr>
          <p:cNvSpPr txBox="1">
            <a:spLocks noChangeArrowheads="1"/>
          </p:cNvSpPr>
          <p:nvPr/>
        </p:nvSpPr>
        <p:spPr bwMode="auto">
          <a:xfrm>
            <a:off x="76200" y="76200"/>
            <a:ext cx="25908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r>
              <a:rPr lang="en-US" altLang="en-US">
                <a:solidFill>
                  <a:schemeClr val="tx2"/>
                </a:solidFill>
              </a:rPr>
              <a:t>Inner S.S.</a:t>
            </a:r>
          </a:p>
          <a:p>
            <a:pPr algn="ctr" eaLnBrk="1" hangingPunct="1">
              <a:spcBef>
                <a:spcPct val="0"/>
              </a:spcBef>
              <a:buFontTx/>
              <a:buNone/>
            </a:pPr>
            <a:r>
              <a:rPr lang="en-US" altLang="en-US">
                <a:solidFill>
                  <a:schemeClr val="tx2"/>
                </a:solidFill>
              </a:rPr>
              <a:t>2009</a:t>
            </a:r>
            <a:endParaRPr lang="en-US" altLang="en-US" sz="4400">
              <a:solidFill>
                <a:schemeClr val="tx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7891">
                                            <p:txEl>
                                              <p:pRg st="0" end="0"/>
                                            </p:txEl>
                                          </p:spTgt>
                                        </p:tgtEl>
                                        <p:attrNameLst>
                                          <p:attrName>style.visibility</p:attrName>
                                        </p:attrNameLst>
                                      </p:cBhvr>
                                      <p:to>
                                        <p:strVal val="visible"/>
                                      </p:to>
                                    </p:set>
                                    <p:animEffect transition="in" filter="fade">
                                      <p:cBhvr>
                                        <p:cTn id="7" dur="2000"/>
                                        <p:tgtEl>
                                          <p:spTgt spid="3789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37891">
                                            <p:txEl>
                                              <p:pRg st="2" end="2"/>
                                            </p:txEl>
                                          </p:spTgt>
                                        </p:tgtEl>
                                        <p:attrNameLst>
                                          <p:attrName>style.visibility</p:attrName>
                                        </p:attrNameLst>
                                      </p:cBhvr>
                                      <p:to>
                                        <p:strVal val="visible"/>
                                      </p:to>
                                    </p:set>
                                    <p:animEffect transition="in" filter="fade">
                                      <p:cBhvr>
                                        <p:cTn id="12" dur="2000"/>
                                        <p:tgtEl>
                                          <p:spTgt spid="37891">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37891">
                                            <p:txEl>
                                              <p:pRg st="4" end="4"/>
                                            </p:txEl>
                                          </p:spTgt>
                                        </p:tgtEl>
                                        <p:attrNameLst>
                                          <p:attrName>style.visibility</p:attrName>
                                        </p:attrNameLst>
                                      </p:cBhvr>
                                      <p:to>
                                        <p:strVal val="visible"/>
                                      </p:to>
                                    </p:set>
                                    <p:animEffect transition="in" filter="fade">
                                      <p:cBhvr>
                                        <p:cTn id="17" dur="2000"/>
                                        <p:tgtEl>
                                          <p:spTgt spid="37891">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37891">
                                            <p:txEl>
                                              <p:pRg st="6" end="6"/>
                                            </p:txEl>
                                          </p:spTgt>
                                        </p:tgtEl>
                                        <p:attrNameLst>
                                          <p:attrName>style.visibility</p:attrName>
                                        </p:attrNameLst>
                                      </p:cBhvr>
                                      <p:to>
                                        <p:strVal val="visible"/>
                                      </p:to>
                                    </p:set>
                                    <p:animEffect transition="in" filter="fade">
                                      <p:cBhvr>
                                        <p:cTn id="22" dur="2000"/>
                                        <p:tgtEl>
                                          <p:spTgt spid="37891">
                                            <p:txEl>
                                              <p:pRg st="6" end="6"/>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37891">
                                            <p:txEl>
                                              <p:pRg st="8" end="8"/>
                                            </p:txEl>
                                          </p:spTgt>
                                        </p:tgtEl>
                                        <p:attrNameLst>
                                          <p:attrName>style.visibility</p:attrName>
                                        </p:attrNameLst>
                                      </p:cBhvr>
                                      <p:to>
                                        <p:strVal val="visible"/>
                                      </p:to>
                                    </p:set>
                                    <p:animEffect transition="in" filter="fade">
                                      <p:cBhvr>
                                        <p:cTn id="27" dur="2000"/>
                                        <p:tgtEl>
                                          <p:spTgt spid="37891">
                                            <p:txEl>
                                              <p:pRg st="8" end="8"/>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37891">
                                            <p:txEl>
                                              <p:pRg st="11" end="11"/>
                                            </p:txEl>
                                          </p:spTgt>
                                        </p:tgtEl>
                                        <p:attrNameLst>
                                          <p:attrName>style.visibility</p:attrName>
                                        </p:attrNameLst>
                                      </p:cBhvr>
                                      <p:to>
                                        <p:strVal val="visible"/>
                                      </p:to>
                                    </p:set>
                                    <p:animEffect transition="in" filter="fade">
                                      <p:cBhvr>
                                        <p:cTn id="32" dur="2000"/>
                                        <p:tgtEl>
                                          <p:spTgt spid="37891">
                                            <p:txEl>
                                              <p:pRg st="11" end="11"/>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nodeType="clickEffect">
                                  <p:stCondLst>
                                    <p:cond delay="0"/>
                                  </p:stCondLst>
                                  <p:childTnLst>
                                    <p:set>
                                      <p:cBhvr>
                                        <p:cTn id="36" dur="1" fill="hold">
                                          <p:stCondLst>
                                            <p:cond delay="0"/>
                                          </p:stCondLst>
                                        </p:cTn>
                                        <p:tgtEl>
                                          <p:spTgt spid="37891">
                                            <p:txEl>
                                              <p:pRg st="13" end="13"/>
                                            </p:txEl>
                                          </p:spTgt>
                                        </p:tgtEl>
                                        <p:attrNameLst>
                                          <p:attrName>style.visibility</p:attrName>
                                        </p:attrNameLst>
                                      </p:cBhvr>
                                      <p:to>
                                        <p:strVal val="visible"/>
                                      </p:to>
                                    </p:set>
                                    <p:animEffect transition="in" filter="fade">
                                      <p:cBhvr>
                                        <p:cTn id="37" dur="2000"/>
                                        <p:tgtEl>
                                          <p:spTgt spid="37891">
                                            <p:txEl>
                                              <p:pRg st="13" end="13"/>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nodeType="clickEffect">
                                  <p:stCondLst>
                                    <p:cond delay="0"/>
                                  </p:stCondLst>
                                  <p:childTnLst>
                                    <p:set>
                                      <p:cBhvr>
                                        <p:cTn id="41" dur="1" fill="hold">
                                          <p:stCondLst>
                                            <p:cond delay="0"/>
                                          </p:stCondLst>
                                        </p:cTn>
                                        <p:tgtEl>
                                          <p:spTgt spid="37891">
                                            <p:txEl>
                                              <p:pRg st="15" end="15"/>
                                            </p:txEl>
                                          </p:spTgt>
                                        </p:tgtEl>
                                        <p:attrNameLst>
                                          <p:attrName>style.visibility</p:attrName>
                                        </p:attrNameLst>
                                      </p:cBhvr>
                                      <p:to>
                                        <p:strVal val="visible"/>
                                      </p:to>
                                    </p:set>
                                    <p:animEffect transition="in" filter="fade">
                                      <p:cBhvr>
                                        <p:cTn id="42" dur="2000"/>
                                        <p:tgtEl>
                                          <p:spTgt spid="37891">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Footer Placeholder 2">
            <a:extLst>
              <a:ext uri="{FF2B5EF4-FFF2-40B4-BE49-F238E27FC236}">
                <a16:creationId xmlns:a16="http://schemas.microsoft.com/office/drawing/2014/main" id="{A8423079-CACC-D0F6-C02D-ACBBC846AB4E}"/>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400"/>
              <a:t>Planetary Sciences</a:t>
            </a:r>
          </a:p>
        </p:txBody>
      </p:sp>
      <p:sp>
        <p:nvSpPr>
          <p:cNvPr id="77826" name="Slide Number Placeholder 3">
            <a:extLst>
              <a:ext uri="{FF2B5EF4-FFF2-40B4-BE49-F238E27FC236}">
                <a16:creationId xmlns:a16="http://schemas.microsoft.com/office/drawing/2014/main" id="{590C1BE2-D47D-A873-E2B1-22878FCA232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fld id="{2CC8783C-D479-ED43-AE3B-0A573094900F}" type="slidenum">
              <a:rPr lang="en-US" altLang="en-US" sz="1400" smtClean="0"/>
              <a:pPr>
                <a:spcBef>
                  <a:spcPct val="0"/>
                </a:spcBef>
                <a:buFontTx/>
                <a:buNone/>
              </a:pPr>
              <a:t>23</a:t>
            </a:fld>
            <a:endParaRPr lang="en-US" altLang="en-US" sz="1400"/>
          </a:p>
        </p:txBody>
      </p:sp>
      <p:sp>
        <p:nvSpPr>
          <p:cNvPr id="77827" name="Text Box 3">
            <a:extLst>
              <a:ext uri="{FF2B5EF4-FFF2-40B4-BE49-F238E27FC236}">
                <a16:creationId xmlns:a16="http://schemas.microsoft.com/office/drawing/2014/main" id="{C371A07B-26B2-FC75-127E-723E3B9D7FDD}"/>
              </a:ext>
            </a:extLst>
          </p:cNvPr>
          <p:cNvSpPr txBox="1">
            <a:spLocks noChangeArrowheads="1"/>
          </p:cNvSpPr>
          <p:nvPr/>
        </p:nvSpPr>
        <p:spPr bwMode="auto">
          <a:xfrm>
            <a:off x="76200" y="1371600"/>
            <a:ext cx="2727325" cy="400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r>
              <a:rPr lang="en-US" altLang="en-US" sz="1600" b="1"/>
              <a:t>         ASTEROIDS</a:t>
            </a:r>
          </a:p>
          <a:p>
            <a:pPr eaLnBrk="1" hangingPunct="1">
              <a:spcBef>
                <a:spcPct val="0"/>
              </a:spcBef>
              <a:buFontTx/>
              <a:buNone/>
            </a:pPr>
            <a:endParaRPr lang="en-US" altLang="en-US" sz="1600" b="1"/>
          </a:p>
          <a:p>
            <a:pPr eaLnBrk="1" hangingPunct="1">
              <a:spcBef>
                <a:spcPct val="0"/>
              </a:spcBef>
              <a:buFontTx/>
              <a:buNone/>
            </a:pPr>
            <a:r>
              <a:rPr lang="en-US" altLang="en-US" sz="1600" b="1"/>
              <a:t>green dots: “</a:t>
            </a:r>
            <a:r>
              <a:rPr lang="en-US" altLang="ja-JP" sz="1600" b="1"/>
              <a:t>normal” m.p.</a:t>
            </a:r>
          </a:p>
          <a:p>
            <a:pPr eaLnBrk="1" hangingPunct="1">
              <a:spcBef>
                <a:spcPct val="0"/>
              </a:spcBef>
              <a:buFontTx/>
              <a:buNone/>
            </a:pPr>
            <a:endParaRPr lang="en-US" altLang="en-US" sz="1600" b="1"/>
          </a:p>
          <a:p>
            <a:pPr eaLnBrk="1" hangingPunct="1">
              <a:spcBef>
                <a:spcPct val="0"/>
              </a:spcBef>
              <a:buFontTx/>
              <a:buNone/>
            </a:pPr>
            <a:r>
              <a:rPr lang="en-US" altLang="en-US" sz="1600" b="1"/>
              <a:t>red dots: &lt; 1.3 AU periastron</a:t>
            </a:r>
          </a:p>
          <a:p>
            <a:pPr eaLnBrk="1" hangingPunct="1">
              <a:spcBef>
                <a:spcPct val="0"/>
              </a:spcBef>
              <a:buFontTx/>
              <a:buNone/>
            </a:pPr>
            <a:endParaRPr lang="en-US" altLang="en-US" sz="1600" b="1"/>
          </a:p>
          <a:p>
            <a:pPr eaLnBrk="1" hangingPunct="1">
              <a:spcBef>
                <a:spcPct val="0"/>
              </a:spcBef>
              <a:buFontTx/>
              <a:buNone/>
            </a:pPr>
            <a:r>
              <a:rPr lang="en-US" altLang="en-US" sz="1600" b="1"/>
              <a:t>filled:  &gt; 1 opposition obs.</a:t>
            </a:r>
          </a:p>
          <a:p>
            <a:pPr eaLnBrk="1" hangingPunct="1">
              <a:spcBef>
                <a:spcPct val="0"/>
              </a:spcBef>
              <a:buFontTx/>
              <a:buNone/>
            </a:pPr>
            <a:endParaRPr lang="en-US" altLang="en-US" sz="1600" b="1"/>
          </a:p>
          <a:p>
            <a:pPr eaLnBrk="1" hangingPunct="1">
              <a:spcBef>
                <a:spcPct val="0"/>
              </a:spcBef>
              <a:buFontTx/>
              <a:buNone/>
            </a:pPr>
            <a:r>
              <a:rPr lang="en-US" altLang="en-US" sz="1600" b="1"/>
              <a:t>blue dots: Jupiter Trojans</a:t>
            </a:r>
          </a:p>
          <a:p>
            <a:pPr eaLnBrk="1" hangingPunct="1">
              <a:spcBef>
                <a:spcPct val="0"/>
              </a:spcBef>
              <a:buFontTx/>
              <a:buNone/>
            </a:pPr>
            <a:endParaRPr lang="en-US" altLang="en-US" sz="1600" b="1"/>
          </a:p>
          <a:p>
            <a:pPr eaLnBrk="1" hangingPunct="1">
              <a:spcBef>
                <a:spcPct val="0"/>
              </a:spcBef>
              <a:buFontTx/>
              <a:buNone/>
            </a:pPr>
            <a:endParaRPr lang="en-US" altLang="en-US" sz="1600" b="1"/>
          </a:p>
          <a:p>
            <a:pPr eaLnBrk="1" hangingPunct="1">
              <a:spcBef>
                <a:spcPct val="0"/>
              </a:spcBef>
              <a:buFontTx/>
              <a:buNone/>
            </a:pPr>
            <a:r>
              <a:rPr lang="en-US" altLang="en-US" sz="1600" b="1"/>
              <a:t>             COMETS</a:t>
            </a:r>
          </a:p>
          <a:p>
            <a:pPr eaLnBrk="1" hangingPunct="1">
              <a:spcBef>
                <a:spcPct val="0"/>
              </a:spcBef>
              <a:buFontTx/>
              <a:buNone/>
            </a:pPr>
            <a:endParaRPr lang="en-US" altLang="en-US" sz="1600" b="1"/>
          </a:p>
          <a:p>
            <a:pPr eaLnBrk="1" hangingPunct="1">
              <a:spcBef>
                <a:spcPct val="0"/>
              </a:spcBef>
              <a:buFontTx/>
              <a:buNone/>
            </a:pPr>
            <a:r>
              <a:rPr lang="en-US" altLang="en-US" sz="1600" b="1"/>
              <a:t>solid blue sqr: numbered</a:t>
            </a:r>
          </a:p>
          <a:p>
            <a:pPr eaLnBrk="1" hangingPunct="1">
              <a:spcBef>
                <a:spcPct val="0"/>
              </a:spcBef>
              <a:buFontTx/>
              <a:buNone/>
            </a:pPr>
            <a:endParaRPr lang="en-US" altLang="en-US" sz="1600" b="1"/>
          </a:p>
          <a:p>
            <a:pPr eaLnBrk="1" hangingPunct="1">
              <a:spcBef>
                <a:spcPct val="0"/>
              </a:spcBef>
              <a:buFontTx/>
              <a:buNone/>
            </a:pPr>
            <a:r>
              <a:rPr lang="en-US" altLang="en-US" sz="1600" b="1"/>
              <a:t>open blue sqr: others</a:t>
            </a:r>
          </a:p>
        </p:txBody>
      </p:sp>
      <p:sp>
        <p:nvSpPr>
          <p:cNvPr id="77828" name="Rectangle 4">
            <a:extLst>
              <a:ext uri="{FF2B5EF4-FFF2-40B4-BE49-F238E27FC236}">
                <a16:creationId xmlns:a16="http://schemas.microsoft.com/office/drawing/2014/main" id="{90164255-5201-2466-06A8-C3F11FF05ABD}"/>
              </a:ext>
            </a:extLst>
          </p:cNvPr>
          <p:cNvSpPr txBox="1">
            <a:spLocks noChangeArrowheads="1"/>
          </p:cNvSpPr>
          <p:nvPr/>
        </p:nvSpPr>
        <p:spPr bwMode="auto">
          <a:xfrm>
            <a:off x="76200" y="76200"/>
            <a:ext cx="25908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r>
              <a:rPr lang="en-US" altLang="en-US">
                <a:solidFill>
                  <a:schemeClr val="tx2"/>
                </a:solidFill>
              </a:rPr>
              <a:t>Inner S.S.</a:t>
            </a:r>
          </a:p>
          <a:p>
            <a:pPr algn="ctr" eaLnBrk="1" hangingPunct="1">
              <a:spcBef>
                <a:spcPct val="0"/>
              </a:spcBef>
              <a:buFontTx/>
              <a:buNone/>
            </a:pPr>
            <a:r>
              <a:rPr lang="en-US" altLang="en-US">
                <a:solidFill>
                  <a:schemeClr val="tx2"/>
                </a:solidFill>
              </a:rPr>
              <a:t>2012</a:t>
            </a:r>
            <a:endParaRPr lang="en-US" altLang="en-US" sz="4400">
              <a:solidFill>
                <a:schemeClr val="tx2"/>
              </a:solidFill>
            </a:endParaRPr>
          </a:p>
        </p:txBody>
      </p:sp>
      <p:pic>
        <p:nvPicPr>
          <p:cNvPr id="77829" name="Picture 6" descr="Inner.gif">
            <a:extLst>
              <a:ext uri="{FF2B5EF4-FFF2-40B4-BE49-F238E27FC236}">
                <a16:creationId xmlns:a16="http://schemas.microsoft.com/office/drawing/2014/main" id="{7523E4DD-862B-C13A-B4EF-10FB4E52E06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43200" y="381000"/>
            <a:ext cx="6172200"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Footer Placeholder 2">
            <a:extLst>
              <a:ext uri="{FF2B5EF4-FFF2-40B4-BE49-F238E27FC236}">
                <a16:creationId xmlns:a16="http://schemas.microsoft.com/office/drawing/2014/main" id="{DF91BED9-0409-FE7E-1D81-28503A8ABFFF}"/>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400"/>
              <a:t>Planetary Sciences</a:t>
            </a:r>
          </a:p>
        </p:txBody>
      </p:sp>
      <p:sp>
        <p:nvSpPr>
          <p:cNvPr id="79874" name="Slide Number Placeholder 3">
            <a:extLst>
              <a:ext uri="{FF2B5EF4-FFF2-40B4-BE49-F238E27FC236}">
                <a16:creationId xmlns:a16="http://schemas.microsoft.com/office/drawing/2014/main" id="{25A5470D-D628-D59F-491B-8F16D82FE0E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fld id="{396EBE6F-9EF9-1B4E-A624-533D63EC4B5E}" type="slidenum">
              <a:rPr lang="en-US" altLang="en-US" sz="1400" smtClean="0"/>
              <a:pPr>
                <a:spcBef>
                  <a:spcPct val="0"/>
                </a:spcBef>
                <a:buFontTx/>
                <a:buNone/>
              </a:pPr>
              <a:t>24</a:t>
            </a:fld>
            <a:endParaRPr lang="en-US" altLang="en-US" sz="1400"/>
          </a:p>
        </p:txBody>
      </p:sp>
      <p:sp>
        <p:nvSpPr>
          <p:cNvPr id="79875" name="Text Box 3">
            <a:extLst>
              <a:ext uri="{FF2B5EF4-FFF2-40B4-BE49-F238E27FC236}">
                <a16:creationId xmlns:a16="http://schemas.microsoft.com/office/drawing/2014/main" id="{89F83BAE-2B04-FE73-B824-F9A5943163CD}"/>
              </a:ext>
            </a:extLst>
          </p:cNvPr>
          <p:cNvSpPr txBox="1">
            <a:spLocks noChangeArrowheads="1"/>
          </p:cNvSpPr>
          <p:nvPr/>
        </p:nvSpPr>
        <p:spPr bwMode="auto">
          <a:xfrm>
            <a:off x="76200" y="1371600"/>
            <a:ext cx="2727325" cy="400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r>
              <a:rPr lang="en-US" altLang="en-US" sz="1600" b="1"/>
              <a:t>         ASTEROIDS</a:t>
            </a:r>
          </a:p>
          <a:p>
            <a:pPr eaLnBrk="1" hangingPunct="1">
              <a:spcBef>
                <a:spcPct val="0"/>
              </a:spcBef>
              <a:buFontTx/>
              <a:buNone/>
            </a:pPr>
            <a:endParaRPr lang="en-US" altLang="en-US" sz="1600" b="1"/>
          </a:p>
          <a:p>
            <a:pPr eaLnBrk="1" hangingPunct="1">
              <a:spcBef>
                <a:spcPct val="0"/>
              </a:spcBef>
              <a:buFontTx/>
              <a:buNone/>
            </a:pPr>
            <a:r>
              <a:rPr lang="en-US" altLang="en-US" sz="1600" b="1"/>
              <a:t>green dots: “</a:t>
            </a:r>
            <a:r>
              <a:rPr lang="en-US" altLang="ja-JP" sz="1600" b="1"/>
              <a:t>normal” m.p.</a:t>
            </a:r>
          </a:p>
          <a:p>
            <a:pPr eaLnBrk="1" hangingPunct="1">
              <a:spcBef>
                <a:spcPct val="0"/>
              </a:spcBef>
              <a:buFontTx/>
              <a:buNone/>
            </a:pPr>
            <a:endParaRPr lang="en-US" altLang="en-US" sz="1600" b="1"/>
          </a:p>
          <a:p>
            <a:pPr eaLnBrk="1" hangingPunct="1">
              <a:spcBef>
                <a:spcPct val="0"/>
              </a:spcBef>
              <a:buFontTx/>
              <a:buNone/>
            </a:pPr>
            <a:r>
              <a:rPr lang="en-US" altLang="en-US" sz="1600" b="1"/>
              <a:t>red dots: &lt; 1.3 AU periastron</a:t>
            </a:r>
          </a:p>
          <a:p>
            <a:pPr eaLnBrk="1" hangingPunct="1">
              <a:spcBef>
                <a:spcPct val="0"/>
              </a:spcBef>
              <a:buFontTx/>
              <a:buNone/>
            </a:pPr>
            <a:endParaRPr lang="en-US" altLang="en-US" sz="1600" b="1"/>
          </a:p>
          <a:p>
            <a:pPr eaLnBrk="1" hangingPunct="1">
              <a:spcBef>
                <a:spcPct val="0"/>
              </a:spcBef>
              <a:buFontTx/>
              <a:buNone/>
            </a:pPr>
            <a:r>
              <a:rPr lang="en-US" altLang="en-US" sz="1600" b="1"/>
              <a:t>filled:  &gt; 1 opposition obs.</a:t>
            </a:r>
          </a:p>
          <a:p>
            <a:pPr eaLnBrk="1" hangingPunct="1">
              <a:spcBef>
                <a:spcPct val="0"/>
              </a:spcBef>
              <a:buFontTx/>
              <a:buNone/>
            </a:pPr>
            <a:endParaRPr lang="en-US" altLang="en-US" sz="1600" b="1"/>
          </a:p>
          <a:p>
            <a:pPr eaLnBrk="1" hangingPunct="1">
              <a:spcBef>
                <a:spcPct val="0"/>
              </a:spcBef>
              <a:buFontTx/>
              <a:buNone/>
            </a:pPr>
            <a:r>
              <a:rPr lang="en-US" altLang="en-US" sz="1600" b="1"/>
              <a:t>blue dots: Jupiter Trojans</a:t>
            </a:r>
          </a:p>
          <a:p>
            <a:pPr eaLnBrk="1" hangingPunct="1">
              <a:spcBef>
                <a:spcPct val="0"/>
              </a:spcBef>
              <a:buFontTx/>
              <a:buNone/>
            </a:pPr>
            <a:endParaRPr lang="en-US" altLang="en-US" sz="1600" b="1"/>
          </a:p>
          <a:p>
            <a:pPr eaLnBrk="1" hangingPunct="1">
              <a:spcBef>
                <a:spcPct val="0"/>
              </a:spcBef>
              <a:buFontTx/>
              <a:buNone/>
            </a:pPr>
            <a:endParaRPr lang="en-US" altLang="en-US" sz="1600" b="1"/>
          </a:p>
          <a:p>
            <a:pPr eaLnBrk="1" hangingPunct="1">
              <a:spcBef>
                <a:spcPct val="0"/>
              </a:spcBef>
              <a:buFontTx/>
              <a:buNone/>
            </a:pPr>
            <a:r>
              <a:rPr lang="en-US" altLang="en-US" sz="1600" b="1"/>
              <a:t>             COMETS</a:t>
            </a:r>
          </a:p>
          <a:p>
            <a:pPr eaLnBrk="1" hangingPunct="1">
              <a:spcBef>
                <a:spcPct val="0"/>
              </a:spcBef>
              <a:buFontTx/>
              <a:buNone/>
            </a:pPr>
            <a:endParaRPr lang="en-US" altLang="en-US" sz="1600" b="1"/>
          </a:p>
          <a:p>
            <a:pPr eaLnBrk="1" hangingPunct="1">
              <a:spcBef>
                <a:spcPct val="0"/>
              </a:spcBef>
              <a:buFontTx/>
              <a:buNone/>
            </a:pPr>
            <a:r>
              <a:rPr lang="en-US" altLang="en-US" sz="1600" b="1"/>
              <a:t>solid blue sqr: numbered</a:t>
            </a:r>
          </a:p>
          <a:p>
            <a:pPr eaLnBrk="1" hangingPunct="1">
              <a:spcBef>
                <a:spcPct val="0"/>
              </a:spcBef>
              <a:buFontTx/>
              <a:buNone/>
            </a:pPr>
            <a:endParaRPr lang="en-US" altLang="en-US" sz="1600" b="1"/>
          </a:p>
          <a:p>
            <a:pPr eaLnBrk="1" hangingPunct="1">
              <a:spcBef>
                <a:spcPct val="0"/>
              </a:spcBef>
              <a:buFontTx/>
              <a:buNone/>
            </a:pPr>
            <a:r>
              <a:rPr lang="en-US" altLang="en-US" sz="1600" b="1"/>
              <a:t>open blue sqr: others</a:t>
            </a:r>
          </a:p>
        </p:txBody>
      </p:sp>
      <p:sp>
        <p:nvSpPr>
          <p:cNvPr id="79876" name="Rectangle 4">
            <a:extLst>
              <a:ext uri="{FF2B5EF4-FFF2-40B4-BE49-F238E27FC236}">
                <a16:creationId xmlns:a16="http://schemas.microsoft.com/office/drawing/2014/main" id="{B2315D11-DAFE-2D4B-EFCB-1C6DD31E1303}"/>
              </a:ext>
            </a:extLst>
          </p:cNvPr>
          <p:cNvSpPr txBox="1">
            <a:spLocks noChangeArrowheads="1"/>
          </p:cNvSpPr>
          <p:nvPr/>
        </p:nvSpPr>
        <p:spPr bwMode="auto">
          <a:xfrm>
            <a:off x="76200" y="76200"/>
            <a:ext cx="25908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r>
              <a:rPr lang="en-US" altLang="en-US">
                <a:solidFill>
                  <a:schemeClr val="tx2"/>
                </a:solidFill>
              </a:rPr>
              <a:t>Inner S.S.</a:t>
            </a:r>
          </a:p>
          <a:p>
            <a:pPr algn="ctr" eaLnBrk="1" hangingPunct="1">
              <a:spcBef>
                <a:spcPct val="0"/>
              </a:spcBef>
              <a:buFontTx/>
              <a:buNone/>
            </a:pPr>
            <a:r>
              <a:rPr lang="en-US" altLang="en-US">
                <a:solidFill>
                  <a:schemeClr val="tx2"/>
                </a:solidFill>
              </a:rPr>
              <a:t>2015</a:t>
            </a:r>
            <a:endParaRPr lang="en-US" altLang="en-US" sz="4400">
              <a:solidFill>
                <a:schemeClr val="tx2"/>
              </a:solidFill>
            </a:endParaRPr>
          </a:p>
        </p:txBody>
      </p:sp>
      <p:pic>
        <p:nvPicPr>
          <p:cNvPr id="79877" name="Picture 1" descr="Inner.gif">
            <a:extLst>
              <a:ext uri="{FF2B5EF4-FFF2-40B4-BE49-F238E27FC236}">
                <a16:creationId xmlns:a16="http://schemas.microsoft.com/office/drawing/2014/main" id="{5B3C94CC-A412-F8D3-B0F5-5FA0C802B46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43200" y="381000"/>
            <a:ext cx="6172200"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Footer Placeholder 2">
            <a:extLst>
              <a:ext uri="{FF2B5EF4-FFF2-40B4-BE49-F238E27FC236}">
                <a16:creationId xmlns:a16="http://schemas.microsoft.com/office/drawing/2014/main" id="{7C3AEE4F-9368-03D4-7F4C-743E2E06F7A3}"/>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400"/>
              <a:t>Planetary Sciences</a:t>
            </a:r>
          </a:p>
        </p:txBody>
      </p:sp>
      <p:sp>
        <p:nvSpPr>
          <p:cNvPr id="83970" name="Slide Number Placeholder 3">
            <a:extLst>
              <a:ext uri="{FF2B5EF4-FFF2-40B4-BE49-F238E27FC236}">
                <a16:creationId xmlns:a16="http://schemas.microsoft.com/office/drawing/2014/main" id="{7346108C-852C-B1CF-0591-F6A06CBABFF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fld id="{F7C909DF-A5EA-1342-BC26-0E3F06FCC130}" type="slidenum">
              <a:rPr lang="en-US" altLang="en-US" sz="1400" smtClean="0"/>
              <a:pPr>
                <a:spcBef>
                  <a:spcPct val="0"/>
                </a:spcBef>
                <a:buFontTx/>
                <a:buNone/>
              </a:pPr>
              <a:t>25</a:t>
            </a:fld>
            <a:endParaRPr lang="en-US" altLang="en-US" sz="1400"/>
          </a:p>
        </p:txBody>
      </p:sp>
      <p:sp>
        <p:nvSpPr>
          <p:cNvPr id="83971" name="Text Box 3">
            <a:extLst>
              <a:ext uri="{FF2B5EF4-FFF2-40B4-BE49-F238E27FC236}">
                <a16:creationId xmlns:a16="http://schemas.microsoft.com/office/drawing/2014/main" id="{8C35E4A4-52FE-23E2-0A5E-2723CCB18D14}"/>
              </a:ext>
            </a:extLst>
          </p:cNvPr>
          <p:cNvSpPr txBox="1">
            <a:spLocks noChangeArrowheads="1"/>
          </p:cNvSpPr>
          <p:nvPr/>
        </p:nvSpPr>
        <p:spPr bwMode="auto">
          <a:xfrm>
            <a:off x="76200" y="1371600"/>
            <a:ext cx="2727325" cy="400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r>
              <a:rPr lang="en-US" altLang="en-US" sz="1600" b="1"/>
              <a:t>         ASTEROIDS</a:t>
            </a:r>
          </a:p>
          <a:p>
            <a:pPr eaLnBrk="1" hangingPunct="1">
              <a:spcBef>
                <a:spcPct val="0"/>
              </a:spcBef>
              <a:buFontTx/>
              <a:buNone/>
            </a:pPr>
            <a:endParaRPr lang="en-US" altLang="en-US" sz="1600" b="1"/>
          </a:p>
          <a:p>
            <a:pPr eaLnBrk="1" hangingPunct="1">
              <a:spcBef>
                <a:spcPct val="0"/>
              </a:spcBef>
              <a:buFontTx/>
              <a:buNone/>
            </a:pPr>
            <a:r>
              <a:rPr lang="en-US" altLang="en-US" sz="1600" b="1"/>
              <a:t>green dots: “</a:t>
            </a:r>
            <a:r>
              <a:rPr lang="en-US" altLang="ja-JP" sz="1600" b="1"/>
              <a:t>normal” m.p.</a:t>
            </a:r>
          </a:p>
          <a:p>
            <a:pPr eaLnBrk="1" hangingPunct="1">
              <a:spcBef>
                <a:spcPct val="0"/>
              </a:spcBef>
              <a:buFontTx/>
              <a:buNone/>
            </a:pPr>
            <a:endParaRPr lang="en-US" altLang="en-US" sz="1600" b="1"/>
          </a:p>
          <a:p>
            <a:pPr eaLnBrk="1" hangingPunct="1">
              <a:spcBef>
                <a:spcPct val="0"/>
              </a:spcBef>
              <a:buFontTx/>
              <a:buNone/>
            </a:pPr>
            <a:r>
              <a:rPr lang="en-US" altLang="en-US" sz="1600" b="1"/>
              <a:t>red dots: &lt; 1.3 AU periastron</a:t>
            </a:r>
          </a:p>
          <a:p>
            <a:pPr eaLnBrk="1" hangingPunct="1">
              <a:spcBef>
                <a:spcPct val="0"/>
              </a:spcBef>
              <a:buFontTx/>
              <a:buNone/>
            </a:pPr>
            <a:endParaRPr lang="en-US" altLang="en-US" sz="1600" b="1"/>
          </a:p>
          <a:p>
            <a:pPr eaLnBrk="1" hangingPunct="1">
              <a:spcBef>
                <a:spcPct val="0"/>
              </a:spcBef>
              <a:buFontTx/>
              <a:buNone/>
            </a:pPr>
            <a:r>
              <a:rPr lang="en-US" altLang="en-US" sz="1600" b="1"/>
              <a:t>filled:  &gt; 1 opposition obs.</a:t>
            </a:r>
          </a:p>
          <a:p>
            <a:pPr eaLnBrk="1" hangingPunct="1">
              <a:spcBef>
                <a:spcPct val="0"/>
              </a:spcBef>
              <a:buFontTx/>
              <a:buNone/>
            </a:pPr>
            <a:endParaRPr lang="en-US" altLang="en-US" sz="1600" b="1"/>
          </a:p>
          <a:p>
            <a:pPr eaLnBrk="1" hangingPunct="1">
              <a:spcBef>
                <a:spcPct val="0"/>
              </a:spcBef>
              <a:buFontTx/>
              <a:buNone/>
            </a:pPr>
            <a:r>
              <a:rPr lang="en-US" altLang="en-US" sz="1600" b="1"/>
              <a:t>blue dots: Jupiter Trojans</a:t>
            </a:r>
          </a:p>
          <a:p>
            <a:pPr eaLnBrk="1" hangingPunct="1">
              <a:spcBef>
                <a:spcPct val="0"/>
              </a:spcBef>
              <a:buFontTx/>
              <a:buNone/>
            </a:pPr>
            <a:endParaRPr lang="en-US" altLang="en-US" sz="1600" b="1"/>
          </a:p>
          <a:p>
            <a:pPr eaLnBrk="1" hangingPunct="1">
              <a:spcBef>
                <a:spcPct val="0"/>
              </a:spcBef>
              <a:buFontTx/>
              <a:buNone/>
            </a:pPr>
            <a:endParaRPr lang="en-US" altLang="en-US" sz="1600" b="1"/>
          </a:p>
          <a:p>
            <a:pPr eaLnBrk="1" hangingPunct="1">
              <a:spcBef>
                <a:spcPct val="0"/>
              </a:spcBef>
              <a:buFontTx/>
              <a:buNone/>
            </a:pPr>
            <a:r>
              <a:rPr lang="en-US" altLang="en-US" sz="1600" b="1"/>
              <a:t>             COMETS</a:t>
            </a:r>
          </a:p>
          <a:p>
            <a:pPr eaLnBrk="1" hangingPunct="1">
              <a:spcBef>
                <a:spcPct val="0"/>
              </a:spcBef>
              <a:buFontTx/>
              <a:buNone/>
            </a:pPr>
            <a:endParaRPr lang="en-US" altLang="en-US" sz="1600" b="1"/>
          </a:p>
          <a:p>
            <a:pPr eaLnBrk="1" hangingPunct="1">
              <a:spcBef>
                <a:spcPct val="0"/>
              </a:spcBef>
              <a:buFontTx/>
              <a:buNone/>
            </a:pPr>
            <a:r>
              <a:rPr lang="en-US" altLang="en-US" sz="1600" b="1"/>
              <a:t>solid blue sqr: numbered</a:t>
            </a:r>
          </a:p>
          <a:p>
            <a:pPr eaLnBrk="1" hangingPunct="1">
              <a:spcBef>
                <a:spcPct val="0"/>
              </a:spcBef>
              <a:buFontTx/>
              <a:buNone/>
            </a:pPr>
            <a:endParaRPr lang="en-US" altLang="en-US" sz="1600" b="1"/>
          </a:p>
          <a:p>
            <a:pPr eaLnBrk="1" hangingPunct="1">
              <a:spcBef>
                <a:spcPct val="0"/>
              </a:spcBef>
              <a:buFontTx/>
              <a:buNone/>
            </a:pPr>
            <a:r>
              <a:rPr lang="en-US" altLang="en-US" sz="1600" b="1"/>
              <a:t>open blue sqr: others</a:t>
            </a:r>
          </a:p>
        </p:txBody>
      </p:sp>
      <p:sp>
        <p:nvSpPr>
          <p:cNvPr id="83972" name="Rectangle 4">
            <a:extLst>
              <a:ext uri="{FF2B5EF4-FFF2-40B4-BE49-F238E27FC236}">
                <a16:creationId xmlns:a16="http://schemas.microsoft.com/office/drawing/2014/main" id="{DACB61E6-5B22-4BBB-4EE6-457277938963}"/>
              </a:ext>
            </a:extLst>
          </p:cNvPr>
          <p:cNvSpPr txBox="1">
            <a:spLocks noChangeArrowheads="1"/>
          </p:cNvSpPr>
          <p:nvPr/>
        </p:nvSpPr>
        <p:spPr bwMode="auto">
          <a:xfrm>
            <a:off x="76200" y="76200"/>
            <a:ext cx="25908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r>
              <a:rPr lang="en-US" altLang="en-US">
                <a:solidFill>
                  <a:schemeClr val="tx2"/>
                </a:solidFill>
              </a:rPr>
              <a:t>Inner S.S.</a:t>
            </a:r>
          </a:p>
          <a:p>
            <a:pPr algn="ctr" eaLnBrk="1" hangingPunct="1">
              <a:spcBef>
                <a:spcPct val="0"/>
              </a:spcBef>
              <a:buFontTx/>
              <a:buNone/>
            </a:pPr>
            <a:r>
              <a:rPr lang="en-US" altLang="en-US">
                <a:solidFill>
                  <a:schemeClr val="tx2"/>
                </a:solidFill>
              </a:rPr>
              <a:t>2019</a:t>
            </a:r>
            <a:endParaRPr lang="en-US" altLang="en-US" sz="4400">
              <a:solidFill>
                <a:schemeClr val="tx2"/>
              </a:solidFill>
            </a:endParaRPr>
          </a:p>
        </p:txBody>
      </p:sp>
      <p:pic>
        <p:nvPicPr>
          <p:cNvPr id="83973" name="Picture 2" descr="A star in the dark&#10;&#10;Description automatically generated">
            <a:extLst>
              <a:ext uri="{FF2B5EF4-FFF2-40B4-BE49-F238E27FC236}">
                <a16:creationId xmlns:a16="http://schemas.microsoft.com/office/drawing/2014/main" id="{377AB2C7-DA9A-E43B-A3BC-62293EA272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3200" y="381000"/>
            <a:ext cx="6172200"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Footer Placeholder 2">
            <a:extLst>
              <a:ext uri="{FF2B5EF4-FFF2-40B4-BE49-F238E27FC236}">
                <a16:creationId xmlns:a16="http://schemas.microsoft.com/office/drawing/2014/main" id="{470B8C36-CABD-C2F6-6AC0-C532739F8E04}"/>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400"/>
              <a:t>Planetary Sciences</a:t>
            </a:r>
          </a:p>
        </p:txBody>
      </p:sp>
      <p:sp>
        <p:nvSpPr>
          <p:cNvPr id="86018" name="Slide Number Placeholder 3">
            <a:extLst>
              <a:ext uri="{FF2B5EF4-FFF2-40B4-BE49-F238E27FC236}">
                <a16:creationId xmlns:a16="http://schemas.microsoft.com/office/drawing/2014/main" id="{C3A00983-911C-FEF6-9144-5845DAC07C6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fld id="{1A70C04E-6B76-2647-A01C-AEC331732CEE}" type="slidenum">
              <a:rPr lang="en-US" altLang="en-US" sz="1400" smtClean="0"/>
              <a:pPr>
                <a:spcBef>
                  <a:spcPct val="0"/>
                </a:spcBef>
                <a:buFontTx/>
                <a:buNone/>
              </a:pPr>
              <a:t>26</a:t>
            </a:fld>
            <a:endParaRPr lang="en-US" altLang="en-US" sz="1400"/>
          </a:p>
        </p:txBody>
      </p:sp>
      <p:sp>
        <p:nvSpPr>
          <p:cNvPr id="86019" name="Text Box 2">
            <a:extLst>
              <a:ext uri="{FF2B5EF4-FFF2-40B4-BE49-F238E27FC236}">
                <a16:creationId xmlns:a16="http://schemas.microsoft.com/office/drawing/2014/main" id="{E1E26293-806F-67E4-D22F-F1B5EC85E5F5}"/>
              </a:ext>
            </a:extLst>
          </p:cNvPr>
          <p:cNvSpPr txBox="1">
            <a:spLocks noChangeArrowheads="1"/>
          </p:cNvSpPr>
          <p:nvPr/>
        </p:nvSpPr>
        <p:spPr bwMode="auto">
          <a:xfrm>
            <a:off x="76200" y="1371600"/>
            <a:ext cx="2727325" cy="400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r>
              <a:rPr lang="en-US" altLang="en-US" sz="1600" b="1"/>
              <a:t>         ASTEROIDS</a:t>
            </a:r>
          </a:p>
          <a:p>
            <a:pPr eaLnBrk="1" hangingPunct="1">
              <a:spcBef>
                <a:spcPct val="0"/>
              </a:spcBef>
              <a:buFontTx/>
              <a:buNone/>
            </a:pPr>
            <a:endParaRPr lang="en-US" altLang="en-US" sz="1600" b="1"/>
          </a:p>
          <a:p>
            <a:pPr eaLnBrk="1" hangingPunct="1">
              <a:spcBef>
                <a:spcPct val="0"/>
              </a:spcBef>
              <a:buFontTx/>
              <a:buNone/>
            </a:pPr>
            <a:r>
              <a:rPr lang="en-US" altLang="en-US" sz="1600" b="1"/>
              <a:t>green dots: </a:t>
            </a:r>
            <a:r>
              <a:rPr lang="ja-JP" altLang="en-US" sz="1600" b="1"/>
              <a:t>“</a:t>
            </a:r>
            <a:r>
              <a:rPr lang="en-US" altLang="ja-JP" sz="1600" b="1"/>
              <a:t>normal</a:t>
            </a:r>
            <a:r>
              <a:rPr lang="ja-JP" altLang="en-US" sz="1600" b="1"/>
              <a:t>”</a:t>
            </a:r>
            <a:r>
              <a:rPr lang="en-US" altLang="ja-JP" sz="1600" b="1"/>
              <a:t> m.p.</a:t>
            </a:r>
          </a:p>
          <a:p>
            <a:pPr eaLnBrk="1" hangingPunct="1">
              <a:spcBef>
                <a:spcPct val="0"/>
              </a:spcBef>
              <a:buFontTx/>
              <a:buNone/>
            </a:pPr>
            <a:endParaRPr lang="en-US" altLang="en-US" sz="1600" b="1"/>
          </a:p>
          <a:p>
            <a:pPr eaLnBrk="1" hangingPunct="1">
              <a:spcBef>
                <a:spcPct val="0"/>
              </a:spcBef>
              <a:buFontTx/>
              <a:buNone/>
            </a:pPr>
            <a:r>
              <a:rPr lang="en-US" altLang="en-US" sz="1600" b="1"/>
              <a:t>red dots: &lt; 1.3 AU periastron</a:t>
            </a:r>
          </a:p>
          <a:p>
            <a:pPr eaLnBrk="1" hangingPunct="1">
              <a:spcBef>
                <a:spcPct val="0"/>
              </a:spcBef>
              <a:buFontTx/>
              <a:buNone/>
            </a:pPr>
            <a:endParaRPr lang="en-US" altLang="en-US" sz="1600" b="1"/>
          </a:p>
          <a:p>
            <a:pPr eaLnBrk="1" hangingPunct="1">
              <a:spcBef>
                <a:spcPct val="0"/>
              </a:spcBef>
              <a:buFontTx/>
              <a:buNone/>
            </a:pPr>
            <a:r>
              <a:rPr lang="en-US" altLang="en-US" sz="1600" b="1"/>
              <a:t>filled:  &gt; 1 opposition obs.</a:t>
            </a:r>
          </a:p>
          <a:p>
            <a:pPr eaLnBrk="1" hangingPunct="1">
              <a:spcBef>
                <a:spcPct val="0"/>
              </a:spcBef>
              <a:buFontTx/>
              <a:buNone/>
            </a:pPr>
            <a:endParaRPr lang="en-US" altLang="en-US" sz="1600" b="1"/>
          </a:p>
          <a:p>
            <a:pPr eaLnBrk="1" hangingPunct="1">
              <a:spcBef>
                <a:spcPct val="0"/>
              </a:spcBef>
              <a:buFontTx/>
              <a:buNone/>
            </a:pPr>
            <a:r>
              <a:rPr lang="en-US" altLang="en-US" sz="1600" b="1"/>
              <a:t>blue dots: Jupiter Trojans</a:t>
            </a:r>
          </a:p>
          <a:p>
            <a:pPr eaLnBrk="1" hangingPunct="1">
              <a:spcBef>
                <a:spcPct val="0"/>
              </a:spcBef>
              <a:buFontTx/>
              <a:buNone/>
            </a:pPr>
            <a:endParaRPr lang="en-US" altLang="en-US" sz="1600" b="1"/>
          </a:p>
          <a:p>
            <a:pPr eaLnBrk="1" hangingPunct="1">
              <a:spcBef>
                <a:spcPct val="0"/>
              </a:spcBef>
              <a:buFontTx/>
              <a:buNone/>
            </a:pPr>
            <a:endParaRPr lang="en-US" altLang="en-US" sz="1600" b="1"/>
          </a:p>
          <a:p>
            <a:pPr eaLnBrk="1" hangingPunct="1">
              <a:spcBef>
                <a:spcPct val="0"/>
              </a:spcBef>
              <a:buFontTx/>
              <a:buNone/>
            </a:pPr>
            <a:r>
              <a:rPr lang="en-US" altLang="en-US" sz="1600" b="1"/>
              <a:t>             COMETS</a:t>
            </a:r>
          </a:p>
          <a:p>
            <a:pPr eaLnBrk="1" hangingPunct="1">
              <a:spcBef>
                <a:spcPct val="0"/>
              </a:spcBef>
              <a:buFontTx/>
              <a:buNone/>
            </a:pPr>
            <a:endParaRPr lang="en-US" altLang="en-US" sz="1600" b="1"/>
          </a:p>
          <a:p>
            <a:pPr eaLnBrk="1" hangingPunct="1">
              <a:spcBef>
                <a:spcPct val="0"/>
              </a:spcBef>
              <a:buFontTx/>
              <a:buNone/>
            </a:pPr>
            <a:r>
              <a:rPr lang="en-US" altLang="en-US" sz="1600" b="1"/>
              <a:t>solid blue sqr: numbered</a:t>
            </a:r>
          </a:p>
          <a:p>
            <a:pPr eaLnBrk="1" hangingPunct="1">
              <a:spcBef>
                <a:spcPct val="0"/>
              </a:spcBef>
              <a:buFontTx/>
              <a:buNone/>
            </a:pPr>
            <a:endParaRPr lang="en-US" altLang="en-US" sz="1600" b="1"/>
          </a:p>
          <a:p>
            <a:pPr eaLnBrk="1" hangingPunct="1">
              <a:spcBef>
                <a:spcPct val="0"/>
              </a:spcBef>
              <a:buFontTx/>
              <a:buNone/>
            </a:pPr>
            <a:r>
              <a:rPr lang="en-US" altLang="en-US" sz="1600" b="1"/>
              <a:t>open blue sqr: others</a:t>
            </a:r>
          </a:p>
        </p:txBody>
      </p:sp>
      <p:pic>
        <p:nvPicPr>
          <p:cNvPr id="86020" name="Picture 4" descr="Inner2">
            <a:extLst>
              <a:ext uri="{FF2B5EF4-FFF2-40B4-BE49-F238E27FC236}">
                <a16:creationId xmlns:a16="http://schemas.microsoft.com/office/drawing/2014/main" id="{AA54F0A1-4487-6A4D-5F5A-A644DA4397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57488" y="381000"/>
            <a:ext cx="6172200"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21" name="Rectangle 4">
            <a:extLst>
              <a:ext uri="{FF2B5EF4-FFF2-40B4-BE49-F238E27FC236}">
                <a16:creationId xmlns:a16="http://schemas.microsoft.com/office/drawing/2014/main" id="{B855FEEF-7578-669A-4EAF-2444284533C4}"/>
              </a:ext>
            </a:extLst>
          </p:cNvPr>
          <p:cNvSpPr txBox="1">
            <a:spLocks noChangeArrowheads="1"/>
          </p:cNvSpPr>
          <p:nvPr/>
        </p:nvSpPr>
        <p:spPr bwMode="auto">
          <a:xfrm>
            <a:off x="76200" y="76200"/>
            <a:ext cx="25908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r>
              <a:rPr lang="en-US" altLang="en-US">
                <a:solidFill>
                  <a:schemeClr val="tx2"/>
                </a:solidFill>
              </a:rPr>
              <a:t>Zoom-in</a:t>
            </a:r>
          </a:p>
          <a:p>
            <a:pPr algn="ctr" eaLnBrk="1" hangingPunct="1">
              <a:spcBef>
                <a:spcPct val="0"/>
              </a:spcBef>
              <a:buFontTx/>
              <a:buNone/>
            </a:pPr>
            <a:r>
              <a:rPr lang="en-US" altLang="en-US">
                <a:solidFill>
                  <a:schemeClr val="tx2"/>
                </a:solidFill>
              </a:rPr>
              <a:t>2009</a:t>
            </a:r>
            <a:endParaRPr lang="en-US" altLang="en-US" sz="4400">
              <a:solidFill>
                <a:schemeClr val="tx2"/>
              </a:solidFill>
            </a:endParaRP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Footer Placeholder 2">
            <a:extLst>
              <a:ext uri="{FF2B5EF4-FFF2-40B4-BE49-F238E27FC236}">
                <a16:creationId xmlns:a16="http://schemas.microsoft.com/office/drawing/2014/main" id="{F8F6C4E0-9984-7F71-8D30-DE55424729E7}"/>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400"/>
              <a:t>Planetary Sciences</a:t>
            </a:r>
          </a:p>
        </p:txBody>
      </p:sp>
      <p:sp>
        <p:nvSpPr>
          <p:cNvPr id="88066" name="Slide Number Placeholder 3">
            <a:extLst>
              <a:ext uri="{FF2B5EF4-FFF2-40B4-BE49-F238E27FC236}">
                <a16:creationId xmlns:a16="http://schemas.microsoft.com/office/drawing/2014/main" id="{3576DED8-995A-D21D-2053-1142C79A504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fld id="{78BD84BE-7933-7044-8768-03EC563F065C}" type="slidenum">
              <a:rPr lang="en-US" altLang="en-US" sz="1400" smtClean="0"/>
              <a:pPr>
                <a:spcBef>
                  <a:spcPct val="0"/>
                </a:spcBef>
                <a:buFontTx/>
                <a:buNone/>
              </a:pPr>
              <a:t>27</a:t>
            </a:fld>
            <a:endParaRPr lang="en-US" altLang="en-US" sz="1400"/>
          </a:p>
        </p:txBody>
      </p:sp>
      <p:sp>
        <p:nvSpPr>
          <p:cNvPr id="88067" name="Text Box 2">
            <a:extLst>
              <a:ext uri="{FF2B5EF4-FFF2-40B4-BE49-F238E27FC236}">
                <a16:creationId xmlns:a16="http://schemas.microsoft.com/office/drawing/2014/main" id="{2C9D91A1-6D96-ED18-75CA-87D8CFB70988}"/>
              </a:ext>
            </a:extLst>
          </p:cNvPr>
          <p:cNvSpPr txBox="1">
            <a:spLocks noChangeArrowheads="1"/>
          </p:cNvSpPr>
          <p:nvPr/>
        </p:nvSpPr>
        <p:spPr bwMode="auto">
          <a:xfrm>
            <a:off x="76200" y="1371600"/>
            <a:ext cx="2727325" cy="400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r>
              <a:rPr lang="en-US" altLang="en-US" sz="1600" b="1"/>
              <a:t>         ASTEROIDS</a:t>
            </a:r>
          </a:p>
          <a:p>
            <a:pPr eaLnBrk="1" hangingPunct="1">
              <a:spcBef>
                <a:spcPct val="0"/>
              </a:spcBef>
              <a:buFontTx/>
              <a:buNone/>
            </a:pPr>
            <a:endParaRPr lang="en-US" altLang="en-US" sz="1600" b="1"/>
          </a:p>
          <a:p>
            <a:pPr eaLnBrk="1" hangingPunct="1">
              <a:spcBef>
                <a:spcPct val="0"/>
              </a:spcBef>
              <a:buFontTx/>
              <a:buNone/>
            </a:pPr>
            <a:r>
              <a:rPr lang="en-US" altLang="en-US" sz="1600" b="1"/>
              <a:t>green dots: </a:t>
            </a:r>
            <a:r>
              <a:rPr lang="ja-JP" altLang="en-US" sz="1600" b="1"/>
              <a:t>“</a:t>
            </a:r>
            <a:r>
              <a:rPr lang="en-US" altLang="ja-JP" sz="1600" b="1"/>
              <a:t>normal</a:t>
            </a:r>
            <a:r>
              <a:rPr lang="ja-JP" altLang="en-US" sz="1600" b="1"/>
              <a:t>”</a:t>
            </a:r>
            <a:r>
              <a:rPr lang="en-US" altLang="ja-JP" sz="1600" b="1"/>
              <a:t> m.p.</a:t>
            </a:r>
          </a:p>
          <a:p>
            <a:pPr eaLnBrk="1" hangingPunct="1">
              <a:spcBef>
                <a:spcPct val="0"/>
              </a:spcBef>
              <a:buFontTx/>
              <a:buNone/>
            </a:pPr>
            <a:endParaRPr lang="en-US" altLang="en-US" sz="1600" b="1"/>
          </a:p>
          <a:p>
            <a:pPr eaLnBrk="1" hangingPunct="1">
              <a:spcBef>
                <a:spcPct val="0"/>
              </a:spcBef>
              <a:buFontTx/>
              <a:buNone/>
            </a:pPr>
            <a:r>
              <a:rPr lang="en-US" altLang="en-US" sz="1600" b="1"/>
              <a:t>red dots: &lt; 1.3 AU periastron</a:t>
            </a:r>
          </a:p>
          <a:p>
            <a:pPr eaLnBrk="1" hangingPunct="1">
              <a:spcBef>
                <a:spcPct val="0"/>
              </a:spcBef>
              <a:buFontTx/>
              <a:buNone/>
            </a:pPr>
            <a:endParaRPr lang="en-US" altLang="en-US" sz="1600" b="1"/>
          </a:p>
          <a:p>
            <a:pPr eaLnBrk="1" hangingPunct="1">
              <a:spcBef>
                <a:spcPct val="0"/>
              </a:spcBef>
              <a:buFontTx/>
              <a:buNone/>
            </a:pPr>
            <a:r>
              <a:rPr lang="en-US" altLang="en-US" sz="1600" b="1"/>
              <a:t>filled:  &gt; 1 opposition obs.</a:t>
            </a:r>
          </a:p>
          <a:p>
            <a:pPr eaLnBrk="1" hangingPunct="1">
              <a:spcBef>
                <a:spcPct val="0"/>
              </a:spcBef>
              <a:buFontTx/>
              <a:buNone/>
            </a:pPr>
            <a:endParaRPr lang="en-US" altLang="en-US" sz="1600" b="1"/>
          </a:p>
          <a:p>
            <a:pPr eaLnBrk="1" hangingPunct="1">
              <a:spcBef>
                <a:spcPct val="0"/>
              </a:spcBef>
              <a:buFontTx/>
              <a:buNone/>
            </a:pPr>
            <a:r>
              <a:rPr lang="en-US" altLang="en-US" sz="1600" b="1"/>
              <a:t>blue dots: Jupiter Trojans</a:t>
            </a:r>
          </a:p>
          <a:p>
            <a:pPr eaLnBrk="1" hangingPunct="1">
              <a:spcBef>
                <a:spcPct val="0"/>
              </a:spcBef>
              <a:buFontTx/>
              <a:buNone/>
            </a:pPr>
            <a:endParaRPr lang="en-US" altLang="en-US" sz="1600" b="1"/>
          </a:p>
          <a:p>
            <a:pPr eaLnBrk="1" hangingPunct="1">
              <a:spcBef>
                <a:spcPct val="0"/>
              </a:spcBef>
              <a:buFontTx/>
              <a:buNone/>
            </a:pPr>
            <a:endParaRPr lang="en-US" altLang="en-US" sz="1600" b="1"/>
          </a:p>
          <a:p>
            <a:pPr eaLnBrk="1" hangingPunct="1">
              <a:spcBef>
                <a:spcPct val="0"/>
              </a:spcBef>
              <a:buFontTx/>
              <a:buNone/>
            </a:pPr>
            <a:r>
              <a:rPr lang="en-US" altLang="en-US" sz="1600" b="1"/>
              <a:t>             COMETS</a:t>
            </a:r>
          </a:p>
          <a:p>
            <a:pPr eaLnBrk="1" hangingPunct="1">
              <a:spcBef>
                <a:spcPct val="0"/>
              </a:spcBef>
              <a:buFontTx/>
              <a:buNone/>
            </a:pPr>
            <a:endParaRPr lang="en-US" altLang="en-US" sz="1600" b="1"/>
          </a:p>
          <a:p>
            <a:pPr eaLnBrk="1" hangingPunct="1">
              <a:spcBef>
                <a:spcPct val="0"/>
              </a:spcBef>
              <a:buFontTx/>
              <a:buNone/>
            </a:pPr>
            <a:r>
              <a:rPr lang="en-US" altLang="en-US" sz="1600" b="1"/>
              <a:t>solid blue sqr: numbered</a:t>
            </a:r>
          </a:p>
          <a:p>
            <a:pPr eaLnBrk="1" hangingPunct="1">
              <a:spcBef>
                <a:spcPct val="0"/>
              </a:spcBef>
              <a:buFontTx/>
              <a:buNone/>
            </a:pPr>
            <a:endParaRPr lang="en-US" altLang="en-US" sz="1600" b="1"/>
          </a:p>
          <a:p>
            <a:pPr eaLnBrk="1" hangingPunct="1">
              <a:spcBef>
                <a:spcPct val="0"/>
              </a:spcBef>
              <a:buFontTx/>
              <a:buNone/>
            </a:pPr>
            <a:r>
              <a:rPr lang="en-US" altLang="en-US" sz="1600" b="1"/>
              <a:t>open blue sqr: others</a:t>
            </a:r>
          </a:p>
        </p:txBody>
      </p:sp>
      <p:sp>
        <p:nvSpPr>
          <p:cNvPr id="88068" name="Rectangle 4">
            <a:extLst>
              <a:ext uri="{FF2B5EF4-FFF2-40B4-BE49-F238E27FC236}">
                <a16:creationId xmlns:a16="http://schemas.microsoft.com/office/drawing/2014/main" id="{AFA68665-8A39-C227-CDC5-C97CB1B843FF}"/>
              </a:ext>
            </a:extLst>
          </p:cNvPr>
          <p:cNvSpPr txBox="1">
            <a:spLocks noChangeArrowheads="1"/>
          </p:cNvSpPr>
          <p:nvPr/>
        </p:nvSpPr>
        <p:spPr bwMode="auto">
          <a:xfrm>
            <a:off x="76200" y="76200"/>
            <a:ext cx="25908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r>
              <a:rPr lang="en-US" altLang="en-US">
                <a:solidFill>
                  <a:schemeClr val="tx2"/>
                </a:solidFill>
              </a:rPr>
              <a:t>Zoom-in</a:t>
            </a:r>
          </a:p>
          <a:p>
            <a:pPr algn="ctr" eaLnBrk="1" hangingPunct="1">
              <a:spcBef>
                <a:spcPct val="0"/>
              </a:spcBef>
              <a:buFontTx/>
              <a:buNone/>
            </a:pPr>
            <a:r>
              <a:rPr lang="en-US" altLang="en-US">
                <a:solidFill>
                  <a:schemeClr val="tx2"/>
                </a:solidFill>
              </a:rPr>
              <a:t>2012</a:t>
            </a:r>
            <a:endParaRPr lang="en-US" altLang="en-US" sz="4400">
              <a:solidFill>
                <a:schemeClr val="tx2"/>
              </a:solidFill>
            </a:endParaRPr>
          </a:p>
        </p:txBody>
      </p:sp>
      <p:pic>
        <p:nvPicPr>
          <p:cNvPr id="88069" name="Picture 6" descr="Inner2.gif">
            <a:extLst>
              <a:ext uri="{FF2B5EF4-FFF2-40B4-BE49-F238E27FC236}">
                <a16:creationId xmlns:a16="http://schemas.microsoft.com/office/drawing/2014/main" id="{F8A4E800-57D2-1BBD-DAAE-2DE149DFB67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57488" y="381000"/>
            <a:ext cx="6172200"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Footer Placeholder 2">
            <a:extLst>
              <a:ext uri="{FF2B5EF4-FFF2-40B4-BE49-F238E27FC236}">
                <a16:creationId xmlns:a16="http://schemas.microsoft.com/office/drawing/2014/main" id="{6B28524F-2130-AA60-45B1-76E86409E7AD}"/>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400"/>
              <a:t>Planetary Sciences</a:t>
            </a:r>
          </a:p>
        </p:txBody>
      </p:sp>
      <p:sp>
        <p:nvSpPr>
          <p:cNvPr id="90114" name="Slide Number Placeholder 3">
            <a:extLst>
              <a:ext uri="{FF2B5EF4-FFF2-40B4-BE49-F238E27FC236}">
                <a16:creationId xmlns:a16="http://schemas.microsoft.com/office/drawing/2014/main" id="{A3390768-897F-1B9C-273D-E076BB8F29F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fld id="{44B51BA0-86CA-4345-ACB1-11AEBE0C6982}" type="slidenum">
              <a:rPr lang="en-US" altLang="en-US" sz="1400" smtClean="0"/>
              <a:pPr>
                <a:spcBef>
                  <a:spcPct val="0"/>
                </a:spcBef>
                <a:buFontTx/>
                <a:buNone/>
              </a:pPr>
              <a:t>28</a:t>
            </a:fld>
            <a:endParaRPr lang="en-US" altLang="en-US" sz="1400"/>
          </a:p>
        </p:txBody>
      </p:sp>
      <p:sp>
        <p:nvSpPr>
          <p:cNvPr id="90115" name="Text Box 2">
            <a:extLst>
              <a:ext uri="{FF2B5EF4-FFF2-40B4-BE49-F238E27FC236}">
                <a16:creationId xmlns:a16="http://schemas.microsoft.com/office/drawing/2014/main" id="{DE8519F9-C30D-D033-8E47-986C0B228289}"/>
              </a:ext>
            </a:extLst>
          </p:cNvPr>
          <p:cNvSpPr txBox="1">
            <a:spLocks noChangeArrowheads="1"/>
          </p:cNvSpPr>
          <p:nvPr/>
        </p:nvSpPr>
        <p:spPr bwMode="auto">
          <a:xfrm>
            <a:off x="76200" y="1371600"/>
            <a:ext cx="2727325" cy="400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r>
              <a:rPr lang="en-US" altLang="en-US" sz="1600" b="1"/>
              <a:t>         ASTEROIDS</a:t>
            </a:r>
          </a:p>
          <a:p>
            <a:pPr eaLnBrk="1" hangingPunct="1">
              <a:spcBef>
                <a:spcPct val="0"/>
              </a:spcBef>
              <a:buFontTx/>
              <a:buNone/>
            </a:pPr>
            <a:endParaRPr lang="en-US" altLang="en-US" sz="1600" b="1"/>
          </a:p>
          <a:p>
            <a:pPr eaLnBrk="1" hangingPunct="1">
              <a:spcBef>
                <a:spcPct val="0"/>
              </a:spcBef>
              <a:buFontTx/>
              <a:buNone/>
            </a:pPr>
            <a:r>
              <a:rPr lang="en-US" altLang="en-US" sz="1600" b="1"/>
              <a:t>green dots: </a:t>
            </a:r>
            <a:r>
              <a:rPr lang="ja-JP" altLang="en-US" sz="1600" b="1"/>
              <a:t>“</a:t>
            </a:r>
            <a:r>
              <a:rPr lang="en-US" altLang="ja-JP" sz="1600" b="1"/>
              <a:t>normal</a:t>
            </a:r>
            <a:r>
              <a:rPr lang="ja-JP" altLang="en-US" sz="1600" b="1"/>
              <a:t>”</a:t>
            </a:r>
            <a:r>
              <a:rPr lang="en-US" altLang="ja-JP" sz="1600" b="1"/>
              <a:t> m.p.</a:t>
            </a:r>
          </a:p>
          <a:p>
            <a:pPr eaLnBrk="1" hangingPunct="1">
              <a:spcBef>
                <a:spcPct val="0"/>
              </a:spcBef>
              <a:buFontTx/>
              <a:buNone/>
            </a:pPr>
            <a:endParaRPr lang="en-US" altLang="en-US" sz="1600" b="1"/>
          </a:p>
          <a:p>
            <a:pPr eaLnBrk="1" hangingPunct="1">
              <a:spcBef>
                <a:spcPct val="0"/>
              </a:spcBef>
              <a:buFontTx/>
              <a:buNone/>
            </a:pPr>
            <a:r>
              <a:rPr lang="en-US" altLang="en-US" sz="1600" b="1"/>
              <a:t>red dots: &lt; 1.3 AU periastron</a:t>
            </a:r>
          </a:p>
          <a:p>
            <a:pPr eaLnBrk="1" hangingPunct="1">
              <a:spcBef>
                <a:spcPct val="0"/>
              </a:spcBef>
              <a:buFontTx/>
              <a:buNone/>
            </a:pPr>
            <a:endParaRPr lang="en-US" altLang="en-US" sz="1600" b="1"/>
          </a:p>
          <a:p>
            <a:pPr eaLnBrk="1" hangingPunct="1">
              <a:spcBef>
                <a:spcPct val="0"/>
              </a:spcBef>
              <a:buFontTx/>
              <a:buNone/>
            </a:pPr>
            <a:r>
              <a:rPr lang="en-US" altLang="en-US" sz="1600" b="1"/>
              <a:t>filled:  &gt; 1 opposition obs.</a:t>
            </a:r>
          </a:p>
          <a:p>
            <a:pPr eaLnBrk="1" hangingPunct="1">
              <a:spcBef>
                <a:spcPct val="0"/>
              </a:spcBef>
              <a:buFontTx/>
              <a:buNone/>
            </a:pPr>
            <a:endParaRPr lang="en-US" altLang="en-US" sz="1600" b="1"/>
          </a:p>
          <a:p>
            <a:pPr eaLnBrk="1" hangingPunct="1">
              <a:spcBef>
                <a:spcPct val="0"/>
              </a:spcBef>
              <a:buFontTx/>
              <a:buNone/>
            </a:pPr>
            <a:r>
              <a:rPr lang="en-US" altLang="en-US" sz="1600" b="1"/>
              <a:t>blue dots: Jupiter Trojans</a:t>
            </a:r>
          </a:p>
          <a:p>
            <a:pPr eaLnBrk="1" hangingPunct="1">
              <a:spcBef>
                <a:spcPct val="0"/>
              </a:spcBef>
              <a:buFontTx/>
              <a:buNone/>
            </a:pPr>
            <a:endParaRPr lang="en-US" altLang="en-US" sz="1600" b="1"/>
          </a:p>
          <a:p>
            <a:pPr eaLnBrk="1" hangingPunct="1">
              <a:spcBef>
                <a:spcPct val="0"/>
              </a:spcBef>
              <a:buFontTx/>
              <a:buNone/>
            </a:pPr>
            <a:endParaRPr lang="en-US" altLang="en-US" sz="1600" b="1"/>
          </a:p>
          <a:p>
            <a:pPr eaLnBrk="1" hangingPunct="1">
              <a:spcBef>
                <a:spcPct val="0"/>
              </a:spcBef>
              <a:buFontTx/>
              <a:buNone/>
            </a:pPr>
            <a:r>
              <a:rPr lang="en-US" altLang="en-US" sz="1600" b="1"/>
              <a:t>             COMETS</a:t>
            </a:r>
          </a:p>
          <a:p>
            <a:pPr eaLnBrk="1" hangingPunct="1">
              <a:spcBef>
                <a:spcPct val="0"/>
              </a:spcBef>
              <a:buFontTx/>
              <a:buNone/>
            </a:pPr>
            <a:endParaRPr lang="en-US" altLang="en-US" sz="1600" b="1"/>
          </a:p>
          <a:p>
            <a:pPr eaLnBrk="1" hangingPunct="1">
              <a:spcBef>
                <a:spcPct val="0"/>
              </a:spcBef>
              <a:buFontTx/>
              <a:buNone/>
            </a:pPr>
            <a:r>
              <a:rPr lang="en-US" altLang="en-US" sz="1600" b="1"/>
              <a:t>solid blue sqr: numbered</a:t>
            </a:r>
          </a:p>
          <a:p>
            <a:pPr eaLnBrk="1" hangingPunct="1">
              <a:spcBef>
                <a:spcPct val="0"/>
              </a:spcBef>
              <a:buFontTx/>
              <a:buNone/>
            </a:pPr>
            <a:endParaRPr lang="en-US" altLang="en-US" sz="1600" b="1"/>
          </a:p>
          <a:p>
            <a:pPr eaLnBrk="1" hangingPunct="1">
              <a:spcBef>
                <a:spcPct val="0"/>
              </a:spcBef>
              <a:buFontTx/>
              <a:buNone/>
            </a:pPr>
            <a:r>
              <a:rPr lang="en-US" altLang="en-US" sz="1600" b="1"/>
              <a:t>open blue sqr: others</a:t>
            </a:r>
          </a:p>
        </p:txBody>
      </p:sp>
      <p:sp>
        <p:nvSpPr>
          <p:cNvPr id="90116" name="Rectangle 4">
            <a:extLst>
              <a:ext uri="{FF2B5EF4-FFF2-40B4-BE49-F238E27FC236}">
                <a16:creationId xmlns:a16="http://schemas.microsoft.com/office/drawing/2014/main" id="{ED449786-5079-C905-0ED0-03FEBEE818C5}"/>
              </a:ext>
            </a:extLst>
          </p:cNvPr>
          <p:cNvSpPr txBox="1">
            <a:spLocks noChangeArrowheads="1"/>
          </p:cNvSpPr>
          <p:nvPr/>
        </p:nvSpPr>
        <p:spPr bwMode="auto">
          <a:xfrm>
            <a:off x="76200" y="76200"/>
            <a:ext cx="25908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r>
              <a:rPr lang="en-US" altLang="en-US">
                <a:solidFill>
                  <a:schemeClr val="tx2"/>
                </a:solidFill>
              </a:rPr>
              <a:t>Zoom-in</a:t>
            </a:r>
          </a:p>
          <a:p>
            <a:pPr algn="ctr" eaLnBrk="1" hangingPunct="1">
              <a:spcBef>
                <a:spcPct val="0"/>
              </a:spcBef>
              <a:buFontTx/>
              <a:buNone/>
            </a:pPr>
            <a:r>
              <a:rPr lang="en-US" altLang="en-US">
                <a:solidFill>
                  <a:schemeClr val="tx2"/>
                </a:solidFill>
              </a:rPr>
              <a:t>2015</a:t>
            </a:r>
            <a:endParaRPr lang="en-US" altLang="en-US" sz="4400">
              <a:solidFill>
                <a:schemeClr val="tx2"/>
              </a:solidFill>
            </a:endParaRPr>
          </a:p>
        </p:txBody>
      </p:sp>
      <p:pic>
        <p:nvPicPr>
          <p:cNvPr id="90117" name="Picture 1" descr="Inner2.gif">
            <a:extLst>
              <a:ext uri="{FF2B5EF4-FFF2-40B4-BE49-F238E27FC236}">
                <a16:creationId xmlns:a16="http://schemas.microsoft.com/office/drawing/2014/main" id="{59592B83-BCC4-CC8F-B41C-2D55294DFB6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57488" y="384175"/>
            <a:ext cx="6172200"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Footer Placeholder 2">
            <a:extLst>
              <a:ext uri="{FF2B5EF4-FFF2-40B4-BE49-F238E27FC236}">
                <a16:creationId xmlns:a16="http://schemas.microsoft.com/office/drawing/2014/main" id="{3FF638FF-1699-5799-C606-075CC3C76FD6}"/>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400"/>
              <a:t>Planetary Sciences</a:t>
            </a:r>
          </a:p>
        </p:txBody>
      </p:sp>
      <p:sp>
        <p:nvSpPr>
          <p:cNvPr id="94210" name="Slide Number Placeholder 3">
            <a:extLst>
              <a:ext uri="{FF2B5EF4-FFF2-40B4-BE49-F238E27FC236}">
                <a16:creationId xmlns:a16="http://schemas.microsoft.com/office/drawing/2014/main" id="{830BC9FA-886A-9625-A116-20BBF1B4C7F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fld id="{56C38C79-FD11-104F-B92E-4AAA04478BE3}" type="slidenum">
              <a:rPr lang="en-US" altLang="en-US" sz="1400" smtClean="0"/>
              <a:pPr>
                <a:spcBef>
                  <a:spcPct val="0"/>
                </a:spcBef>
                <a:buFontTx/>
                <a:buNone/>
              </a:pPr>
              <a:t>29</a:t>
            </a:fld>
            <a:endParaRPr lang="en-US" altLang="en-US" sz="1400"/>
          </a:p>
        </p:txBody>
      </p:sp>
      <p:sp>
        <p:nvSpPr>
          <p:cNvPr id="94211" name="Text Box 2">
            <a:extLst>
              <a:ext uri="{FF2B5EF4-FFF2-40B4-BE49-F238E27FC236}">
                <a16:creationId xmlns:a16="http://schemas.microsoft.com/office/drawing/2014/main" id="{38C9B7E8-F37F-6CFB-B948-61650140D670}"/>
              </a:ext>
            </a:extLst>
          </p:cNvPr>
          <p:cNvSpPr txBox="1">
            <a:spLocks noChangeArrowheads="1"/>
          </p:cNvSpPr>
          <p:nvPr/>
        </p:nvSpPr>
        <p:spPr bwMode="auto">
          <a:xfrm>
            <a:off x="76200" y="1371600"/>
            <a:ext cx="2727325" cy="400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r>
              <a:rPr lang="en-US" altLang="en-US" sz="1600" b="1"/>
              <a:t>         ASTEROIDS</a:t>
            </a:r>
          </a:p>
          <a:p>
            <a:pPr eaLnBrk="1" hangingPunct="1">
              <a:spcBef>
                <a:spcPct val="0"/>
              </a:spcBef>
              <a:buFontTx/>
              <a:buNone/>
            </a:pPr>
            <a:endParaRPr lang="en-US" altLang="en-US" sz="1600" b="1"/>
          </a:p>
          <a:p>
            <a:pPr eaLnBrk="1" hangingPunct="1">
              <a:spcBef>
                <a:spcPct val="0"/>
              </a:spcBef>
              <a:buFontTx/>
              <a:buNone/>
            </a:pPr>
            <a:r>
              <a:rPr lang="en-US" altLang="en-US" sz="1600" b="1"/>
              <a:t>green dots: </a:t>
            </a:r>
            <a:r>
              <a:rPr lang="ja-JP" altLang="en-US" sz="1600" b="1"/>
              <a:t>“</a:t>
            </a:r>
            <a:r>
              <a:rPr lang="en-US" altLang="ja-JP" sz="1600" b="1"/>
              <a:t>normal</a:t>
            </a:r>
            <a:r>
              <a:rPr lang="ja-JP" altLang="en-US" sz="1600" b="1"/>
              <a:t>”</a:t>
            </a:r>
            <a:r>
              <a:rPr lang="en-US" altLang="ja-JP" sz="1600" b="1"/>
              <a:t> m.p.</a:t>
            </a:r>
          </a:p>
          <a:p>
            <a:pPr eaLnBrk="1" hangingPunct="1">
              <a:spcBef>
                <a:spcPct val="0"/>
              </a:spcBef>
              <a:buFontTx/>
              <a:buNone/>
            </a:pPr>
            <a:endParaRPr lang="en-US" altLang="en-US" sz="1600" b="1"/>
          </a:p>
          <a:p>
            <a:pPr eaLnBrk="1" hangingPunct="1">
              <a:spcBef>
                <a:spcPct val="0"/>
              </a:spcBef>
              <a:buFontTx/>
              <a:buNone/>
            </a:pPr>
            <a:r>
              <a:rPr lang="en-US" altLang="en-US" sz="1600" b="1"/>
              <a:t>red dots: &lt; 1.3 AU periastron</a:t>
            </a:r>
          </a:p>
          <a:p>
            <a:pPr eaLnBrk="1" hangingPunct="1">
              <a:spcBef>
                <a:spcPct val="0"/>
              </a:spcBef>
              <a:buFontTx/>
              <a:buNone/>
            </a:pPr>
            <a:endParaRPr lang="en-US" altLang="en-US" sz="1600" b="1"/>
          </a:p>
          <a:p>
            <a:pPr eaLnBrk="1" hangingPunct="1">
              <a:spcBef>
                <a:spcPct val="0"/>
              </a:spcBef>
              <a:buFontTx/>
              <a:buNone/>
            </a:pPr>
            <a:r>
              <a:rPr lang="en-US" altLang="en-US" sz="1600" b="1"/>
              <a:t>filled:  &gt; 1 opposition obs.</a:t>
            </a:r>
          </a:p>
          <a:p>
            <a:pPr eaLnBrk="1" hangingPunct="1">
              <a:spcBef>
                <a:spcPct val="0"/>
              </a:spcBef>
              <a:buFontTx/>
              <a:buNone/>
            </a:pPr>
            <a:endParaRPr lang="en-US" altLang="en-US" sz="1600" b="1"/>
          </a:p>
          <a:p>
            <a:pPr eaLnBrk="1" hangingPunct="1">
              <a:spcBef>
                <a:spcPct val="0"/>
              </a:spcBef>
              <a:buFontTx/>
              <a:buNone/>
            </a:pPr>
            <a:r>
              <a:rPr lang="en-US" altLang="en-US" sz="1600" b="1"/>
              <a:t>blue dots: Jupiter Trojans</a:t>
            </a:r>
          </a:p>
          <a:p>
            <a:pPr eaLnBrk="1" hangingPunct="1">
              <a:spcBef>
                <a:spcPct val="0"/>
              </a:spcBef>
              <a:buFontTx/>
              <a:buNone/>
            </a:pPr>
            <a:endParaRPr lang="en-US" altLang="en-US" sz="1600" b="1"/>
          </a:p>
          <a:p>
            <a:pPr eaLnBrk="1" hangingPunct="1">
              <a:spcBef>
                <a:spcPct val="0"/>
              </a:spcBef>
              <a:buFontTx/>
              <a:buNone/>
            </a:pPr>
            <a:endParaRPr lang="en-US" altLang="en-US" sz="1600" b="1"/>
          </a:p>
          <a:p>
            <a:pPr eaLnBrk="1" hangingPunct="1">
              <a:spcBef>
                <a:spcPct val="0"/>
              </a:spcBef>
              <a:buFontTx/>
              <a:buNone/>
            </a:pPr>
            <a:r>
              <a:rPr lang="en-US" altLang="en-US" sz="1600" b="1"/>
              <a:t>             COMETS</a:t>
            </a:r>
          </a:p>
          <a:p>
            <a:pPr eaLnBrk="1" hangingPunct="1">
              <a:spcBef>
                <a:spcPct val="0"/>
              </a:spcBef>
              <a:buFontTx/>
              <a:buNone/>
            </a:pPr>
            <a:endParaRPr lang="en-US" altLang="en-US" sz="1600" b="1"/>
          </a:p>
          <a:p>
            <a:pPr eaLnBrk="1" hangingPunct="1">
              <a:spcBef>
                <a:spcPct val="0"/>
              </a:spcBef>
              <a:buFontTx/>
              <a:buNone/>
            </a:pPr>
            <a:r>
              <a:rPr lang="en-US" altLang="en-US" sz="1600" b="1"/>
              <a:t>solid blue sqr: numbered</a:t>
            </a:r>
          </a:p>
          <a:p>
            <a:pPr eaLnBrk="1" hangingPunct="1">
              <a:spcBef>
                <a:spcPct val="0"/>
              </a:spcBef>
              <a:buFontTx/>
              <a:buNone/>
            </a:pPr>
            <a:endParaRPr lang="en-US" altLang="en-US" sz="1600" b="1"/>
          </a:p>
          <a:p>
            <a:pPr eaLnBrk="1" hangingPunct="1">
              <a:spcBef>
                <a:spcPct val="0"/>
              </a:spcBef>
              <a:buFontTx/>
              <a:buNone/>
            </a:pPr>
            <a:r>
              <a:rPr lang="en-US" altLang="en-US" sz="1600" b="1"/>
              <a:t>open blue sqr: others</a:t>
            </a:r>
          </a:p>
        </p:txBody>
      </p:sp>
      <p:sp>
        <p:nvSpPr>
          <p:cNvPr id="94212" name="Rectangle 4">
            <a:extLst>
              <a:ext uri="{FF2B5EF4-FFF2-40B4-BE49-F238E27FC236}">
                <a16:creationId xmlns:a16="http://schemas.microsoft.com/office/drawing/2014/main" id="{BF428B3F-21D9-6E20-E4D7-64C86F0F573E}"/>
              </a:ext>
            </a:extLst>
          </p:cNvPr>
          <p:cNvSpPr txBox="1">
            <a:spLocks noChangeArrowheads="1"/>
          </p:cNvSpPr>
          <p:nvPr/>
        </p:nvSpPr>
        <p:spPr bwMode="auto">
          <a:xfrm>
            <a:off x="76200" y="76200"/>
            <a:ext cx="25908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r>
              <a:rPr lang="en-US" altLang="en-US">
                <a:solidFill>
                  <a:schemeClr val="tx2"/>
                </a:solidFill>
              </a:rPr>
              <a:t>Zoom-in</a:t>
            </a:r>
          </a:p>
          <a:p>
            <a:pPr algn="ctr" eaLnBrk="1" hangingPunct="1">
              <a:spcBef>
                <a:spcPct val="0"/>
              </a:spcBef>
              <a:buFontTx/>
              <a:buNone/>
            </a:pPr>
            <a:r>
              <a:rPr lang="en-US" altLang="en-US">
                <a:solidFill>
                  <a:schemeClr val="tx2"/>
                </a:solidFill>
              </a:rPr>
              <a:t>2019</a:t>
            </a:r>
            <a:endParaRPr lang="en-US" altLang="en-US" sz="4400">
              <a:solidFill>
                <a:schemeClr val="tx2"/>
              </a:solidFill>
            </a:endParaRPr>
          </a:p>
        </p:txBody>
      </p:sp>
      <p:pic>
        <p:nvPicPr>
          <p:cNvPr id="94213" name="Picture 2" descr="A picture containing sunflower, star, flower&#10;&#10;Description automatically generated">
            <a:extLst>
              <a:ext uri="{FF2B5EF4-FFF2-40B4-BE49-F238E27FC236}">
                <a16:creationId xmlns:a16="http://schemas.microsoft.com/office/drawing/2014/main" id="{57B935D9-5BB7-EBD8-728B-A49075AA5B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3200" y="381000"/>
            <a:ext cx="6172200"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1026">
            <a:extLst>
              <a:ext uri="{FF2B5EF4-FFF2-40B4-BE49-F238E27FC236}">
                <a16:creationId xmlns:a16="http://schemas.microsoft.com/office/drawing/2014/main" id="{516BC384-855A-BDB4-B4FD-346FFA7F8927}"/>
              </a:ext>
            </a:extLst>
          </p:cNvPr>
          <p:cNvSpPr>
            <a:spLocks noGrp="1" noChangeArrowheads="1"/>
          </p:cNvSpPr>
          <p:nvPr>
            <p:ph type="title"/>
          </p:nvPr>
        </p:nvSpPr>
        <p:spPr>
          <a:xfrm>
            <a:off x="685800" y="76200"/>
            <a:ext cx="7772400" cy="838200"/>
          </a:xfrm>
        </p:spPr>
        <p:txBody>
          <a:bodyPr/>
          <a:lstStyle/>
          <a:p>
            <a:pPr eaLnBrk="1" hangingPunct="1"/>
            <a:r>
              <a:rPr lang="en-US" altLang="en-US" b="1" dirty="0">
                <a:ea typeface="ＭＳ Ｐゴシック" panose="020B0600070205080204" pitchFamily="34" charset="-128"/>
              </a:rPr>
              <a:t>Spaceship Name!</a:t>
            </a:r>
          </a:p>
        </p:txBody>
      </p:sp>
      <p:sp>
        <p:nvSpPr>
          <p:cNvPr id="88067" name="Rectangle 1027">
            <a:extLst>
              <a:ext uri="{FF2B5EF4-FFF2-40B4-BE49-F238E27FC236}">
                <a16:creationId xmlns:a16="http://schemas.microsoft.com/office/drawing/2014/main" id="{D882809D-632A-AE5E-2893-5E78E2661785}"/>
              </a:ext>
            </a:extLst>
          </p:cNvPr>
          <p:cNvSpPr>
            <a:spLocks noChangeArrowheads="1"/>
          </p:cNvSpPr>
          <p:nvPr/>
        </p:nvSpPr>
        <p:spPr bwMode="auto">
          <a:xfrm>
            <a:off x="381000" y="914400"/>
            <a:ext cx="83820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lnSpc>
                <a:spcPct val="90000"/>
              </a:lnSpc>
              <a:buFontTx/>
              <a:buNone/>
            </a:pPr>
            <a:endParaRPr lang="en-US" altLang="en-US" sz="2000" dirty="0">
              <a:solidFill>
                <a:srgbClr val="3333CC"/>
              </a:solidFill>
            </a:endParaRPr>
          </a:p>
          <a:p>
            <a:pPr algn="ctr" eaLnBrk="1" hangingPunct="1">
              <a:lnSpc>
                <a:spcPct val="90000"/>
              </a:lnSpc>
              <a:buFontTx/>
              <a:buNone/>
            </a:pPr>
            <a:endParaRPr lang="en-US" altLang="en-US" sz="2000" dirty="0">
              <a:solidFill>
                <a:srgbClr val="3333CC"/>
              </a:solidFill>
            </a:endParaRPr>
          </a:p>
          <a:p>
            <a:pPr algn="ctr" eaLnBrk="1" hangingPunct="1">
              <a:lnSpc>
                <a:spcPct val="90000"/>
              </a:lnSpc>
              <a:buFontTx/>
              <a:buNone/>
            </a:pPr>
            <a:r>
              <a:rPr lang="en-US" altLang="en-US" sz="2800" b="1" dirty="0">
                <a:solidFill>
                  <a:srgbClr val="FF0000"/>
                </a:solidFill>
              </a:rPr>
              <a:t>TUESDAY, 08 SEP</a:t>
            </a:r>
          </a:p>
          <a:p>
            <a:pPr algn="ctr" eaLnBrk="1" hangingPunct="1">
              <a:lnSpc>
                <a:spcPct val="90000"/>
              </a:lnSpc>
              <a:buFontTx/>
              <a:buNone/>
            </a:pPr>
            <a:endParaRPr lang="en-US" altLang="en-US" sz="2800" b="1" dirty="0">
              <a:solidFill>
                <a:srgbClr val="FF0000"/>
              </a:solidFill>
            </a:endParaRPr>
          </a:p>
          <a:p>
            <a:pPr algn="ctr" eaLnBrk="1" hangingPunct="1">
              <a:lnSpc>
                <a:spcPct val="90000"/>
              </a:lnSpc>
              <a:buFontTx/>
              <a:buNone/>
            </a:pPr>
            <a:r>
              <a:rPr lang="en-US" altLang="en-US" sz="2800" dirty="0">
                <a:solidFill>
                  <a:srgbClr val="00B050"/>
                </a:solidFill>
              </a:rPr>
              <a:t> 5 SSE! points</a:t>
            </a:r>
            <a:endParaRPr lang="en-US" altLang="en-US" sz="2800" b="1" dirty="0">
              <a:solidFill>
                <a:srgbClr val="FF0000"/>
              </a:solidFill>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8067">
                                            <p:txEl>
                                              <p:pRg st="2" end="2"/>
                                            </p:txEl>
                                          </p:spTgt>
                                        </p:tgtEl>
                                        <p:attrNameLst>
                                          <p:attrName>style.visibility</p:attrName>
                                        </p:attrNameLst>
                                      </p:cBhvr>
                                      <p:to>
                                        <p:strVal val="visible"/>
                                      </p:to>
                                    </p:set>
                                    <p:animEffect transition="in" filter="fade">
                                      <p:cBhvr>
                                        <p:cTn id="7" dur="2000"/>
                                        <p:tgtEl>
                                          <p:spTgt spid="88067">
                                            <p:txEl>
                                              <p:pRg st="2" end="2"/>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8067">
                                            <p:txEl>
                                              <p:pRg st="4" end="4"/>
                                            </p:txEl>
                                          </p:spTgt>
                                        </p:tgtEl>
                                        <p:attrNameLst>
                                          <p:attrName>style.visibility</p:attrName>
                                        </p:attrNameLst>
                                      </p:cBhvr>
                                      <p:to>
                                        <p:strVal val="visible"/>
                                      </p:to>
                                    </p:set>
                                    <p:animEffect transition="in" filter="fade">
                                      <p:cBhvr>
                                        <p:cTn id="10" dur="2000"/>
                                        <p:tgtEl>
                                          <p:spTgt spid="8806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7"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Footer Placeholder 2">
            <a:extLst>
              <a:ext uri="{FF2B5EF4-FFF2-40B4-BE49-F238E27FC236}">
                <a16:creationId xmlns:a16="http://schemas.microsoft.com/office/drawing/2014/main" id="{BA362D39-C560-E6DD-5F00-EA124CAE6057}"/>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400"/>
              <a:t>Planetary Sciences</a:t>
            </a:r>
          </a:p>
        </p:txBody>
      </p:sp>
      <p:sp>
        <p:nvSpPr>
          <p:cNvPr id="96258" name="Slide Number Placeholder 3">
            <a:extLst>
              <a:ext uri="{FF2B5EF4-FFF2-40B4-BE49-F238E27FC236}">
                <a16:creationId xmlns:a16="http://schemas.microsoft.com/office/drawing/2014/main" id="{D3647D3A-3F96-B1C9-C8E1-E8B26240405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fld id="{E8DCDFDC-91C8-1845-AE54-B0CA55821AA5}" type="slidenum">
              <a:rPr lang="en-US" altLang="en-US" sz="1400" smtClean="0"/>
              <a:pPr>
                <a:spcBef>
                  <a:spcPct val="0"/>
                </a:spcBef>
                <a:buFontTx/>
                <a:buNone/>
              </a:pPr>
              <a:t>30</a:t>
            </a:fld>
            <a:endParaRPr lang="en-US" altLang="en-US" sz="1400"/>
          </a:p>
        </p:txBody>
      </p:sp>
      <p:pic>
        <p:nvPicPr>
          <p:cNvPr id="96259" name="Picture 2" descr="mpc">
            <a:extLst>
              <a:ext uri="{FF2B5EF4-FFF2-40B4-BE49-F238E27FC236}">
                <a16:creationId xmlns:a16="http://schemas.microsoft.com/office/drawing/2014/main" id="{159806D0-3D2F-5F89-BF26-E32FBA7C9A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3200" y="376238"/>
            <a:ext cx="6176963" cy="6176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739" name="Text Box 3">
            <a:extLst>
              <a:ext uri="{FF2B5EF4-FFF2-40B4-BE49-F238E27FC236}">
                <a16:creationId xmlns:a16="http://schemas.microsoft.com/office/drawing/2014/main" id="{E023FA2F-F6DD-A048-13C2-BECBFCD9FDCA}"/>
              </a:ext>
            </a:extLst>
          </p:cNvPr>
          <p:cNvSpPr txBox="1">
            <a:spLocks noChangeArrowheads="1"/>
          </p:cNvSpPr>
          <p:nvPr/>
        </p:nvSpPr>
        <p:spPr bwMode="auto">
          <a:xfrm>
            <a:off x="152400" y="1282700"/>
            <a:ext cx="2378664"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r>
              <a:rPr lang="en-US" altLang="en-US" sz="1600" b="1" dirty="0"/>
              <a:t>                TNOs</a:t>
            </a:r>
          </a:p>
          <a:p>
            <a:pPr eaLnBrk="1" hangingPunct="1">
              <a:spcBef>
                <a:spcPct val="0"/>
              </a:spcBef>
              <a:buFontTx/>
              <a:buNone/>
            </a:pPr>
            <a:endParaRPr lang="en-US" altLang="en-US" sz="1600" b="1" dirty="0"/>
          </a:p>
          <a:p>
            <a:pPr eaLnBrk="1" hangingPunct="1">
              <a:spcBef>
                <a:spcPct val="0"/>
              </a:spcBef>
              <a:buFontTx/>
              <a:buNone/>
            </a:pPr>
            <a:r>
              <a:rPr lang="en-US" altLang="en-US" sz="1600" b="1" dirty="0"/>
              <a:t>red: classical KBOs</a:t>
            </a:r>
          </a:p>
          <a:p>
            <a:pPr eaLnBrk="1" hangingPunct="1">
              <a:spcBef>
                <a:spcPct val="0"/>
              </a:spcBef>
              <a:buFontTx/>
              <a:buNone/>
            </a:pPr>
            <a:endParaRPr lang="en-US" altLang="en-US" sz="1600" b="1" dirty="0"/>
          </a:p>
          <a:p>
            <a:pPr eaLnBrk="1" hangingPunct="1">
              <a:spcBef>
                <a:spcPct val="0"/>
              </a:spcBef>
              <a:buFontTx/>
              <a:buNone/>
            </a:pPr>
            <a:r>
              <a:rPr lang="en-US" altLang="en-US" sz="1600" b="1" dirty="0"/>
              <a:t>white: </a:t>
            </a:r>
            <a:r>
              <a:rPr lang="en-US" altLang="en-US" sz="1600" b="1" dirty="0" err="1"/>
              <a:t>Plutinos</a:t>
            </a:r>
            <a:endParaRPr lang="en-US" altLang="en-US" sz="1600" b="1" dirty="0"/>
          </a:p>
          <a:p>
            <a:pPr eaLnBrk="1" hangingPunct="1">
              <a:spcBef>
                <a:spcPct val="0"/>
              </a:spcBef>
              <a:buFontTx/>
              <a:buNone/>
            </a:pPr>
            <a:endParaRPr lang="en-US" altLang="en-US" sz="1600" b="1" dirty="0"/>
          </a:p>
          <a:p>
            <a:pPr eaLnBrk="1" hangingPunct="1">
              <a:spcBef>
                <a:spcPct val="0"/>
              </a:spcBef>
              <a:buFontTx/>
              <a:buNone/>
            </a:pPr>
            <a:r>
              <a:rPr lang="en-US" altLang="en-US" sz="1600" b="1" dirty="0"/>
              <a:t>magenta: scattered disk</a:t>
            </a:r>
          </a:p>
          <a:p>
            <a:pPr eaLnBrk="1" hangingPunct="1">
              <a:spcBef>
                <a:spcPct val="0"/>
              </a:spcBef>
              <a:buFontTx/>
              <a:buNone/>
            </a:pPr>
            <a:endParaRPr lang="en-US" altLang="en-US" sz="1600" b="1" dirty="0"/>
          </a:p>
          <a:p>
            <a:pPr eaLnBrk="1" hangingPunct="1">
              <a:spcBef>
                <a:spcPct val="0"/>
              </a:spcBef>
              <a:buFontTx/>
              <a:buNone/>
            </a:pPr>
            <a:r>
              <a:rPr lang="en-US" altLang="en-US" sz="1600" b="1" dirty="0"/>
              <a:t>             OTHERS</a:t>
            </a:r>
          </a:p>
          <a:p>
            <a:pPr eaLnBrk="1" hangingPunct="1">
              <a:spcBef>
                <a:spcPct val="0"/>
              </a:spcBef>
              <a:buFontTx/>
              <a:buNone/>
            </a:pPr>
            <a:endParaRPr lang="en-US" altLang="en-US" sz="1600" b="1" dirty="0"/>
          </a:p>
          <a:p>
            <a:pPr eaLnBrk="1" hangingPunct="1">
              <a:spcBef>
                <a:spcPct val="0"/>
              </a:spcBef>
              <a:buFontTx/>
              <a:buNone/>
            </a:pPr>
            <a:r>
              <a:rPr lang="en-US" altLang="en-US" sz="1600" b="1" dirty="0"/>
              <a:t>orange tri: Centaurs</a:t>
            </a:r>
          </a:p>
          <a:p>
            <a:pPr eaLnBrk="1" hangingPunct="1">
              <a:spcBef>
                <a:spcPct val="0"/>
              </a:spcBef>
              <a:buFontTx/>
              <a:buNone/>
            </a:pPr>
            <a:endParaRPr lang="en-US" altLang="en-US" sz="1600" b="1" dirty="0"/>
          </a:p>
          <a:p>
            <a:pPr eaLnBrk="1" hangingPunct="1">
              <a:spcBef>
                <a:spcPct val="0"/>
              </a:spcBef>
              <a:buFontTx/>
              <a:buNone/>
            </a:pPr>
            <a:r>
              <a:rPr lang="en-US" altLang="en-US" sz="1600" b="1" dirty="0"/>
              <a:t>cyan tri: “</a:t>
            </a:r>
            <a:r>
              <a:rPr lang="en-US" altLang="ja-JP" sz="1600" b="1" dirty="0"/>
              <a:t>unusual”</a:t>
            </a:r>
          </a:p>
          <a:p>
            <a:pPr eaLnBrk="1" hangingPunct="1">
              <a:spcBef>
                <a:spcPct val="0"/>
              </a:spcBef>
              <a:buFontTx/>
              <a:buNone/>
            </a:pPr>
            <a:endParaRPr lang="en-US" altLang="en-US" sz="1600" b="1" dirty="0"/>
          </a:p>
          <a:p>
            <a:pPr eaLnBrk="1" hangingPunct="1">
              <a:spcBef>
                <a:spcPct val="0"/>
              </a:spcBef>
              <a:buFontTx/>
              <a:buNone/>
            </a:pPr>
            <a:endParaRPr lang="en-US" altLang="en-US" sz="1600" b="1" dirty="0"/>
          </a:p>
          <a:p>
            <a:pPr eaLnBrk="1" hangingPunct="1">
              <a:spcBef>
                <a:spcPct val="0"/>
              </a:spcBef>
              <a:buFontTx/>
              <a:buNone/>
            </a:pPr>
            <a:r>
              <a:rPr lang="en-US" altLang="en-US" sz="1600" b="1" dirty="0"/>
              <a:t>             COMETS</a:t>
            </a:r>
          </a:p>
          <a:p>
            <a:pPr eaLnBrk="1" hangingPunct="1">
              <a:spcBef>
                <a:spcPct val="0"/>
              </a:spcBef>
              <a:buFontTx/>
              <a:buNone/>
            </a:pPr>
            <a:endParaRPr lang="en-US" altLang="en-US" sz="1600" b="1" dirty="0"/>
          </a:p>
          <a:p>
            <a:pPr eaLnBrk="1" hangingPunct="1">
              <a:spcBef>
                <a:spcPct val="0"/>
              </a:spcBef>
              <a:buFontTx/>
              <a:buNone/>
            </a:pPr>
            <a:r>
              <a:rPr lang="en-US" altLang="en-US" sz="1600" b="1" dirty="0"/>
              <a:t>solid blue </a:t>
            </a:r>
            <a:r>
              <a:rPr lang="en-US" altLang="en-US" sz="1600" b="1" dirty="0" err="1"/>
              <a:t>sqr</a:t>
            </a:r>
            <a:r>
              <a:rPr lang="en-US" altLang="en-US" sz="1600" b="1" dirty="0"/>
              <a:t>: numbered</a:t>
            </a:r>
          </a:p>
          <a:p>
            <a:pPr eaLnBrk="1" hangingPunct="1">
              <a:spcBef>
                <a:spcPct val="0"/>
              </a:spcBef>
              <a:buFontTx/>
              <a:buNone/>
            </a:pPr>
            <a:endParaRPr lang="en-US" altLang="en-US" sz="1600" b="1" dirty="0"/>
          </a:p>
          <a:p>
            <a:pPr eaLnBrk="1" hangingPunct="1">
              <a:spcBef>
                <a:spcPct val="0"/>
              </a:spcBef>
              <a:buFontTx/>
              <a:buNone/>
            </a:pPr>
            <a:r>
              <a:rPr lang="en-US" altLang="en-US" sz="1600" b="1" dirty="0"/>
              <a:t>open blue </a:t>
            </a:r>
            <a:r>
              <a:rPr lang="en-US" altLang="en-US" sz="1600" b="1" dirty="0" err="1"/>
              <a:t>sqr</a:t>
            </a:r>
            <a:r>
              <a:rPr lang="en-US" altLang="en-US" sz="1600" b="1" dirty="0"/>
              <a:t>: others</a:t>
            </a:r>
          </a:p>
        </p:txBody>
      </p:sp>
      <p:sp>
        <p:nvSpPr>
          <p:cNvPr id="96261" name="Rectangle 4">
            <a:extLst>
              <a:ext uri="{FF2B5EF4-FFF2-40B4-BE49-F238E27FC236}">
                <a16:creationId xmlns:a16="http://schemas.microsoft.com/office/drawing/2014/main" id="{8D876888-5B43-77A9-17BC-07BBE71ACBBA}"/>
              </a:ext>
            </a:extLst>
          </p:cNvPr>
          <p:cNvSpPr>
            <a:spLocks noGrp="1" noChangeArrowheads="1"/>
          </p:cNvSpPr>
          <p:nvPr>
            <p:ph type="title" idx="4294967295"/>
          </p:nvPr>
        </p:nvSpPr>
        <p:spPr>
          <a:xfrm>
            <a:off x="76200" y="76200"/>
            <a:ext cx="2590800" cy="914400"/>
          </a:xfrm>
        </p:spPr>
        <p:txBody>
          <a:bodyPr/>
          <a:lstStyle/>
          <a:p>
            <a:pPr eaLnBrk="1" hangingPunct="1"/>
            <a:r>
              <a:rPr lang="en-US" altLang="en-US" sz="3200">
                <a:ea typeface="ＭＳ Ｐゴシック" panose="020B0600070205080204" pitchFamily="34" charset="-128"/>
              </a:rPr>
              <a:t>Outer S.S. 2003</a:t>
            </a:r>
            <a:endParaRPr lang="en-US" altLang="en-US">
              <a:ea typeface="ＭＳ Ｐゴシック" panose="020B0600070205080204" pitchFamily="34" charset="-128"/>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6739">
                                            <p:txEl>
                                              <p:pRg st="0" end="0"/>
                                            </p:txEl>
                                          </p:spTgt>
                                        </p:tgtEl>
                                        <p:attrNameLst>
                                          <p:attrName>style.visibility</p:attrName>
                                        </p:attrNameLst>
                                      </p:cBhvr>
                                      <p:to>
                                        <p:strVal val="visible"/>
                                      </p:to>
                                    </p:set>
                                    <p:animEffect transition="in" filter="fade">
                                      <p:cBhvr>
                                        <p:cTn id="7" dur="2000"/>
                                        <p:tgtEl>
                                          <p:spTgt spid="11673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6739">
                                            <p:txEl>
                                              <p:pRg st="2" end="2"/>
                                            </p:txEl>
                                          </p:spTgt>
                                        </p:tgtEl>
                                        <p:attrNameLst>
                                          <p:attrName>style.visibility</p:attrName>
                                        </p:attrNameLst>
                                      </p:cBhvr>
                                      <p:to>
                                        <p:strVal val="visible"/>
                                      </p:to>
                                    </p:set>
                                    <p:animEffect transition="in" filter="fade">
                                      <p:cBhvr>
                                        <p:cTn id="12" dur="2000"/>
                                        <p:tgtEl>
                                          <p:spTgt spid="116739">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6739">
                                            <p:txEl>
                                              <p:pRg st="4" end="4"/>
                                            </p:txEl>
                                          </p:spTgt>
                                        </p:tgtEl>
                                        <p:attrNameLst>
                                          <p:attrName>style.visibility</p:attrName>
                                        </p:attrNameLst>
                                      </p:cBhvr>
                                      <p:to>
                                        <p:strVal val="visible"/>
                                      </p:to>
                                    </p:set>
                                    <p:animEffect transition="in" filter="fade">
                                      <p:cBhvr>
                                        <p:cTn id="17" dur="2000"/>
                                        <p:tgtEl>
                                          <p:spTgt spid="116739">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6739">
                                            <p:txEl>
                                              <p:pRg st="6" end="6"/>
                                            </p:txEl>
                                          </p:spTgt>
                                        </p:tgtEl>
                                        <p:attrNameLst>
                                          <p:attrName>style.visibility</p:attrName>
                                        </p:attrNameLst>
                                      </p:cBhvr>
                                      <p:to>
                                        <p:strVal val="visible"/>
                                      </p:to>
                                    </p:set>
                                    <p:animEffect transition="in" filter="fade">
                                      <p:cBhvr>
                                        <p:cTn id="22" dur="2000"/>
                                        <p:tgtEl>
                                          <p:spTgt spid="116739">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6739">
                                            <p:txEl>
                                              <p:pRg st="8" end="8"/>
                                            </p:txEl>
                                          </p:spTgt>
                                        </p:tgtEl>
                                        <p:attrNameLst>
                                          <p:attrName>style.visibility</p:attrName>
                                        </p:attrNameLst>
                                      </p:cBhvr>
                                      <p:to>
                                        <p:strVal val="visible"/>
                                      </p:to>
                                    </p:set>
                                    <p:animEffect transition="in" filter="fade">
                                      <p:cBhvr>
                                        <p:cTn id="27" dur="2000"/>
                                        <p:tgtEl>
                                          <p:spTgt spid="116739">
                                            <p:txEl>
                                              <p:pRg st="8" end="8"/>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6739">
                                            <p:txEl>
                                              <p:pRg st="10" end="10"/>
                                            </p:txEl>
                                          </p:spTgt>
                                        </p:tgtEl>
                                        <p:attrNameLst>
                                          <p:attrName>style.visibility</p:attrName>
                                        </p:attrNameLst>
                                      </p:cBhvr>
                                      <p:to>
                                        <p:strVal val="visible"/>
                                      </p:to>
                                    </p:set>
                                    <p:animEffect transition="in" filter="fade">
                                      <p:cBhvr>
                                        <p:cTn id="32" dur="2000"/>
                                        <p:tgtEl>
                                          <p:spTgt spid="116739">
                                            <p:txEl>
                                              <p:pRg st="10" end="10"/>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6739">
                                            <p:txEl>
                                              <p:pRg st="12" end="12"/>
                                            </p:txEl>
                                          </p:spTgt>
                                        </p:tgtEl>
                                        <p:attrNameLst>
                                          <p:attrName>style.visibility</p:attrName>
                                        </p:attrNameLst>
                                      </p:cBhvr>
                                      <p:to>
                                        <p:strVal val="visible"/>
                                      </p:to>
                                    </p:set>
                                    <p:animEffect transition="in" filter="fade">
                                      <p:cBhvr>
                                        <p:cTn id="37" dur="2000"/>
                                        <p:tgtEl>
                                          <p:spTgt spid="116739">
                                            <p:txEl>
                                              <p:pRg st="12" end="12"/>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16739">
                                            <p:txEl>
                                              <p:pRg st="15" end="15"/>
                                            </p:txEl>
                                          </p:spTgt>
                                        </p:tgtEl>
                                        <p:attrNameLst>
                                          <p:attrName>style.visibility</p:attrName>
                                        </p:attrNameLst>
                                      </p:cBhvr>
                                      <p:to>
                                        <p:strVal val="visible"/>
                                      </p:to>
                                    </p:set>
                                    <p:animEffect transition="in" filter="fade">
                                      <p:cBhvr>
                                        <p:cTn id="42" dur="2000"/>
                                        <p:tgtEl>
                                          <p:spTgt spid="116739">
                                            <p:txEl>
                                              <p:pRg st="15" end="15"/>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6739">
                                            <p:txEl>
                                              <p:pRg st="17" end="17"/>
                                            </p:txEl>
                                          </p:spTgt>
                                        </p:tgtEl>
                                        <p:attrNameLst>
                                          <p:attrName>style.visibility</p:attrName>
                                        </p:attrNameLst>
                                      </p:cBhvr>
                                      <p:to>
                                        <p:strVal val="visible"/>
                                      </p:to>
                                    </p:set>
                                    <p:animEffect transition="in" filter="fade">
                                      <p:cBhvr>
                                        <p:cTn id="45" dur="2000"/>
                                        <p:tgtEl>
                                          <p:spTgt spid="116739">
                                            <p:txEl>
                                              <p:pRg st="17" end="17"/>
                                            </p:txEl>
                                          </p:spTgt>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16739">
                                            <p:txEl>
                                              <p:pRg st="19" end="19"/>
                                            </p:txEl>
                                          </p:spTgt>
                                        </p:tgtEl>
                                        <p:attrNameLst>
                                          <p:attrName>style.visibility</p:attrName>
                                        </p:attrNameLst>
                                      </p:cBhvr>
                                      <p:to>
                                        <p:strVal val="visible"/>
                                      </p:to>
                                    </p:set>
                                    <p:animEffect transition="in" filter="fade">
                                      <p:cBhvr>
                                        <p:cTn id="48" dur="2000"/>
                                        <p:tgtEl>
                                          <p:spTgt spid="116739">
                                            <p:txEl>
                                              <p:pRg st="19" end="1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739" grpId="0" uiExpand="1" build="allAtOnce"/>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Footer Placeholder 2">
            <a:extLst>
              <a:ext uri="{FF2B5EF4-FFF2-40B4-BE49-F238E27FC236}">
                <a16:creationId xmlns:a16="http://schemas.microsoft.com/office/drawing/2014/main" id="{6B4C5A5F-F47E-9E68-7F36-B6BD966C0C69}"/>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400"/>
              <a:t>Planetary Sciences</a:t>
            </a:r>
          </a:p>
        </p:txBody>
      </p:sp>
      <p:sp>
        <p:nvSpPr>
          <p:cNvPr id="98306" name="Slide Number Placeholder 3">
            <a:extLst>
              <a:ext uri="{FF2B5EF4-FFF2-40B4-BE49-F238E27FC236}">
                <a16:creationId xmlns:a16="http://schemas.microsoft.com/office/drawing/2014/main" id="{4805AAF2-6224-3541-C36E-7228BBA8DD4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fld id="{9E92D796-26EE-DA43-844A-6DFB2E8DC9C2}" type="slidenum">
              <a:rPr lang="en-US" altLang="en-US" sz="1400" smtClean="0"/>
              <a:pPr>
                <a:spcBef>
                  <a:spcPct val="0"/>
                </a:spcBef>
                <a:buFontTx/>
                <a:buNone/>
              </a:pPr>
              <a:t>31</a:t>
            </a:fld>
            <a:endParaRPr lang="en-US" altLang="en-US" sz="1400"/>
          </a:p>
        </p:txBody>
      </p:sp>
      <p:sp>
        <p:nvSpPr>
          <p:cNvPr id="98307" name="Rectangle 4">
            <a:extLst>
              <a:ext uri="{FF2B5EF4-FFF2-40B4-BE49-F238E27FC236}">
                <a16:creationId xmlns:a16="http://schemas.microsoft.com/office/drawing/2014/main" id="{663C47AA-96A8-F8E1-2EF8-B4DD18404488}"/>
              </a:ext>
            </a:extLst>
          </p:cNvPr>
          <p:cNvSpPr>
            <a:spLocks noGrp="1" noChangeArrowheads="1"/>
          </p:cNvSpPr>
          <p:nvPr>
            <p:ph type="title" idx="4294967295"/>
          </p:nvPr>
        </p:nvSpPr>
        <p:spPr>
          <a:xfrm>
            <a:off x="76200" y="76200"/>
            <a:ext cx="2590800" cy="914400"/>
          </a:xfrm>
        </p:spPr>
        <p:txBody>
          <a:bodyPr/>
          <a:lstStyle/>
          <a:p>
            <a:pPr eaLnBrk="1" hangingPunct="1"/>
            <a:r>
              <a:rPr lang="en-US" altLang="en-US" sz="3200">
                <a:ea typeface="ＭＳ Ｐゴシック" panose="020B0600070205080204" pitchFamily="34" charset="-128"/>
              </a:rPr>
              <a:t>Outer S.S. 2009</a:t>
            </a:r>
            <a:endParaRPr lang="en-US" altLang="en-US">
              <a:ea typeface="ＭＳ Ｐゴシック" panose="020B0600070205080204" pitchFamily="34" charset="-128"/>
            </a:endParaRPr>
          </a:p>
        </p:txBody>
      </p:sp>
      <p:pic>
        <p:nvPicPr>
          <p:cNvPr id="98308" name="Picture 5" descr="Outer">
            <a:extLst>
              <a:ext uri="{FF2B5EF4-FFF2-40B4-BE49-F238E27FC236}">
                <a16:creationId xmlns:a16="http://schemas.microsoft.com/office/drawing/2014/main" id="{6E269CE9-045F-CCAB-480A-9CD92204FE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3200" y="381000"/>
            <a:ext cx="6172200"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Box 3">
            <a:extLst>
              <a:ext uri="{FF2B5EF4-FFF2-40B4-BE49-F238E27FC236}">
                <a16:creationId xmlns:a16="http://schemas.microsoft.com/office/drawing/2014/main" id="{0E574D31-E349-94D7-3C6C-20474151DE4E}"/>
              </a:ext>
            </a:extLst>
          </p:cNvPr>
          <p:cNvSpPr txBox="1">
            <a:spLocks noChangeArrowheads="1"/>
          </p:cNvSpPr>
          <p:nvPr/>
        </p:nvSpPr>
        <p:spPr bwMode="auto">
          <a:xfrm>
            <a:off x="152400" y="1282700"/>
            <a:ext cx="2378664"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r>
              <a:rPr lang="en-US" altLang="en-US" sz="1600" b="1" dirty="0"/>
              <a:t>                TNOs</a:t>
            </a:r>
          </a:p>
          <a:p>
            <a:pPr eaLnBrk="1" hangingPunct="1">
              <a:spcBef>
                <a:spcPct val="0"/>
              </a:spcBef>
              <a:buFontTx/>
              <a:buNone/>
            </a:pPr>
            <a:endParaRPr lang="en-US" altLang="en-US" sz="1600" b="1" dirty="0"/>
          </a:p>
          <a:p>
            <a:pPr eaLnBrk="1" hangingPunct="1">
              <a:spcBef>
                <a:spcPct val="0"/>
              </a:spcBef>
              <a:buFontTx/>
              <a:buNone/>
            </a:pPr>
            <a:r>
              <a:rPr lang="en-US" altLang="en-US" sz="1600" b="1" dirty="0"/>
              <a:t>red: classical KBOs</a:t>
            </a:r>
          </a:p>
          <a:p>
            <a:pPr eaLnBrk="1" hangingPunct="1">
              <a:spcBef>
                <a:spcPct val="0"/>
              </a:spcBef>
              <a:buFontTx/>
              <a:buNone/>
            </a:pPr>
            <a:endParaRPr lang="en-US" altLang="en-US" sz="1600" b="1" dirty="0"/>
          </a:p>
          <a:p>
            <a:pPr eaLnBrk="1" hangingPunct="1">
              <a:spcBef>
                <a:spcPct val="0"/>
              </a:spcBef>
              <a:buFontTx/>
              <a:buNone/>
            </a:pPr>
            <a:r>
              <a:rPr lang="en-US" altLang="en-US" sz="1600" b="1" dirty="0"/>
              <a:t>white: </a:t>
            </a:r>
            <a:r>
              <a:rPr lang="en-US" altLang="en-US" sz="1600" b="1" dirty="0" err="1"/>
              <a:t>Plutinos</a:t>
            </a:r>
            <a:endParaRPr lang="en-US" altLang="en-US" sz="1600" b="1" dirty="0"/>
          </a:p>
          <a:p>
            <a:pPr eaLnBrk="1" hangingPunct="1">
              <a:spcBef>
                <a:spcPct val="0"/>
              </a:spcBef>
              <a:buFontTx/>
              <a:buNone/>
            </a:pPr>
            <a:endParaRPr lang="en-US" altLang="en-US" sz="1600" b="1" dirty="0"/>
          </a:p>
          <a:p>
            <a:pPr eaLnBrk="1" hangingPunct="1">
              <a:spcBef>
                <a:spcPct val="0"/>
              </a:spcBef>
              <a:buFontTx/>
              <a:buNone/>
            </a:pPr>
            <a:r>
              <a:rPr lang="en-US" altLang="en-US" sz="1600" b="1" dirty="0"/>
              <a:t>magenta: scattered disk</a:t>
            </a:r>
          </a:p>
          <a:p>
            <a:pPr eaLnBrk="1" hangingPunct="1">
              <a:spcBef>
                <a:spcPct val="0"/>
              </a:spcBef>
              <a:buFontTx/>
              <a:buNone/>
            </a:pPr>
            <a:endParaRPr lang="en-US" altLang="en-US" sz="1600" b="1" dirty="0"/>
          </a:p>
          <a:p>
            <a:pPr eaLnBrk="1" hangingPunct="1">
              <a:spcBef>
                <a:spcPct val="0"/>
              </a:spcBef>
              <a:buFontTx/>
              <a:buNone/>
            </a:pPr>
            <a:r>
              <a:rPr lang="en-US" altLang="en-US" sz="1600" b="1" dirty="0"/>
              <a:t>             OTHERS</a:t>
            </a:r>
          </a:p>
          <a:p>
            <a:pPr eaLnBrk="1" hangingPunct="1">
              <a:spcBef>
                <a:spcPct val="0"/>
              </a:spcBef>
              <a:buFontTx/>
              <a:buNone/>
            </a:pPr>
            <a:endParaRPr lang="en-US" altLang="en-US" sz="1600" b="1" dirty="0"/>
          </a:p>
          <a:p>
            <a:pPr eaLnBrk="1" hangingPunct="1">
              <a:spcBef>
                <a:spcPct val="0"/>
              </a:spcBef>
              <a:buFontTx/>
              <a:buNone/>
            </a:pPr>
            <a:r>
              <a:rPr lang="en-US" altLang="en-US" sz="1600" b="1" dirty="0"/>
              <a:t>orange tri: Centaurs</a:t>
            </a:r>
          </a:p>
          <a:p>
            <a:pPr eaLnBrk="1" hangingPunct="1">
              <a:spcBef>
                <a:spcPct val="0"/>
              </a:spcBef>
              <a:buFontTx/>
              <a:buNone/>
            </a:pPr>
            <a:endParaRPr lang="en-US" altLang="en-US" sz="1600" b="1" dirty="0"/>
          </a:p>
          <a:p>
            <a:pPr eaLnBrk="1" hangingPunct="1">
              <a:spcBef>
                <a:spcPct val="0"/>
              </a:spcBef>
              <a:buFontTx/>
              <a:buNone/>
            </a:pPr>
            <a:r>
              <a:rPr lang="en-US" altLang="en-US" sz="1600" b="1" dirty="0"/>
              <a:t>cyan tri: “</a:t>
            </a:r>
            <a:r>
              <a:rPr lang="en-US" altLang="ja-JP" sz="1600" b="1" dirty="0"/>
              <a:t>unusual”</a:t>
            </a:r>
          </a:p>
          <a:p>
            <a:pPr eaLnBrk="1" hangingPunct="1">
              <a:spcBef>
                <a:spcPct val="0"/>
              </a:spcBef>
              <a:buFontTx/>
              <a:buNone/>
            </a:pPr>
            <a:endParaRPr lang="en-US" altLang="en-US" sz="1600" b="1" dirty="0"/>
          </a:p>
          <a:p>
            <a:pPr eaLnBrk="1" hangingPunct="1">
              <a:spcBef>
                <a:spcPct val="0"/>
              </a:spcBef>
              <a:buFontTx/>
              <a:buNone/>
            </a:pPr>
            <a:endParaRPr lang="en-US" altLang="en-US" sz="1600" b="1" dirty="0"/>
          </a:p>
          <a:p>
            <a:pPr eaLnBrk="1" hangingPunct="1">
              <a:spcBef>
                <a:spcPct val="0"/>
              </a:spcBef>
              <a:buFontTx/>
              <a:buNone/>
            </a:pPr>
            <a:r>
              <a:rPr lang="en-US" altLang="en-US" sz="1600" b="1" dirty="0"/>
              <a:t>             COMETS</a:t>
            </a:r>
          </a:p>
          <a:p>
            <a:pPr eaLnBrk="1" hangingPunct="1">
              <a:spcBef>
                <a:spcPct val="0"/>
              </a:spcBef>
              <a:buFontTx/>
              <a:buNone/>
            </a:pPr>
            <a:endParaRPr lang="en-US" altLang="en-US" sz="1600" b="1" dirty="0"/>
          </a:p>
          <a:p>
            <a:pPr eaLnBrk="1" hangingPunct="1">
              <a:spcBef>
                <a:spcPct val="0"/>
              </a:spcBef>
              <a:buFontTx/>
              <a:buNone/>
            </a:pPr>
            <a:r>
              <a:rPr lang="en-US" altLang="en-US" sz="1600" b="1" dirty="0"/>
              <a:t>solid blue </a:t>
            </a:r>
            <a:r>
              <a:rPr lang="en-US" altLang="en-US" sz="1600" b="1" dirty="0" err="1"/>
              <a:t>sqr</a:t>
            </a:r>
            <a:r>
              <a:rPr lang="en-US" altLang="en-US" sz="1600" b="1" dirty="0"/>
              <a:t>: numbered</a:t>
            </a:r>
          </a:p>
          <a:p>
            <a:pPr eaLnBrk="1" hangingPunct="1">
              <a:spcBef>
                <a:spcPct val="0"/>
              </a:spcBef>
              <a:buFontTx/>
              <a:buNone/>
            </a:pPr>
            <a:endParaRPr lang="en-US" altLang="en-US" sz="1600" b="1" dirty="0"/>
          </a:p>
          <a:p>
            <a:pPr eaLnBrk="1" hangingPunct="1">
              <a:spcBef>
                <a:spcPct val="0"/>
              </a:spcBef>
              <a:buFontTx/>
              <a:buNone/>
            </a:pPr>
            <a:r>
              <a:rPr lang="en-US" altLang="en-US" sz="1600" b="1" dirty="0"/>
              <a:t>open blue </a:t>
            </a:r>
            <a:r>
              <a:rPr lang="en-US" altLang="en-US" sz="1600" b="1" dirty="0" err="1"/>
              <a:t>sqr</a:t>
            </a:r>
            <a:r>
              <a:rPr lang="en-US" altLang="en-US" sz="1600" b="1" dirty="0"/>
              <a:t>: others</a:t>
            </a: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Footer Placeholder 2">
            <a:extLst>
              <a:ext uri="{FF2B5EF4-FFF2-40B4-BE49-F238E27FC236}">
                <a16:creationId xmlns:a16="http://schemas.microsoft.com/office/drawing/2014/main" id="{EC88EC72-E16A-C59D-221E-6805BD27C4DD}"/>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400"/>
              <a:t>Planetary Sciences</a:t>
            </a:r>
          </a:p>
        </p:txBody>
      </p:sp>
      <p:sp>
        <p:nvSpPr>
          <p:cNvPr id="100354" name="Slide Number Placeholder 3">
            <a:extLst>
              <a:ext uri="{FF2B5EF4-FFF2-40B4-BE49-F238E27FC236}">
                <a16:creationId xmlns:a16="http://schemas.microsoft.com/office/drawing/2014/main" id="{3CCB538C-489E-0820-D1FA-1A0D965ED50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fld id="{0CC6949E-8F9A-A648-BF52-AC6D40778332}" type="slidenum">
              <a:rPr lang="en-US" altLang="en-US" sz="1400" smtClean="0"/>
              <a:pPr>
                <a:spcBef>
                  <a:spcPct val="0"/>
                </a:spcBef>
                <a:buFontTx/>
                <a:buNone/>
              </a:pPr>
              <a:t>32</a:t>
            </a:fld>
            <a:endParaRPr lang="en-US" altLang="en-US" sz="1400"/>
          </a:p>
        </p:txBody>
      </p:sp>
      <p:sp>
        <p:nvSpPr>
          <p:cNvPr id="100355" name="Rectangle 4">
            <a:extLst>
              <a:ext uri="{FF2B5EF4-FFF2-40B4-BE49-F238E27FC236}">
                <a16:creationId xmlns:a16="http://schemas.microsoft.com/office/drawing/2014/main" id="{8F23429C-7A55-51F7-CDB8-D94D93FEE238}"/>
              </a:ext>
            </a:extLst>
          </p:cNvPr>
          <p:cNvSpPr>
            <a:spLocks noGrp="1" noChangeArrowheads="1"/>
          </p:cNvSpPr>
          <p:nvPr>
            <p:ph type="title" idx="4294967295"/>
          </p:nvPr>
        </p:nvSpPr>
        <p:spPr>
          <a:xfrm>
            <a:off x="76200" y="76200"/>
            <a:ext cx="2590800" cy="914400"/>
          </a:xfrm>
        </p:spPr>
        <p:txBody>
          <a:bodyPr/>
          <a:lstStyle/>
          <a:p>
            <a:pPr eaLnBrk="1" hangingPunct="1"/>
            <a:r>
              <a:rPr lang="en-US" altLang="en-US" sz="3200">
                <a:ea typeface="ＭＳ Ｐゴシック" panose="020B0600070205080204" pitchFamily="34" charset="-128"/>
              </a:rPr>
              <a:t>Outer S.S. 2012</a:t>
            </a:r>
            <a:endParaRPr lang="en-US" altLang="en-US">
              <a:ea typeface="ＭＳ Ｐゴシック" panose="020B0600070205080204" pitchFamily="34" charset="-128"/>
            </a:endParaRPr>
          </a:p>
        </p:txBody>
      </p:sp>
      <p:pic>
        <p:nvPicPr>
          <p:cNvPr id="100357" name="Picture 6" descr="outer.gif">
            <a:extLst>
              <a:ext uri="{FF2B5EF4-FFF2-40B4-BE49-F238E27FC236}">
                <a16:creationId xmlns:a16="http://schemas.microsoft.com/office/drawing/2014/main" id="{235DAFB7-3D75-D62D-9C18-6812650A566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43200" y="381000"/>
            <a:ext cx="6172200"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Box 3">
            <a:extLst>
              <a:ext uri="{FF2B5EF4-FFF2-40B4-BE49-F238E27FC236}">
                <a16:creationId xmlns:a16="http://schemas.microsoft.com/office/drawing/2014/main" id="{3FBC7529-D1BB-8374-EFAF-6F0A4C57A998}"/>
              </a:ext>
            </a:extLst>
          </p:cNvPr>
          <p:cNvSpPr txBox="1">
            <a:spLocks noChangeArrowheads="1"/>
          </p:cNvSpPr>
          <p:nvPr/>
        </p:nvSpPr>
        <p:spPr bwMode="auto">
          <a:xfrm>
            <a:off x="152400" y="1282700"/>
            <a:ext cx="2378664"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r>
              <a:rPr lang="en-US" altLang="en-US" sz="1600" b="1" dirty="0"/>
              <a:t>                TNOs</a:t>
            </a:r>
          </a:p>
          <a:p>
            <a:pPr eaLnBrk="1" hangingPunct="1">
              <a:spcBef>
                <a:spcPct val="0"/>
              </a:spcBef>
              <a:buFontTx/>
              <a:buNone/>
            </a:pPr>
            <a:endParaRPr lang="en-US" altLang="en-US" sz="1600" b="1" dirty="0"/>
          </a:p>
          <a:p>
            <a:pPr eaLnBrk="1" hangingPunct="1">
              <a:spcBef>
                <a:spcPct val="0"/>
              </a:spcBef>
              <a:buFontTx/>
              <a:buNone/>
            </a:pPr>
            <a:r>
              <a:rPr lang="en-US" altLang="en-US" sz="1600" b="1" dirty="0"/>
              <a:t>red: classical KBOs</a:t>
            </a:r>
          </a:p>
          <a:p>
            <a:pPr eaLnBrk="1" hangingPunct="1">
              <a:spcBef>
                <a:spcPct val="0"/>
              </a:spcBef>
              <a:buFontTx/>
              <a:buNone/>
            </a:pPr>
            <a:endParaRPr lang="en-US" altLang="en-US" sz="1600" b="1" dirty="0"/>
          </a:p>
          <a:p>
            <a:pPr eaLnBrk="1" hangingPunct="1">
              <a:spcBef>
                <a:spcPct val="0"/>
              </a:spcBef>
              <a:buFontTx/>
              <a:buNone/>
            </a:pPr>
            <a:r>
              <a:rPr lang="en-US" altLang="en-US" sz="1600" b="1" dirty="0"/>
              <a:t>white: </a:t>
            </a:r>
            <a:r>
              <a:rPr lang="en-US" altLang="en-US" sz="1600" b="1" dirty="0" err="1"/>
              <a:t>Plutinos</a:t>
            </a:r>
            <a:endParaRPr lang="en-US" altLang="en-US" sz="1600" b="1" dirty="0"/>
          </a:p>
          <a:p>
            <a:pPr eaLnBrk="1" hangingPunct="1">
              <a:spcBef>
                <a:spcPct val="0"/>
              </a:spcBef>
              <a:buFontTx/>
              <a:buNone/>
            </a:pPr>
            <a:endParaRPr lang="en-US" altLang="en-US" sz="1600" b="1" dirty="0"/>
          </a:p>
          <a:p>
            <a:pPr eaLnBrk="1" hangingPunct="1">
              <a:spcBef>
                <a:spcPct val="0"/>
              </a:spcBef>
              <a:buFontTx/>
              <a:buNone/>
            </a:pPr>
            <a:r>
              <a:rPr lang="en-US" altLang="en-US" sz="1600" b="1" dirty="0"/>
              <a:t>magenta: scattered disk</a:t>
            </a:r>
          </a:p>
          <a:p>
            <a:pPr eaLnBrk="1" hangingPunct="1">
              <a:spcBef>
                <a:spcPct val="0"/>
              </a:spcBef>
              <a:buFontTx/>
              <a:buNone/>
            </a:pPr>
            <a:endParaRPr lang="en-US" altLang="en-US" sz="1600" b="1" dirty="0"/>
          </a:p>
          <a:p>
            <a:pPr eaLnBrk="1" hangingPunct="1">
              <a:spcBef>
                <a:spcPct val="0"/>
              </a:spcBef>
              <a:buFontTx/>
              <a:buNone/>
            </a:pPr>
            <a:r>
              <a:rPr lang="en-US" altLang="en-US" sz="1600" b="1" dirty="0"/>
              <a:t>             OTHERS</a:t>
            </a:r>
          </a:p>
          <a:p>
            <a:pPr eaLnBrk="1" hangingPunct="1">
              <a:spcBef>
                <a:spcPct val="0"/>
              </a:spcBef>
              <a:buFontTx/>
              <a:buNone/>
            </a:pPr>
            <a:endParaRPr lang="en-US" altLang="en-US" sz="1600" b="1" dirty="0"/>
          </a:p>
          <a:p>
            <a:pPr eaLnBrk="1" hangingPunct="1">
              <a:spcBef>
                <a:spcPct val="0"/>
              </a:spcBef>
              <a:buFontTx/>
              <a:buNone/>
            </a:pPr>
            <a:r>
              <a:rPr lang="en-US" altLang="en-US" sz="1600" b="1" dirty="0"/>
              <a:t>orange tri: Centaurs</a:t>
            </a:r>
          </a:p>
          <a:p>
            <a:pPr eaLnBrk="1" hangingPunct="1">
              <a:spcBef>
                <a:spcPct val="0"/>
              </a:spcBef>
              <a:buFontTx/>
              <a:buNone/>
            </a:pPr>
            <a:endParaRPr lang="en-US" altLang="en-US" sz="1600" b="1" dirty="0"/>
          </a:p>
          <a:p>
            <a:pPr eaLnBrk="1" hangingPunct="1">
              <a:spcBef>
                <a:spcPct val="0"/>
              </a:spcBef>
              <a:buFontTx/>
              <a:buNone/>
            </a:pPr>
            <a:r>
              <a:rPr lang="en-US" altLang="en-US" sz="1600" b="1" dirty="0"/>
              <a:t>cyan tri: “</a:t>
            </a:r>
            <a:r>
              <a:rPr lang="en-US" altLang="ja-JP" sz="1600" b="1" dirty="0"/>
              <a:t>unusual”</a:t>
            </a:r>
          </a:p>
          <a:p>
            <a:pPr eaLnBrk="1" hangingPunct="1">
              <a:spcBef>
                <a:spcPct val="0"/>
              </a:spcBef>
              <a:buFontTx/>
              <a:buNone/>
            </a:pPr>
            <a:endParaRPr lang="en-US" altLang="en-US" sz="1600" b="1" dirty="0"/>
          </a:p>
          <a:p>
            <a:pPr eaLnBrk="1" hangingPunct="1">
              <a:spcBef>
                <a:spcPct val="0"/>
              </a:spcBef>
              <a:buFontTx/>
              <a:buNone/>
            </a:pPr>
            <a:endParaRPr lang="en-US" altLang="en-US" sz="1600" b="1" dirty="0"/>
          </a:p>
          <a:p>
            <a:pPr eaLnBrk="1" hangingPunct="1">
              <a:spcBef>
                <a:spcPct val="0"/>
              </a:spcBef>
              <a:buFontTx/>
              <a:buNone/>
            </a:pPr>
            <a:r>
              <a:rPr lang="en-US" altLang="en-US" sz="1600" b="1" dirty="0"/>
              <a:t>             COMETS</a:t>
            </a:r>
          </a:p>
          <a:p>
            <a:pPr eaLnBrk="1" hangingPunct="1">
              <a:spcBef>
                <a:spcPct val="0"/>
              </a:spcBef>
              <a:buFontTx/>
              <a:buNone/>
            </a:pPr>
            <a:endParaRPr lang="en-US" altLang="en-US" sz="1600" b="1" dirty="0"/>
          </a:p>
          <a:p>
            <a:pPr eaLnBrk="1" hangingPunct="1">
              <a:spcBef>
                <a:spcPct val="0"/>
              </a:spcBef>
              <a:buFontTx/>
              <a:buNone/>
            </a:pPr>
            <a:r>
              <a:rPr lang="en-US" altLang="en-US" sz="1600" b="1" dirty="0"/>
              <a:t>solid blue </a:t>
            </a:r>
            <a:r>
              <a:rPr lang="en-US" altLang="en-US" sz="1600" b="1" dirty="0" err="1"/>
              <a:t>sqr</a:t>
            </a:r>
            <a:r>
              <a:rPr lang="en-US" altLang="en-US" sz="1600" b="1" dirty="0"/>
              <a:t>: numbered</a:t>
            </a:r>
          </a:p>
          <a:p>
            <a:pPr eaLnBrk="1" hangingPunct="1">
              <a:spcBef>
                <a:spcPct val="0"/>
              </a:spcBef>
              <a:buFontTx/>
              <a:buNone/>
            </a:pPr>
            <a:endParaRPr lang="en-US" altLang="en-US" sz="1600" b="1" dirty="0"/>
          </a:p>
          <a:p>
            <a:pPr eaLnBrk="1" hangingPunct="1">
              <a:spcBef>
                <a:spcPct val="0"/>
              </a:spcBef>
              <a:buFontTx/>
              <a:buNone/>
            </a:pPr>
            <a:r>
              <a:rPr lang="en-US" altLang="en-US" sz="1600" b="1" dirty="0"/>
              <a:t>open blue </a:t>
            </a:r>
            <a:r>
              <a:rPr lang="en-US" altLang="en-US" sz="1600" b="1" dirty="0" err="1"/>
              <a:t>sqr</a:t>
            </a:r>
            <a:r>
              <a:rPr lang="en-US" altLang="en-US" sz="1600" b="1" dirty="0"/>
              <a:t>: others</a:t>
            </a: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4">
            <a:extLst>
              <a:ext uri="{FF2B5EF4-FFF2-40B4-BE49-F238E27FC236}">
                <a16:creationId xmlns:a16="http://schemas.microsoft.com/office/drawing/2014/main" id="{F83B1B6F-C050-6A0E-C36A-634E25773FA6}"/>
              </a:ext>
            </a:extLst>
          </p:cNvPr>
          <p:cNvSpPr>
            <a:spLocks noGrp="1" noChangeArrowheads="1"/>
          </p:cNvSpPr>
          <p:nvPr>
            <p:ph type="title" idx="4294967295"/>
          </p:nvPr>
        </p:nvSpPr>
        <p:spPr>
          <a:xfrm>
            <a:off x="76200" y="76200"/>
            <a:ext cx="2590800" cy="914400"/>
          </a:xfrm>
        </p:spPr>
        <p:txBody>
          <a:bodyPr/>
          <a:lstStyle/>
          <a:p>
            <a:pPr eaLnBrk="1" hangingPunct="1"/>
            <a:r>
              <a:rPr lang="en-US" altLang="en-US" sz="3200">
                <a:ea typeface="ＭＳ Ｐゴシック" panose="020B0600070205080204" pitchFamily="34" charset="-128"/>
              </a:rPr>
              <a:t>Outer S.S. 2015</a:t>
            </a:r>
            <a:endParaRPr lang="en-US" altLang="en-US">
              <a:ea typeface="ＭＳ Ｐゴシック" panose="020B0600070205080204" pitchFamily="34" charset="-128"/>
            </a:endParaRPr>
          </a:p>
        </p:txBody>
      </p:sp>
      <p:pic>
        <p:nvPicPr>
          <p:cNvPr id="102403" name="Picture 1" descr="Outer.gif">
            <a:extLst>
              <a:ext uri="{FF2B5EF4-FFF2-40B4-BE49-F238E27FC236}">
                <a16:creationId xmlns:a16="http://schemas.microsoft.com/office/drawing/2014/main" id="{A86B5288-6A0E-D2B3-D448-FB7BBB27DA0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43200" y="381000"/>
            <a:ext cx="6172200"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Box 3">
            <a:extLst>
              <a:ext uri="{FF2B5EF4-FFF2-40B4-BE49-F238E27FC236}">
                <a16:creationId xmlns:a16="http://schemas.microsoft.com/office/drawing/2014/main" id="{AA5E9F64-5EA7-67BA-9C01-D459268E8028}"/>
              </a:ext>
            </a:extLst>
          </p:cNvPr>
          <p:cNvSpPr txBox="1">
            <a:spLocks noChangeArrowheads="1"/>
          </p:cNvSpPr>
          <p:nvPr/>
        </p:nvSpPr>
        <p:spPr bwMode="auto">
          <a:xfrm>
            <a:off x="152400" y="1282700"/>
            <a:ext cx="2378664"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r>
              <a:rPr lang="en-US" altLang="en-US" sz="1600" b="1" dirty="0"/>
              <a:t>                TNOs</a:t>
            </a:r>
          </a:p>
          <a:p>
            <a:pPr eaLnBrk="1" hangingPunct="1">
              <a:spcBef>
                <a:spcPct val="0"/>
              </a:spcBef>
              <a:buFontTx/>
              <a:buNone/>
            </a:pPr>
            <a:endParaRPr lang="en-US" altLang="en-US" sz="1600" b="1" dirty="0"/>
          </a:p>
          <a:p>
            <a:pPr eaLnBrk="1" hangingPunct="1">
              <a:spcBef>
                <a:spcPct val="0"/>
              </a:spcBef>
              <a:buFontTx/>
              <a:buNone/>
            </a:pPr>
            <a:r>
              <a:rPr lang="en-US" altLang="en-US" sz="1600" b="1" dirty="0"/>
              <a:t>red: classical KBOs</a:t>
            </a:r>
          </a:p>
          <a:p>
            <a:pPr eaLnBrk="1" hangingPunct="1">
              <a:spcBef>
                <a:spcPct val="0"/>
              </a:spcBef>
              <a:buFontTx/>
              <a:buNone/>
            </a:pPr>
            <a:endParaRPr lang="en-US" altLang="en-US" sz="1600" b="1" dirty="0"/>
          </a:p>
          <a:p>
            <a:pPr eaLnBrk="1" hangingPunct="1">
              <a:spcBef>
                <a:spcPct val="0"/>
              </a:spcBef>
              <a:buFontTx/>
              <a:buNone/>
            </a:pPr>
            <a:r>
              <a:rPr lang="en-US" altLang="en-US" sz="1600" b="1" dirty="0"/>
              <a:t>white: </a:t>
            </a:r>
            <a:r>
              <a:rPr lang="en-US" altLang="en-US" sz="1600" b="1" dirty="0" err="1"/>
              <a:t>Plutinos</a:t>
            </a:r>
            <a:endParaRPr lang="en-US" altLang="en-US" sz="1600" b="1" dirty="0"/>
          </a:p>
          <a:p>
            <a:pPr eaLnBrk="1" hangingPunct="1">
              <a:spcBef>
                <a:spcPct val="0"/>
              </a:spcBef>
              <a:buFontTx/>
              <a:buNone/>
            </a:pPr>
            <a:endParaRPr lang="en-US" altLang="en-US" sz="1600" b="1" dirty="0"/>
          </a:p>
          <a:p>
            <a:pPr eaLnBrk="1" hangingPunct="1">
              <a:spcBef>
                <a:spcPct val="0"/>
              </a:spcBef>
              <a:buFontTx/>
              <a:buNone/>
            </a:pPr>
            <a:r>
              <a:rPr lang="en-US" altLang="en-US" sz="1600" b="1" dirty="0"/>
              <a:t>magenta: scattered disk</a:t>
            </a:r>
          </a:p>
          <a:p>
            <a:pPr eaLnBrk="1" hangingPunct="1">
              <a:spcBef>
                <a:spcPct val="0"/>
              </a:spcBef>
              <a:buFontTx/>
              <a:buNone/>
            </a:pPr>
            <a:endParaRPr lang="en-US" altLang="en-US" sz="1600" b="1" dirty="0"/>
          </a:p>
          <a:p>
            <a:pPr eaLnBrk="1" hangingPunct="1">
              <a:spcBef>
                <a:spcPct val="0"/>
              </a:spcBef>
              <a:buFontTx/>
              <a:buNone/>
            </a:pPr>
            <a:r>
              <a:rPr lang="en-US" altLang="en-US" sz="1600" b="1" dirty="0"/>
              <a:t>             OTHERS</a:t>
            </a:r>
          </a:p>
          <a:p>
            <a:pPr eaLnBrk="1" hangingPunct="1">
              <a:spcBef>
                <a:spcPct val="0"/>
              </a:spcBef>
              <a:buFontTx/>
              <a:buNone/>
            </a:pPr>
            <a:endParaRPr lang="en-US" altLang="en-US" sz="1600" b="1" dirty="0"/>
          </a:p>
          <a:p>
            <a:pPr eaLnBrk="1" hangingPunct="1">
              <a:spcBef>
                <a:spcPct val="0"/>
              </a:spcBef>
              <a:buFontTx/>
              <a:buNone/>
            </a:pPr>
            <a:r>
              <a:rPr lang="en-US" altLang="en-US" sz="1600" b="1" dirty="0"/>
              <a:t>orange tri: Centaurs</a:t>
            </a:r>
          </a:p>
          <a:p>
            <a:pPr eaLnBrk="1" hangingPunct="1">
              <a:spcBef>
                <a:spcPct val="0"/>
              </a:spcBef>
              <a:buFontTx/>
              <a:buNone/>
            </a:pPr>
            <a:endParaRPr lang="en-US" altLang="en-US" sz="1600" b="1" dirty="0"/>
          </a:p>
          <a:p>
            <a:pPr eaLnBrk="1" hangingPunct="1">
              <a:spcBef>
                <a:spcPct val="0"/>
              </a:spcBef>
              <a:buFontTx/>
              <a:buNone/>
            </a:pPr>
            <a:r>
              <a:rPr lang="en-US" altLang="en-US" sz="1600" b="1" dirty="0"/>
              <a:t>cyan tri: “</a:t>
            </a:r>
            <a:r>
              <a:rPr lang="en-US" altLang="ja-JP" sz="1600" b="1" dirty="0"/>
              <a:t>unusual”</a:t>
            </a:r>
          </a:p>
          <a:p>
            <a:pPr eaLnBrk="1" hangingPunct="1">
              <a:spcBef>
                <a:spcPct val="0"/>
              </a:spcBef>
              <a:buFontTx/>
              <a:buNone/>
            </a:pPr>
            <a:endParaRPr lang="en-US" altLang="en-US" sz="1600" b="1" dirty="0"/>
          </a:p>
          <a:p>
            <a:pPr eaLnBrk="1" hangingPunct="1">
              <a:spcBef>
                <a:spcPct val="0"/>
              </a:spcBef>
              <a:buFontTx/>
              <a:buNone/>
            </a:pPr>
            <a:endParaRPr lang="en-US" altLang="en-US" sz="1600" b="1" dirty="0"/>
          </a:p>
          <a:p>
            <a:pPr eaLnBrk="1" hangingPunct="1">
              <a:spcBef>
                <a:spcPct val="0"/>
              </a:spcBef>
              <a:buFontTx/>
              <a:buNone/>
            </a:pPr>
            <a:r>
              <a:rPr lang="en-US" altLang="en-US" sz="1600" b="1" dirty="0"/>
              <a:t>             COMETS</a:t>
            </a:r>
          </a:p>
          <a:p>
            <a:pPr eaLnBrk="1" hangingPunct="1">
              <a:spcBef>
                <a:spcPct val="0"/>
              </a:spcBef>
              <a:buFontTx/>
              <a:buNone/>
            </a:pPr>
            <a:endParaRPr lang="en-US" altLang="en-US" sz="1600" b="1" dirty="0"/>
          </a:p>
          <a:p>
            <a:pPr eaLnBrk="1" hangingPunct="1">
              <a:spcBef>
                <a:spcPct val="0"/>
              </a:spcBef>
              <a:buFontTx/>
              <a:buNone/>
            </a:pPr>
            <a:r>
              <a:rPr lang="en-US" altLang="en-US" sz="1600" b="1" dirty="0"/>
              <a:t>solid blue </a:t>
            </a:r>
            <a:r>
              <a:rPr lang="en-US" altLang="en-US" sz="1600" b="1" dirty="0" err="1"/>
              <a:t>sqr</a:t>
            </a:r>
            <a:r>
              <a:rPr lang="en-US" altLang="en-US" sz="1600" b="1" dirty="0"/>
              <a:t>: numbered</a:t>
            </a:r>
          </a:p>
          <a:p>
            <a:pPr eaLnBrk="1" hangingPunct="1">
              <a:spcBef>
                <a:spcPct val="0"/>
              </a:spcBef>
              <a:buFontTx/>
              <a:buNone/>
            </a:pPr>
            <a:endParaRPr lang="en-US" altLang="en-US" sz="1600" b="1" dirty="0"/>
          </a:p>
          <a:p>
            <a:pPr eaLnBrk="1" hangingPunct="1">
              <a:spcBef>
                <a:spcPct val="0"/>
              </a:spcBef>
              <a:buFontTx/>
              <a:buNone/>
            </a:pPr>
            <a:r>
              <a:rPr lang="en-US" altLang="en-US" sz="1600" b="1" dirty="0"/>
              <a:t>open blue </a:t>
            </a:r>
            <a:r>
              <a:rPr lang="en-US" altLang="en-US" sz="1600" b="1" dirty="0" err="1"/>
              <a:t>sqr</a:t>
            </a:r>
            <a:r>
              <a:rPr lang="en-US" altLang="en-US" sz="1600" b="1" dirty="0"/>
              <a:t>: others</a:t>
            </a:r>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Rectangle 4">
            <a:extLst>
              <a:ext uri="{FF2B5EF4-FFF2-40B4-BE49-F238E27FC236}">
                <a16:creationId xmlns:a16="http://schemas.microsoft.com/office/drawing/2014/main" id="{7A29B3C8-B17B-CE82-765C-461EF8E6FEE8}"/>
              </a:ext>
            </a:extLst>
          </p:cNvPr>
          <p:cNvSpPr>
            <a:spLocks noGrp="1" noChangeArrowheads="1"/>
          </p:cNvSpPr>
          <p:nvPr>
            <p:ph type="title" idx="4294967295"/>
          </p:nvPr>
        </p:nvSpPr>
        <p:spPr>
          <a:xfrm>
            <a:off x="76200" y="76200"/>
            <a:ext cx="2590800" cy="914400"/>
          </a:xfrm>
        </p:spPr>
        <p:txBody>
          <a:bodyPr/>
          <a:lstStyle/>
          <a:p>
            <a:pPr eaLnBrk="1" hangingPunct="1"/>
            <a:r>
              <a:rPr lang="en-US" altLang="en-US" sz="3200">
                <a:ea typeface="ＭＳ Ｐゴシック" panose="020B0600070205080204" pitchFamily="34" charset="-128"/>
              </a:rPr>
              <a:t>Outer S.S. 2019</a:t>
            </a:r>
            <a:endParaRPr lang="en-US" altLang="en-US">
              <a:ea typeface="ＭＳ Ｐゴシック" panose="020B0600070205080204" pitchFamily="34" charset="-128"/>
            </a:endParaRPr>
          </a:p>
        </p:txBody>
      </p:sp>
      <p:pic>
        <p:nvPicPr>
          <p:cNvPr id="106499" name="Picture 4" descr="A star filled sky&#10;&#10;Description automatically generated">
            <a:extLst>
              <a:ext uri="{FF2B5EF4-FFF2-40B4-BE49-F238E27FC236}">
                <a16:creationId xmlns:a16="http://schemas.microsoft.com/office/drawing/2014/main" id="{AEB43669-78A3-181E-6B90-69EF24AC6B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3200" y="381000"/>
            <a:ext cx="6172200"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Box 3">
            <a:extLst>
              <a:ext uri="{FF2B5EF4-FFF2-40B4-BE49-F238E27FC236}">
                <a16:creationId xmlns:a16="http://schemas.microsoft.com/office/drawing/2014/main" id="{5CF2E2A0-8073-1C66-61E7-8C85470AD630}"/>
              </a:ext>
            </a:extLst>
          </p:cNvPr>
          <p:cNvSpPr txBox="1">
            <a:spLocks noChangeArrowheads="1"/>
          </p:cNvSpPr>
          <p:nvPr/>
        </p:nvSpPr>
        <p:spPr bwMode="auto">
          <a:xfrm>
            <a:off x="152400" y="1282700"/>
            <a:ext cx="2378664"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r>
              <a:rPr lang="en-US" altLang="en-US" sz="1600" b="1" dirty="0"/>
              <a:t>                TNOs</a:t>
            </a:r>
          </a:p>
          <a:p>
            <a:pPr eaLnBrk="1" hangingPunct="1">
              <a:spcBef>
                <a:spcPct val="0"/>
              </a:spcBef>
              <a:buFontTx/>
              <a:buNone/>
            </a:pPr>
            <a:endParaRPr lang="en-US" altLang="en-US" sz="1600" b="1" dirty="0"/>
          </a:p>
          <a:p>
            <a:pPr eaLnBrk="1" hangingPunct="1">
              <a:spcBef>
                <a:spcPct val="0"/>
              </a:spcBef>
              <a:buFontTx/>
              <a:buNone/>
            </a:pPr>
            <a:r>
              <a:rPr lang="en-US" altLang="en-US" sz="1600" b="1" dirty="0"/>
              <a:t>red: classical KBOs</a:t>
            </a:r>
          </a:p>
          <a:p>
            <a:pPr eaLnBrk="1" hangingPunct="1">
              <a:spcBef>
                <a:spcPct val="0"/>
              </a:spcBef>
              <a:buFontTx/>
              <a:buNone/>
            </a:pPr>
            <a:endParaRPr lang="en-US" altLang="en-US" sz="1600" b="1" dirty="0"/>
          </a:p>
          <a:p>
            <a:pPr eaLnBrk="1" hangingPunct="1">
              <a:spcBef>
                <a:spcPct val="0"/>
              </a:spcBef>
              <a:buFontTx/>
              <a:buNone/>
            </a:pPr>
            <a:r>
              <a:rPr lang="en-US" altLang="en-US" sz="1600" b="1" dirty="0"/>
              <a:t>white: </a:t>
            </a:r>
            <a:r>
              <a:rPr lang="en-US" altLang="en-US" sz="1600" b="1" dirty="0" err="1"/>
              <a:t>Plutinos</a:t>
            </a:r>
            <a:endParaRPr lang="en-US" altLang="en-US" sz="1600" b="1" dirty="0"/>
          </a:p>
          <a:p>
            <a:pPr eaLnBrk="1" hangingPunct="1">
              <a:spcBef>
                <a:spcPct val="0"/>
              </a:spcBef>
              <a:buFontTx/>
              <a:buNone/>
            </a:pPr>
            <a:endParaRPr lang="en-US" altLang="en-US" sz="1600" b="1" dirty="0"/>
          </a:p>
          <a:p>
            <a:pPr eaLnBrk="1" hangingPunct="1">
              <a:spcBef>
                <a:spcPct val="0"/>
              </a:spcBef>
              <a:buFontTx/>
              <a:buNone/>
            </a:pPr>
            <a:r>
              <a:rPr lang="en-US" altLang="en-US" sz="1600" b="1" dirty="0"/>
              <a:t>magenta: scattered disk</a:t>
            </a:r>
          </a:p>
          <a:p>
            <a:pPr eaLnBrk="1" hangingPunct="1">
              <a:spcBef>
                <a:spcPct val="0"/>
              </a:spcBef>
              <a:buFontTx/>
              <a:buNone/>
            </a:pPr>
            <a:endParaRPr lang="en-US" altLang="en-US" sz="1600" b="1" dirty="0"/>
          </a:p>
          <a:p>
            <a:pPr eaLnBrk="1" hangingPunct="1">
              <a:spcBef>
                <a:spcPct val="0"/>
              </a:spcBef>
              <a:buFontTx/>
              <a:buNone/>
            </a:pPr>
            <a:r>
              <a:rPr lang="en-US" altLang="en-US" sz="1600" b="1" dirty="0"/>
              <a:t>             OTHERS</a:t>
            </a:r>
          </a:p>
          <a:p>
            <a:pPr eaLnBrk="1" hangingPunct="1">
              <a:spcBef>
                <a:spcPct val="0"/>
              </a:spcBef>
              <a:buFontTx/>
              <a:buNone/>
            </a:pPr>
            <a:endParaRPr lang="en-US" altLang="en-US" sz="1600" b="1" dirty="0"/>
          </a:p>
          <a:p>
            <a:pPr eaLnBrk="1" hangingPunct="1">
              <a:spcBef>
                <a:spcPct val="0"/>
              </a:spcBef>
              <a:buFontTx/>
              <a:buNone/>
            </a:pPr>
            <a:r>
              <a:rPr lang="en-US" altLang="en-US" sz="1600" b="1" dirty="0"/>
              <a:t>orange tri: Centaurs</a:t>
            </a:r>
          </a:p>
          <a:p>
            <a:pPr eaLnBrk="1" hangingPunct="1">
              <a:spcBef>
                <a:spcPct val="0"/>
              </a:spcBef>
              <a:buFontTx/>
              <a:buNone/>
            </a:pPr>
            <a:endParaRPr lang="en-US" altLang="en-US" sz="1600" b="1" dirty="0"/>
          </a:p>
          <a:p>
            <a:pPr eaLnBrk="1" hangingPunct="1">
              <a:spcBef>
                <a:spcPct val="0"/>
              </a:spcBef>
              <a:buFontTx/>
              <a:buNone/>
            </a:pPr>
            <a:r>
              <a:rPr lang="en-US" altLang="en-US" sz="1600" b="1" dirty="0"/>
              <a:t>cyan tri: “</a:t>
            </a:r>
            <a:r>
              <a:rPr lang="en-US" altLang="ja-JP" sz="1600" b="1" dirty="0"/>
              <a:t>unusual”</a:t>
            </a:r>
          </a:p>
          <a:p>
            <a:pPr eaLnBrk="1" hangingPunct="1">
              <a:spcBef>
                <a:spcPct val="0"/>
              </a:spcBef>
              <a:buFontTx/>
              <a:buNone/>
            </a:pPr>
            <a:endParaRPr lang="en-US" altLang="en-US" sz="1600" b="1" dirty="0"/>
          </a:p>
          <a:p>
            <a:pPr eaLnBrk="1" hangingPunct="1">
              <a:spcBef>
                <a:spcPct val="0"/>
              </a:spcBef>
              <a:buFontTx/>
              <a:buNone/>
            </a:pPr>
            <a:endParaRPr lang="en-US" altLang="en-US" sz="1600" b="1" dirty="0"/>
          </a:p>
          <a:p>
            <a:pPr eaLnBrk="1" hangingPunct="1">
              <a:spcBef>
                <a:spcPct val="0"/>
              </a:spcBef>
              <a:buFontTx/>
              <a:buNone/>
            </a:pPr>
            <a:r>
              <a:rPr lang="en-US" altLang="en-US" sz="1600" b="1" dirty="0"/>
              <a:t>             COMETS</a:t>
            </a:r>
          </a:p>
          <a:p>
            <a:pPr eaLnBrk="1" hangingPunct="1">
              <a:spcBef>
                <a:spcPct val="0"/>
              </a:spcBef>
              <a:buFontTx/>
              <a:buNone/>
            </a:pPr>
            <a:endParaRPr lang="en-US" altLang="en-US" sz="1600" b="1" dirty="0"/>
          </a:p>
          <a:p>
            <a:pPr eaLnBrk="1" hangingPunct="1">
              <a:spcBef>
                <a:spcPct val="0"/>
              </a:spcBef>
              <a:buFontTx/>
              <a:buNone/>
            </a:pPr>
            <a:r>
              <a:rPr lang="en-US" altLang="en-US" sz="1600" b="1" dirty="0"/>
              <a:t>solid blue </a:t>
            </a:r>
            <a:r>
              <a:rPr lang="en-US" altLang="en-US" sz="1600" b="1" dirty="0" err="1"/>
              <a:t>sqr</a:t>
            </a:r>
            <a:r>
              <a:rPr lang="en-US" altLang="en-US" sz="1600" b="1" dirty="0"/>
              <a:t>: numbered</a:t>
            </a:r>
          </a:p>
          <a:p>
            <a:pPr eaLnBrk="1" hangingPunct="1">
              <a:spcBef>
                <a:spcPct val="0"/>
              </a:spcBef>
              <a:buFontTx/>
              <a:buNone/>
            </a:pPr>
            <a:endParaRPr lang="en-US" altLang="en-US" sz="1600" b="1" dirty="0"/>
          </a:p>
          <a:p>
            <a:pPr eaLnBrk="1" hangingPunct="1">
              <a:spcBef>
                <a:spcPct val="0"/>
              </a:spcBef>
              <a:buFontTx/>
              <a:buNone/>
            </a:pPr>
            <a:r>
              <a:rPr lang="en-US" altLang="en-US" sz="1600" b="1" dirty="0"/>
              <a:t>open blue </a:t>
            </a:r>
            <a:r>
              <a:rPr lang="en-US" altLang="en-US" sz="1600" b="1" dirty="0" err="1"/>
              <a:t>sqr</a:t>
            </a:r>
            <a:r>
              <a:rPr lang="en-US" altLang="en-US" sz="1600" b="1" dirty="0"/>
              <a:t>: others</a:t>
            </a:r>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4">
            <a:extLst>
              <a:ext uri="{FF2B5EF4-FFF2-40B4-BE49-F238E27FC236}">
                <a16:creationId xmlns:a16="http://schemas.microsoft.com/office/drawing/2014/main" id="{60E4DD6C-A531-7C69-0539-F539004BD7FD}"/>
              </a:ext>
            </a:extLst>
          </p:cNvPr>
          <p:cNvSpPr>
            <a:spLocks noGrp="1" noChangeArrowheads="1"/>
          </p:cNvSpPr>
          <p:nvPr>
            <p:ph type="title" idx="4294967295"/>
          </p:nvPr>
        </p:nvSpPr>
        <p:spPr>
          <a:xfrm>
            <a:off x="76200" y="76200"/>
            <a:ext cx="2590800" cy="914400"/>
          </a:xfrm>
        </p:spPr>
        <p:txBody>
          <a:bodyPr/>
          <a:lstStyle/>
          <a:p>
            <a:pPr eaLnBrk="1" hangingPunct="1"/>
            <a:r>
              <a:rPr lang="en-US" altLang="en-US" sz="3200">
                <a:ea typeface="ＭＳ Ｐゴシック" panose="020B0600070205080204" pitchFamily="34" charset="-128"/>
              </a:rPr>
              <a:t>Outer S.S. 2019</a:t>
            </a:r>
            <a:endParaRPr lang="en-US" altLang="en-US">
              <a:ea typeface="ＭＳ Ｐゴシック" panose="020B0600070205080204" pitchFamily="34" charset="-128"/>
            </a:endParaRPr>
          </a:p>
        </p:txBody>
      </p:sp>
      <p:sp>
        <p:nvSpPr>
          <p:cNvPr id="5" name="Text Box 4">
            <a:extLst>
              <a:ext uri="{FF2B5EF4-FFF2-40B4-BE49-F238E27FC236}">
                <a16:creationId xmlns:a16="http://schemas.microsoft.com/office/drawing/2014/main" id="{1880B461-74CD-68AF-9C89-9EE2BBD788C4}"/>
              </a:ext>
            </a:extLst>
          </p:cNvPr>
          <p:cNvSpPr txBox="1">
            <a:spLocks noChangeArrowheads="1"/>
          </p:cNvSpPr>
          <p:nvPr/>
        </p:nvSpPr>
        <p:spPr bwMode="auto">
          <a:xfrm>
            <a:off x="581025" y="1243013"/>
            <a:ext cx="1552575" cy="501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r>
              <a:rPr lang="en-US" altLang="en-US" sz="1600" b="1">
                <a:solidFill>
                  <a:srgbClr val="DF0000"/>
                </a:solidFill>
              </a:rPr>
              <a:t>Plutinos/KBOs</a:t>
            </a:r>
          </a:p>
          <a:p>
            <a:pPr algn="ctr" eaLnBrk="1" hangingPunct="1">
              <a:spcBef>
                <a:spcPct val="0"/>
              </a:spcBef>
              <a:buFontTx/>
              <a:buNone/>
            </a:pPr>
            <a:endParaRPr lang="en-US" altLang="en-US" sz="1600" b="1">
              <a:solidFill>
                <a:srgbClr val="DF0000"/>
              </a:solidFill>
            </a:endParaRPr>
          </a:p>
          <a:p>
            <a:pPr algn="ctr" eaLnBrk="1" hangingPunct="1">
              <a:spcBef>
                <a:spcPct val="0"/>
              </a:spcBef>
              <a:buFontTx/>
              <a:buNone/>
            </a:pPr>
            <a:r>
              <a:rPr lang="en-US" altLang="en-US" sz="1600" b="1">
                <a:solidFill>
                  <a:srgbClr val="DF0000"/>
                </a:solidFill>
              </a:rPr>
              <a:t>Pluto</a:t>
            </a:r>
          </a:p>
          <a:p>
            <a:pPr algn="ctr" eaLnBrk="1" hangingPunct="1">
              <a:spcBef>
                <a:spcPct val="0"/>
              </a:spcBef>
              <a:buFontTx/>
              <a:buNone/>
            </a:pPr>
            <a:r>
              <a:rPr lang="en-US" altLang="en-US" sz="1600" b="1">
                <a:solidFill>
                  <a:srgbClr val="DF0000"/>
                </a:solidFill>
              </a:rPr>
              <a:t>Quaoar</a:t>
            </a:r>
          </a:p>
          <a:p>
            <a:pPr algn="ctr" eaLnBrk="1" hangingPunct="1">
              <a:spcBef>
                <a:spcPct val="0"/>
              </a:spcBef>
              <a:buFontTx/>
              <a:buNone/>
            </a:pPr>
            <a:r>
              <a:rPr lang="en-US" altLang="en-US" sz="1600" b="1">
                <a:solidFill>
                  <a:srgbClr val="DF0000"/>
                </a:solidFill>
              </a:rPr>
              <a:t>Ixion</a:t>
            </a:r>
          </a:p>
          <a:p>
            <a:pPr algn="ctr" eaLnBrk="1" hangingPunct="1">
              <a:spcBef>
                <a:spcPct val="0"/>
              </a:spcBef>
              <a:buFontTx/>
              <a:buNone/>
            </a:pPr>
            <a:r>
              <a:rPr lang="en-US" altLang="en-US" sz="1600" b="1">
                <a:solidFill>
                  <a:srgbClr val="DF0000"/>
                </a:solidFill>
              </a:rPr>
              <a:t>Varuna</a:t>
            </a:r>
          </a:p>
          <a:p>
            <a:pPr algn="ctr" eaLnBrk="1" hangingPunct="1">
              <a:spcBef>
                <a:spcPct val="0"/>
              </a:spcBef>
              <a:buFontTx/>
              <a:buNone/>
            </a:pPr>
            <a:r>
              <a:rPr lang="en-US" altLang="en-US" sz="1600" b="1">
                <a:solidFill>
                  <a:srgbClr val="DF0000"/>
                </a:solidFill>
              </a:rPr>
              <a:t>Orcus</a:t>
            </a:r>
          </a:p>
          <a:p>
            <a:pPr algn="ctr" eaLnBrk="1" hangingPunct="1">
              <a:spcBef>
                <a:spcPct val="0"/>
              </a:spcBef>
              <a:buFontTx/>
              <a:buNone/>
            </a:pPr>
            <a:endParaRPr lang="en-US" altLang="en-US" sz="1600" b="1"/>
          </a:p>
          <a:p>
            <a:pPr algn="ctr" eaLnBrk="1" hangingPunct="1">
              <a:spcBef>
                <a:spcPct val="0"/>
              </a:spcBef>
              <a:buFontTx/>
              <a:buNone/>
            </a:pPr>
            <a:r>
              <a:rPr lang="en-US" altLang="en-US" sz="1600" b="1">
                <a:solidFill>
                  <a:srgbClr val="FF6600"/>
                </a:solidFill>
              </a:rPr>
              <a:t>Centaurs</a:t>
            </a:r>
            <a:r>
              <a:rPr lang="en-US" altLang="en-US" sz="1600" b="1">
                <a:solidFill>
                  <a:srgbClr val="FF0DEC"/>
                </a:solidFill>
              </a:rPr>
              <a:t>/SDOs</a:t>
            </a:r>
          </a:p>
          <a:p>
            <a:pPr algn="ctr" eaLnBrk="1" hangingPunct="1">
              <a:spcBef>
                <a:spcPct val="0"/>
              </a:spcBef>
              <a:buFontTx/>
              <a:buNone/>
            </a:pPr>
            <a:endParaRPr lang="en-US" altLang="en-US" sz="1600" b="1">
              <a:solidFill>
                <a:srgbClr val="FF0DEC"/>
              </a:solidFill>
            </a:endParaRPr>
          </a:p>
          <a:p>
            <a:pPr algn="ctr" eaLnBrk="1" hangingPunct="1">
              <a:spcBef>
                <a:spcPct val="0"/>
              </a:spcBef>
              <a:buFontTx/>
              <a:buNone/>
            </a:pPr>
            <a:r>
              <a:rPr lang="en-US" altLang="en-US" sz="1600" b="1">
                <a:solidFill>
                  <a:srgbClr val="FF6600"/>
                </a:solidFill>
              </a:rPr>
              <a:t>Chiron</a:t>
            </a:r>
          </a:p>
          <a:p>
            <a:pPr algn="ctr" eaLnBrk="1" hangingPunct="1">
              <a:spcBef>
                <a:spcPct val="0"/>
              </a:spcBef>
              <a:buFontTx/>
              <a:buNone/>
            </a:pPr>
            <a:r>
              <a:rPr lang="en-US" altLang="en-US" sz="1600" b="1">
                <a:solidFill>
                  <a:srgbClr val="FF0DEC"/>
                </a:solidFill>
              </a:rPr>
              <a:t>Sedna</a:t>
            </a:r>
          </a:p>
          <a:p>
            <a:pPr algn="ctr" eaLnBrk="1" hangingPunct="1">
              <a:spcBef>
                <a:spcPct val="0"/>
              </a:spcBef>
              <a:buFontTx/>
              <a:buNone/>
            </a:pPr>
            <a:r>
              <a:rPr lang="en-US" altLang="en-US" sz="1600" b="1">
                <a:solidFill>
                  <a:srgbClr val="FF0DEC"/>
                </a:solidFill>
              </a:rPr>
              <a:t>Nessus</a:t>
            </a:r>
          </a:p>
          <a:p>
            <a:pPr algn="ctr" eaLnBrk="1" hangingPunct="1">
              <a:spcBef>
                <a:spcPct val="0"/>
              </a:spcBef>
              <a:buFontTx/>
              <a:buNone/>
            </a:pPr>
            <a:r>
              <a:rPr lang="en-US" altLang="en-US" sz="1600" b="1">
                <a:solidFill>
                  <a:srgbClr val="FF0DEC"/>
                </a:solidFill>
              </a:rPr>
              <a:t>Asbolus</a:t>
            </a:r>
          </a:p>
          <a:p>
            <a:pPr algn="ctr" eaLnBrk="1" hangingPunct="1">
              <a:spcBef>
                <a:spcPct val="0"/>
              </a:spcBef>
              <a:buFontTx/>
              <a:buNone/>
            </a:pPr>
            <a:r>
              <a:rPr lang="en-US" altLang="en-US" sz="1600" b="1">
                <a:solidFill>
                  <a:srgbClr val="FF0DEC"/>
                </a:solidFill>
              </a:rPr>
              <a:t>Eris</a:t>
            </a:r>
          </a:p>
          <a:p>
            <a:pPr algn="ctr" eaLnBrk="1" hangingPunct="1">
              <a:spcBef>
                <a:spcPct val="0"/>
              </a:spcBef>
              <a:buFontTx/>
              <a:buNone/>
            </a:pPr>
            <a:endParaRPr lang="en-US" altLang="en-US" sz="1600" b="1">
              <a:solidFill>
                <a:srgbClr val="FF0DEC"/>
              </a:solidFill>
            </a:endParaRPr>
          </a:p>
          <a:p>
            <a:pPr algn="ctr" eaLnBrk="1" hangingPunct="1">
              <a:spcBef>
                <a:spcPct val="0"/>
              </a:spcBef>
              <a:buFontTx/>
              <a:buNone/>
            </a:pPr>
            <a:r>
              <a:rPr lang="en-US" altLang="en-US" sz="1600" b="1">
                <a:solidFill>
                  <a:srgbClr val="3366FF"/>
                </a:solidFill>
              </a:rPr>
              <a:t>Comets</a:t>
            </a:r>
          </a:p>
          <a:p>
            <a:pPr algn="ctr" eaLnBrk="1" hangingPunct="1">
              <a:spcBef>
                <a:spcPct val="0"/>
              </a:spcBef>
              <a:buFontTx/>
              <a:buNone/>
            </a:pPr>
            <a:endParaRPr lang="en-US" altLang="en-US" sz="1600" b="1">
              <a:solidFill>
                <a:srgbClr val="3366FF"/>
              </a:solidFill>
            </a:endParaRPr>
          </a:p>
          <a:p>
            <a:pPr algn="ctr" eaLnBrk="1" hangingPunct="1">
              <a:spcBef>
                <a:spcPct val="0"/>
              </a:spcBef>
              <a:buFontTx/>
              <a:buNone/>
            </a:pPr>
            <a:r>
              <a:rPr lang="en-US" altLang="en-US" sz="1600" b="1">
                <a:solidFill>
                  <a:srgbClr val="3366FF"/>
                </a:solidFill>
              </a:rPr>
              <a:t>1P  Halley</a:t>
            </a:r>
          </a:p>
          <a:p>
            <a:pPr algn="ctr" eaLnBrk="1" hangingPunct="1">
              <a:spcBef>
                <a:spcPct val="0"/>
              </a:spcBef>
              <a:buFontTx/>
              <a:buNone/>
            </a:pPr>
            <a:r>
              <a:rPr lang="en-US" altLang="en-US" sz="1600" b="1">
                <a:solidFill>
                  <a:srgbClr val="3366FF"/>
                </a:solidFill>
              </a:rPr>
              <a:t>2P  Encke</a:t>
            </a:r>
          </a:p>
        </p:txBody>
      </p:sp>
      <p:pic>
        <p:nvPicPr>
          <p:cNvPr id="108547" name="Picture 2" descr="A star filled sky&#10;&#10;Description automatically generated">
            <a:extLst>
              <a:ext uri="{FF2B5EF4-FFF2-40B4-BE49-F238E27FC236}">
                <a16:creationId xmlns:a16="http://schemas.microsoft.com/office/drawing/2014/main" id="{FA477907-195C-ABC8-753C-5C30016198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3200" y="381000"/>
            <a:ext cx="6172200"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xEl>
                                              <p:pRg st="2" end="2"/>
                                            </p:txEl>
                                          </p:spTgt>
                                        </p:tgtEl>
                                        <p:attrNameLst>
                                          <p:attrName>style.visibility</p:attrName>
                                        </p:attrNameLst>
                                      </p:cBhvr>
                                      <p:to>
                                        <p:strVal val="visible"/>
                                      </p:to>
                                    </p:set>
                                    <p:animEffect transition="in" filter="fade">
                                      <p:cBhvr>
                                        <p:cTn id="10" dur="2000"/>
                                        <p:tgtEl>
                                          <p:spTgt spid="5">
                                            <p:txEl>
                                              <p:pRg st="2" end="2"/>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animEffect transition="in" filter="fade">
                                      <p:cBhvr>
                                        <p:cTn id="13" dur="2000"/>
                                        <p:tgtEl>
                                          <p:spTgt spid="5">
                                            <p:txEl>
                                              <p:pRg st="3" end="3"/>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
                                            <p:txEl>
                                              <p:pRg st="4" end="4"/>
                                            </p:txEl>
                                          </p:spTgt>
                                        </p:tgtEl>
                                        <p:attrNameLst>
                                          <p:attrName>style.visibility</p:attrName>
                                        </p:attrNameLst>
                                      </p:cBhvr>
                                      <p:to>
                                        <p:strVal val="visible"/>
                                      </p:to>
                                    </p:set>
                                    <p:animEffect transition="in" filter="fade">
                                      <p:cBhvr>
                                        <p:cTn id="16" dur="2000"/>
                                        <p:tgtEl>
                                          <p:spTgt spid="5">
                                            <p:txEl>
                                              <p:pRg st="4" end="4"/>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animEffect transition="in" filter="fade">
                                      <p:cBhvr>
                                        <p:cTn id="19" dur="2000"/>
                                        <p:tgtEl>
                                          <p:spTgt spid="5">
                                            <p:txEl>
                                              <p:pRg st="5" end="5"/>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5">
                                            <p:txEl>
                                              <p:pRg st="6" end="6"/>
                                            </p:txEl>
                                          </p:spTgt>
                                        </p:tgtEl>
                                        <p:attrNameLst>
                                          <p:attrName>style.visibility</p:attrName>
                                        </p:attrNameLst>
                                      </p:cBhvr>
                                      <p:to>
                                        <p:strVal val="visible"/>
                                      </p:to>
                                    </p:set>
                                    <p:animEffect transition="in" filter="fade">
                                      <p:cBhvr>
                                        <p:cTn id="22" dur="2000"/>
                                        <p:tgtEl>
                                          <p:spTgt spid="5">
                                            <p:txEl>
                                              <p:pRg st="6" end="6"/>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8" end="8"/>
                                            </p:txEl>
                                          </p:spTgt>
                                        </p:tgtEl>
                                        <p:attrNameLst>
                                          <p:attrName>style.visibility</p:attrName>
                                        </p:attrNameLst>
                                      </p:cBhvr>
                                      <p:to>
                                        <p:strVal val="visible"/>
                                      </p:to>
                                    </p:set>
                                    <p:animEffect transition="in" filter="fade">
                                      <p:cBhvr>
                                        <p:cTn id="27" dur="2000"/>
                                        <p:tgtEl>
                                          <p:spTgt spid="5">
                                            <p:txEl>
                                              <p:pRg st="8" end="8"/>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5">
                                            <p:txEl>
                                              <p:pRg st="10" end="10"/>
                                            </p:txEl>
                                          </p:spTgt>
                                        </p:tgtEl>
                                        <p:attrNameLst>
                                          <p:attrName>style.visibility</p:attrName>
                                        </p:attrNameLst>
                                      </p:cBhvr>
                                      <p:to>
                                        <p:strVal val="visible"/>
                                      </p:to>
                                    </p:set>
                                    <p:animEffect transition="in" filter="fade">
                                      <p:cBhvr>
                                        <p:cTn id="30" dur="2000"/>
                                        <p:tgtEl>
                                          <p:spTgt spid="5">
                                            <p:txEl>
                                              <p:pRg st="10" end="1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5">
                                            <p:txEl>
                                              <p:pRg st="11" end="11"/>
                                            </p:txEl>
                                          </p:spTgt>
                                        </p:tgtEl>
                                        <p:attrNameLst>
                                          <p:attrName>style.visibility</p:attrName>
                                        </p:attrNameLst>
                                      </p:cBhvr>
                                      <p:to>
                                        <p:strVal val="visible"/>
                                      </p:to>
                                    </p:set>
                                    <p:animEffect transition="in" filter="fade">
                                      <p:cBhvr>
                                        <p:cTn id="33" dur="2000"/>
                                        <p:tgtEl>
                                          <p:spTgt spid="5">
                                            <p:txEl>
                                              <p:pRg st="11" end="1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5">
                                            <p:txEl>
                                              <p:pRg st="12" end="12"/>
                                            </p:txEl>
                                          </p:spTgt>
                                        </p:tgtEl>
                                        <p:attrNameLst>
                                          <p:attrName>style.visibility</p:attrName>
                                        </p:attrNameLst>
                                      </p:cBhvr>
                                      <p:to>
                                        <p:strVal val="visible"/>
                                      </p:to>
                                    </p:set>
                                    <p:animEffect transition="in" filter="fade">
                                      <p:cBhvr>
                                        <p:cTn id="36" dur="2000"/>
                                        <p:tgtEl>
                                          <p:spTgt spid="5">
                                            <p:txEl>
                                              <p:pRg st="12" end="1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5">
                                            <p:txEl>
                                              <p:pRg st="13" end="13"/>
                                            </p:txEl>
                                          </p:spTgt>
                                        </p:tgtEl>
                                        <p:attrNameLst>
                                          <p:attrName>style.visibility</p:attrName>
                                        </p:attrNameLst>
                                      </p:cBhvr>
                                      <p:to>
                                        <p:strVal val="visible"/>
                                      </p:to>
                                    </p:set>
                                    <p:animEffect transition="in" filter="fade">
                                      <p:cBhvr>
                                        <p:cTn id="39" dur="2000"/>
                                        <p:tgtEl>
                                          <p:spTgt spid="5">
                                            <p:txEl>
                                              <p:pRg st="13" end="1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5">
                                            <p:txEl>
                                              <p:pRg st="14" end="14"/>
                                            </p:txEl>
                                          </p:spTgt>
                                        </p:tgtEl>
                                        <p:attrNameLst>
                                          <p:attrName>style.visibility</p:attrName>
                                        </p:attrNameLst>
                                      </p:cBhvr>
                                      <p:to>
                                        <p:strVal val="visible"/>
                                      </p:to>
                                    </p:set>
                                    <p:animEffect transition="in" filter="fade">
                                      <p:cBhvr>
                                        <p:cTn id="42" dur="2000"/>
                                        <p:tgtEl>
                                          <p:spTgt spid="5">
                                            <p:txEl>
                                              <p:pRg st="14" end="14"/>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5">
                                            <p:txEl>
                                              <p:pRg st="16" end="16"/>
                                            </p:txEl>
                                          </p:spTgt>
                                        </p:tgtEl>
                                        <p:attrNameLst>
                                          <p:attrName>style.visibility</p:attrName>
                                        </p:attrNameLst>
                                      </p:cBhvr>
                                      <p:to>
                                        <p:strVal val="visible"/>
                                      </p:to>
                                    </p:set>
                                    <p:animEffect transition="in" filter="fade">
                                      <p:cBhvr>
                                        <p:cTn id="47" dur="2000"/>
                                        <p:tgtEl>
                                          <p:spTgt spid="5">
                                            <p:txEl>
                                              <p:pRg st="16" end="16"/>
                                            </p:txEl>
                                          </p:spTgt>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5">
                                            <p:txEl>
                                              <p:pRg st="18" end="18"/>
                                            </p:txEl>
                                          </p:spTgt>
                                        </p:tgtEl>
                                        <p:attrNameLst>
                                          <p:attrName>style.visibility</p:attrName>
                                        </p:attrNameLst>
                                      </p:cBhvr>
                                      <p:to>
                                        <p:strVal val="visible"/>
                                      </p:to>
                                    </p:set>
                                    <p:animEffect transition="in" filter="fade">
                                      <p:cBhvr>
                                        <p:cTn id="50" dur="2000"/>
                                        <p:tgtEl>
                                          <p:spTgt spid="5">
                                            <p:txEl>
                                              <p:pRg st="18" end="18"/>
                                            </p:txEl>
                                          </p:spTgt>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5">
                                            <p:txEl>
                                              <p:pRg st="19" end="19"/>
                                            </p:txEl>
                                          </p:spTgt>
                                        </p:tgtEl>
                                        <p:attrNameLst>
                                          <p:attrName>style.visibility</p:attrName>
                                        </p:attrNameLst>
                                      </p:cBhvr>
                                      <p:to>
                                        <p:strVal val="visible"/>
                                      </p:to>
                                    </p:set>
                                    <p:animEffect transition="in" filter="fade">
                                      <p:cBhvr>
                                        <p:cTn id="53" dur="2000"/>
                                        <p:tgtEl>
                                          <p:spTgt spid="5">
                                            <p:txEl>
                                              <p:pRg st="19" end="1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10594" name="Footer Placeholder 4">
            <a:extLst>
              <a:ext uri="{FF2B5EF4-FFF2-40B4-BE49-F238E27FC236}">
                <a16:creationId xmlns:a16="http://schemas.microsoft.com/office/drawing/2014/main" id="{43A6AE60-929D-507E-65A5-11FC3B205C67}"/>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rPr>
              <a:t>Planetary Sciences</a:t>
            </a:r>
          </a:p>
        </p:txBody>
      </p:sp>
      <p:sp>
        <p:nvSpPr>
          <p:cNvPr id="110595" name="Slide Number Placeholder 5">
            <a:extLst>
              <a:ext uri="{FF2B5EF4-FFF2-40B4-BE49-F238E27FC236}">
                <a16:creationId xmlns:a16="http://schemas.microsoft.com/office/drawing/2014/main" id="{97EB4E1D-DD61-0145-23E1-34C8E03E227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F8E7164-CF29-AE4E-B0B8-4813519F3DE4}" type="slidenum">
              <a:rPr kumimoji="0" lang="en-US" altLang="en-US" sz="1400" b="0" i="0" u="none" strike="noStrike" kern="1200" cap="none" spc="0" normalizeH="0" baseline="0" noProof="0" smtClean="0">
                <a:ln>
                  <a:noFill/>
                </a:ln>
                <a:solidFill>
                  <a:srgbClr val="000000"/>
                </a:solidFill>
                <a:effectLst/>
                <a:uLnTx/>
                <a:uFillTx/>
                <a:latin typeface="Times New Roman" panose="02020603050405020304" pitchFamily="18"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36</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198660" name="Text Box 4">
            <a:extLst>
              <a:ext uri="{FF2B5EF4-FFF2-40B4-BE49-F238E27FC236}">
                <a16:creationId xmlns:a16="http://schemas.microsoft.com/office/drawing/2014/main" id="{67230E04-B6A1-0878-EC97-BA624B55ADB5}"/>
              </a:ext>
            </a:extLst>
          </p:cNvPr>
          <p:cNvSpPr txBox="1">
            <a:spLocks noChangeArrowheads="1"/>
          </p:cNvSpPr>
          <p:nvPr/>
        </p:nvSpPr>
        <p:spPr bwMode="auto">
          <a:xfrm>
            <a:off x="488950" y="3505200"/>
            <a:ext cx="88265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200" b="0" i="0" u="none" strike="noStrike" kern="1200" cap="none" spc="0" normalizeH="0" baseline="0" noProof="0">
                <a:ln>
                  <a:noFill/>
                </a:ln>
                <a:solidFill>
                  <a:srgbClr val="FFFDE4"/>
                </a:solidFill>
                <a:effectLst/>
                <a:uLnTx/>
                <a:uFillTx/>
                <a:latin typeface="Times New Roman" panose="02020603050405020304" pitchFamily="18" charset="0"/>
                <a:ea typeface="ＭＳ Ｐゴシック" panose="020B0600070205080204" pitchFamily="34" charset="-128"/>
                <a:cs typeface="+mn-cs"/>
              </a:rPr>
              <a:t>Hydra</a:t>
            </a:r>
            <a:endParaRPr kumimoji="0" lang="en-US" altLang="en-US" sz="2200" b="0" i="0" u="none" strike="noStrike" kern="1200" cap="none" spc="0" normalizeH="0" baseline="0" noProof="0">
              <a:ln>
                <a:noFill/>
              </a:ln>
              <a:solidFill>
                <a:srgbClr val="FFFFFF"/>
              </a:solidFill>
              <a:effectLst/>
              <a:uLnTx/>
              <a:uFillTx/>
              <a:latin typeface="Times New Roman" panose="02020603050405020304" pitchFamily="18" charset="0"/>
              <a:ea typeface="ＭＳ Ｐゴシック" panose="020B0600070205080204" pitchFamily="34" charset="-128"/>
              <a:cs typeface="+mn-cs"/>
            </a:endParaRPr>
          </a:p>
        </p:txBody>
      </p:sp>
      <p:sp>
        <p:nvSpPr>
          <p:cNvPr id="198661" name="Text Box 5">
            <a:extLst>
              <a:ext uri="{FF2B5EF4-FFF2-40B4-BE49-F238E27FC236}">
                <a16:creationId xmlns:a16="http://schemas.microsoft.com/office/drawing/2014/main" id="{3F3D9FDA-8711-8F8D-0914-F24498156F61}"/>
              </a:ext>
            </a:extLst>
          </p:cNvPr>
          <p:cNvSpPr txBox="1">
            <a:spLocks noChangeArrowheads="1"/>
          </p:cNvSpPr>
          <p:nvPr/>
        </p:nvSpPr>
        <p:spPr bwMode="auto">
          <a:xfrm>
            <a:off x="1981200" y="5738813"/>
            <a:ext cx="60325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200" b="0" i="0" u="none" strike="noStrike" kern="1200" cap="none" spc="0" normalizeH="0" baseline="0" noProof="0">
                <a:ln>
                  <a:noFill/>
                </a:ln>
                <a:solidFill>
                  <a:srgbClr val="FFFDE4"/>
                </a:solidFill>
                <a:effectLst/>
                <a:uLnTx/>
                <a:uFillTx/>
                <a:latin typeface="Times New Roman" panose="02020603050405020304" pitchFamily="18" charset="0"/>
                <a:ea typeface="ＭＳ Ｐゴシック" panose="020B0600070205080204" pitchFamily="34" charset="-128"/>
                <a:cs typeface="+mn-cs"/>
              </a:rPr>
              <a:t>Nix</a:t>
            </a:r>
            <a:endParaRPr kumimoji="0" lang="en-US" altLang="en-US" sz="2200" b="0" i="0" u="none" strike="noStrike" kern="1200" cap="none" spc="0" normalizeH="0" baseline="0" noProof="0">
              <a:ln>
                <a:noFill/>
              </a:ln>
              <a:solidFill>
                <a:srgbClr val="FFFFFF"/>
              </a:solidFill>
              <a:effectLst/>
              <a:uLnTx/>
              <a:uFillTx/>
              <a:latin typeface="Times New Roman" panose="02020603050405020304" pitchFamily="18" charset="0"/>
              <a:ea typeface="ＭＳ Ｐゴシック" panose="020B0600070205080204" pitchFamily="34" charset="-128"/>
              <a:cs typeface="+mn-cs"/>
            </a:endParaRPr>
          </a:p>
        </p:txBody>
      </p:sp>
      <p:sp>
        <p:nvSpPr>
          <p:cNvPr id="8" name="Text Box 5">
            <a:extLst>
              <a:ext uri="{FF2B5EF4-FFF2-40B4-BE49-F238E27FC236}">
                <a16:creationId xmlns:a16="http://schemas.microsoft.com/office/drawing/2014/main" id="{0BC87B9C-1078-75AD-A5C3-0975ECB98681}"/>
              </a:ext>
            </a:extLst>
          </p:cNvPr>
          <p:cNvSpPr txBox="1">
            <a:spLocks noChangeArrowheads="1"/>
          </p:cNvSpPr>
          <p:nvPr/>
        </p:nvSpPr>
        <p:spPr bwMode="auto">
          <a:xfrm>
            <a:off x="1600200" y="3352800"/>
            <a:ext cx="70167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200" b="0" i="0" u="none" strike="noStrike" kern="1200" cap="none" spc="0" normalizeH="0" baseline="0" noProof="0">
                <a:ln>
                  <a:noFill/>
                </a:ln>
                <a:solidFill>
                  <a:srgbClr val="FFFDE4"/>
                </a:solidFill>
                <a:effectLst/>
                <a:uLnTx/>
                <a:uFillTx/>
                <a:latin typeface="Times New Roman" panose="02020603050405020304" pitchFamily="18" charset="0"/>
                <a:ea typeface="ＭＳ Ｐゴシック" panose="020B0600070205080204" pitchFamily="34" charset="-128"/>
                <a:cs typeface="+mn-cs"/>
              </a:rPr>
              <a:t>Styx</a:t>
            </a:r>
            <a:endParaRPr kumimoji="0" lang="en-US" altLang="en-US" sz="2200" b="0" i="0" u="none" strike="noStrike" kern="1200" cap="none" spc="0" normalizeH="0" baseline="0" noProof="0">
              <a:ln>
                <a:noFill/>
              </a:ln>
              <a:solidFill>
                <a:srgbClr val="FFFFFF"/>
              </a:solidFill>
              <a:effectLst/>
              <a:uLnTx/>
              <a:uFillTx/>
              <a:latin typeface="Times New Roman" panose="02020603050405020304" pitchFamily="18" charset="0"/>
              <a:ea typeface="ＭＳ Ｐゴシック" panose="020B0600070205080204" pitchFamily="34" charset="-128"/>
              <a:cs typeface="+mn-cs"/>
            </a:endParaRPr>
          </a:p>
        </p:txBody>
      </p:sp>
      <p:sp>
        <p:nvSpPr>
          <p:cNvPr id="9" name="Text Box 5">
            <a:extLst>
              <a:ext uri="{FF2B5EF4-FFF2-40B4-BE49-F238E27FC236}">
                <a16:creationId xmlns:a16="http://schemas.microsoft.com/office/drawing/2014/main" id="{74892AC1-33CC-03EC-2D99-C8C474D062E3}"/>
              </a:ext>
            </a:extLst>
          </p:cNvPr>
          <p:cNvSpPr txBox="1">
            <a:spLocks noChangeArrowheads="1"/>
          </p:cNvSpPr>
          <p:nvPr/>
        </p:nvSpPr>
        <p:spPr bwMode="auto">
          <a:xfrm>
            <a:off x="2057400" y="3810000"/>
            <a:ext cx="121920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200" b="0" i="0" u="none" strike="noStrike" kern="1200" cap="none" spc="0" normalizeH="0" baseline="0" noProof="0">
                <a:ln>
                  <a:noFill/>
                </a:ln>
                <a:solidFill>
                  <a:srgbClr val="FFFDE4"/>
                </a:solidFill>
                <a:effectLst/>
                <a:uLnTx/>
                <a:uFillTx/>
                <a:latin typeface="Times New Roman" panose="02020603050405020304" pitchFamily="18" charset="0"/>
                <a:ea typeface="ＭＳ Ｐゴシック" panose="020B0600070205080204" pitchFamily="34" charset="-128"/>
                <a:cs typeface="+mn-cs"/>
              </a:rPr>
              <a:t>Kerberos</a:t>
            </a:r>
            <a:endParaRPr kumimoji="0" lang="en-US" altLang="en-US" sz="2200" b="0" i="0" u="none" strike="noStrike" kern="1200" cap="none" spc="0" normalizeH="0" baseline="0" noProof="0">
              <a:ln>
                <a:noFill/>
              </a:ln>
              <a:solidFill>
                <a:srgbClr val="FFFFFF"/>
              </a:solidFill>
              <a:effectLst/>
              <a:uLnTx/>
              <a:uFillTx/>
              <a:latin typeface="Times New Roman" panose="02020603050405020304" pitchFamily="18" charset="0"/>
              <a:ea typeface="ＭＳ Ｐゴシック" panose="020B0600070205080204" pitchFamily="34" charset="-128"/>
              <a:cs typeface="+mn-cs"/>
            </a:endParaRPr>
          </a:p>
        </p:txBody>
      </p:sp>
      <p:pic>
        <p:nvPicPr>
          <p:cNvPr id="110600" name="Picture 2">
            <a:extLst>
              <a:ext uri="{FF2B5EF4-FFF2-40B4-BE49-F238E27FC236}">
                <a16:creationId xmlns:a16="http://schemas.microsoft.com/office/drawing/2014/main" id="{2EEA7280-E3D0-A044-80FE-15B730393F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930" y="93662"/>
            <a:ext cx="9194800" cy="667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0601" name="Rectangle 1">
            <a:extLst>
              <a:ext uri="{FF2B5EF4-FFF2-40B4-BE49-F238E27FC236}">
                <a16:creationId xmlns:a16="http://schemas.microsoft.com/office/drawing/2014/main" id="{44FEF2E1-A59F-0B2B-B98C-030309406038}"/>
              </a:ext>
            </a:extLst>
          </p:cNvPr>
          <p:cNvSpPr>
            <a:spLocks noChangeArrowheads="1"/>
          </p:cNvSpPr>
          <p:nvPr/>
        </p:nvSpPr>
        <p:spPr bwMode="auto">
          <a:xfrm>
            <a:off x="152400" y="1143000"/>
            <a:ext cx="882650" cy="201613"/>
          </a:xfrm>
          <a:prstGeom prst="rect">
            <a:avLst/>
          </a:prstGeom>
          <a:solidFill>
            <a:schemeClr val="tx1"/>
          </a:solidFill>
          <a:ln w="9525" algn="ctr">
            <a:solidFill>
              <a:schemeClr val="tx1"/>
            </a:solidFill>
            <a:round/>
            <a:headEnd/>
            <a:tailEnd/>
          </a:ln>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1"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110602" name="Rectangle 2">
            <a:extLst>
              <a:ext uri="{FF2B5EF4-FFF2-40B4-BE49-F238E27FC236}">
                <a16:creationId xmlns:a16="http://schemas.microsoft.com/office/drawing/2014/main" id="{1C64AD9F-EE49-D739-4F05-30248C19334A}"/>
              </a:ext>
            </a:extLst>
          </p:cNvPr>
          <p:cNvSpPr>
            <a:spLocks noChangeArrowheads="1"/>
          </p:cNvSpPr>
          <p:nvPr/>
        </p:nvSpPr>
        <p:spPr bwMode="auto">
          <a:xfrm>
            <a:off x="-76200" y="1676400"/>
            <a:ext cx="882650" cy="201613"/>
          </a:xfrm>
          <a:prstGeom prst="rect">
            <a:avLst/>
          </a:prstGeom>
          <a:solidFill>
            <a:schemeClr val="tx1"/>
          </a:solidFill>
          <a:ln w="9525" algn="ctr">
            <a:solidFill>
              <a:schemeClr val="tx1"/>
            </a:solidFill>
            <a:round/>
            <a:headEnd/>
            <a:tailEnd/>
          </a:ln>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1"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110603" name="Rectangle 3">
            <a:extLst>
              <a:ext uri="{FF2B5EF4-FFF2-40B4-BE49-F238E27FC236}">
                <a16:creationId xmlns:a16="http://schemas.microsoft.com/office/drawing/2014/main" id="{68A572C6-E441-EDFA-BABC-DA8DB12FB0DC}"/>
              </a:ext>
            </a:extLst>
          </p:cNvPr>
          <p:cNvSpPr>
            <a:spLocks noChangeArrowheads="1"/>
          </p:cNvSpPr>
          <p:nvPr/>
        </p:nvSpPr>
        <p:spPr bwMode="auto">
          <a:xfrm>
            <a:off x="2089150" y="1246188"/>
            <a:ext cx="882650" cy="201612"/>
          </a:xfrm>
          <a:prstGeom prst="rect">
            <a:avLst/>
          </a:prstGeom>
          <a:solidFill>
            <a:schemeClr val="tx1"/>
          </a:solidFill>
          <a:ln w="9525" algn="ctr">
            <a:solidFill>
              <a:schemeClr val="tx1"/>
            </a:solidFill>
            <a:round/>
            <a:headEnd/>
            <a:tailEnd/>
          </a:ln>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1"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110604" name="Rectangle 4">
            <a:extLst>
              <a:ext uri="{FF2B5EF4-FFF2-40B4-BE49-F238E27FC236}">
                <a16:creationId xmlns:a16="http://schemas.microsoft.com/office/drawing/2014/main" id="{A401CE09-F2E3-178B-BC31-5524EDC1DF10}"/>
              </a:ext>
            </a:extLst>
          </p:cNvPr>
          <p:cNvSpPr>
            <a:spLocks noChangeArrowheads="1"/>
          </p:cNvSpPr>
          <p:nvPr/>
        </p:nvSpPr>
        <p:spPr bwMode="auto">
          <a:xfrm>
            <a:off x="1371600" y="1017588"/>
            <a:ext cx="882650" cy="201612"/>
          </a:xfrm>
          <a:prstGeom prst="rect">
            <a:avLst/>
          </a:prstGeom>
          <a:solidFill>
            <a:schemeClr val="tx1"/>
          </a:solidFill>
          <a:ln w="9525" algn="ctr">
            <a:solidFill>
              <a:schemeClr val="tx1"/>
            </a:solidFill>
            <a:round/>
            <a:headEnd/>
            <a:tailEnd/>
          </a:ln>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1"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2" name="Oval 1">
            <a:extLst>
              <a:ext uri="{FF2B5EF4-FFF2-40B4-BE49-F238E27FC236}">
                <a16:creationId xmlns:a16="http://schemas.microsoft.com/office/drawing/2014/main" id="{D771B3D3-D535-DC2C-8479-83EE9A2547EB}"/>
              </a:ext>
            </a:extLst>
          </p:cNvPr>
          <p:cNvSpPr/>
          <p:nvPr/>
        </p:nvSpPr>
        <p:spPr bwMode="auto">
          <a:xfrm>
            <a:off x="641350" y="2997200"/>
            <a:ext cx="8426450" cy="660400"/>
          </a:xfrm>
          <a:prstGeom prst="ellipse">
            <a:avLst/>
          </a:prstGeom>
          <a:noFill/>
          <a:ln w="508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1" u="none" strike="noStrike" kern="1200" cap="none" spc="0" normalizeH="0" baseline="0" noProof="0" dirty="0">
              <a:ln>
                <a:noFill/>
              </a:ln>
              <a:solidFill>
                <a:srgbClr val="000000"/>
              </a:solidFill>
              <a:effectLst/>
              <a:uLnTx/>
              <a:uFillTx/>
              <a:latin typeface="Times New Roman" charset="0"/>
              <a:ea typeface="ＭＳ Ｐゴシック" panose="020B0600070205080204" pitchFamily="34" charset="-128"/>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12642" name="Rectangle 2">
            <a:extLst>
              <a:ext uri="{FF2B5EF4-FFF2-40B4-BE49-F238E27FC236}">
                <a16:creationId xmlns:a16="http://schemas.microsoft.com/office/drawing/2014/main" id="{EBE75312-F92C-F097-CF14-C86AB433A8AE}"/>
              </a:ext>
            </a:extLst>
          </p:cNvPr>
          <p:cNvSpPr>
            <a:spLocks noGrp="1" noChangeArrowheads="1"/>
          </p:cNvSpPr>
          <p:nvPr>
            <p:ph type="title"/>
          </p:nvPr>
        </p:nvSpPr>
        <p:spPr>
          <a:xfrm>
            <a:off x="685800" y="0"/>
            <a:ext cx="7772400" cy="914400"/>
          </a:xfrm>
        </p:spPr>
        <p:txBody>
          <a:bodyPr/>
          <a:lstStyle/>
          <a:p>
            <a:pPr eaLnBrk="1" hangingPunct="1"/>
            <a:r>
              <a:rPr lang="en-US" altLang="en-US" b="1">
                <a:ea typeface="ＭＳ Ｐゴシック" panose="020B0600070205080204" pitchFamily="34" charset="-128"/>
              </a:rPr>
              <a:t>The Pluto System: 2012</a:t>
            </a:r>
          </a:p>
        </p:txBody>
      </p:sp>
      <p:sp>
        <p:nvSpPr>
          <p:cNvPr id="112643" name="Picture 1" descr="Pluto_moon_P5_discovery_with_moons'_orbits.jpg">
            <a:extLst>
              <a:ext uri="{FF2B5EF4-FFF2-40B4-BE49-F238E27FC236}">
                <a16:creationId xmlns:a16="http://schemas.microsoft.com/office/drawing/2014/main" id="{C28364DD-B463-27AA-A9E0-8F58F6B70041}"/>
              </a:ext>
            </a:extLst>
          </p:cNvPr>
          <p:cNvSpPr>
            <a:spLocks noChangeAspect="1"/>
          </p:cNvSpPr>
          <p:nvPr/>
        </p:nvSpPr>
        <p:spPr bwMode="auto">
          <a:xfrm>
            <a:off x="228600" y="1023938"/>
            <a:ext cx="5715000" cy="583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US" altLang="en-US" sz="2400">
              <a:solidFill>
                <a:srgbClr val="000000"/>
              </a:solidFill>
            </a:endParaRPr>
          </a:p>
        </p:txBody>
      </p:sp>
      <p:sp>
        <p:nvSpPr>
          <p:cNvPr id="112644" name="Picture 2" descr="bluemarblewest.jpg">
            <a:extLst>
              <a:ext uri="{FF2B5EF4-FFF2-40B4-BE49-F238E27FC236}">
                <a16:creationId xmlns:a16="http://schemas.microsoft.com/office/drawing/2014/main" id="{36CA2DEC-8F35-8918-9529-9FCB27F1EB57}"/>
              </a:ext>
            </a:extLst>
          </p:cNvPr>
          <p:cNvSpPr>
            <a:spLocks noChangeAspect="1"/>
          </p:cNvSpPr>
          <p:nvPr/>
        </p:nvSpPr>
        <p:spPr bwMode="auto">
          <a:xfrm>
            <a:off x="8534400" y="838200"/>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US" altLang="en-US" sz="2400">
              <a:solidFill>
                <a:srgbClr val="000000"/>
              </a:solidFill>
            </a:endParaRPr>
          </a:p>
        </p:txBody>
      </p:sp>
      <p:pic>
        <p:nvPicPr>
          <p:cNvPr id="112645" name="Picture 2">
            <a:extLst>
              <a:ext uri="{FF2B5EF4-FFF2-40B4-BE49-F238E27FC236}">
                <a16:creationId xmlns:a16="http://schemas.microsoft.com/office/drawing/2014/main" id="{3A82C8FB-67FE-EB7E-2E71-39386D6B0C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 y="-228600"/>
            <a:ext cx="85725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46" name="Rectangle 2">
            <a:extLst>
              <a:ext uri="{FF2B5EF4-FFF2-40B4-BE49-F238E27FC236}">
                <a16:creationId xmlns:a16="http://schemas.microsoft.com/office/drawing/2014/main" id="{153A228C-1847-7527-E156-763163F94FB1}"/>
              </a:ext>
            </a:extLst>
          </p:cNvPr>
          <p:cNvSpPr txBox="1">
            <a:spLocks noChangeArrowheads="1"/>
          </p:cNvSpPr>
          <p:nvPr/>
        </p:nvSpPr>
        <p:spPr bwMode="auto">
          <a:xfrm>
            <a:off x="685800" y="0"/>
            <a:ext cx="7772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r>
              <a:rPr lang="en-US" altLang="en-US" sz="4400" b="1">
                <a:solidFill>
                  <a:srgbClr val="FFFFFF"/>
                </a:solidFill>
              </a:rPr>
              <a:t>Pluto Has 5 Moons</a:t>
            </a:r>
          </a:p>
        </p:txBody>
      </p:sp>
      <p:sp>
        <p:nvSpPr>
          <p:cNvPr id="112647" name="Rectangle 1">
            <a:extLst>
              <a:ext uri="{FF2B5EF4-FFF2-40B4-BE49-F238E27FC236}">
                <a16:creationId xmlns:a16="http://schemas.microsoft.com/office/drawing/2014/main" id="{D7CB9A83-7E28-56B9-8BEE-6DC79F9D5E42}"/>
              </a:ext>
            </a:extLst>
          </p:cNvPr>
          <p:cNvSpPr>
            <a:spLocks noChangeArrowheads="1"/>
          </p:cNvSpPr>
          <p:nvPr/>
        </p:nvSpPr>
        <p:spPr bwMode="auto">
          <a:xfrm>
            <a:off x="381000" y="762000"/>
            <a:ext cx="8382000" cy="914400"/>
          </a:xfrm>
          <a:prstGeom prst="rect">
            <a:avLst/>
          </a:prstGeom>
          <a:solidFill>
            <a:schemeClr val="tx1"/>
          </a:solidFill>
          <a:ln w="9525" algn="ctr">
            <a:solidFill>
              <a:schemeClr val="tx2"/>
            </a:solidFill>
            <a:round/>
            <a:headEnd/>
            <a:tailEnd/>
          </a:ln>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US" altLang="en-US" sz="2400" i="1">
              <a:solidFill>
                <a:srgbClr val="000000"/>
              </a:solidFill>
            </a:endParaRPr>
          </a:p>
        </p:txBody>
      </p:sp>
      <p:sp>
        <p:nvSpPr>
          <p:cNvPr id="112648" name="Rectangle 8">
            <a:extLst>
              <a:ext uri="{FF2B5EF4-FFF2-40B4-BE49-F238E27FC236}">
                <a16:creationId xmlns:a16="http://schemas.microsoft.com/office/drawing/2014/main" id="{0844BEFB-170D-8BF9-3430-ED22044C8F8B}"/>
              </a:ext>
            </a:extLst>
          </p:cNvPr>
          <p:cNvSpPr>
            <a:spLocks noChangeArrowheads="1"/>
          </p:cNvSpPr>
          <p:nvPr/>
        </p:nvSpPr>
        <p:spPr bwMode="auto">
          <a:xfrm>
            <a:off x="515938" y="3484563"/>
            <a:ext cx="8382000" cy="914400"/>
          </a:xfrm>
          <a:prstGeom prst="rect">
            <a:avLst/>
          </a:prstGeom>
          <a:solidFill>
            <a:schemeClr val="tx1"/>
          </a:solidFill>
          <a:ln w="9525" algn="ctr">
            <a:solidFill>
              <a:schemeClr val="tx2"/>
            </a:solidFill>
            <a:round/>
            <a:headEnd/>
            <a:tailEnd/>
          </a:ln>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US" altLang="en-US" sz="2400" i="1">
              <a:solidFill>
                <a:srgbClr val="000000"/>
              </a:solidFill>
            </a:endParaRPr>
          </a:p>
        </p:txBody>
      </p:sp>
      <p:sp>
        <p:nvSpPr>
          <p:cNvPr id="2" name="Rectangle 1">
            <a:extLst>
              <a:ext uri="{FF2B5EF4-FFF2-40B4-BE49-F238E27FC236}">
                <a16:creationId xmlns:a16="http://schemas.microsoft.com/office/drawing/2014/main" id="{07A0D0AF-7CFF-71D8-65ED-199E9A89D1F4}"/>
              </a:ext>
            </a:extLst>
          </p:cNvPr>
          <p:cNvSpPr/>
          <p:nvPr/>
        </p:nvSpPr>
        <p:spPr bwMode="auto">
          <a:xfrm>
            <a:off x="228600" y="3657600"/>
            <a:ext cx="8382000" cy="533400"/>
          </a:xfrm>
          <a:prstGeom prst="rect">
            <a:avLst/>
          </a:prstGeom>
          <a:solidFill>
            <a:schemeClr val="tx1"/>
          </a:solidFill>
          <a:ln w="9525" cap="flat" cmpd="sng" algn="ctr">
            <a:solidFill>
              <a:schemeClr val="tx2"/>
            </a:solidFill>
            <a:prstDash val="solid"/>
            <a:round/>
            <a:headEnd type="none" w="med" len="med"/>
            <a:tailEnd type="none" w="med" len="med"/>
          </a:ln>
          <a:effectLst/>
        </p:spPr>
        <p:txBody>
          <a:bodyPr/>
          <a:lstStyle/>
          <a:p>
            <a:pPr eaLnBrk="1" hangingPunct="1">
              <a:defRPr/>
            </a:pPr>
            <a:r>
              <a:rPr lang="en-US" dirty="0">
                <a:solidFill>
                  <a:srgbClr val="00B050"/>
                </a:solidFill>
                <a:highlight>
                  <a:srgbClr val="000000"/>
                </a:highlight>
                <a:latin typeface="Times New Roman" charset="0"/>
              </a:rPr>
              <a:t>        SSE!                  SSE!                  SSE!                    SSE!</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14690" name="Rectangle 2">
            <a:extLst>
              <a:ext uri="{FF2B5EF4-FFF2-40B4-BE49-F238E27FC236}">
                <a16:creationId xmlns:a16="http://schemas.microsoft.com/office/drawing/2014/main" id="{88E92EB0-BEA3-3C88-4E66-6C1929CCC63E}"/>
              </a:ext>
            </a:extLst>
          </p:cNvPr>
          <p:cNvSpPr>
            <a:spLocks noGrp="1" noChangeArrowheads="1"/>
          </p:cNvSpPr>
          <p:nvPr>
            <p:ph type="title"/>
          </p:nvPr>
        </p:nvSpPr>
        <p:spPr>
          <a:xfrm>
            <a:off x="685800" y="0"/>
            <a:ext cx="7772400" cy="914400"/>
          </a:xfrm>
        </p:spPr>
        <p:txBody>
          <a:bodyPr/>
          <a:lstStyle/>
          <a:p>
            <a:pPr eaLnBrk="1" hangingPunct="1"/>
            <a:r>
              <a:rPr lang="en-US" altLang="en-US" b="1">
                <a:ea typeface="ＭＳ Ｐゴシック" panose="020B0600070205080204" pitchFamily="34" charset="-128"/>
              </a:rPr>
              <a:t>The Pluto System: 2012</a:t>
            </a:r>
          </a:p>
        </p:txBody>
      </p:sp>
      <p:sp>
        <p:nvSpPr>
          <p:cNvPr id="114691" name="Picture 1" descr="Pluto_moon_P5_discovery_with_moons'_orbits.jpg">
            <a:extLst>
              <a:ext uri="{FF2B5EF4-FFF2-40B4-BE49-F238E27FC236}">
                <a16:creationId xmlns:a16="http://schemas.microsoft.com/office/drawing/2014/main" id="{1F336526-20D6-ADF3-D1F9-2108697FC75E}"/>
              </a:ext>
            </a:extLst>
          </p:cNvPr>
          <p:cNvSpPr>
            <a:spLocks noChangeAspect="1"/>
          </p:cNvSpPr>
          <p:nvPr/>
        </p:nvSpPr>
        <p:spPr bwMode="auto">
          <a:xfrm>
            <a:off x="228600" y="1023938"/>
            <a:ext cx="5715000" cy="583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US" altLang="en-US" sz="2400">
              <a:solidFill>
                <a:srgbClr val="000000"/>
              </a:solidFill>
            </a:endParaRPr>
          </a:p>
        </p:txBody>
      </p:sp>
      <p:sp>
        <p:nvSpPr>
          <p:cNvPr id="114692" name="Picture 2" descr="bluemarblewest.jpg">
            <a:extLst>
              <a:ext uri="{FF2B5EF4-FFF2-40B4-BE49-F238E27FC236}">
                <a16:creationId xmlns:a16="http://schemas.microsoft.com/office/drawing/2014/main" id="{DD58AA98-DFB2-D40C-18EC-398DD5FF7F42}"/>
              </a:ext>
            </a:extLst>
          </p:cNvPr>
          <p:cNvSpPr>
            <a:spLocks noChangeAspect="1"/>
          </p:cNvSpPr>
          <p:nvPr/>
        </p:nvSpPr>
        <p:spPr bwMode="auto">
          <a:xfrm>
            <a:off x="8534400" y="838200"/>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US" altLang="en-US" sz="2400">
              <a:solidFill>
                <a:srgbClr val="000000"/>
              </a:solidFill>
            </a:endParaRPr>
          </a:p>
        </p:txBody>
      </p:sp>
      <p:pic>
        <p:nvPicPr>
          <p:cNvPr id="114693" name="Picture 2">
            <a:extLst>
              <a:ext uri="{FF2B5EF4-FFF2-40B4-BE49-F238E27FC236}">
                <a16:creationId xmlns:a16="http://schemas.microsoft.com/office/drawing/2014/main" id="{84817692-91F4-DE24-FDBE-95E9DA72AE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 y="-228600"/>
            <a:ext cx="85725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694" name="Rectangle 2">
            <a:extLst>
              <a:ext uri="{FF2B5EF4-FFF2-40B4-BE49-F238E27FC236}">
                <a16:creationId xmlns:a16="http://schemas.microsoft.com/office/drawing/2014/main" id="{F3AD5934-5757-FE8B-2A0D-8C9C70230853}"/>
              </a:ext>
            </a:extLst>
          </p:cNvPr>
          <p:cNvSpPr txBox="1">
            <a:spLocks noChangeArrowheads="1"/>
          </p:cNvSpPr>
          <p:nvPr/>
        </p:nvSpPr>
        <p:spPr bwMode="auto">
          <a:xfrm>
            <a:off x="685800" y="0"/>
            <a:ext cx="7772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r>
              <a:rPr lang="en-US" altLang="en-US" sz="4400" b="1">
                <a:solidFill>
                  <a:srgbClr val="FFFFFF"/>
                </a:solidFill>
              </a:rPr>
              <a:t>Pluto Has 5 Moons</a:t>
            </a:r>
          </a:p>
        </p:txBody>
      </p:sp>
      <p:sp>
        <p:nvSpPr>
          <p:cNvPr id="114695" name="Rectangle 1">
            <a:extLst>
              <a:ext uri="{FF2B5EF4-FFF2-40B4-BE49-F238E27FC236}">
                <a16:creationId xmlns:a16="http://schemas.microsoft.com/office/drawing/2014/main" id="{E417A43E-8AF9-D8C4-F607-2CDCD83C66D4}"/>
              </a:ext>
            </a:extLst>
          </p:cNvPr>
          <p:cNvSpPr>
            <a:spLocks noChangeArrowheads="1"/>
          </p:cNvSpPr>
          <p:nvPr/>
        </p:nvSpPr>
        <p:spPr bwMode="auto">
          <a:xfrm>
            <a:off x="381000" y="762000"/>
            <a:ext cx="8382000" cy="914400"/>
          </a:xfrm>
          <a:prstGeom prst="rect">
            <a:avLst/>
          </a:prstGeom>
          <a:solidFill>
            <a:schemeClr val="tx1"/>
          </a:solidFill>
          <a:ln w="9525" algn="ctr">
            <a:solidFill>
              <a:schemeClr val="tx2"/>
            </a:solidFill>
            <a:round/>
            <a:headEnd/>
            <a:tailEnd/>
          </a:ln>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US" altLang="en-US" sz="2400" i="1">
              <a:solidFill>
                <a:srgbClr val="000000"/>
              </a:solidFill>
            </a:endParaRPr>
          </a:p>
        </p:txBody>
      </p:sp>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16738" name="Footer Placeholder 4">
            <a:extLst>
              <a:ext uri="{FF2B5EF4-FFF2-40B4-BE49-F238E27FC236}">
                <a16:creationId xmlns:a16="http://schemas.microsoft.com/office/drawing/2014/main" id="{49D4F47D-002D-6E76-E492-17D27026FE7B}"/>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400"/>
              <a:t>Planetary Sciences</a:t>
            </a:r>
          </a:p>
        </p:txBody>
      </p:sp>
      <p:sp>
        <p:nvSpPr>
          <p:cNvPr id="116739" name="Slide Number Placeholder 5">
            <a:extLst>
              <a:ext uri="{FF2B5EF4-FFF2-40B4-BE49-F238E27FC236}">
                <a16:creationId xmlns:a16="http://schemas.microsoft.com/office/drawing/2014/main" id="{7530814D-4F29-953B-E6B2-6AA2DF99682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fld id="{B8393E01-C553-0E4F-AB68-6DCE44A838AF}" type="slidenum">
              <a:rPr lang="en-US" altLang="en-US" sz="1400" smtClean="0"/>
              <a:pPr>
                <a:spcBef>
                  <a:spcPct val="0"/>
                </a:spcBef>
                <a:buFontTx/>
                <a:buNone/>
              </a:pPr>
              <a:t>39</a:t>
            </a:fld>
            <a:endParaRPr lang="en-US" altLang="en-US" sz="1400"/>
          </a:p>
        </p:txBody>
      </p:sp>
      <p:sp>
        <p:nvSpPr>
          <p:cNvPr id="116740" name="Rectangle 2">
            <a:extLst>
              <a:ext uri="{FF2B5EF4-FFF2-40B4-BE49-F238E27FC236}">
                <a16:creationId xmlns:a16="http://schemas.microsoft.com/office/drawing/2014/main" id="{C6D2FE91-8411-1E43-26EC-36DB6315A0A0}"/>
              </a:ext>
            </a:extLst>
          </p:cNvPr>
          <p:cNvSpPr>
            <a:spLocks noGrp="1" noChangeArrowheads="1"/>
          </p:cNvSpPr>
          <p:nvPr>
            <p:ph type="title"/>
          </p:nvPr>
        </p:nvSpPr>
        <p:spPr>
          <a:xfrm>
            <a:off x="685800" y="0"/>
            <a:ext cx="7772400" cy="914400"/>
          </a:xfrm>
        </p:spPr>
        <p:txBody>
          <a:bodyPr/>
          <a:lstStyle/>
          <a:p>
            <a:pPr eaLnBrk="1" hangingPunct="1"/>
            <a:r>
              <a:rPr lang="en-US" altLang="en-US" b="1">
                <a:solidFill>
                  <a:schemeClr val="bg1"/>
                </a:solidFill>
                <a:ea typeface="ＭＳ Ｐゴシック" panose="020B0600070205080204" pitchFamily="34" charset="-128"/>
              </a:rPr>
              <a:t>The Pluto System: 2011</a:t>
            </a:r>
          </a:p>
        </p:txBody>
      </p:sp>
      <p:sp>
        <p:nvSpPr>
          <p:cNvPr id="116741" name="Text Box 4">
            <a:extLst>
              <a:ext uri="{FF2B5EF4-FFF2-40B4-BE49-F238E27FC236}">
                <a16:creationId xmlns:a16="http://schemas.microsoft.com/office/drawing/2014/main" id="{F28BCD65-0D45-762B-2CE6-45AAFE4F7FA4}"/>
              </a:ext>
            </a:extLst>
          </p:cNvPr>
          <p:cNvSpPr txBox="1">
            <a:spLocks noChangeArrowheads="1"/>
          </p:cNvSpPr>
          <p:nvPr/>
        </p:nvSpPr>
        <p:spPr bwMode="auto">
          <a:xfrm>
            <a:off x="488950" y="3505200"/>
            <a:ext cx="88265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r>
              <a:rPr lang="en-US" altLang="en-US" sz="2200">
                <a:solidFill>
                  <a:srgbClr val="FFFDE4"/>
                </a:solidFill>
              </a:rPr>
              <a:t>Hydra</a:t>
            </a:r>
            <a:endParaRPr lang="en-US" altLang="en-US" sz="2200">
              <a:solidFill>
                <a:schemeClr val="bg1"/>
              </a:solidFill>
            </a:endParaRPr>
          </a:p>
        </p:txBody>
      </p:sp>
      <p:sp>
        <p:nvSpPr>
          <p:cNvPr id="116742" name="Text Box 5">
            <a:extLst>
              <a:ext uri="{FF2B5EF4-FFF2-40B4-BE49-F238E27FC236}">
                <a16:creationId xmlns:a16="http://schemas.microsoft.com/office/drawing/2014/main" id="{17DBD9DD-6CCF-C8A9-4BD0-8F583E4C7875}"/>
              </a:ext>
            </a:extLst>
          </p:cNvPr>
          <p:cNvSpPr txBox="1">
            <a:spLocks noChangeArrowheads="1"/>
          </p:cNvSpPr>
          <p:nvPr/>
        </p:nvSpPr>
        <p:spPr bwMode="auto">
          <a:xfrm>
            <a:off x="1981200" y="5738813"/>
            <a:ext cx="60325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r>
              <a:rPr lang="en-US" altLang="en-US" sz="2200">
                <a:solidFill>
                  <a:srgbClr val="FFFDE4"/>
                </a:solidFill>
              </a:rPr>
              <a:t>Nix</a:t>
            </a:r>
            <a:endParaRPr lang="en-US" altLang="en-US" sz="2200">
              <a:solidFill>
                <a:schemeClr val="bg1"/>
              </a:solidFill>
            </a:endParaRPr>
          </a:p>
        </p:txBody>
      </p:sp>
      <p:pic>
        <p:nvPicPr>
          <p:cNvPr id="116743" name="Picture 7" descr="571819main_p1123ay.jpg">
            <a:extLst>
              <a:ext uri="{FF2B5EF4-FFF2-40B4-BE49-F238E27FC236}">
                <a16:creationId xmlns:a16="http://schemas.microsoft.com/office/drawing/2014/main" id="{7D88C293-C6D5-1E3B-1209-F622164D492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0" y="914400"/>
            <a:ext cx="8839200" cy="662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571880main_i1123by.jpg">
            <a:extLst>
              <a:ext uri="{FF2B5EF4-FFF2-40B4-BE49-F238E27FC236}">
                <a16:creationId xmlns:a16="http://schemas.microsoft.com/office/drawing/2014/main" id="{51657C51-01F7-10AB-DC78-34CC6E12810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06400" y="2057400"/>
            <a:ext cx="4089400" cy="306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1202" name="Picture 7" descr="A person that is standing in the dirt&#10;&#10;Description automatically generated">
            <a:extLst>
              <a:ext uri="{FF2B5EF4-FFF2-40B4-BE49-F238E27FC236}">
                <a16:creationId xmlns:a16="http://schemas.microsoft.com/office/drawing/2014/main" id="{EBEAB6D1-A45D-C38F-96CD-ED3EA5C277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55675"/>
            <a:ext cx="9144000" cy="514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1026">
            <a:extLst>
              <a:ext uri="{FF2B5EF4-FFF2-40B4-BE49-F238E27FC236}">
                <a16:creationId xmlns:a16="http://schemas.microsoft.com/office/drawing/2014/main" id="{2E71AE5C-1483-2795-6D10-8C583BA52158}"/>
              </a:ext>
            </a:extLst>
          </p:cNvPr>
          <p:cNvSpPr txBox="1">
            <a:spLocks noChangeArrowheads="1"/>
          </p:cNvSpPr>
          <p:nvPr/>
        </p:nvSpPr>
        <p:spPr bwMode="auto">
          <a:xfrm>
            <a:off x="685800" y="76200"/>
            <a:ext cx="7772400" cy="838200"/>
          </a:xfrm>
          <a:prstGeom prst="rect">
            <a:avLst/>
          </a:prstGeom>
          <a:noFill/>
          <a:ln>
            <a:noFill/>
          </a:ln>
        </p:spPr>
        <p:txBody>
          <a:bodyPr anchor="ctr"/>
          <a:lst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a:lstStyle>
          <a:p>
            <a:pPr eaLnBrk="1" hangingPunct="1">
              <a:defRPr/>
            </a:pPr>
            <a:r>
              <a:rPr lang="en-US" altLang="en-US" b="1" kern="0" dirty="0">
                <a:solidFill>
                  <a:schemeClr val="bg1"/>
                </a:solidFill>
                <a:ea typeface="ＭＳ Ｐゴシック" panose="020B0600070205080204" pitchFamily="34" charset="-128"/>
              </a:rPr>
              <a:t>Solar System Overview III</a:t>
            </a:r>
          </a:p>
        </p:txBody>
      </p:sp>
    </p:spTree>
  </p:cSld>
  <p:clrMapOvr>
    <a:masterClrMapping/>
  </p:clrMapOvr>
  <p:transition spd="slow"/>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18786" name="Rectangle 2">
            <a:extLst>
              <a:ext uri="{FF2B5EF4-FFF2-40B4-BE49-F238E27FC236}">
                <a16:creationId xmlns:a16="http://schemas.microsoft.com/office/drawing/2014/main" id="{FC0E4DDE-E25F-D85E-6F52-C153B9171937}"/>
              </a:ext>
            </a:extLst>
          </p:cNvPr>
          <p:cNvSpPr>
            <a:spLocks noGrp="1" noChangeArrowheads="1"/>
          </p:cNvSpPr>
          <p:nvPr>
            <p:ph type="title"/>
          </p:nvPr>
        </p:nvSpPr>
        <p:spPr>
          <a:xfrm>
            <a:off x="685800" y="0"/>
            <a:ext cx="7772400" cy="914400"/>
          </a:xfrm>
        </p:spPr>
        <p:txBody>
          <a:bodyPr/>
          <a:lstStyle/>
          <a:p>
            <a:pPr eaLnBrk="1" hangingPunct="1"/>
            <a:r>
              <a:rPr lang="en-US" altLang="en-US" b="1">
                <a:ea typeface="ＭＳ Ｐゴシック" panose="020B0600070205080204" pitchFamily="34" charset="-128"/>
              </a:rPr>
              <a:t>The Pluto System: 2012</a:t>
            </a:r>
          </a:p>
        </p:txBody>
      </p:sp>
      <p:sp>
        <p:nvSpPr>
          <p:cNvPr id="118787" name="Picture 1" descr="Pluto_moon_P5_discovery_with_moons'_orbits.jpg">
            <a:extLst>
              <a:ext uri="{FF2B5EF4-FFF2-40B4-BE49-F238E27FC236}">
                <a16:creationId xmlns:a16="http://schemas.microsoft.com/office/drawing/2014/main" id="{D076EF36-4467-8834-3CB9-D7ACE3592C78}"/>
              </a:ext>
            </a:extLst>
          </p:cNvPr>
          <p:cNvSpPr>
            <a:spLocks noChangeAspect="1"/>
          </p:cNvSpPr>
          <p:nvPr/>
        </p:nvSpPr>
        <p:spPr bwMode="auto">
          <a:xfrm>
            <a:off x="228600" y="1023938"/>
            <a:ext cx="5715000" cy="583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US" altLang="en-US" sz="2400"/>
          </a:p>
        </p:txBody>
      </p:sp>
      <p:sp>
        <p:nvSpPr>
          <p:cNvPr id="118788" name="Rectangle 2">
            <a:extLst>
              <a:ext uri="{FF2B5EF4-FFF2-40B4-BE49-F238E27FC236}">
                <a16:creationId xmlns:a16="http://schemas.microsoft.com/office/drawing/2014/main" id="{9E932020-C202-4C42-C41C-C17FE63BCD76}"/>
              </a:ext>
            </a:extLst>
          </p:cNvPr>
          <p:cNvSpPr txBox="1">
            <a:spLocks noChangeArrowheads="1"/>
          </p:cNvSpPr>
          <p:nvPr/>
        </p:nvSpPr>
        <p:spPr bwMode="auto">
          <a:xfrm>
            <a:off x="685800" y="0"/>
            <a:ext cx="7772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r>
              <a:rPr lang="en-US" altLang="en-US" sz="4400" b="1">
                <a:solidFill>
                  <a:schemeClr val="bg1"/>
                </a:solidFill>
              </a:rPr>
              <a:t>The Pluto System: 2012</a:t>
            </a:r>
          </a:p>
        </p:txBody>
      </p:sp>
      <p:sp>
        <p:nvSpPr>
          <p:cNvPr id="118789" name="Picture 2" descr="bluemarblewest.jpg">
            <a:extLst>
              <a:ext uri="{FF2B5EF4-FFF2-40B4-BE49-F238E27FC236}">
                <a16:creationId xmlns:a16="http://schemas.microsoft.com/office/drawing/2014/main" id="{D38B399E-C5E1-29E4-07F8-4D86BBFAC99F}"/>
              </a:ext>
            </a:extLst>
          </p:cNvPr>
          <p:cNvSpPr>
            <a:spLocks noChangeAspect="1"/>
          </p:cNvSpPr>
          <p:nvPr/>
        </p:nvSpPr>
        <p:spPr bwMode="auto">
          <a:xfrm>
            <a:off x="8534400" y="838200"/>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US" altLang="en-US" sz="2400"/>
          </a:p>
        </p:txBody>
      </p:sp>
      <p:pic>
        <p:nvPicPr>
          <p:cNvPr id="4" name="Picture 3" descr="Unknown.jpeg">
            <a:extLst>
              <a:ext uri="{FF2B5EF4-FFF2-40B4-BE49-F238E27FC236}">
                <a16:creationId xmlns:a16="http://schemas.microsoft.com/office/drawing/2014/main" id="{482C4C13-D2E1-11F4-D38D-B9F39482D66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6402388"/>
            <a:ext cx="152400"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4994D464-7CD8-D874-7E6E-827A38048FE0}"/>
              </a:ext>
            </a:extLst>
          </p:cNvPr>
          <p:cNvSpPr txBox="1">
            <a:spLocks noChangeArrowheads="1"/>
          </p:cNvSpPr>
          <p:nvPr/>
        </p:nvSpPr>
        <p:spPr bwMode="auto">
          <a:xfrm>
            <a:off x="7086600" y="3505200"/>
            <a:ext cx="8350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r>
              <a:rPr lang="en-US" altLang="en-US" sz="1600">
                <a:solidFill>
                  <a:srgbClr val="FFFFFF"/>
                </a:solidFill>
              </a:rPr>
              <a:t>dist X 2</a:t>
            </a:r>
          </a:p>
        </p:txBody>
      </p:sp>
      <p:pic>
        <p:nvPicPr>
          <p:cNvPr id="118792" name="Picture 5" descr="Pluto_moon_P5_discovery_with_moons'_orbits.jpg">
            <a:extLst>
              <a:ext uri="{FF2B5EF4-FFF2-40B4-BE49-F238E27FC236}">
                <a16:creationId xmlns:a16="http://schemas.microsoft.com/office/drawing/2014/main" id="{7B529A0C-C033-FE5B-2889-393E1DC1253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2400" y="1106488"/>
            <a:ext cx="5486400" cy="559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7" name="Picture 1" descr="bluemarblewest.jpg">
            <a:extLst>
              <a:ext uri="{FF2B5EF4-FFF2-40B4-BE49-F238E27FC236}">
                <a16:creationId xmlns:a16="http://schemas.microsoft.com/office/drawing/2014/main" id="{F663160B-3FFA-5EF2-D774-00179505026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229600" y="838200"/>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68617"/>
                                        </p:tgtEl>
                                        <p:attrNameLst>
                                          <p:attrName>style.visibility</p:attrName>
                                        </p:attrNameLst>
                                      </p:cBhvr>
                                      <p:to>
                                        <p:strVal val="visible"/>
                                      </p:to>
                                    </p:set>
                                    <p:animEffect transition="in" filter="fade">
                                      <p:cBhvr>
                                        <p:cTn id="7" dur="500"/>
                                        <p:tgtEl>
                                          <p:spTgt spid="68617"/>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par>
                          <p:cTn id="11" fill="hold" nodeType="afterGroup">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20834" name="Rectangle 2">
            <a:extLst>
              <a:ext uri="{FF2B5EF4-FFF2-40B4-BE49-F238E27FC236}">
                <a16:creationId xmlns:a16="http://schemas.microsoft.com/office/drawing/2014/main" id="{C088207A-3D10-0C14-BE4E-A2E669963205}"/>
              </a:ext>
            </a:extLst>
          </p:cNvPr>
          <p:cNvSpPr>
            <a:spLocks noGrp="1" noChangeArrowheads="1"/>
          </p:cNvSpPr>
          <p:nvPr>
            <p:ph type="title"/>
          </p:nvPr>
        </p:nvSpPr>
        <p:spPr>
          <a:xfrm>
            <a:off x="685800" y="0"/>
            <a:ext cx="7772400" cy="914400"/>
          </a:xfrm>
        </p:spPr>
        <p:txBody>
          <a:bodyPr/>
          <a:lstStyle/>
          <a:p>
            <a:pPr eaLnBrk="1" hangingPunct="1"/>
            <a:r>
              <a:rPr lang="en-US" altLang="en-US" b="1">
                <a:ea typeface="ＭＳ Ｐゴシック" panose="020B0600070205080204" pitchFamily="34" charset="-128"/>
              </a:rPr>
              <a:t>The Pluto System: 2012</a:t>
            </a:r>
          </a:p>
        </p:txBody>
      </p:sp>
      <p:sp>
        <p:nvSpPr>
          <p:cNvPr id="120835" name="Picture 1" descr="Pluto_moon_P5_discovery_with_moons'_orbits.jpg">
            <a:extLst>
              <a:ext uri="{FF2B5EF4-FFF2-40B4-BE49-F238E27FC236}">
                <a16:creationId xmlns:a16="http://schemas.microsoft.com/office/drawing/2014/main" id="{EA740854-2888-B1ED-1211-E9D8104B8E0E}"/>
              </a:ext>
            </a:extLst>
          </p:cNvPr>
          <p:cNvSpPr>
            <a:spLocks noChangeAspect="1"/>
          </p:cNvSpPr>
          <p:nvPr/>
        </p:nvSpPr>
        <p:spPr bwMode="auto">
          <a:xfrm>
            <a:off x="228600" y="1023938"/>
            <a:ext cx="5715000" cy="583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120836" name="Rectangle 2">
            <a:extLst>
              <a:ext uri="{FF2B5EF4-FFF2-40B4-BE49-F238E27FC236}">
                <a16:creationId xmlns:a16="http://schemas.microsoft.com/office/drawing/2014/main" id="{3485505A-CC6E-5B6C-0094-DADFFB8C68A4}"/>
              </a:ext>
            </a:extLst>
          </p:cNvPr>
          <p:cNvSpPr txBox="1">
            <a:spLocks noChangeArrowheads="1"/>
          </p:cNvSpPr>
          <p:nvPr/>
        </p:nvSpPr>
        <p:spPr bwMode="auto">
          <a:xfrm>
            <a:off x="685800" y="0"/>
            <a:ext cx="7772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4400" b="1" i="0" u="none" strike="noStrike" kern="1200" cap="none" spc="0" normalizeH="0" baseline="0" noProof="0">
                <a:ln>
                  <a:noFill/>
                </a:ln>
                <a:solidFill>
                  <a:srgbClr val="FFFFFF"/>
                </a:solidFill>
                <a:effectLst/>
                <a:uLnTx/>
                <a:uFillTx/>
                <a:latin typeface="Times New Roman" panose="02020603050405020304" pitchFamily="18" charset="0"/>
                <a:ea typeface="ＭＳ Ｐゴシック" panose="020B0600070205080204" pitchFamily="34" charset="-128"/>
                <a:cs typeface="+mn-cs"/>
              </a:rPr>
              <a:t>The Pluto System: 2015</a:t>
            </a:r>
          </a:p>
        </p:txBody>
      </p:sp>
      <p:sp>
        <p:nvSpPr>
          <p:cNvPr id="120837" name="Picture 2" descr="bluemarblewest.jpg">
            <a:extLst>
              <a:ext uri="{FF2B5EF4-FFF2-40B4-BE49-F238E27FC236}">
                <a16:creationId xmlns:a16="http://schemas.microsoft.com/office/drawing/2014/main" id="{1131FBCC-1586-DA6A-EF9A-DA1F2AE9B1D1}"/>
              </a:ext>
            </a:extLst>
          </p:cNvPr>
          <p:cNvSpPr>
            <a:spLocks noChangeAspect="1"/>
          </p:cNvSpPr>
          <p:nvPr/>
        </p:nvSpPr>
        <p:spPr bwMode="auto">
          <a:xfrm>
            <a:off x="8534400" y="838200"/>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pic>
        <p:nvPicPr>
          <p:cNvPr id="120838" name="Picture 1" descr="nh-pluto-charon-v2-10-1-15.jpg">
            <a:extLst>
              <a:ext uri="{FF2B5EF4-FFF2-40B4-BE49-F238E27FC236}">
                <a16:creationId xmlns:a16="http://schemas.microsoft.com/office/drawing/2014/main" id="{4A892F22-43FD-5198-29ED-39AD1749299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990600"/>
            <a:ext cx="5715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A close-up of a rock&#10;&#10;AI-generated content may be incorrect.">
            <a:extLst>
              <a:ext uri="{FF2B5EF4-FFF2-40B4-BE49-F238E27FC236}">
                <a16:creationId xmlns:a16="http://schemas.microsoft.com/office/drawing/2014/main" id="{8001C6A4-45D0-0547-977B-33591A0E36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81255" y="1066800"/>
            <a:ext cx="2667000" cy="1497965"/>
          </a:xfrm>
          <a:prstGeom prst="rect">
            <a:avLst/>
          </a:prstGeom>
        </p:spPr>
      </p:pic>
      <p:sp>
        <p:nvSpPr>
          <p:cNvPr id="4" name="Rectangle 2">
            <a:extLst>
              <a:ext uri="{FF2B5EF4-FFF2-40B4-BE49-F238E27FC236}">
                <a16:creationId xmlns:a16="http://schemas.microsoft.com/office/drawing/2014/main" id="{A883D14D-EDFE-B7BC-EC12-94E3B64571B4}"/>
              </a:ext>
            </a:extLst>
          </p:cNvPr>
          <p:cNvSpPr txBox="1">
            <a:spLocks noChangeArrowheads="1"/>
          </p:cNvSpPr>
          <p:nvPr/>
        </p:nvSpPr>
        <p:spPr bwMode="auto">
          <a:xfrm>
            <a:off x="7284028" y="2640965"/>
            <a:ext cx="1371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2000" b="1" i="0" u="none" strike="noStrike" kern="1200" cap="none" spc="0" normalizeH="0" baseline="0" noProof="0" dirty="0" err="1">
                <a:ln>
                  <a:noFill/>
                </a:ln>
                <a:solidFill>
                  <a:srgbClr val="FFFFFF"/>
                </a:solidFill>
                <a:effectLst/>
                <a:uLnTx/>
                <a:uFillTx/>
                <a:latin typeface="Times New Roman" panose="02020603050405020304" pitchFamily="18" charset="0"/>
                <a:ea typeface="ＭＳ Ｐゴシック" panose="020B0600070205080204" pitchFamily="34" charset="-128"/>
                <a:cs typeface="+mn-cs"/>
              </a:rPr>
              <a:t>Arrokoth</a:t>
            </a:r>
            <a:endParaRPr kumimoji="0" lang="en-US" altLang="en-US" sz="2000" b="1" i="0" u="none" strike="noStrike" kern="1200" cap="none" spc="0" normalizeH="0" baseline="0" noProof="0" dirty="0">
              <a:ln>
                <a:noFill/>
              </a:ln>
              <a:solidFill>
                <a:srgbClr val="FFFFFF"/>
              </a:solidFill>
              <a:effectLst/>
              <a:uLnTx/>
              <a:uFillTx/>
              <a:latin typeface="Times New Roman" panose="02020603050405020304" pitchFamily="18" charset="0"/>
              <a:ea typeface="ＭＳ Ｐゴシック" panose="020B0600070205080204" pitchFamily="34" charset="-128"/>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8690E29-4C6F-B1D4-4705-56D7A6D4F421}"/>
            </a:ext>
          </a:extLst>
        </p:cNvPr>
        <p:cNvGrpSpPr/>
        <p:nvPr/>
      </p:nvGrpSpPr>
      <p:grpSpPr>
        <a:xfrm>
          <a:off x="0" y="0"/>
          <a:ext cx="0" cy="0"/>
          <a:chOff x="0" y="0"/>
          <a:chExt cx="0" cy="0"/>
        </a:xfrm>
      </p:grpSpPr>
      <p:sp>
        <p:nvSpPr>
          <p:cNvPr id="120834" name="Rectangle 2">
            <a:extLst>
              <a:ext uri="{FF2B5EF4-FFF2-40B4-BE49-F238E27FC236}">
                <a16:creationId xmlns:a16="http://schemas.microsoft.com/office/drawing/2014/main" id="{19F248E5-147B-4074-D00A-CD53ED125098}"/>
              </a:ext>
            </a:extLst>
          </p:cNvPr>
          <p:cNvSpPr>
            <a:spLocks noGrp="1" noChangeArrowheads="1"/>
          </p:cNvSpPr>
          <p:nvPr>
            <p:ph type="title"/>
          </p:nvPr>
        </p:nvSpPr>
        <p:spPr>
          <a:xfrm>
            <a:off x="685800" y="0"/>
            <a:ext cx="7772400" cy="914400"/>
          </a:xfrm>
        </p:spPr>
        <p:txBody>
          <a:bodyPr/>
          <a:lstStyle/>
          <a:p>
            <a:pPr eaLnBrk="1" hangingPunct="1"/>
            <a:r>
              <a:rPr lang="en-US" altLang="en-US" b="1">
                <a:ea typeface="ＭＳ Ｐゴシック" panose="020B0600070205080204" pitchFamily="34" charset="-128"/>
              </a:rPr>
              <a:t>The Pluto System: 2012</a:t>
            </a:r>
          </a:p>
        </p:txBody>
      </p:sp>
      <p:sp>
        <p:nvSpPr>
          <p:cNvPr id="120835" name="Picture 1" descr="Pluto_moon_P5_discovery_with_moons'_orbits.jpg">
            <a:extLst>
              <a:ext uri="{FF2B5EF4-FFF2-40B4-BE49-F238E27FC236}">
                <a16:creationId xmlns:a16="http://schemas.microsoft.com/office/drawing/2014/main" id="{2EBF888A-1432-61A1-0EE2-5F4401E2D73F}"/>
              </a:ext>
            </a:extLst>
          </p:cNvPr>
          <p:cNvSpPr>
            <a:spLocks noChangeAspect="1"/>
          </p:cNvSpPr>
          <p:nvPr/>
        </p:nvSpPr>
        <p:spPr bwMode="auto">
          <a:xfrm>
            <a:off x="228600" y="1023938"/>
            <a:ext cx="5715000" cy="583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120836" name="Rectangle 2">
            <a:extLst>
              <a:ext uri="{FF2B5EF4-FFF2-40B4-BE49-F238E27FC236}">
                <a16:creationId xmlns:a16="http://schemas.microsoft.com/office/drawing/2014/main" id="{C5935697-2ED9-C09C-C622-4C1DD58C3DFD}"/>
              </a:ext>
            </a:extLst>
          </p:cNvPr>
          <p:cNvSpPr txBox="1">
            <a:spLocks noChangeArrowheads="1"/>
          </p:cNvSpPr>
          <p:nvPr/>
        </p:nvSpPr>
        <p:spPr bwMode="auto">
          <a:xfrm>
            <a:off x="685800" y="0"/>
            <a:ext cx="7772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4400" b="1" i="0" u="none" strike="noStrike" kern="1200" cap="none" spc="0" normalizeH="0" baseline="0" noProof="0" dirty="0">
                <a:ln>
                  <a:noFill/>
                </a:ln>
                <a:solidFill>
                  <a:srgbClr val="FFFFFF"/>
                </a:solidFill>
                <a:effectLst/>
                <a:uLnTx/>
                <a:uFillTx/>
                <a:latin typeface="Times New Roman" panose="02020603050405020304" pitchFamily="18" charset="0"/>
                <a:ea typeface="ＭＳ Ｐゴシック" panose="020B0600070205080204" pitchFamily="34" charset="-128"/>
                <a:cs typeface="+mn-cs"/>
              </a:rPr>
              <a:t>Another Belt?</a:t>
            </a:r>
          </a:p>
        </p:txBody>
      </p:sp>
      <p:sp>
        <p:nvSpPr>
          <p:cNvPr id="120837" name="Picture 2" descr="bluemarblewest.jpg">
            <a:extLst>
              <a:ext uri="{FF2B5EF4-FFF2-40B4-BE49-F238E27FC236}">
                <a16:creationId xmlns:a16="http://schemas.microsoft.com/office/drawing/2014/main" id="{310F4607-26BE-04CB-1A6C-CD24DB02D0F1}"/>
              </a:ext>
            </a:extLst>
          </p:cNvPr>
          <p:cNvSpPr>
            <a:spLocks noChangeAspect="1"/>
          </p:cNvSpPr>
          <p:nvPr/>
        </p:nvSpPr>
        <p:spPr bwMode="auto">
          <a:xfrm>
            <a:off x="8534400" y="838200"/>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pic>
        <p:nvPicPr>
          <p:cNvPr id="5" name="Picture 4" descr="A screenshot of a computer&#10;&#10;AI-generated content may be incorrect.">
            <a:extLst>
              <a:ext uri="{FF2B5EF4-FFF2-40B4-BE49-F238E27FC236}">
                <a16:creationId xmlns:a16="http://schemas.microsoft.com/office/drawing/2014/main" id="{1256F279-86BF-7870-73D9-4AF24218DA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9816" y="838200"/>
            <a:ext cx="6814984" cy="5633719"/>
          </a:xfrm>
          <a:prstGeom prst="rect">
            <a:avLst/>
          </a:prstGeom>
        </p:spPr>
      </p:pic>
      <p:sp>
        <p:nvSpPr>
          <p:cNvPr id="8" name="Oval 7">
            <a:extLst>
              <a:ext uri="{FF2B5EF4-FFF2-40B4-BE49-F238E27FC236}">
                <a16:creationId xmlns:a16="http://schemas.microsoft.com/office/drawing/2014/main" id="{C2A9523E-802E-7447-D623-C1DBD57F0B90}"/>
              </a:ext>
            </a:extLst>
          </p:cNvPr>
          <p:cNvSpPr/>
          <p:nvPr/>
        </p:nvSpPr>
        <p:spPr bwMode="auto">
          <a:xfrm>
            <a:off x="793750" y="3378200"/>
            <a:ext cx="7054850" cy="584200"/>
          </a:xfrm>
          <a:prstGeom prst="ellipse">
            <a:avLst/>
          </a:prstGeom>
          <a:noFill/>
          <a:ln w="508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1" u="none" strike="noStrike" kern="1200" cap="none" spc="0" normalizeH="0" baseline="0" noProof="0" dirty="0">
              <a:ln>
                <a:noFill/>
              </a:ln>
              <a:solidFill>
                <a:srgbClr val="000000"/>
              </a:solidFill>
              <a:effectLst/>
              <a:uLnTx/>
              <a:uFillTx/>
              <a:latin typeface="Times New Roman" charset="0"/>
              <a:ea typeface="ＭＳ Ｐゴシック" panose="020B0600070205080204" pitchFamily="34" charset="-128"/>
              <a:cs typeface="+mn-cs"/>
            </a:endParaRPr>
          </a:p>
        </p:txBody>
      </p:sp>
    </p:spTree>
    <p:extLst>
      <p:ext uri="{BB962C8B-B14F-4D97-AF65-F5344CB8AC3E}">
        <p14:creationId xmlns:p14="http://schemas.microsoft.com/office/powerpoint/2010/main" val="425506545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22882" name="Footer Placeholder 4">
            <a:extLst>
              <a:ext uri="{FF2B5EF4-FFF2-40B4-BE49-F238E27FC236}">
                <a16:creationId xmlns:a16="http://schemas.microsoft.com/office/drawing/2014/main" id="{73FF1086-CFDD-AD39-E65B-904140EB4056}"/>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400"/>
              <a:t>Planetary Sciences</a:t>
            </a:r>
          </a:p>
        </p:txBody>
      </p:sp>
      <p:sp>
        <p:nvSpPr>
          <p:cNvPr id="122883" name="Rectangle 2">
            <a:extLst>
              <a:ext uri="{FF2B5EF4-FFF2-40B4-BE49-F238E27FC236}">
                <a16:creationId xmlns:a16="http://schemas.microsoft.com/office/drawing/2014/main" id="{CC0D353D-3063-861B-5510-E2127B392917}"/>
              </a:ext>
            </a:extLst>
          </p:cNvPr>
          <p:cNvSpPr>
            <a:spLocks noGrp="1" noChangeArrowheads="1"/>
          </p:cNvSpPr>
          <p:nvPr>
            <p:ph type="title"/>
          </p:nvPr>
        </p:nvSpPr>
        <p:spPr>
          <a:xfrm>
            <a:off x="685800" y="0"/>
            <a:ext cx="7772400" cy="914400"/>
          </a:xfrm>
        </p:spPr>
        <p:txBody>
          <a:bodyPr/>
          <a:lstStyle/>
          <a:p>
            <a:pPr eaLnBrk="1" hangingPunct="1"/>
            <a:r>
              <a:rPr lang="en-US" altLang="en-US" b="1">
                <a:solidFill>
                  <a:srgbClr val="FFFFFF"/>
                </a:solidFill>
                <a:ea typeface="ＭＳ Ｐゴシック" panose="020B0600070205080204" pitchFamily="34" charset="-128"/>
              </a:rPr>
              <a:t>The Outer Limits</a:t>
            </a:r>
          </a:p>
        </p:txBody>
      </p:sp>
      <p:pic>
        <p:nvPicPr>
          <p:cNvPr id="122884" name="Picture 4" descr="oort">
            <a:extLst>
              <a:ext uri="{FF2B5EF4-FFF2-40B4-BE49-F238E27FC236}">
                <a16:creationId xmlns:a16="http://schemas.microsoft.com/office/drawing/2014/main" id="{2BE66643-A410-1E8A-132C-04C21DBA7D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762000"/>
            <a:ext cx="7010400" cy="601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BE00199C-E348-553A-64A9-9F8A1D3B7F0C}"/>
              </a:ext>
            </a:extLst>
          </p:cNvPr>
          <p:cNvSpPr>
            <a:spLocks noChangeArrowheads="1"/>
          </p:cNvSpPr>
          <p:nvPr/>
        </p:nvSpPr>
        <p:spPr bwMode="auto">
          <a:xfrm>
            <a:off x="1219200" y="3001963"/>
            <a:ext cx="20574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r>
              <a:rPr lang="en-US" altLang="en-US" sz="2400">
                <a:solidFill>
                  <a:srgbClr val="FFFF00"/>
                </a:solidFill>
              </a:rPr>
              <a:t>PAPER TOPIC: Where is the Oort Cloud really?</a:t>
            </a:r>
            <a:r>
              <a:rPr lang="en-US" altLang="en-US" sz="2000">
                <a:solidFill>
                  <a:srgbClr val="FFFF00"/>
                </a:solidFill>
              </a:rPr>
              <a:t>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24930" name="Picture 3" descr="fomalhaut">
            <a:extLst>
              <a:ext uri="{FF2B5EF4-FFF2-40B4-BE49-F238E27FC236}">
                <a16:creationId xmlns:a16="http://schemas.microsoft.com/office/drawing/2014/main" id="{F0530553-B01E-F28F-1C58-3C0BDF84CB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90588"/>
            <a:ext cx="9144000" cy="535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4931" name="Rectangle 4">
            <a:extLst>
              <a:ext uri="{FF2B5EF4-FFF2-40B4-BE49-F238E27FC236}">
                <a16:creationId xmlns:a16="http://schemas.microsoft.com/office/drawing/2014/main" id="{E525B4AD-6922-B935-F855-5147F7120820}"/>
              </a:ext>
            </a:extLst>
          </p:cNvPr>
          <p:cNvSpPr>
            <a:spLocks noGrp="1" noChangeArrowheads="1"/>
          </p:cNvSpPr>
          <p:nvPr>
            <p:ph type="title" idx="4294967295"/>
          </p:nvPr>
        </p:nvSpPr>
        <p:spPr>
          <a:xfrm>
            <a:off x="685800" y="0"/>
            <a:ext cx="7848600" cy="914400"/>
          </a:xfrm>
        </p:spPr>
        <p:txBody>
          <a:bodyPr/>
          <a:lstStyle/>
          <a:p>
            <a:pPr eaLnBrk="1" hangingPunct="1"/>
            <a:r>
              <a:rPr lang="en-US" altLang="en-US" b="1">
                <a:solidFill>
                  <a:srgbClr val="FFFFFF"/>
                </a:solidFill>
                <a:ea typeface="ＭＳ Ｐゴシック" panose="020B0600070205080204" pitchFamily="34" charset="-128"/>
              </a:rPr>
              <a:t>Disk: Protostellar or Debris?</a:t>
            </a:r>
          </a:p>
        </p:txBody>
      </p:sp>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6977" name="Rectangle 3">
            <a:extLst>
              <a:ext uri="{FF2B5EF4-FFF2-40B4-BE49-F238E27FC236}">
                <a16:creationId xmlns:a16="http://schemas.microsoft.com/office/drawing/2014/main" id="{CDD290B5-7766-A2E7-22B9-F25C2574187D}"/>
              </a:ext>
            </a:extLst>
          </p:cNvPr>
          <p:cNvSpPr>
            <a:spLocks noGrp="1" noChangeArrowheads="1"/>
          </p:cNvSpPr>
          <p:nvPr>
            <p:ph type="title" idx="4294967295"/>
          </p:nvPr>
        </p:nvSpPr>
        <p:spPr>
          <a:xfrm>
            <a:off x="685800" y="0"/>
            <a:ext cx="7848600" cy="914400"/>
          </a:xfrm>
        </p:spPr>
        <p:txBody>
          <a:bodyPr/>
          <a:lstStyle/>
          <a:p>
            <a:pPr eaLnBrk="1" hangingPunct="1"/>
            <a:r>
              <a:rPr lang="en-US" altLang="en-US" b="1">
                <a:ea typeface="ＭＳ Ｐゴシック" panose="020B0600070205080204" pitchFamily="34" charset="-128"/>
              </a:rPr>
              <a:t>Fomalhaut Planet</a:t>
            </a:r>
            <a:endParaRPr lang="en-US" altLang="en-US">
              <a:ea typeface="ＭＳ Ｐゴシック" panose="020B0600070205080204" pitchFamily="34" charset="-128"/>
            </a:endParaRPr>
          </a:p>
        </p:txBody>
      </p:sp>
      <p:pic>
        <p:nvPicPr>
          <p:cNvPr id="126978" name="Picture 6">
            <a:extLst>
              <a:ext uri="{FF2B5EF4-FFF2-40B4-BE49-F238E27FC236}">
                <a16:creationId xmlns:a16="http://schemas.microsoft.com/office/drawing/2014/main" id="{B26C394A-729E-D594-7F7E-EBAB62FD99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31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6979" name="Text Box 7">
            <a:extLst>
              <a:ext uri="{FF2B5EF4-FFF2-40B4-BE49-F238E27FC236}">
                <a16:creationId xmlns:a16="http://schemas.microsoft.com/office/drawing/2014/main" id="{A3BFCFF1-BE9B-94E5-1594-326EABBE5151}"/>
              </a:ext>
            </a:extLst>
          </p:cNvPr>
          <p:cNvSpPr txBox="1">
            <a:spLocks noChangeArrowheads="1"/>
          </p:cNvSpPr>
          <p:nvPr/>
        </p:nvSpPr>
        <p:spPr bwMode="auto">
          <a:xfrm>
            <a:off x="762000" y="4870450"/>
            <a:ext cx="14874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r>
              <a:rPr lang="en-US" altLang="en-US" sz="1600">
                <a:solidFill>
                  <a:schemeClr val="bg1"/>
                </a:solidFill>
              </a:rPr>
              <a:t>background star</a:t>
            </a:r>
          </a:p>
        </p:txBody>
      </p:sp>
      <p:sp>
        <p:nvSpPr>
          <p:cNvPr id="126980" name="Text Box 8">
            <a:extLst>
              <a:ext uri="{FF2B5EF4-FFF2-40B4-BE49-F238E27FC236}">
                <a16:creationId xmlns:a16="http://schemas.microsoft.com/office/drawing/2014/main" id="{6A7268DE-C101-0B20-87D2-9C11CFE0EA8B}"/>
              </a:ext>
            </a:extLst>
          </p:cNvPr>
          <p:cNvSpPr txBox="1">
            <a:spLocks noChangeArrowheads="1"/>
          </p:cNvSpPr>
          <p:nvPr/>
        </p:nvSpPr>
        <p:spPr bwMode="auto">
          <a:xfrm>
            <a:off x="7994650" y="6292850"/>
            <a:ext cx="6921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r>
              <a:rPr lang="en-US" altLang="en-US" sz="1600">
                <a:solidFill>
                  <a:schemeClr val="bg1"/>
                </a:solidFill>
              </a:rPr>
              <a:t>movie</a:t>
            </a:r>
          </a:p>
        </p:txBody>
      </p:sp>
      <p:pic>
        <p:nvPicPr>
          <p:cNvPr id="126981" name="Picture 1" descr="C:\Users\Laptop\Desktop\fomal.jpg">
            <a:extLst>
              <a:ext uri="{FF2B5EF4-FFF2-40B4-BE49-F238E27FC236}">
                <a16:creationId xmlns:a16="http://schemas.microsoft.com/office/drawing/2014/main" id="{29522EFA-F915-51EB-9446-77972268AE4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731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34542A97-B096-17B7-3FD5-D01A7FC177BD}"/>
              </a:ext>
            </a:extLst>
          </p:cNvPr>
          <p:cNvSpPr txBox="1">
            <a:spLocks noChangeArrowheads="1"/>
          </p:cNvSpPr>
          <p:nvPr/>
        </p:nvSpPr>
        <p:spPr bwMode="auto">
          <a:xfrm rot="-1724822">
            <a:off x="631825" y="2484438"/>
            <a:ext cx="7691438"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8000" b="1">
                <a:solidFill>
                  <a:schemeClr val="bg1"/>
                </a:solidFill>
              </a:rPr>
              <a:t>NOT A PLANET</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3" name="TextBox 1">
            <a:extLst>
              <a:ext uri="{FF2B5EF4-FFF2-40B4-BE49-F238E27FC236}">
                <a16:creationId xmlns:a16="http://schemas.microsoft.com/office/drawing/2014/main" id="{7B76ADF6-7D2F-C435-DC1F-2E393B94B9D6}"/>
              </a:ext>
            </a:extLst>
          </p:cNvPr>
          <p:cNvSpPr txBox="1">
            <a:spLocks noChangeArrowheads="1"/>
          </p:cNvSpPr>
          <p:nvPr/>
        </p:nvSpPr>
        <p:spPr bwMode="auto">
          <a:xfrm>
            <a:off x="549275" y="461963"/>
            <a:ext cx="8135938"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r>
              <a:rPr lang="en-US" altLang="en-US" sz="6000" b="1" i="1"/>
              <a:t>…………………………</a:t>
            </a:r>
          </a:p>
          <a:p>
            <a:pPr algn="ctr" eaLnBrk="1" hangingPunct="1">
              <a:spcBef>
                <a:spcPct val="0"/>
              </a:spcBef>
              <a:buFontTx/>
              <a:buNone/>
            </a:pPr>
            <a:endParaRPr lang="en-US" altLang="en-US" sz="4000" b="1" i="1">
              <a:solidFill>
                <a:srgbClr val="FF0000"/>
              </a:solidFill>
            </a:endParaRP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7153" name="Rectangle 2">
            <a:extLst>
              <a:ext uri="{FF2B5EF4-FFF2-40B4-BE49-F238E27FC236}">
                <a16:creationId xmlns:a16="http://schemas.microsoft.com/office/drawing/2014/main" id="{EBAA151D-F02D-17B1-C4BD-E08F9279016E}"/>
              </a:ext>
            </a:extLst>
          </p:cNvPr>
          <p:cNvSpPr>
            <a:spLocks noGrp="1" noChangeArrowheads="1"/>
          </p:cNvSpPr>
          <p:nvPr>
            <p:ph type="title"/>
          </p:nvPr>
        </p:nvSpPr>
        <p:spPr>
          <a:xfrm>
            <a:off x="685800" y="0"/>
            <a:ext cx="7772400" cy="838200"/>
          </a:xfrm>
        </p:spPr>
        <p:txBody>
          <a:bodyPr/>
          <a:lstStyle/>
          <a:p>
            <a:pPr eaLnBrk="1" hangingPunct="1"/>
            <a:r>
              <a:rPr lang="en-US" altLang="en-US" b="1">
                <a:ea typeface="ＭＳ Ｐゴシック" panose="020B0600070205080204" pitchFamily="34" charset="-128"/>
              </a:rPr>
              <a:t>Planet Characteristics</a:t>
            </a:r>
          </a:p>
        </p:txBody>
      </p:sp>
      <p:sp>
        <p:nvSpPr>
          <p:cNvPr id="177154" name="Rectangle 3">
            <a:extLst>
              <a:ext uri="{FF2B5EF4-FFF2-40B4-BE49-F238E27FC236}">
                <a16:creationId xmlns:a16="http://schemas.microsoft.com/office/drawing/2014/main" id="{002E27CD-C0D4-00D3-9C40-4DA71EAF8772}"/>
              </a:ext>
            </a:extLst>
          </p:cNvPr>
          <p:cNvSpPr>
            <a:spLocks noGrp="1" noChangeArrowheads="1"/>
          </p:cNvSpPr>
          <p:nvPr>
            <p:ph type="body" sz="half" idx="1"/>
          </p:nvPr>
        </p:nvSpPr>
        <p:spPr>
          <a:xfrm>
            <a:off x="685800" y="1447800"/>
            <a:ext cx="1752600" cy="4800600"/>
          </a:xfrm>
        </p:spPr>
        <p:txBody>
          <a:bodyPr/>
          <a:lstStyle/>
          <a:p>
            <a:pPr eaLnBrk="1" hangingPunct="1">
              <a:lnSpc>
                <a:spcPct val="90000"/>
              </a:lnSpc>
              <a:buFontTx/>
              <a:buNone/>
            </a:pPr>
            <a:r>
              <a:rPr lang="en-US" altLang="en-US" sz="2400" dirty="0">
                <a:ea typeface="ＭＳ Ｐゴシック" panose="020B0600070205080204" pitchFamily="34" charset="-128"/>
              </a:rPr>
              <a:t>location</a:t>
            </a:r>
          </a:p>
          <a:p>
            <a:pPr eaLnBrk="1" hangingPunct="1">
              <a:lnSpc>
                <a:spcPct val="90000"/>
              </a:lnSpc>
              <a:buFontTx/>
              <a:buNone/>
            </a:pPr>
            <a:r>
              <a:rPr lang="en-US" altLang="en-US" sz="2400" dirty="0">
                <a:ea typeface="ＭＳ Ｐゴシック" panose="020B0600070205080204" pitchFamily="34" charset="-128"/>
              </a:rPr>
              <a:t>spacing</a:t>
            </a:r>
          </a:p>
          <a:p>
            <a:pPr eaLnBrk="1" hangingPunct="1">
              <a:lnSpc>
                <a:spcPct val="90000"/>
              </a:lnSpc>
              <a:buFontTx/>
              <a:buNone/>
            </a:pPr>
            <a:r>
              <a:rPr lang="en-US" altLang="en-US" sz="2400" dirty="0">
                <a:ea typeface="ＭＳ Ｐゴシック" panose="020B0600070205080204" pitchFamily="34" charset="-128"/>
              </a:rPr>
              <a:t>mass</a:t>
            </a:r>
          </a:p>
          <a:p>
            <a:pPr eaLnBrk="1" hangingPunct="1">
              <a:lnSpc>
                <a:spcPct val="90000"/>
              </a:lnSpc>
              <a:buFontTx/>
              <a:buNone/>
            </a:pPr>
            <a:r>
              <a:rPr lang="en-US" altLang="en-US" sz="2400" dirty="0">
                <a:ea typeface="ＭＳ Ｐゴシック" panose="020B0600070205080204" pitchFamily="34" charset="-128"/>
              </a:rPr>
              <a:t>size</a:t>
            </a:r>
          </a:p>
          <a:p>
            <a:pPr eaLnBrk="1" hangingPunct="1">
              <a:lnSpc>
                <a:spcPct val="90000"/>
              </a:lnSpc>
              <a:buFontTx/>
              <a:buNone/>
            </a:pPr>
            <a:r>
              <a:rPr lang="en-US" altLang="en-US" sz="2400" dirty="0">
                <a:ea typeface="ＭＳ Ｐゴシック" panose="020B0600070205080204" pitchFamily="34" charset="-128"/>
              </a:rPr>
              <a:t>density</a:t>
            </a:r>
          </a:p>
          <a:p>
            <a:pPr eaLnBrk="1" hangingPunct="1">
              <a:lnSpc>
                <a:spcPct val="90000"/>
              </a:lnSpc>
              <a:buFontTx/>
              <a:buNone/>
            </a:pPr>
            <a:r>
              <a:rPr lang="en-US" altLang="en-US" sz="2400" dirty="0">
                <a:ea typeface="ＭＳ Ｐゴシック" panose="020B0600070205080204" pitchFamily="34" charset="-128"/>
              </a:rPr>
              <a:t>composition</a:t>
            </a:r>
          </a:p>
          <a:p>
            <a:pPr eaLnBrk="1" hangingPunct="1">
              <a:lnSpc>
                <a:spcPct val="90000"/>
              </a:lnSpc>
              <a:buFontTx/>
              <a:buNone/>
            </a:pPr>
            <a:r>
              <a:rPr lang="en-US" altLang="en-US" sz="2400" dirty="0">
                <a:ea typeface="ＭＳ Ｐゴシック" panose="020B0600070205080204" pitchFamily="34" charset="-128"/>
              </a:rPr>
              <a:t>surface</a:t>
            </a:r>
          </a:p>
          <a:p>
            <a:pPr eaLnBrk="1" hangingPunct="1">
              <a:lnSpc>
                <a:spcPct val="90000"/>
              </a:lnSpc>
              <a:buFontTx/>
              <a:buNone/>
            </a:pPr>
            <a:r>
              <a:rPr lang="en-US" altLang="en-US" sz="2400" dirty="0">
                <a:ea typeface="ＭＳ Ｐゴシック" panose="020B0600070205080204" pitchFamily="34" charset="-128"/>
              </a:rPr>
              <a:t>albedo</a:t>
            </a:r>
          </a:p>
          <a:p>
            <a:pPr eaLnBrk="1" hangingPunct="1">
              <a:lnSpc>
                <a:spcPct val="90000"/>
              </a:lnSpc>
              <a:buFontTx/>
              <a:buNone/>
            </a:pPr>
            <a:r>
              <a:rPr lang="en-US" altLang="en-US" sz="2400" dirty="0">
                <a:solidFill>
                  <a:srgbClr val="FF0000"/>
                </a:solidFill>
                <a:ea typeface="ＭＳ Ｐゴシック" panose="020B0600070205080204" pitchFamily="34" charset="-128"/>
              </a:rPr>
              <a:t>rotation</a:t>
            </a:r>
          </a:p>
          <a:p>
            <a:pPr eaLnBrk="1" hangingPunct="1">
              <a:lnSpc>
                <a:spcPct val="90000"/>
              </a:lnSpc>
              <a:buFontTx/>
              <a:buNone/>
            </a:pPr>
            <a:r>
              <a:rPr lang="en-US" altLang="en-US" sz="2400" dirty="0">
                <a:solidFill>
                  <a:srgbClr val="FF0000"/>
                </a:solidFill>
                <a:ea typeface="ＭＳ Ｐゴシック" panose="020B0600070205080204" pitchFamily="34" charset="-128"/>
              </a:rPr>
              <a:t>magnetics</a:t>
            </a:r>
          </a:p>
          <a:p>
            <a:pPr eaLnBrk="1" hangingPunct="1">
              <a:lnSpc>
                <a:spcPct val="90000"/>
              </a:lnSpc>
              <a:buFontTx/>
              <a:buNone/>
            </a:pPr>
            <a:r>
              <a:rPr lang="en-US" altLang="en-US" sz="2400" dirty="0">
                <a:ea typeface="ＭＳ Ｐゴシック" panose="020B0600070205080204" pitchFamily="34" charset="-128"/>
              </a:rPr>
              <a:t>moons</a:t>
            </a:r>
          </a:p>
          <a:p>
            <a:pPr eaLnBrk="1" hangingPunct="1">
              <a:lnSpc>
                <a:spcPct val="90000"/>
              </a:lnSpc>
              <a:buFontTx/>
              <a:buNone/>
            </a:pPr>
            <a:r>
              <a:rPr lang="en-US" altLang="en-US" sz="2400" dirty="0">
                <a:ea typeface="ＭＳ Ｐゴシック" panose="020B0600070205080204" pitchFamily="34" charset="-128"/>
              </a:rPr>
              <a:t>rings</a:t>
            </a:r>
          </a:p>
          <a:p>
            <a:pPr eaLnBrk="1" hangingPunct="1">
              <a:lnSpc>
                <a:spcPct val="90000"/>
              </a:lnSpc>
              <a:buFontTx/>
              <a:buNone/>
            </a:pPr>
            <a:endParaRPr lang="en-US" altLang="en-US" sz="2400" dirty="0">
              <a:ea typeface="ＭＳ Ｐゴシック" panose="020B0600070205080204" pitchFamily="34" charset="-128"/>
            </a:endParaRPr>
          </a:p>
        </p:txBody>
      </p:sp>
      <p:sp>
        <p:nvSpPr>
          <p:cNvPr id="49156" name="Rectangle 4">
            <a:extLst>
              <a:ext uri="{FF2B5EF4-FFF2-40B4-BE49-F238E27FC236}">
                <a16:creationId xmlns:a16="http://schemas.microsoft.com/office/drawing/2014/main" id="{3680ACB6-E85D-DBAD-99D8-3D908066B5D1}"/>
              </a:ext>
            </a:extLst>
          </p:cNvPr>
          <p:cNvSpPr>
            <a:spLocks noGrp="1" noChangeArrowheads="1"/>
          </p:cNvSpPr>
          <p:nvPr>
            <p:ph type="body" sz="half" idx="2"/>
          </p:nvPr>
        </p:nvSpPr>
        <p:spPr>
          <a:xfrm>
            <a:off x="2819400" y="1447800"/>
            <a:ext cx="6172200" cy="4800600"/>
          </a:xfrm>
        </p:spPr>
        <p:txBody>
          <a:bodyPr/>
          <a:lstStyle/>
          <a:p>
            <a:pPr eaLnBrk="1" hangingPunct="1">
              <a:lnSpc>
                <a:spcPct val="90000"/>
              </a:lnSpc>
              <a:buFontTx/>
              <a:buNone/>
            </a:pPr>
            <a:r>
              <a:rPr lang="en-US" altLang="en-US" sz="2400" dirty="0">
                <a:ea typeface="ＭＳ Ｐゴシック" panose="020B0600070205080204" pitchFamily="34" charset="-128"/>
              </a:rPr>
              <a:t>        0.4-1.5 AU                  5.2-30.1 AU</a:t>
            </a:r>
          </a:p>
          <a:p>
            <a:pPr eaLnBrk="1" hangingPunct="1">
              <a:lnSpc>
                <a:spcPct val="90000"/>
              </a:lnSpc>
              <a:buFontTx/>
              <a:buNone/>
            </a:pPr>
            <a:r>
              <a:rPr lang="en-US" altLang="en-US" sz="2400" dirty="0">
                <a:ea typeface="ＭＳ Ｐゴシック" panose="020B0600070205080204" pitchFamily="34" charset="-128"/>
              </a:rPr>
              <a:t>        close                            wide</a:t>
            </a:r>
          </a:p>
          <a:p>
            <a:pPr eaLnBrk="1" hangingPunct="1">
              <a:lnSpc>
                <a:spcPct val="90000"/>
              </a:lnSpc>
              <a:buFontTx/>
              <a:buNone/>
            </a:pPr>
            <a:r>
              <a:rPr lang="en-US" altLang="en-US" sz="2400" dirty="0">
                <a:ea typeface="ＭＳ Ｐゴシック" panose="020B0600070205080204" pitchFamily="34" charset="-128"/>
              </a:rPr>
              <a:t>        0.05-1.0 Earths            14.5-318 Earths</a:t>
            </a:r>
          </a:p>
          <a:p>
            <a:pPr eaLnBrk="1" hangingPunct="1">
              <a:lnSpc>
                <a:spcPct val="90000"/>
              </a:lnSpc>
              <a:buFontTx/>
              <a:buNone/>
            </a:pPr>
            <a:r>
              <a:rPr lang="en-US" altLang="en-US" sz="2400" dirty="0">
                <a:ea typeface="ＭＳ Ｐゴシック" panose="020B0600070205080204" pitchFamily="34" charset="-128"/>
              </a:rPr>
              <a:t>        0.4-1.0 Earth radii       3.9-11.2 Earth radii</a:t>
            </a:r>
          </a:p>
          <a:p>
            <a:pPr eaLnBrk="1" hangingPunct="1">
              <a:lnSpc>
                <a:spcPct val="90000"/>
              </a:lnSpc>
              <a:buFontTx/>
              <a:buNone/>
            </a:pPr>
            <a:r>
              <a:rPr lang="en-US" altLang="en-US" sz="2400" dirty="0">
                <a:ea typeface="ＭＳ Ｐゴシック" panose="020B0600070205080204" pitchFamily="34" charset="-128"/>
              </a:rPr>
              <a:t>        3.9-5.5 g/cm</a:t>
            </a:r>
            <a:r>
              <a:rPr lang="en-US" altLang="en-US" sz="2400" baseline="30000" dirty="0">
                <a:ea typeface="ＭＳ Ｐゴシック" panose="020B0600070205080204" pitchFamily="34" charset="-128"/>
              </a:rPr>
              <a:t>3 </a:t>
            </a:r>
            <a:r>
              <a:rPr lang="en-US" altLang="en-US" sz="2400" dirty="0">
                <a:ea typeface="ＭＳ Ｐゴシック" panose="020B0600070205080204" pitchFamily="34" charset="-128"/>
              </a:rPr>
              <a:t>              0.7-1.6 g/cm</a:t>
            </a:r>
            <a:r>
              <a:rPr lang="en-US" altLang="en-US" sz="2400" baseline="30000" dirty="0">
                <a:ea typeface="ＭＳ Ｐゴシック" panose="020B0600070205080204" pitchFamily="34" charset="-128"/>
              </a:rPr>
              <a:t>3</a:t>
            </a:r>
          </a:p>
          <a:p>
            <a:pPr eaLnBrk="1" hangingPunct="1">
              <a:lnSpc>
                <a:spcPct val="90000"/>
              </a:lnSpc>
              <a:buFontTx/>
              <a:buNone/>
            </a:pPr>
            <a:r>
              <a:rPr lang="en-US" altLang="en-US" sz="2400" dirty="0">
                <a:ea typeface="ＭＳ Ｐゴシック" panose="020B0600070205080204" pitchFamily="34" charset="-128"/>
              </a:rPr>
              <a:t>        rocky                           gaseous/icy</a:t>
            </a:r>
            <a:endParaRPr lang="en-US" altLang="en-US" sz="1800" dirty="0">
              <a:ea typeface="ＭＳ Ｐゴシック" panose="020B0600070205080204" pitchFamily="34" charset="-128"/>
            </a:endParaRPr>
          </a:p>
          <a:p>
            <a:pPr eaLnBrk="1" hangingPunct="1">
              <a:lnSpc>
                <a:spcPct val="90000"/>
              </a:lnSpc>
              <a:buFontTx/>
              <a:buNone/>
            </a:pPr>
            <a:r>
              <a:rPr lang="en-US" altLang="en-US" sz="2400" dirty="0">
                <a:ea typeface="ＭＳ Ｐゴシック" panose="020B0600070205080204" pitchFamily="34" charset="-128"/>
              </a:rPr>
              <a:t>        solid                             any?</a:t>
            </a:r>
            <a:endParaRPr lang="en-US" altLang="en-US" sz="1800" dirty="0">
              <a:ea typeface="ＭＳ Ｐゴシック" panose="020B0600070205080204" pitchFamily="34" charset="-128"/>
            </a:endParaRPr>
          </a:p>
          <a:p>
            <a:pPr eaLnBrk="1" hangingPunct="1">
              <a:lnSpc>
                <a:spcPct val="90000"/>
              </a:lnSpc>
              <a:buFontTx/>
              <a:buNone/>
            </a:pPr>
            <a:r>
              <a:rPr lang="en-US" altLang="en-US" sz="2400" dirty="0">
                <a:ea typeface="ＭＳ Ｐゴシック" panose="020B0600070205080204" pitchFamily="34" charset="-128"/>
              </a:rPr>
              <a:t>        0.1-0.7                         0.4-0.5</a:t>
            </a:r>
          </a:p>
          <a:p>
            <a:pPr eaLnBrk="1" hangingPunct="1">
              <a:lnSpc>
                <a:spcPct val="90000"/>
              </a:lnSpc>
              <a:buFontTx/>
              <a:buNone/>
            </a:pPr>
            <a:r>
              <a:rPr lang="en-US" altLang="en-US" sz="2400" dirty="0">
                <a:solidFill>
                  <a:srgbClr val="FF0000"/>
                </a:solidFill>
                <a:ea typeface="ＭＳ Ｐゴシック" panose="020B0600070205080204" pitchFamily="34" charset="-128"/>
              </a:rPr>
              <a:t>        slow                             fast</a:t>
            </a:r>
            <a:endParaRPr lang="en-US" altLang="en-US" sz="1800" dirty="0">
              <a:solidFill>
                <a:srgbClr val="FF0000"/>
              </a:solidFill>
              <a:ea typeface="ＭＳ Ｐゴシック" panose="020B0600070205080204" pitchFamily="34" charset="-128"/>
            </a:endParaRPr>
          </a:p>
          <a:p>
            <a:pPr eaLnBrk="1" hangingPunct="1">
              <a:lnSpc>
                <a:spcPct val="90000"/>
              </a:lnSpc>
              <a:buFontTx/>
              <a:buNone/>
            </a:pPr>
            <a:r>
              <a:rPr lang="en-US" altLang="en-US" sz="2400" dirty="0">
                <a:solidFill>
                  <a:srgbClr val="FF0000"/>
                </a:solidFill>
                <a:ea typeface="ＭＳ Ｐゴシック" panose="020B0600070205080204" pitchFamily="34" charset="-128"/>
              </a:rPr>
              <a:t>        none/weak                   strong (integrated)</a:t>
            </a:r>
          </a:p>
          <a:p>
            <a:pPr eaLnBrk="1" hangingPunct="1">
              <a:lnSpc>
                <a:spcPct val="90000"/>
              </a:lnSpc>
              <a:buFontTx/>
              <a:buNone/>
            </a:pPr>
            <a:r>
              <a:rPr lang="en-US" altLang="en-US" sz="2400" dirty="0">
                <a:ea typeface="ＭＳ Ｐゴシック" panose="020B0600070205080204" pitchFamily="34" charset="-128"/>
              </a:rPr>
              <a:t>        none/few                     many</a:t>
            </a:r>
          </a:p>
          <a:p>
            <a:pPr eaLnBrk="1" hangingPunct="1">
              <a:lnSpc>
                <a:spcPct val="90000"/>
              </a:lnSpc>
              <a:buFontTx/>
              <a:buNone/>
            </a:pPr>
            <a:r>
              <a:rPr lang="en-US" altLang="en-US" sz="2400" dirty="0">
                <a:ea typeface="ＭＳ Ｐゴシック" panose="020B0600070205080204" pitchFamily="34" charset="-128"/>
              </a:rPr>
              <a:t>        none                            all</a:t>
            </a:r>
          </a:p>
        </p:txBody>
      </p:sp>
      <p:sp>
        <p:nvSpPr>
          <p:cNvPr id="177156" name="Text Box 5">
            <a:extLst>
              <a:ext uri="{FF2B5EF4-FFF2-40B4-BE49-F238E27FC236}">
                <a16:creationId xmlns:a16="http://schemas.microsoft.com/office/drawing/2014/main" id="{839045EE-3FE6-8B7E-9464-085CD709190D}"/>
              </a:ext>
            </a:extLst>
          </p:cNvPr>
          <p:cNvSpPr txBox="1">
            <a:spLocks noChangeArrowheads="1"/>
          </p:cNvSpPr>
          <p:nvPr/>
        </p:nvSpPr>
        <p:spPr bwMode="auto">
          <a:xfrm>
            <a:off x="609600" y="914400"/>
            <a:ext cx="7118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1" i="1"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rPr>
              <a:t>Characteristic                 Terrestrial                      Jovian</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79202" name="Rectangle 2">
            <a:extLst>
              <a:ext uri="{FF2B5EF4-FFF2-40B4-BE49-F238E27FC236}">
                <a16:creationId xmlns:a16="http://schemas.microsoft.com/office/drawing/2014/main" id="{07301868-AD9A-2779-1295-D5FD70335665}"/>
              </a:ext>
            </a:extLst>
          </p:cNvPr>
          <p:cNvSpPr>
            <a:spLocks noGrp="1" noChangeArrowheads="1"/>
          </p:cNvSpPr>
          <p:nvPr>
            <p:ph type="title"/>
          </p:nvPr>
        </p:nvSpPr>
        <p:spPr>
          <a:xfrm>
            <a:off x="685800" y="0"/>
            <a:ext cx="7772400" cy="914400"/>
          </a:xfrm>
        </p:spPr>
        <p:txBody>
          <a:bodyPr/>
          <a:lstStyle/>
          <a:p>
            <a:pPr eaLnBrk="1" hangingPunct="1"/>
            <a:r>
              <a:rPr lang="en-US" altLang="en-US" b="1" dirty="0">
                <a:solidFill>
                  <a:schemeClr val="bg1"/>
                </a:solidFill>
                <a:ea typeface="ＭＳ Ｐゴシック" panose="020B0600070205080204" pitchFamily="34" charset="-128"/>
              </a:rPr>
              <a:t>obliquities (tilts)</a:t>
            </a:r>
          </a:p>
        </p:txBody>
      </p:sp>
      <p:pic>
        <p:nvPicPr>
          <p:cNvPr id="179203" name="Picture 4" descr="obliquity">
            <a:extLst>
              <a:ext uri="{FF2B5EF4-FFF2-40B4-BE49-F238E27FC236}">
                <a16:creationId xmlns:a16="http://schemas.microsoft.com/office/drawing/2014/main" id="{80B8F8BA-C75B-193F-8558-A44AFC5C8E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95525"/>
            <a:ext cx="9144000"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9204" name="Rectangle 1">
            <a:extLst>
              <a:ext uri="{FF2B5EF4-FFF2-40B4-BE49-F238E27FC236}">
                <a16:creationId xmlns:a16="http://schemas.microsoft.com/office/drawing/2014/main" id="{9D8197AA-3963-6FC4-5EDD-FC93EF06B62B}"/>
              </a:ext>
            </a:extLst>
          </p:cNvPr>
          <p:cNvSpPr>
            <a:spLocks noChangeArrowheads="1"/>
          </p:cNvSpPr>
          <p:nvPr/>
        </p:nvSpPr>
        <p:spPr bwMode="auto">
          <a:xfrm>
            <a:off x="0" y="4114800"/>
            <a:ext cx="7162800" cy="228600"/>
          </a:xfrm>
          <a:prstGeom prst="rect">
            <a:avLst/>
          </a:prstGeom>
          <a:solidFill>
            <a:schemeClr val="tx1"/>
          </a:solidFill>
          <a:ln w="9525" algn="ctr">
            <a:solidFill>
              <a:schemeClr val="tx1"/>
            </a:solidFill>
            <a:round/>
            <a:headEnd/>
            <a:tailEnd/>
          </a:ln>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1"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2" name="TextBox 1">
            <a:extLst>
              <a:ext uri="{FF2B5EF4-FFF2-40B4-BE49-F238E27FC236}">
                <a16:creationId xmlns:a16="http://schemas.microsoft.com/office/drawing/2014/main" id="{2B26673A-95AB-B71A-CB36-9E6679E8D56F}"/>
              </a:ext>
            </a:extLst>
          </p:cNvPr>
          <p:cNvSpPr txBox="1"/>
          <p:nvPr/>
        </p:nvSpPr>
        <p:spPr>
          <a:xfrm>
            <a:off x="419100" y="5950803"/>
            <a:ext cx="8305800" cy="830997"/>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B050"/>
                </a:solidFill>
                <a:effectLst/>
                <a:uLnTx/>
                <a:uFillTx/>
                <a:latin typeface="Times New Roman" panose="02020603050405020304" pitchFamily="18" charset="0"/>
                <a:ea typeface="ＭＳ Ｐゴシック" panose="020B0600070205080204" pitchFamily="34" charset="-128"/>
                <a:cs typeface="+mn-cs"/>
              </a:rPr>
              <a:t>SSE!  (hands up!)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B050"/>
                </a:solidFill>
                <a:effectLst/>
                <a:uLnTx/>
                <a:uFillTx/>
                <a:latin typeface="Times New Roman" panose="02020603050405020304" pitchFamily="18" charset="0"/>
                <a:ea typeface="ＭＳ Ｐゴシック" panose="020B0600070205080204" pitchFamily="34" charset="-128"/>
                <a:cs typeface="+mn-cs"/>
              </a:rPr>
              <a:t>What is the technical</a:t>
            </a:r>
            <a:r>
              <a:rPr kumimoji="0" lang="en-US" altLang="en-US" sz="2400" b="0" i="0" u="none" strike="noStrike" kern="1200" cap="none" spc="0" normalizeH="0" noProof="0" dirty="0">
                <a:ln>
                  <a:noFill/>
                </a:ln>
                <a:solidFill>
                  <a:srgbClr val="00B050"/>
                </a:solidFill>
                <a:effectLst/>
                <a:uLnTx/>
                <a:uFillTx/>
                <a:latin typeface="Times New Roman" panose="02020603050405020304" pitchFamily="18" charset="0"/>
                <a:ea typeface="ＭＳ Ｐゴシック" panose="020B0600070205080204" pitchFamily="34" charset="-128"/>
                <a:cs typeface="+mn-cs"/>
              </a:rPr>
              <a:t> </a:t>
            </a:r>
            <a:r>
              <a:rPr kumimoji="0" lang="en-US" altLang="en-US" sz="2400" b="0" i="0" u="none" strike="noStrike" kern="1200" cap="none" spc="0" normalizeH="0" baseline="0" noProof="0" dirty="0">
                <a:ln>
                  <a:noFill/>
                </a:ln>
                <a:solidFill>
                  <a:srgbClr val="00B050"/>
                </a:solidFill>
                <a:effectLst/>
                <a:uLnTx/>
                <a:uFillTx/>
                <a:latin typeface="Times New Roman" panose="02020603050405020304" pitchFamily="18" charset="0"/>
                <a:ea typeface="ＭＳ Ｐゴシック" panose="020B0600070205080204" pitchFamily="34" charset="-128"/>
                <a:cs typeface="+mn-cs"/>
              </a:rPr>
              <a:t>term for what we are measuring here?</a:t>
            </a:r>
            <a:endPar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20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9202"/>
                                        </p:tgtEl>
                                        <p:attrNameLst>
                                          <p:attrName>style.visibility</p:attrName>
                                        </p:attrNameLst>
                                      </p:cBhvr>
                                      <p:to>
                                        <p:strVal val="visible"/>
                                      </p:to>
                                    </p:set>
                                    <p:animEffect transition="in" filter="fade">
                                      <p:cBhvr>
                                        <p:cTn id="17" dur="2000"/>
                                        <p:tgtEl>
                                          <p:spTgt spid="1792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20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49" name="Footer Placeholder 4">
            <a:extLst>
              <a:ext uri="{FF2B5EF4-FFF2-40B4-BE49-F238E27FC236}">
                <a16:creationId xmlns:a16="http://schemas.microsoft.com/office/drawing/2014/main" id="{C36748A8-DFCE-199E-BC93-8C567A5B021F}"/>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rPr>
              <a:t>Planetary Sciences</a:t>
            </a:r>
          </a:p>
        </p:txBody>
      </p:sp>
      <p:sp>
        <p:nvSpPr>
          <p:cNvPr id="181250" name="Slide Number Placeholder 5">
            <a:extLst>
              <a:ext uri="{FF2B5EF4-FFF2-40B4-BE49-F238E27FC236}">
                <a16:creationId xmlns:a16="http://schemas.microsoft.com/office/drawing/2014/main" id="{CAAB4C5D-F2C9-4E0D-D1E7-9D38BF6204D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B72A01F-80D7-0547-9650-5F44B1B9A469}" type="slidenum">
              <a:rPr kumimoji="0" lang="en-US" altLang="en-US" sz="1400" b="0" i="0" u="none" strike="noStrike" kern="1200" cap="none" spc="0" normalizeH="0" baseline="0" noProof="0" smtClean="0">
                <a:ln>
                  <a:noFill/>
                </a:ln>
                <a:solidFill>
                  <a:srgbClr val="000000"/>
                </a:solidFill>
                <a:effectLst/>
                <a:uLnTx/>
                <a:uFillTx/>
                <a:latin typeface="Times New Roman" panose="02020603050405020304" pitchFamily="18"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181251" name="Rectangle 2">
            <a:extLst>
              <a:ext uri="{FF2B5EF4-FFF2-40B4-BE49-F238E27FC236}">
                <a16:creationId xmlns:a16="http://schemas.microsoft.com/office/drawing/2014/main" id="{36294897-97F7-09A2-96D0-B85BE09A6EDF}"/>
              </a:ext>
            </a:extLst>
          </p:cNvPr>
          <p:cNvSpPr>
            <a:spLocks noGrp="1" noChangeArrowheads="1"/>
          </p:cNvSpPr>
          <p:nvPr>
            <p:ph type="title"/>
          </p:nvPr>
        </p:nvSpPr>
        <p:spPr>
          <a:xfrm>
            <a:off x="685800" y="0"/>
            <a:ext cx="7772400" cy="914400"/>
          </a:xfrm>
        </p:spPr>
        <p:txBody>
          <a:bodyPr/>
          <a:lstStyle/>
          <a:p>
            <a:pPr eaLnBrk="1" hangingPunct="1"/>
            <a:r>
              <a:rPr lang="en-US" altLang="en-US" b="1">
                <a:ea typeface="ＭＳ Ｐゴシック" panose="020B0600070205080204" pitchFamily="34" charset="-128"/>
              </a:rPr>
              <a:t>bizarre bar magnets</a:t>
            </a:r>
          </a:p>
        </p:txBody>
      </p:sp>
      <p:pic>
        <p:nvPicPr>
          <p:cNvPr id="181252" name="Picture 4" descr="magtilts">
            <a:extLst>
              <a:ext uri="{FF2B5EF4-FFF2-40B4-BE49-F238E27FC236}">
                <a16:creationId xmlns:a16="http://schemas.microsoft.com/office/drawing/2014/main" id="{8100FD93-C6E1-B45C-6D84-EB27D414C1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919163"/>
            <a:ext cx="8001000" cy="588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7" name="Rectangle 2">
            <a:extLst>
              <a:ext uri="{FF2B5EF4-FFF2-40B4-BE49-F238E27FC236}">
                <a16:creationId xmlns:a16="http://schemas.microsoft.com/office/drawing/2014/main" id="{62C0EB18-BA0B-0038-1B91-12374CC98D53}"/>
              </a:ext>
            </a:extLst>
          </p:cNvPr>
          <p:cNvSpPr>
            <a:spLocks noGrp="1" noChangeArrowheads="1"/>
          </p:cNvSpPr>
          <p:nvPr>
            <p:ph type="title"/>
          </p:nvPr>
        </p:nvSpPr>
        <p:spPr>
          <a:xfrm>
            <a:off x="685800" y="0"/>
            <a:ext cx="7772400" cy="914400"/>
          </a:xfrm>
        </p:spPr>
        <p:txBody>
          <a:bodyPr/>
          <a:lstStyle/>
          <a:p>
            <a:pPr eaLnBrk="1" hangingPunct="1"/>
            <a:r>
              <a:rPr lang="en-US" altLang="en-US" b="1">
                <a:ea typeface="ＭＳ Ｐゴシック" panose="020B0600070205080204" pitchFamily="34" charset="-128"/>
              </a:rPr>
              <a:t>magnetospheres</a:t>
            </a:r>
          </a:p>
        </p:txBody>
      </p:sp>
      <p:pic>
        <p:nvPicPr>
          <p:cNvPr id="183298" name="Picture 4" descr="earth">
            <a:extLst>
              <a:ext uri="{FF2B5EF4-FFF2-40B4-BE49-F238E27FC236}">
                <a16:creationId xmlns:a16="http://schemas.microsoft.com/office/drawing/2014/main" id="{3C275801-49AF-49F9-57E9-4548419C54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892175"/>
            <a:ext cx="4171950"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3299" name="Picture 5" descr="jup">
            <a:extLst>
              <a:ext uri="{FF2B5EF4-FFF2-40B4-BE49-F238E27FC236}">
                <a16:creationId xmlns:a16="http://schemas.microsoft.com/office/drawing/2014/main" id="{86D0C421-F1F4-DA9D-B95F-A7A837E991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 y="3581400"/>
            <a:ext cx="4191000" cy="272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879" name="Text Box 7">
            <a:extLst>
              <a:ext uri="{FF2B5EF4-FFF2-40B4-BE49-F238E27FC236}">
                <a16:creationId xmlns:a16="http://schemas.microsoft.com/office/drawing/2014/main" id="{35600975-8666-3392-D068-62F550DC47BF}"/>
              </a:ext>
            </a:extLst>
          </p:cNvPr>
          <p:cNvSpPr txBox="1">
            <a:spLocks noChangeArrowheads="1"/>
          </p:cNvSpPr>
          <p:nvPr/>
        </p:nvSpPr>
        <p:spPr bwMode="auto">
          <a:xfrm>
            <a:off x="4267200" y="914400"/>
            <a:ext cx="4895850"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marL="342900" marR="0" lvl="0" indent="-342900" algn="l" defTabSz="914400" rtl="0" eaLnBrk="1" fontAlgn="base" latinLnBrk="0" hangingPunct="1">
              <a:lnSpc>
                <a:spcPct val="100000"/>
              </a:lnSpc>
              <a:spcBef>
                <a:spcPct val="0"/>
              </a:spcBef>
              <a:spcAft>
                <a:spcPct val="0"/>
              </a:spcAft>
              <a:buClrTx/>
              <a:buSzTx/>
              <a:buFontTx/>
              <a:buChar char="•"/>
              <a:tabLst/>
              <a:defRPr/>
            </a:pPr>
            <a:r>
              <a:rPr kumimoji="0" lang="en-US" altLang="en-US" sz="24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rPr>
              <a:t>Earth</a:t>
            </a:r>
            <a:r>
              <a:rPr kumimoji="0" lang="en-US" altLang="ja-JP" sz="24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rPr>
              <a:t> has strongest terrestrial</a:t>
            </a:r>
          </a:p>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rPr>
              <a:t>        surface mag field = 0.3 G</a:t>
            </a:r>
          </a:p>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rPr>
              <a:t>        mag moment = 8x10</a:t>
            </a:r>
            <a:r>
              <a:rPr kumimoji="0" lang="en-US" altLang="en-US" sz="1600" b="0" i="0" u="none" strike="noStrike" kern="1200" cap="none" spc="0" normalizeH="0" baseline="3000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rPr>
              <a:t>25</a:t>
            </a:r>
            <a:r>
              <a:rPr kumimoji="0" lang="en-US" altLang="en-US" sz="16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rPr>
              <a:t> G/cm</a:t>
            </a:r>
            <a:r>
              <a:rPr kumimoji="0" lang="en-US" altLang="en-US" sz="1600" b="0" i="0" u="none" strike="noStrike" kern="1200" cap="none" spc="0" normalizeH="0" baseline="3000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rPr>
              <a:t>3</a:t>
            </a:r>
          </a:p>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3000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rPr>
              <a:t>            </a:t>
            </a:r>
            <a:r>
              <a:rPr kumimoji="0" lang="en-US" altLang="en-US" sz="16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rPr>
              <a:t>enough to protect us from charged particles</a:t>
            </a:r>
          </a:p>
          <a:p>
            <a:pPr marL="342900" marR="0" lvl="0" indent="-342900" algn="l" defTabSz="914400" rtl="0" eaLnBrk="1" fontAlgn="base" latinLnBrk="0" hangingPunct="1">
              <a:lnSpc>
                <a:spcPct val="100000"/>
              </a:lnSpc>
              <a:spcBef>
                <a:spcPct val="0"/>
              </a:spcBef>
              <a:spcAft>
                <a:spcPct val="0"/>
              </a:spcAft>
              <a:buClrTx/>
              <a:buSzTx/>
              <a:buFontTx/>
              <a:buNone/>
              <a:tabLst/>
              <a:defRPr/>
            </a:pPr>
            <a:endParaRPr kumimoji="0" lang="en-US" altLang="en-US" sz="16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a:p>
            <a:pPr marL="342900" marR="0" lvl="0" indent="-342900" algn="l" defTabSz="914400" rtl="0" eaLnBrk="1" fontAlgn="base" latinLnBrk="0" hangingPunct="1">
              <a:lnSpc>
                <a:spcPct val="100000"/>
              </a:lnSpc>
              <a:spcBef>
                <a:spcPct val="0"/>
              </a:spcBef>
              <a:spcAft>
                <a:spcPct val="0"/>
              </a:spcAft>
              <a:buClrTx/>
              <a:buSzTx/>
              <a:buFontTx/>
              <a:buChar char="•"/>
              <a:tabLst/>
              <a:defRPr/>
            </a:pPr>
            <a:r>
              <a:rPr kumimoji="0" lang="en-US" altLang="en-US" sz="24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rPr>
              <a:t>Mercury</a:t>
            </a:r>
            <a:r>
              <a:rPr kumimoji="0" lang="en-US" altLang="ja-JP" sz="24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rPr>
              <a:t>, Ganymede wimpy</a:t>
            </a:r>
          </a:p>
          <a:p>
            <a:pPr marL="342900" marR="0" lvl="0" indent="-342900" algn="l" defTabSz="914400" rtl="0" eaLnBrk="1" fontAlgn="base" latinLnBrk="0" hangingPunct="1">
              <a:lnSpc>
                <a:spcPct val="100000"/>
              </a:lnSpc>
              <a:spcBef>
                <a:spcPct val="0"/>
              </a:spcBef>
              <a:spcAft>
                <a:spcPct val="0"/>
              </a:spcAft>
              <a:buClrTx/>
              <a:buSzTx/>
              <a:buFontTx/>
              <a:buChar char="•"/>
              <a:tabLst/>
              <a:defRPr/>
            </a:pPr>
            <a:r>
              <a:rPr kumimoji="0" lang="en-US" altLang="en-US" sz="24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rPr>
              <a:t>Venus, Io, Europa, Callisto induced</a:t>
            </a:r>
          </a:p>
          <a:p>
            <a:pPr marL="342900" marR="0" lvl="0" indent="-342900" algn="l" defTabSz="914400" rtl="0" eaLnBrk="1" fontAlgn="base" latinLnBrk="0" hangingPunct="1">
              <a:lnSpc>
                <a:spcPct val="100000"/>
              </a:lnSpc>
              <a:spcBef>
                <a:spcPct val="0"/>
              </a:spcBef>
              <a:spcAft>
                <a:spcPct val="0"/>
              </a:spcAft>
              <a:buClrTx/>
              <a:buSzTx/>
              <a:buFontTx/>
              <a:buChar char="•"/>
              <a:tabLst/>
              <a:defRPr/>
            </a:pPr>
            <a:r>
              <a:rPr kumimoji="0" lang="en-US" altLang="en-US" sz="24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rPr>
              <a:t>Mars</a:t>
            </a:r>
            <a:r>
              <a:rPr kumimoji="0" lang="en-US" altLang="ja-JP" sz="24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rPr>
              <a:t> patchy crustal</a:t>
            </a:r>
            <a:endParaRPr kumimoji="0" lang="en-US" altLang="en-US" sz="24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79880" name="Text Box 8">
            <a:extLst>
              <a:ext uri="{FF2B5EF4-FFF2-40B4-BE49-F238E27FC236}">
                <a16:creationId xmlns:a16="http://schemas.microsoft.com/office/drawing/2014/main" id="{A983810C-D7DD-E9FE-8897-FA22EDDB5112}"/>
              </a:ext>
            </a:extLst>
          </p:cNvPr>
          <p:cNvSpPr txBox="1">
            <a:spLocks noChangeArrowheads="1"/>
          </p:cNvSpPr>
          <p:nvPr/>
        </p:nvSpPr>
        <p:spPr bwMode="auto">
          <a:xfrm>
            <a:off x="4267200" y="3705225"/>
            <a:ext cx="4191000" cy="2923877"/>
          </a:xfrm>
          <a:prstGeom prst="rect">
            <a:avLst/>
          </a:prstGeom>
          <a:noFill/>
          <a:ln>
            <a:noFill/>
          </a:ln>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marL="342900" marR="0" lvl="0" indent="-342900" algn="l" defTabSz="914400" rtl="0" eaLnBrk="1" fontAlgn="base" latinLnBrk="0" hangingPunct="1">
              <a:lnSpc>
                <a:spcPct val="100000"/>
              </a:lnSpc>
              <a:spcBef>
                <a:spcPct val="0"/>
              </a:spcBef>
              <a:spcAft>
                <a:spcPct val="0"/>
              </a:spcAft>
              <a:buClrTx/>
              <a:buSzTx/>
              <a:buFontTx/>
              <a:buChar char="•"/>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Jupiter</a:t>
            </a:r>
            <a:r>
              <a:rPr kumimoji="0" lang="en-US" altLang="ja-JP"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has strongest </a:t>
            </a:r>
            <a:r>
              <a:rPr kumimoji="0" lang="en-US" altLang="ja-JP" sz="2400" b="0" i="0" u="none" strike="noStrike" kern="1200" cap="none" spc="0" normalizeH="0" baseline="0" noProof="0" dirty="0" err="1">
                <a:ln>
                  <a:noFill/>
                </a:ln>
                <a:solidFill>
                  <a:srgbClr val="000000"/>
                </a:solidFill>
                <a:effectLst/>
                <a:uLnTx/>
                <a:uFillTx/>
                <a:latin typeface="Times New Roman" panose="02020603050405020304" pitchFamily="18" charset="0"/>
                <a:ea typeface="ＭＳ Ｐゴシック" panose="020B0600070205080204" pitchFamily="34" charset="-128"/>
                <a:cs typeface="+mn-cs"/>
              </a:rPr>
              <a:t>jovian</a:t>
            </a:r>
            <a:endParaRPr kumimoji="0" lang="en-US" altLang="ja-JP"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surface mag field = 4.3 G</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mag moment = 20000X Earths</a:t>
            </a:r>
          </a:p>
          <a:p>
            <a:pPr lvl="0" eaLnBrk="1" hangingPunct="1">
              <a:spcBef>
                <a:spcPct val="0"/>
              </a:spcBef>
              <a:buNone/>
              <a:defRPr/>
            </a:pPr>
            <a:r>
              <a:rPr lang="en-US" altLang="en-US" sz="1600" dirty="0">
                <a:solidFill>
                  <a:srgbClr val="000000"/>
                </a:solidFill>
              </a:rPr>
              <a:t>        affects all Galilean satellites</a:t>
            </a:r>
            <a:endParaRPr kumimoji="0" lang="en-US" alt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Io plasma torus complicates</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a:p>
            <a:pPr marL="342900" marR="0" lvl="0" indent="-342900" algn="l" defTabSz="914400" rtl="0" eaLnBrk="1" fontAlgn="base" latinLnBrk="0" hangingPunct="1">
              <a:lnSpc>
                <a:spcPct val="100000"/>
              </a:lnSpc>
              <a:spcBef>
                <a:spcPct val="0"/>
              </a:spcBef>
              <a:spcAft>
                <a:spcPct val="0"/>
              </a:spcAft>
              <a:buClrTx/>
              <a:buSzTx/>
              <a:buFontTx/>
              <a:buChar char="•"/>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Sat/</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ＭＳ Ｐゴシック" panose="020B0600070205080204" pitchFamily="34" charset="-128"/>
                <a:cs typeface="+mn-cs"/>
              </a:rPr>
              <a:t>Ura</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/Nep </a:t>
            </a:r>
            <a:r>
              <a:rPr kumimoji="0" lang="en-US" alt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ＭＳ Ｐゴシック" panose="020B0600070205080204" pitchFamily="34" charset="-128"/>
                <a:cs typeface="+mn-cs"/>
              </a:rPr>
              <a:t>surface</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mag fields similar strength to Earth’</a:t>
            </a:r>
            <a:r>
              <a:rPr kumimoji="0" lang="en-US" altLang="ja-JP"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s</a:t>
            </a:r>
            <a:endPar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79879">
                                            <p:txEl>
                                              <p:pRg st="0" end="0"/>
                                            </p:txEl>
                                          </p:spTgt>
                                        </p:tgtEl>
                                        <p:attrNameLst>
                                          <p:attrName>style.visibility</p:attrName>
                                        </p:attrNameLst>
                                      </p:cBhvr>
                                      <p:to>
                                        <p:strVal val="visible"/>
                                      </p:to>
                                    </p:set>
                                    <p:animEffect transition="in" filter="fade">
                                      <p:cBhvr>
                                        <p:cTn id="7" dur="2000"/>
                                        <p:tgtEl>
                                          <p:spTgt spid="7987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79879">
                                            <p:txEl>
                                              <p:pRg st="1" end="1"/>
                                            </p:txEl>
                                          </p:spTgt>
                                        </p:tgtEl>
                                        <p:attrNameLst>
                                          <p:attrName>style.visibility</p:attrName>
                                        </p:attrNameLst>
                                      </p:cBhvr>
                                      <p:to>
                                        <p:strVal val="visible"/>
                                      </p:to>
                                    </p:set>
                                    <p:animEffect transition="in" filter="fade">
                                      <p:cBhvr>
                                        <p:cTn id="12" dur="2000"/>
                                        <p:tgtEl>
                                          <p:spTgt spid="79879">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79879">
                                            <p:txEl>
                                              <p:pRg st="2" end="2"/>
                                            </p:txEl>
                                          </p:spTgt>
                                        </p:tgtEl>
                                        <p:attrNameLst>
                                          <p:attrName>style.visibility</p:attrName>
                                        </p:attrNameLst>
                                      </p:cBhvr>
                                      <p:to>
                                        <p:strVal val="visible"/>
                                      </p:to>
                                    </p:set>
                                    <p:animEffect transition="in" filter="fade">
                                      <p:cBhvr>
                                        <p:cTn id="15" dur="2000"/>
                                        <p:tgtEl>
                                          <p:spTgt spid="79879">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79879">
                                            <p:txEl>
                                              <p:pRg st="3" end="3"/>
                                            </p:txEl>
                                          </p:spTgt>
                                        </p:tgtEl>
                                        <p:attrNameLst>
                                          <p:attrName>style.visibility</p:attrName>
                                        </p:attrNameLst>
                                      </p:cBhvr>
                                      <p:to>
                                        <p:strVal val="visible"/>
                                      </p:to>
                                    </p:set>
                                    <p:animEffect transition="in" filter="fade">
                                      <p:cBhvr>
                                        <p:cTn id="18" dur="2000"/>
                                        <p:tgtEl>
                                          <p:spTgt spid="79879">
                                            <p:txEl>
                                              <p:pRg st="3" end="3"/>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0" presetClass="entr" presetSubtype="0" fill="hold" nodeType="clickEffect">
                                  <p:stCondLst>
                                    <p:cond delay="0"/>
                                  </p:stCondLst>
                                  <p:childTnLst>
                                    <p:set>
                                      <p:cBhvr>
                                        <p:cTn id="22" dur="1" fill="hold">
                                          <p:stCondLst>
                                            <p:cond delay="0"/>
                                          </p:stCondLst>
                                        </p:cTn>
                                        <p:tgtEl>
                                          <p:spTgt spid="79879">
                                            <p:txEl>
                                              <p:pRg st="5" end="5"/>
                                            </p:txEl>
                                          </p:spTgt>
                                        </p:tgtEl>
                                        <p:attrNameLst>
                                          <p:attrName>style.visibility</p:attrName>
                                        </p:attrNameLst>
                                      </p:cBhvr>
                                      <p:to>
                                        <p:strVal val="visible"/>
                                      </p:to>
                                    </p:set>
                                    <p:animEffect transition="in" filter="fade">
                                      <p:cBhvr>
                                        <p:cTn id="23" dur="2000"/>
                                        <p:tgtEl>
                                          <p:spTgt spid="79879">
                                            <p:txEl>
                                              <p:pRg st="5" end="5"/>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0" presetClass="entr" presetSubtype="0" fill="hold" nodeType="clickEffect">
                                  <p:stCondLst>
                                    <p:cond delay="0"/>
                                  </p:stCondLst>
                                  <p:childTnLst>
                                    <p:set>
                                      <p:cBhvr>
                                        <p:cTn id="27" dur="1" fill="hold">
                                          <p:stCondLst>
                                            <p:cond delay="0"/>
                                          </p:stCondLst>
                                        </p:cTn>
                                        <p:tgtEl>
                                          <p:spTgt spid="79879">
                                            <p:txEl>
                                              <p:pRg st="6" end="6"/>
                                            </p:txEl>
                                          </p:spTgt>
                                        </p:tgtEl>
                                        <p:attrNameLst>
                                          <p:attrName>style.visibility</p:attrName>
                                        </p:attrNameLst>
                                      </p:cBhvr>
                                      <p:to>
                                        <p:strVal val="visible"/>
                                      </p:to>
                                    </p:set>
                                    <p:animEffect transition="in" filter="fade">
                                      <p:cBhvr>
                                        <p:cTn id="28" dur="2000"/>
                                        <p:tgtEl>
                                          <p:spTgt spid="79879">
                                            <p:txEl>
                                              <p:pRg st="6" end="6"/>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0" presetClass="entr" presetSubtype="0" fill="hold" nodeType="clickEffect">
                                  <p:stCondLst>
                                    <p:cond delay="0"/>
                                  </p:stCondLst>
                                  <p:childTnLst>
                                    <p:set>
                                      <p:cBhvr>
                                        <p:cTn id="32" dur="1" fill="hold">
                                          <p:stCondLst>
                                            <p:cond delay="0"/>
                                          </p:stCondLst>
                                        </p:cTn>
                                        <p:tgtEl>
                                          <p:spTgt spid="79879">
                                            <p:txEl>
                                              <p:pRg st="7" end="7"/>
                                            </p:txEl>
                                          </p:spTgt>
                                        </p:tgtEl>
                                        <p:attrNameLst>
                                          <p:attrName>style.visibility</p:attrName>
                                        </p:attrNameLst>
                                      </p:cBhvr>
                                      <p:to>
                                        <p:strVal val="visible"/>
                                      </p:to>
                                    </p:set>
                                    <p:animEffect transition="in" filter="fade">
                                      <p:cBhvr>
                                        <p:cTn id="33" dur="2000"/>
                                        <p:tgtEl>
                                          <p:spTgt spid="79879">
                                            <p:txEl>
                                              <p:pRg st="7" end="7"/>
                                            </p:txEl>
                                          </p:spTgt>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10" presetClass="entr" presetSubtype="0" fill="hold" nodeType="clickEffect">
                                  <p:stCondLst>
                                    <p:cond delay="0"/>
                                  </p:stCondLst>
                                  <p:childTnLst>
                                    <p:set>
                                      <p:cBhvr>
                                        <p:cTn id="37" dur="1" fill="hold">
                                          <p:stCondLst>
                                            <p:cond delay="0"/>
                                          </p:stCondLst>
                                        </p:cTn>
                                        <p:tgtEl>
                                          <p:spTgt spid="79880">
                                            <p:txEl>
                                              <p:pRg st="0" end="0"/>
                                            </p:txEl>
                                          </p:spTgt>
                                        </p:tgtEl>
                                        <p:attrNameLst>
                                          <p:attrName>style.visibility</p:attrName>
                                        </p:attrNameLst>
                                      </p:cBhvr>
                                      <p:to>
                                        <p:strVal val="visible"/>
                                      </p:to>
                                    </p:set>
                                    <p:animEffect transition="in" filter="fade">
                                      <p:cBhvr>
                                        <p:cTn id="38" dur="2000"/>
                                        <p:tgtEl>
                                          <p:spTgt spid="79880">
                                            <p:txEl>
                                              <p:pRg st="0" end="0"/>
                                            </p:txEl>
                                          </p:spTgt>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10" presetClass="entr" presetSubtype="0" fill="hold" nodeType="clickEffect">
                                  <p:stCondLst>
                                    <p:cond delay="0"/>
                                  </p:stCondLst>
                                  <p:childTnLst>
                                    <p:set>
                                      <p:cBhvr>
                                        <p:cTn id="42" dur="1" fill="hold">
                                          <p:stCondLst>
                                            <p:cond delay="0"/>
                                          </p:stCondLst>
                                        </p:cTn>
                                        <p:tgtEl>
                                          <p:spTgt spid="79880">
                                            <p:txEl>
                                              <p:pRg st="1" end="1"/>
                                            </p:txEl>
                                          </p:spTgt>
                                        </p:tgtEl>
                                        <p:attrNameLst>
                                          <p:attrName>style.visibility</p:attrName>
                                        </p:attrNameLst>
                                      </p:cBhvr>
                                      <p:to>
                                        <p:strVal val="visible"/>
                                      </p:to>
                                    </p:set>
                                    <p:animEffect transition="in" filter="fade">
                                      <p:cBhvr>
                                        <p:cTn id="43" dur="2000"/>
                                        <p:tgtEl>
                                          <p:spTgt spid="79880">
                                            <p:txEl>
                                              <p:pRg st="1" end="1"/>
                                            </p:txEl>
                                          </p:spTgt>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0" presetClass="entr" presetSubtype="0" fill="hold" nodeType="clickEffect">
                                  <p:stCondLst>
                                    <p:cond delay="0"/>
                                  </p:stCondLst>
                                  <p:childTnLst>
                                    <p:set>
                                      <p:cBhvr>
                                        <p:cTn id="47" dur="1" fill="hold">
                                          <p:stCondLst>
                                            <p:cond delay="0"/>
                                          </p:stCondLst>
                                        </p:cTn>
                                        <p:tgtEl>
                                          <p:spTgt spid="79880">
                                            <p:txEl>
                                              <p:pRg st="2" end="2"/>
                                            </p:txEl>
                                          </p:spTgt>
                                        </p:tgtEl>
                                        <p:attrNameLst>
                                          <p:attrName>style.visibility</p:attrName>
                                        </p:attrNameLst>
                                      </p:cBhvr>
                                      <p:to>
                                        <p:strVal val="visible"/>
                                      </p:to>
                                    </p:set>
                                    <p:animEffect transition="in" filter="fade">
                                      <p:cBhvr>
                                        <p:cTn id="48" dur="2000"/>
                                        <p:tgtEl>
                                          <p:spTgt spid="79880">
                                            <p:txEl>
                                              <p:pRg st="2" end="2"/>
                                            </p:txEl>
                                          </p:spTgt>
                                        </p:tgtEl>
                                      </p:cBhvr>
                                    </p:animEffect>
                                  </p:childTnLst>
                                </p:cTn>
                              </p:par>
                              <p:par>
                                <p:cTn id="49" presetID="10" presetClass="entr" presetSubtype="0" fill="hold" nodeType="withEffect">
                                  <p:stCondLst>
                                    <p:cond delay="0"/>
                                  </p:stCondLst>
                                  <p:childTnLst>
                                    <p:set>
                                      <p:cBhvr>
                                        <p:cTn id="50" dur="1" fill="hold">
                                          <p:stCondLst>
                                            <p:cond delay="0"/>
                                          </p:stCondLst>
                                        </p:cTn>
                                        <p:tgtEl>
                                          <p:spTgt spid="79880">
                                            <p:txEl>
                                              <p:pRg st="3" end="3"/>
                                            </p:txEl>
                                          </p:spTgt>
                                        </p:tgtEl>
                                        <p:attrNameLst>
                                          <p:attrName>style.visibility</p:attrName>
                                        </p:attrNameLst>
                                      </p:cBhvr>
                                      <p:to>
                                        <p:strVal val="visible"/>
                                      </p:to>
                                    </p:set>
                                    <p:animEffect transition="in" filter="fade">
                                      <p:cBhvr>
                                        <p:cTn id="51" dur="2000"/>
                                        <p:tgtEl>
                                          <p:spTgt spid="79880">
                                            <p:txEl>
                                              <p:pRg st="3" end="3"/>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79880">
                                            <p:txEl>
                                              <p:pRg st="4" end="4"/>
                                            </p:txEl>
                                          </p:spTgt>
                                        </p:tgtEl>
                                        <p:attrNameLst>
                                          <p:attrName>style.visibility</p:attrName>
                                        </p:attrNameLst>
                                      </p:cBhvr>
                                      <p:to>
                                        <p:strVal val="visible"/>
                                      </p:to>
                                    </p:set>
                                    <p:animEffect transition="in" filter="fade">
                                      <p:cBhvr>
                                        <p:cTn id="56" dur="2000"/>
                                        <p:tgtEl>
                                          <p:spTgt spid="79880">
                                            <p:txEl>
                                              <p:pRg st="4" end="4"/>
                                            </p:txEl>
                                          </p:spTgt>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10" presetClass="entr" presetSubtype="0" fill="hold" nodeType="clickEffect">
                                  <p:stCondLst>
                                    <p:cond delay="0"/>
                                  </p:stCondLst>
                                  <p:childTnLst>
                                    <p:set>
                                      <p:cBhvr>
                                        <p:cTn id="60" dur="1" fill="hold">
                                          <p:stCondLst>
                                            <p:cond delay="0"/>
                                          </p:stCondLst>
                                        </p:cTn>
                                        <p:tgtEl>
                                          <p:spTgt spid="79880">
                                            <p:txEl>
                                              <p:pRg st="6" end="6"/>
                                            </p:txEl>
                                          </p:spTgt>
                                        </p:tgtEl>
                                        <p:attrNameLst>
                                          <p:attrName>style.visibility</p:attrName>
                                        </p:attrNameLst>
                                      </p:cBhvr>
                                      <p:to>
                                        <p:strVal val="visible"/>
                                      </p:to>
                                    </p:set>
                                    <p:animEffect transition="in" filter="fade">
                                      <p:cBhvr>
                                        <p:cTn id="61" dur="2000"/>
                                        <p:tgtEl>
                                          <p:spTgt spid="79880">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5" name="Footer Placeholder 4">
            <a:extLst>
              <a:ext uri="{FF2B5EF4-FFF2-40B4-BE49-F238E27FC236}">
                <a16:creationId xmlns:a16="http://schemas.microsoft.com/office/drawing/2014/main" id="{56B7F726-8702-31E5-2D0E-267A18F2FCBE}"/>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rPr>
              <a:t>Planetary Sciences</a:t>
            </a:r>
          </a:p>
        </p:txBody>
      </p:sp>
      <p:sp>
        <p:nvSpPr>
          <p:cNvPr id="185346" name="Rectangle 2">
            <a:extLst>
              <a:ext uri="{FF2B5EF4-FFF2-40B4-BE49-F238E27FC236}">
                <a16:creationId xmlns:a16="http://schemas.microsoft.com/office/drawing/2014/main" id="{B073430D-DF15-5EFD-97D9-963439B9D95A}"/>
              </a:ext>
            </a:extLst>
          </p:cNvPr>
          <p:cNvSpPr>
            <a:spLocks noGrp="1" noChangeArrowheads="1"/>
          </p:cNvSpPr>
          <p:nvPr>
            <p:ph type="title"/>
          </p:nvPr>
        </p:nvSpPr>
        <p:spPr>
          <a:xfrm>
            <a:off x="685800" y="0"/>
            <a:ext cx="7772400" cy="914400"/>
          </a:xfrm>
        </p:spPr>
        <p:txBody>
          <a:bodyPr/>
          <a:lstStyle/>
          <a:p>
            <a:pPr eaLnBrk="1" hangingPunct="1"/>
            <a:r>
              <a:rPr lang="en-US" altLang="en-US" b="1">
                <a:ea typeface="ＭＳ Ｐゴシック" panose="020B0600070205080204" pitchFamily="34" charset="-128"/>
              </a:rPr>
              <a:t>Jupiter’</a:t>
            </a:r>
            <a:r>
              <a:rPr lang="en-US" altLang="ja-JP" b="1">
                <a:ea typeface="ＭＳ Ｐゴシック" panose="020B0600070205080204" pitchFamily="34" charset="-128"/>
              </a:rPr>
              <a:t>s magnetotail</a:t>
            </a:r>
            <a:endParaRPr lang="en-US" altLang="en-US" b="1">
              <a:ea typeface="ＭＳ Ｐゴシック" panose="020B0600070205080204" pitchFamily="34" charset="-128"/>
            </a:endParaRPr>
          </a:p>
        </p:txBody>
      </p:sp>
      <p:pic>
        <p:nvPicPr>
          <p:cNvPr id="185347" name="Picture 4" descr="jup">
            <a:extLst>
              <a:ext uri="{FF2B5EF4-FFF2-40B4-BE49-F238E27FC236}">
                <a16:creationId xmlns:a16="http://schemas.microsoft.com/office/drawing/2014/main" id="{37184BAC-9392-1A71-4409-5A7A562EB7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97088" y="838200"/>
            <a:ext cx="4989512" cy="594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theme/theme1.xml><?xml version="1.0" encoding="utf-8"?>
<a:theme xmlns:a="http://schemas.openxmlformats.org/drawingml/2006/main" name="2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1" u="none" strike="noStrike" cap="none" normalizeH="0" baseline="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1" u="none" strike="noStrike" cap="none" normalizeH="0" baseline="0">
            <a:ln>
              <a:noFill/>
            </a:ln>
            <a:solidFill>
              <a:schemeClr val="tx1"/>
            </a:solidFill>
            <a:effectLst/>
            <a:latin typeface="Times New Roman"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5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1" u="none" strike="noStrike" cap="none" normalizeH="0" baseline="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1" u="none" strike="noStrike" cap="none" normalizeH="0" baseline="0">
            <a:ln>
              <a:noFill/>
            </a:ln>
            <a:solidFill>
              <a:schemeClr val="tx1"/>
            </a:solidFill>
            <a:effectLst/>
            <a:latin typeface="Times New Roman"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6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7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1" u="none" strike="noStrike" cap="none" normalizeH="0" baseline="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1" u="none" strike="noStrike" cap="none" normalizeH="0" baseline="0">
            <a:ln>
              <a:noFill/>
            </a:ln>
            <a:solidFill>
              <a:schemeClr val="tx1"/>
            </a:solidFill>
            <a:effectLst/>
            <a:latin typeface="Times New Roman"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1" u="none" strike="noStrike" cap="none" normalizeH="0" baseline="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1" u="none" strike="noStrike" cap="none" normalizeH="0" baseline="0">
            <a:ln>
              <a:noFill/>
            </a:ln>
            <a:solidFill>
              <a:schemeClr val="tx1"/>
            </a:solidFill>
            <a:effectLst/>
            <a:latin typeface="Times New Roman"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1" u="none" strike="noStrike" cap="none" normalizeH="0" baseline="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1" u="none" strike="noStrike" cap="none" normalizeH="0" baseline="0">
            <a:ln>
              <a:noFill/>
            </a:ln>
            <a:solidFill>
              <a:schemeClr val="tx1"/>
            </a:solidFill>
            <a:effectLst/>
            <a:latin typeface="Times New Roman"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8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2225</TotalTime>
  <Words>2237</Words>
  <Application>Microsoft Macintosh PowerPoint</Application>
  <PresentationFormat>On-screen Show (4:3)</PresentationFormat>
  <Paragraphs>614</Paragraphs>
  <Slides>46</Slides>
  <Notes>46</Notes>
  <HiddenSlides>0</HiddenSlides>
  <MMClips>1</MMClips>
  <ScaleCrop>false</ScaleCrop>
  <HeadingPairs>
    <vt:vector size="6" baseType="variant">
      <vt:variant>
        <vt:lpstr>Fonts Used</vt:lpstr>
      </vt:variant>
      <vt:variant>
        <vt:i4>4</vt:i4>
      </vt:variant>
      <vt:variant>
        <vt:lpstr>Theme</vt:lpstr>
      </vt:variant>
      <vt:variant>
        <vt:i4>8</vt:i4>
      </vt:variant>
      <vt:variant>
        <vt:lpstr>Slide Titles</vt:lpstr>
      </vt:variant>
      <vt:variant>
        <vt:i4>46</vt:i4>
      </vt:variant>
    </vt:vector>
  </HeadingPairs>
  <TitlesOfParts>
    <vt:vector size="58" baseType="lpstr">
      <vt:lpstr>ＭＳ Ｐゴシック</vt:lpstr>
      <vt:lpstr>Arial</vt:lpstr>
      <vt:lpstr>Arial Rounded MT Bold</vt:lpstr>
      <vt:lpstr>Times New Roman</vt:lpstr>
      <vt:lpstr>2_Default Design</vt:lpstr>
      <vt:lpstr>5_Default Design</vt:lpstr>
      <vt:lpstr>3_Default Design</vt:lpstr>
      <vt:lpstr>6_Default Design</vt:lpstr>
      <vt:lpstr>7_Default Design</vt:lpstr>
      <vt:lpstr>4_Default Design</vt:lpstr>
      <vt:lpstr>Default Design</vt:lpstr>
      <vt:lpstr>8_Default Design</vt:lpstr>
      <vt:lpstr>PowerPoint Presentation</vt:lpstr>
      <vt:lpstr>Homework</vt:lpstr>
      <vt:lpstr>Spaceship Name!</vt:lpstr>
      <vt:lpstr>PowerPoint Presentation</vt:lpstr>
      <vt:lpstr>Planet Characteristics</vt:lpstr>
      <vt:lpstr>obliquities (tilts)</vt:lpstr>
      <vt:lpstr>bizarre bar magnets</vt:lpstr>
      <vt:lpstr>magnetospheres</vt:lpstr>
      <vt:lpstr>Jupiter’s magnetotail</vt:lpstr>
      <vt:lpstr>PowerPoint Presentation</vt:lpstr>
      <vt:lpstr>Asteroids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Outer S.S. 2003</vt:lpstr>
      <vt:lpstr>Outer S.S. 2009</vt:lpstr>
      <vt:lpstr>Outer S.S. 2012</vt:lpstr>
      <vt:lpstr>Outer S.S. 2015</vt:lpstr>
      <vt:lpstr>Outer S.S. 2019</vt:lpstr>
      <vt:lpstr>Outer S.S. 2019</vt:lpstr>
      <vt:lpstr>PowerPoint Presentation</vt:lpstr>
      <vt:lpstr>The Pluto System: 2012</vt:lpstr>
      <vt:lpstr>The Pluto System: 2012</vt:lpstr>
      <vt:lpstr>The Pluto System: 2011</vt:lpstr>
      <vt:lpstr>The Pluto System: 2012</vt:lpstr>
      <vt:lpstr>The Pluto System: 2012</vt:lpstr>
      <vt:lpstr>The Pluto System: 2012</vt:lpstr>
      <vt:lpstr>The Outer Limits</vt:lpstr>
      <vt:lpstr>Disk: Protostellar or Debris?</vt:lpstr>
      <vt:lpstr>Fomalhaut Planet</vt:lpstr>
      <vt:lpstr>PowerPoint Presentation</vt:lpstr>
    </vt:vector>
  </TitlesOfParts>
  <Manager/>
  <Company>RECONS</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ASTR 8850 week 1</dc:title>
  <dc:subject/>
  <dc:creator>Todd Henry</dc:creator>
  <cp:keywords/>
  <dc:description/>
  <cp:lastModifiedBy>Manzano Pisco</cp:lastModifiedBy>
  <cp:revision>225</cp:revision>
  <dcterms:created xsi:type="dcterms:W3CDTF">2012-01-19T02:34:54Z</dcterms:created>
  <dcterms:modified xsi:type="dcterms:W3CDTF">2026-09-08T04:14:17Z</dcterms:modified>
  <cp:category/>
</cp:coreProperties>
</file>