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41" r:id="rId3"/>
    <p:sldMasterId id="2147483753" r:id="rId4"/>
    <p:sldMasterId id="2147483765" r:id="rId5"/>
    <p:sldMasterId id="2147483833" r:id="rId6"/>
    <p:sldMasterId id="2147483845" r:id="rId7"/>
    <p:sldMasterId id="2147483857" r:id="rId8"/>
  </p:sldMasterIdLst>
  <p:notesMasterIdLst>
    <p:notesMasterId r:id="rId49"/>
  </p:notesMasterIdLst>
  <p:sldIdLst>
    <p:sldId id="342" r:id="rId9"/>
    <p:sldId id="343" r:id="rId10"/>
    <p:sldId id="376" r:id="rId11"/>
    <p:sldId id="336" r:id="rId12"/>
    <p:sldId id="340" r:id="rId13"/>
    <p:sldId id="289" r:id="rId14"/>
    <p:sldId id="330" r:id="rId15"/>
    <p:sldId id="382" r:id="rId16"/>
    <p:sldId id="328" r:id="rId17"/>
    <p:sldId id="383" r:id="rId18"/>
    <p:sldId id="384" r:id="rId19"/>
    <p:sldId id="297" r:id="rId20"/>
    <p:sldId id="298" r:id="rId21"/>
    <p:sldId id="299" r:id="rId22"/>
    <p:sldId id="386" r:id="rId23"/>
    <p:sldId id="302" r:id="rId24"/>
    <p:sldId id="303" r:id="rId25"/>
    <p:sldId id="352" r:id="rId26"/>
    <p:sldId id="344" r:id="rId27"/>
    <p:sldId id="263" r:id="rId28"/>
    <p:sldId id="271" r:id="rId29"/>
    <p:sldId id="258" r:id="rId30"/>
    <p:sldId id="261" r:id="rId31"/>
    <p:sldId id="264" r:id="rId32"/>
    <p:sldId id="265" r:id="rId33"/>
    <p:sldId id="385" r:id="rId34"/>
    <p:sldId id="282" r:id="rId35"/>
    <p:sldId id="275" r:id="rId36"/>
    <p:sldId id="272" r:id="rId37"/>
    <p:sldId id="284" r:id="rId38"/>
    <p:sldId id="345" r:id="rId39"/>
    <p:sldId id="346" r:id="rId40"/>
    <p:sldId id="347" r:id="rId41"/>
    <p:sldId id="348" r:id="rId42"/>
    <p:sldId id="420" r:id="rId43"/>
    <p:sldId id="350" r:id="rId44"/>
    <p:sldId id="421" r:id="rId45"/>
    <p:sldId id="335" r:id="rId46"/>
    <p:sldId id="262" r:id="rId47"/>
    <p:sldId id="331" r:id="rId4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16"/>
    <p:restoredTop sz="89577"/>
  </p:normalViewPr>
  <p:slideViewPr>
    <p:cSldViewPr>
      <p:cViewPr varScale="1">
        <p:scale>
          <a:sx n="110" d="100"/>
          <a:sy n="110" d="100"/>
        </p:scale>
        <p:origin x="1488" y="176"/>
      </p:cViewPr>
      <p:guideLst>
        <p:guide orient="horz" pos="2160"/>
        <p:guide pos="2880"/>
      </p:guideLst>
    </p:cSldViewPr>
  </p:slideViewPr>
  <p:outlineViewPr>
    <p:cViewPr>
      <p:scale>
        <a:sx n="25" d="100"/>
        <a:sy n="25" d="100"/>
      </p:scale>
      <p:origin x="0" y="0"/>
    </p:cViewPr>
    <p:sldLst>
      <p:sld r:id="rId1"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1F7522D5-64FD-AF14-7F5C-D5A3D80F6DE2}"/>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ea typeface="ＭＳ Ｐゴシック" charset="0"/>
                <a:cs typeface="Arial" charset="0"/>
              </a:defRPr>
            </a:lvl1pPr>
          </a:lstStyle>
          <a:p>
            <a:pPr>
              <a:defRPr/>
            </a:pPr>
            <a:endParaRPr lang="en-US"/>
          </a:p>
        </p:txBody>
      </p:sp>
      <p:sp>
        <p:nvSpPr>
          <p:cNvPr id="3075" name="Rectangle 3">
            <a:extLst>
              <a:ext uri="{FF2B5EF4-FFF2-40B4-BE49-F238E27FC236}">
                <a16:creationId xmlns:a16="http://schemas.microsoft.com/office/drawing/2014/main" id="{1B13EA26-2FB2-A20A-EE4E-DB6938E382A6}"/>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ea typeface="ＭＳ Ｐゴシック" charset="0"/>
                <a:cs typeface="Arial" charset="0"/>
              </a:defRPr>
            </a:lvl1pPr>
          </a:lstStyle>
          <a:p>
            <a:pPr>
              <a:defRPr/>
            </a:pPr>
            <a:endParaRPr lang="en-US"/>
          </a:p>
        </p:txBody>
      </p:sp>
      <p:sp>
        <p:nvSpPr>
          <p:cNvPr id="74756" name="Rectangle 4">
            <a:extLst>
              <a:ext uri="{FF2B5EF4-FFF2-40B4-BE49-F238E27FC236}">
                <a16:creationId xmlns:a16="http://schemas.microsoft.com/office/drawing/2014/main" id="{FC7AAF8C-6FFC-3767-99F3-B0F803FDF6AF}"/>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176ACE85-E855-166A-F8F7-6A8E08E28B5F}"/>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3A67CE0B-C1C9-37E9-B760-DAFE5E0113CD}"/>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ea typeface="ＭＳ Ｐゴシック" charset="0"/>
                <a:cs typeface="Arial" charset="0"/>
              </a:defRPr>
            </a:lvl1pPr>
          </a:lstStyle>
          <a:p>
            <a:pPr>
              <a:defRPr/>
            </a:pPr>
            <a:endParaRPr lang="en-US"/>
          </a:p>
        </p:txBody>
      </p:sp>
      <p:sp>
        <p:nvSpPr>
          <p:cNvPr id="3079" name="Rectangle 7">
            <a:extLst>
              <a:ext uri="{FF2B5EF4-FFF2-40B4-BE49-F238E27FC236}">
                <a16:creationId xmlns:a16="http://schemas.microsoft.com/office/drawing/2014/main" id="{4433340A-3ECA-5F61-CC5A-8509BE0BF07D}"/>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cs typeface="Arial" panose="020B0604020202020204" pitchFamily="34" charset="0"/>
              </a:defRPr>
            </a:lvl1pPr>
          </a:lstStyle>
          <a:p>
            <a:pPr>
              <a:defRPr/>
            </a:pPr>
            <a:fld id="{F435153E-E1F3-7F46-AE55-FC30957CD82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tatic.uahirise.org/images/2016/details/cut/ESP_046562_1005.jp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uahirise.org/PSP_002718_0950"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www.uahirise.org/ESP_011842_0980"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25CA2554-CD1B-4D4F-ECE2-33BDF98CA5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80D714F-FA6C-C34D-ABD6-E505DE2ECBDD}" type="slidenum">
              <a:rPr lang="en-US" altLang="en-US" smtClean="0">
                <a:solidFill>
                  <a:srgbClr val="000000"/>
                </a:solidFill>
              </a:rPr>
              <a:pPr>
                <a:spcBef>
                  <a:spcPct val="0"/>
                </a:spcBef>
              </a:pPr>
              <a:t>1</a:t>
            </a:fld>
            <a:endParaRPr lang="en-US" altLang="en-US">
              <a:solidFill>
                <a:srgbClr val="000000"/>
              </a:solidFill>
            </a:endParaRPr>
          </a:p>
        </p:txBody>
      </p:sp>
      <p:sp>
        <p:nvSpPr>
          <p:cNvPr id="76802" name="Rectangle 2">
            <a:extLst>
              <a:ext uri="{FF2B5EF4-FFF2-40B4-BE49-F238E27FC236}">
                <a16:creationId xmlns:a16="http://schemas.microsoft.com/office/drawing/2014/main" id="{16543786-C86A-6C96-860A-68302B7EDD24}"/>
              </a:ext>
            </a:extLst>
          </p:cNvPr>
          <p:cNvSpPr>
            <a:spLocks noGrp="1" noRot="1" noChangeAspect="1" noChangeArrowheads="1" noTextEdit="1"/>
          </p:cNvSpPr>
          <p:nvPr>
            <p:ph type="sldImg"/>
          </p:nvPr>
        </p:nvSpPr>
        <p:spPr>
          <a:solidFill>
            <a:srgbClr val="FFFFFF"/>
          </a:solidFill>
          <a:ln/>
        </p:spPr>
      </p:sp>
      <p:sp>
        <p:nvSpPr>
          <p:cNvPr id="76803" name="Rectangle 3">
            <a:extLst>
              <a:ext uri="{FF2B5EF4-FFF2-40B4-BE49-F238E27FC236}">
                <a16:creationId xmlns:a16="http://schemas.microsoft.com/office/drawing/2014/main" id="{DF48D2E4-3860-58DE-3BCF-63541BF32DF7}"/>
              </a:ext>
            </a:extLst>
          </p:cNvPr>
          <p:cNvSpPr>
            <a:spLocks noGrp="1" noChangeArrowheads="1"/>
          </p:cNvSpPr>
          <p:nvPr>
            <p:ph type="body" idx="1"/>
          </p:nvPr>
        </p:nvSpPr>
        <p:spPr>
          <a:solidFill>
            <a:srgbClr val="FFFFFF"/>
          </a:solidFill>
          <a:ln>
            <a:solidFill>
              <a:srgbClr val="000000"/>
            </a:solidFill>
          </a:ln>
        </p:spPr>
        <p:txBody>
          <a:bodyPr/>
          <a:lstStyle/>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This terrain looks like lumpy sediment on top of patterned ground. The lumpy sediment is likely just loosely consolidated because it is </a:t>
            </a:r>
            <a:r>
              <a:rPr lang="en-US" altLang="en-US" dirty="0">
                <a:latin typeface="Times New Roman" panose="02020603050405020304" pitchFamily="18" charset="0"/>
                <a:ea typeface="ＭＳ Ｐゴシック" panose="020B0600070205080204" pitchFamily="34" charset="-128"/>
                <a:hlinkClick r:id="rId3"/>
              </a:rPr>
              <a:t>covered with spidery channels</a:t>
            </a:r>
            <a:r>
              <a:rPr lang="en-US" altLang="en-US" dirty="0">
                <a:latin typeface="Times New Roman" panose="02020603050405020304" pitchFamily="18" charset="0"/>
                <a:ea typeface="ＭＳ Ｐゴシック" panose="020B0600070205080204" pitchFamily="34" charset="-128"/>
              </a:rPr>
              <a:t>.  This landform is uniquely Martian, formed in the spring as seasonal dry ice turns directly into gas that erodes channels in the surface.</a:t>
            </a:r>
          </a:p>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203B4F8A-2973-9E06-3121-CEF0098199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4496F1C-BA89-544F-A2E6-8DF9E89EF2D8}" type="slidenum">
              <a:rPr lang="en-US" altLang="en-US" smtClean="0">
                <a:solidFill>
                  <a:srgbClr val="000000"/>
                </a:solidFill>
              </a:rPr>
              <a:pPr>
                <a:spcBef>
                  <a:spcPct val="0"/>
                </a:spcBef>
              </a:pPr>
              <a:t>11</a:t>
            </a:fld>
            <a:endParaRPr lang="en-US" altLang="en-US">
              <a:solidFill>
                <a:srgbClr val="000000"/>
              </a:solidFill>
            </a:endParaRPr>
          </a:p>
        </p:txBody>
      </p:sp>
      <p:sp>
        <p:nvSpPr>
          <p:cNvPr id="96258" name="Rectangle 2">
            <a:extLst>
              <a:ext uri="{FF2B5EF4-FFF2-40B4-BE49-F238E27FC236}">
                <a16:creationId xmlns:a16="http://schemas.microsoft.com/office/drawing/2014/main" id="{201B3EBC-9B30-31BA-AF41-A1A2B3596496}"/>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53DBD6DB-B357-37F3-566A-328D7BF250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8FE4FD3A-6191-1600-29E6-EF352AEE3A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5AC6538-58D0-E24D-B4B7-5FF29C784241}" type="slidenum">
              <a:rPr lang="en-US" altLang="en-US" smtClean="0"/>
              <a:pPr>
                <a:spcBef>
                  <a:spcPct val="0"/>
                </a:spcBef>
              </a:pPr>
              <a:t>12</a:t>
            </a:fld>
            <a:endParaRPr lang="en-US" altLang="en-US"/>
          </a:p>
        </p:txBody>
      </p:sp>
      <p:sp>
        <p:nvSpPr>
          <p:cNvPr id="98306" name="Rectangle 2">
            <a:extLst>
              <a:ext uri="{FF2B5EF4-FFF2-40B4-BE49-F238E27FC236}">
                <a16:creationId xmlns:a16="http://schemas.microsoft.com/office/drawing/2014/main" id="{7CBC1BE1-4F04-6305-329D-60BE284B2916}"/>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844A1448-3025-48EB-9768-B8FA71C95A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cloud will collapse if the potential energy holding it together exceeds kinetic (thermal) energy trying to make it expand</a:t>
            </a:r>
          </a:p>
          <a:p>
            <a:pPr eaLnBrk="1" hangingPunct="1"/>
            <a:r>
              <a:rPr lang="en-US" altLang="en-US" dirty="0">
                <a:latin typeface="Times New Roman" panose="02020603050405020304" pitchFamily="18" charset="0"/>
                <a:ea typeface="ＭＳ Ｐゴシック" panose="020B0600070205080204" pitchFamily="34" charset="-128"/>
              </a:rPr>
              <a:t>k = Boltzmann constant, T = temp, G = </a:t>
            </a:r>
            <a:r>
              <a:rPr lang="en-US" altLang="en-US" dirty="0" err="1">
                <a:latin typeface="Times New Roman" panose="02020603050405020304" pitchFamily="18" charset="0"/>
                <a:ea typeface="ＭＳ Ｐゴシック" panose="020B0600070205080204" pitchFamily="34" charset="-128"/>
              </a:rPr>
              <a:t>grav</a:t>
            </a:r>
            <a:r>
              <a:rPr lang="en-US" altLang="en-US" dirty="0">
                <a:latin typeface="Times New Roman" panose="02020603050405020304" pitchFamily="18" charset="0"/>
                <a:ea typeface="ＭＳ Ｐゴシック" panose="020B0600070205080204" pitchFamily="34" charset="-128"/>
              </a:rPr>
              <a:t> constant, u = mean particle weight, m = mass of H, p = density</a:t>
            </a:r>
          </a:p>
          <a:p>
            <a:pPr eaLnBrk="1" hangingPunct="1"/>
            <a:r>
              <a:rPr lang="en-US" altLang="en-US" dirty="0">
                <a:latin typeface="Times New Roman" panose="02020603050405020304" pitchFamily="18" charset="0"/>
                <a:ea typeface="ＭＳ Ｐゴシック" panose="020B0600070205080204" pitchFamily="34" charset="-128"/>
              </a:rPr>
              <a:t>for typical molecular cloud conditions, Jeans mass is 100 Mo and Jeans radius is 1 pc</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87952F13-C674-0FC9-71D9-299F85DC85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3C8E976-BA87-B44B-A344-F50C35FB8768}" type="slidenum">
              <a:rPr lang="en-US" altLang="en-US" smtClean="0"/>
              <a:pPr>
                <a:spcBef>
                  <a:spcPct val="0"/>
                </a:spcBef>
              </a:pPr>
              <a:t>13</a:t>
            </a:fld>
            <a:endParaRPr lang="en-US" altLang="en-US"/>
          </a:p>
        </p:txBody>
      </p:sp>
      <p:sp>
        <p:nvSpPr>
          <p:cNvPr id="100354" name="Rectangle 2">
            <a:extLst>
              <a:ext uri="{FF2B5EF4-FFF2-40B4-BE49-F238E27FC236}">
                <a16:creationId xmlns:a16="http://schemas.microsoft.com/office/drawing/2014/main" id="{1969A4CB-29F7-FF7E-D2AB-7CC891B54095}"/>
              </a:ext>
            </a:extLst>
          </p:cNvPr>
          <p:cNvSpPr>
            <a:spLocks noGrp="1" noRot="1" noChangeAspect="1" noChangeArrowheads="1" noTextEdit="1"/>
          </p:cNvSpPr>
          <p:nvPr>
            <p:ph type="sldImg"/>
          </p:nvPr>
        </p:nvSpPr>
        <p:spPr>
          <a:ln/>
        </p:spPr>
      </p:sp>
      <p:sp>
        <p:nvSpPr>
          <p:cNvPr id="100355" name="Rectangle 3">
            <a:extLst>
              <a:ext uri="{FF2B5EF4-FFF2-40B4-BE49-F238E27FC236}">
                <a16:creationId xmlns:a16="http://schemas.microsoft.com/office/drawing/2014/main" id="{15C6DBD8-20AD-31E1-9C20-4D312C99CF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44F440E8-19C3-5303-373E-F4F0CFCC7F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1D7674C-4A9D-8242-BDF6-728584DC1ED6}" type="slidenum">
              <a:rPr lang="en-US" altLang="en-US" smtClean="0"/>
              <a:pPr>
                <a:spcBef>
                  <a:spcPct val="0"/>
                </a:spcBef>
              </a:pPr>
              <a:t>14</a:t>
            </a:fld>
            <a:endParaRPr lang="en-US" altLang="en-US"/>
          </a:p>
        </p:txBody>
      </p:sp>
      <p:sp>
        <p:nvSpPr>
          <p:cNvPr id="102402" name="Rectangle 2">
            <a:extLst>
              <a:ext uri="{FF2B5EF4-FFF2-40B4-BE49-F238E27FC236}">
                <a16:creationId xmlns:a16="http://schemas.microsoft.com/office/drawing/2014/main" id="{35729C39-4776-EF10-0729-7221BDF7BFBD}"/>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BA574F33-AD9E-CE01-45C1-CB004CA38C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BFA8442D-E377-101B-ADE7-CF81FE8EB0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15C4173-4628-E740-9A34-F6962C6FA613}" type="slidenum">
              <a:rPr lang="en-US" altLang="en-US" smtClean="0"/>
              <a:pPr>
                <a:spcBef>
                  <a:spcPct val="0"/>
                </a:spcBef>
              </a:pPr>
              <a:t>15</a:t>
            </a:fld>
            <a:endParaRPr lang="en-US" altLang="en-US"/>
          </a:p>
        </p:txBody>
      </p:sp>
      <p:sp>
        <p:nvSpPr>
          <p:cNvPr id="104450" name="Rectangle 2">
            <a:extLst>
              <a:ext uri="{FF2B5EF4-FFF2-40B4-BE49-F238E27FC236}">
                <a16:creationId xmlns:a16="http://schemas.microsoft.com/office/drawing/2014/main" id="{E946A9B6-75F0-ABF6-70B6-8C790D309C00}"/>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DAAF2A6E-2886-AC3F-B14A-06912D5FD7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uncompressed (zero pressure) density decreases from Mercury through Earth</a:t>
            </a:r>
          </a:p>
        </p:txBody>
      </p:sp>
    </p:spTree>
    <p:extLst>
      <p:ext uri="{BB962C8B-B14F-4D97-AF65-F5344CB8AC3E}">
        <p14:creationId xmlns:p14="http://schemas.microsoft.com/office/powerpoint/2010/main" val="1107817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4D86EA75-FFDF-C064-527A-9590C12400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E23D0E4-9F92-5741-8A78-6DBB9E40DB91}" type="slidenum">
              <a:rPr lang="en-US" altLang="en-US" smtClean="0"/>
              <a:pPr>
                <a:spcBef>
                  <a:spcPct val="0"/>
                </a:spcBef>
              </a:pPr>
              <a:t>16</a:t>
            </a:fld>
            <a:endParaRPr lang="en-US" altLang="en-US"/>
          </a:p>
        </p:txBody>
      </p:sp>
      <p:sp>
        <p:nvSpPr>
          <p:cNvPr id="106498" name="Rectangle 2">
            <a:extLst>
              <a:ext uri="{FF2B5EF4-FFF2-40B4-BE49-F238E27FC236}">
                <a16:creationId xmlns:a16="http://schemas.microsoft.com/office/drawing/2014/main" id="{72DD52BA-9640-DA95-52F8-CA0330244AA1}"/>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F4DF17D3-1EED-D3AC-01D8-1EB0CD0490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Mercury has Fe core; Venus has Fe-Ni; Earth has Fe-Ni; Mars has Fe-Ni or Fe-FeS</a:t>
            </a:r>
          </a:p>
          <a:p>
            <a:pPr eaLnBrk="1" hangingPunct="1"/>
            <a:r>
              <a:rPr lang="en-US" altLang="en-US">
                <a:latin typeface="Times New Roman" panose="02020603050405020304" pitchFamily="18" charset="0"/>
                <a:ea typeface="ＭＳ Ｐゴシック" panose="020B0600070205080204" pitchFamily="34" charset="-128"/>
              </a:rPr>
              <a:t>Pluto has N2 ice with traces of CO and CH4</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71BAA6EC-E927-A9F1-B97D-FD9F454923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D07D15D-314D-B646-B56A-6CF9F6FA4E1D}" type="slidenum">
              <a:rPr lang="en-US" altLang="en-US" smtClean="0"/>
              <a:pPr>
                <a:spcBef>
                  <a:spcPct val="0"/>
                </a:spcBef>
              </a:pPr>
              <a:t>17</a:t>
            </a:fld>
            <a:endParaRPr lang="en-US" altLang="en-US"/>
          </a:p>
        </p:txBody>
      </p:sp>
      <p:sp>
        <p:nvSpPr>
          <p:cNvPr id="108546" name="Rectangle 2">
            <a:extLst>
              <a:ext uri="{FF2B5EF4-FFF2-40B4-BE49-F238E27FC236}">
                <a16:creationId xmlns:a16="http://schemas.microsoft.com/office/drawing/2014/main" id="{D3322A7B-EE1B-24D7-752B-EEFC06E6FB86}"/>
              </a:ext>
            </a:extLst>
          </p:cNvPr>
          <p:cNvSpPr>
            <a:spLocks noGrp="1" noRot="1" noChangeAspect="1" noChangeArrowheads="1" noTextEdit="1"/>
          </p:cNvSpPr>
          <p:nvPr>
            <p:ph type="sldImg"/>
          </p:nvPr>
        </p:nvSpPr>
        <p:spPr>
          <a:ln/>
        </p:spPr>
      </p:sp>
      <p:sp>
        <p:nvSpPr>
          <p:cNvPr id="108547" name="Rectangle 3">
            <a:extLst>
              <a:ext uri="{FF2B5EF4-FFF2-40B4-BE49-F238E27FC236}">
                <a16:creationId xmlns:a16="http://schemas.microsoft.com/office/drawing/2014/main" id="{6A3E5F37-9BF8-B2C5-7B12-1ACF0698A7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7AB07BE1-4BD6-BDCC-3237-75E6705B1B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4CC9F1F-31B6-6F4C-871A-CFDD3026ACA6}" type="slidenum">
              <a:rPr lang="en-US" altLang="en-US" smtClean="0">
                <a:solidFill>
                  <a:srgbClr val="000000"/>
                </a:solidFill>
              </a:rPr>
              <a:pPr>
                <a:spcBef>
                  <a:spcPct val="0"/>
                </a:spcBef>
              </a:pPr>
              <a:t>18</a:t>
            </a:fld>
            <a:endParaRPr lang="en-US" altLang="en-US">
              <a:solidFill>
                <a:srgbClr val="000000"/>
              </a:solidFill>
            </a:endParaRPr>
          </a:p>
        </p:txBody>
      </p:sp>
      <p:sp>
        <p:nvSpPr>
          <p:cNvPr id="110594" name="Rectangle 2">
            <a:extLst>
              <a:ext uri="{FF2B5EF4-FFF2-40B4-BE49-F238E27FC236}">
                <a16:creationId xmlns:a16="http://schemas.microsoft.com/office/drawing/2014/main" id="{C7A99DCF-78A7-D905-8CAC-72A79F67687B}"/>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40625D67-2BF6-AF3D-CBFD-E19360D615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FE5A2999-49C1-F9CE-D03F-07150F511E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90E04B5-30F1-9641-AE94-75F8108CBC54}" type="slidenum">
              <a:rPr lang="en-US" altLang="en-US" smtClean="0">
                <a:solidFill>
                  <a:srgbClr val="000000"/>
                </a:solidFill>
              </a:rPr>
              <a:pPr>
                <a:spcBef>
                  <a:spcPct val="0"/>
                </a:spcBef>
              </a:pPr>
              <a:t>19</a:t>
            </a:fld>
            <a:endParaRPr lang="en-US" altLang="en-US">
              <a:solidFill>
                <a:srgbClr val="000000"/>
              </a:solidFill>
            </a:endParaRPr>
          </a:p>
        </p:txBody>
      </p:sp>
      <p:sp>
        <p:nvSpPr>
          <p:cNvPr id="112642" name="Rectangle 2">
            <a:extLst>
              <a:ext uri="{FF2B5EF4-FFF2-40B4-BE49-F238E27FC236}">
                <a16:creationId xmlns:a16="http://schemas.microsoft.com/office/drawing/2014/main" id="{B0AE6E2D-2679-3E28-3254-02E50675BC2A}"/>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B52EE45-D998-B66C-B644-59FC4DFC63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IRAS also had 100 micron band</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those percentages must be out of the 504 dwarfs or subgiants because the numbers are about 42 A stars, 132 F stars, &gt; 200 G/K stars, ## M stars</a:t>
            </a:r>
          </a:p>
          <a:p>
            <a:pPr eaLnBrk="1" hangingPunct="1"/>
            <a:r>
              <a:rPr lang="en-US" altLang="en-US" dirty="0">
                <a:latin typeface="Times New Roman" panose="02020603050405020304" pitchFamily="18" charset="0"/>
                <a:ea typeface="ＭＳ Ｐゴシック" panose="020B0600070205080204" pitchFamily="34" charset="-128"/>
              </a:rPr>
              <a:t>protoplanetary disk = massive, hot … debris disk = low mass, cold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2F2377E5-6CD0-FA46-A788-3294A961A8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E1D902E-45C1-C34C-81EB-4D36759DA1AA}" type="slidenum">
              <a:rPr lang="en-US" altLang="en-US" smtClean="0">
                <a:solidFill>
                  <a:srgbClr val="000000"/>
                </a:solidFill>
              </a:rPr>
              <a:pPr>
                <a:spcBef>
                  <a:spcPct val="0"/>
                </a:spcBef>
              </a:pPr>
              <a:t>20</a:t>
            </a:fld>
            <a:endParaRPr lang="en-US" altLang="en-US">
              <a:solidFill>
                <a:srgbClr val="000000"/>
              </a:solidFill>
            </a:endParaRPr>
          </a:p>
        </p:txBody>
      </p:sp>
      <p:sp>
        <p:nvSpPr>
          <p:cNvPr id="114690" name="Rectangle 2">
            <a:extLst>
              <a:ext uri="{FF2B5EF4-FFF2-40B4-BE49-F238E27FC236}">
                <a16:creationId xmlns:a16="http://schemas.microsoft.com/office/drawing/2014/main" id="{61DCB739-1FB7-F99D-10CE-D54DE7DA4F06}"/>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2E371EBB-6ECB-2CEA-143A-45308E3454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Times New Roman" panose="02020603050405020304" pitchFamily="18" charset="0"/>
                <a:ea typeface="ＭＳ Ｐゴシック" panose="020B0600070205080204" pitchFamily="34" charset="-128"/>
              </a:rPr>
              <a:t>emission intensity transition at 100 AU … models indicate albedo ~0.35 for grains in outer disk</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04444261-9093-9D3C-2FA1-1390881599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CDE4377-69C3-7E4D-829E-63A253D095BA}" type="slidenum">
              <a:rPr lang="en-US" altLang="en-US" smtClean="0">
                <a:solidFill>
                  <a:srgbClr val="000000"/>
                </a:solidFill>
              </a:rPr>
              <a:pPr>
                <a:spcBef>
                  <a:spcPct val="0"/>
                </a:spcBef>
              </a:pPr>
              <a:t>2</a:t>
            </a:fld>
            <a:endParaRPr lang="en-US" altLang="en-US">
              <a:solidFill>
                <a:srgbClr val="000000"/>
              </a:solidFill>
            </a:endParaRPr>
          </a:p>
        </p:txBody>
      </p:sp>
      <p:sp>
        <p:nvSpPr>
          <p:cNvPr id="78850" name="Rectangle 2">
            <a:extLst>
              <a:ext uri="{FF2B5EF4-FFF2-40B4-BE49-F238E27FC236}">
                <a16:creationId xmlns:a16="http://schemas.microsoft.com/office/drawing/2014/main" id="{745D5B38-5810-9409-C6D7-42B6BEEEF3E3}"/>
              </a:ext>
            </a:extLst>
          </p:cNvPr>
          <p:cNvSpPr>
            <a:spLocks noGrp="1" noRot="1" noChangeAspect="1" noChangeArrowheads="1" noTextEdit="1"/>
          </p:cNvSpPr>
          <p:nvPr>
            <p:ph type="sldImg"/>
          </p:nvPr>
        </p:nvSpPr>
        <p:spPr>
          <a:solidFill>
            <a:srgbClr val="FFFFFF"/>
          </a:solidFill>
          <a:ln/>
        </p:spPr>
      </p:sp>
      <p:sp>
        <p:nvSpPr>
          <p:cNvPr id="78851" name="Rectangle 3">
            <a:extLst>
              <a:ext uri="{FF2B5EF4-FFF2-40B4-BE49-F238E27FC236}">
                <a16:creationId xmlns:a16="http://schemas.microsoft.com/office/drawing/2014/main" id="{3B1B9933-8271-3DC3-3E61-EFA3585A8C77}"/>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latin typeface="Times New Roman" panose="02020603050405020304" pitchFamily="18" charset="0"/>
                <a:ea typeface="ＭＳ Ｐゴシック" panose="020B0600070205080204" pitchFamily="34" charset="-128"/>
              </a:rPr>
              <a:t>MARS by MARS RECONNAISSANCE ORBITER: These five images from the High Resolution Imaging Science Experiment (HiRISE) camera on NASA's Mars Reconnaissance Orbiter show different Martian features of progressively greater size and complexity, all thought to result from thawing of seasonal carbon-dioxide ice that covers large areas near Mars' south pole during winter.   The sequence illustrates possible stages in development of a type of Martian terrain called "araneiform," from Latin for spider-shaped. They range from a depression with one trough (upper left) to a broad network of "spiders" (lower right). Each image has a scale bar in meters, from 20 meters (66 feet) in the upper-left image to 300 meters (984 feet) in the lower-right one. Each image also includes dark "fans" that result from the same thawing process. Carbon-dioxide ice, better known as "dry ice," does not occur naturally on Earth. On Mars, sheets of it cover the ground during winter in areas near both poles, including the south-polar regions with spidery terrain. The dark fans appear in these areas each spring. </a:t>
            </a:r>
          </a:p>
          <a:p>
            <a:r>
              <a:rPr lang="en-US" altLang="en-US" dirty="0">
                <a:latin typeface="Times New Roman" panose="02020603050405020304" pitchFamily="18" charset="0"/>
                <a:ea typeface="ＭＳ Ｐゴシック" panose="020B0600070205080204" pitchFamily="34" charset="-128"/>
              </a:rPr>
              <a:t>Spring sunshine penetrates the ice to warm the ground underneath, causing some carbon dioxide on the bottom of the sheet to thaw into gas. The trapped gas builds pressure until a crack forms in the ice sheet. Gas erupts out, and gas beneath the ice rushes toward the vent, picking up particles of sand and dust. This erodes the ground and also supplies the geyser with particles that fall back to the surface, downwind, and appear as the dark spring fans.</a:t>
            </a:r>
          </a:p>
          <a:p>
            <a:r>
              <a:rPr lang="en-US" altLang="en-US" dirty="0">
                <a:latin typeface="Times New Roman" panose="02020603050405020304" pitchFamily="18" charset="0"/>
                <a:ea typeface="ＭＳ Ｐゴシック" panose="020B0600070205080204" pitchFamily="34" charset="-128"/>
              </a:rPr>
              <a:t>These five images are excerpts from HiRISE observations </a:t>
            </a:r>
            <a:r>
              <a:rPr lang="en-US" altLang="en-US" dirty="0">
                <a:latin typeface="Times New Roman" panose="02020603050405020304" pitchFamily="18" charset="0"/>
                <a:ea typeface="ＭＳ Ｐゴシック" panose="020B0600070205080204" pitchFamily="34" charset="-128"/>
                <a:hlinkClick r:id="rId3"/>
              </a:rPr>
              <a:t>PSP_002718_0950</a:t>
            </a:r>
            <a:r>
              <a:rPr lang="en-US" altLang="en-US" dirty="0">
                <a:latin typeface="Times New Roman" panose="02020603050405020304" pitchFamily="18" charset="0"/>
                <a:ea typeface="ＭＳ Ｐゴシック" panose="020B0600070205080204" pitchFamily="34" charset="-128"/>
              </a:rPr>
              <a:t>, taken Feb. 24, 2007, at 85 degrees south latitude, 82 degrees east longitude, and </a:t>
            </a:r>
            <a:r>
              <a:rPr lang="en-US" altLang="en-US" dirty="0">
                <a:latin typeface="Times New Roman" panose="02020603050405020304" pitchFamily="18" charset="0"/>
                <a:ea typeface="ＭＳ Ｐゴシック" panose="020B0600070205080204" pitchFamily="34" charset="-128"/>
                <a:hlinkClick r:id="rId4"/>
              </a:rPr>
              <a:t>ESP_011842_0980</a:t>
            </a:r>
            <a:r>
              <a:rPr lang="en-US" altLang="en-US" dirty="0">
                <a:latin typeface="Times New Roman" panose="02020603050405020304" pitchFamily="18" charset="0"/>
                <a:ea typeface="ＭＳ Ｐゴシック" panose="020B0600070205080204" pitchFamily="34" charset="-128"/>
              </a:rPr>
              <a:t>, taken Feb. 4, 2009, at 81 degrees south latitude, 76 degrees east longitude.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a:extLst>
              <a:ext uri="{FF2B5EF4-FFF2-40B4-BE49-F238E27FC236}">
                <a16:creationId xmlns:a16="http://schemas.microsoft.com/office/drawing/2014/main" id="{88C9447F-E7AE-430B-6DA4-5C2A392A1D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1361233-7BBB-9F45-9D6A-925D1F2007D3}" type="slidenum">
              <a:rPr lang="en-US" altLang="en-US" smtClean="0">
                <a:solidFill>
                  <a:srgbClr val="000000"/>
                </a:solidFill>
              </a:rPr>
              <a:pPr>
                <a:spcBef>
                  <a:spcPct val="0"/>
                </a:spcBef>
              </a:pPr>
              <a:t>21</a:t>
            </a:fld>
            <a:endParaRPr lang="en-US" altLang="en-US">
              <a:solidFill>
                <a:srgbClr val="000000"/>
              </a:solidFill>
            </a:endParaRPr>
          </a:p>
        </p:txBody>
      </p:sp>
      <p:sp>
        <p:nvSpPr>
          <p:cNvPr id="116738" name="Rectangle 2">
            <a:extLst>
              <a:ext uri="{FF2B5EF4-FFF2-40B4-BE49-F238E27FC236}">
                <a16:creationId xmlns:a16="http://schemas.microsoft.com/office/drawing/2014/main" id="{67F2FEC8-03BF-74F5-DADE-89107ED5CF68}"/>
              </a:ext>
            </a:extLst>
          </p:cNvPr>
          <p:cNvSpPr>
            <a:spLocks noGrp="1" noRot="1" noChangeAspect="1" noChangeArrowheads="1" noTextEdit="1"/>
          </p:cNvSpPr>
          <p:nvPr>
            <p:ph type="sldImg"/>
          </p:nvPr>
        </p:nvSpPr>
        <p:spPr>
          <a:ln/>
        </p:spPr>
      </p:sp>
      <p:sp>
        <p:nvSpPr>
          <p:cNvPr id="116739" name="Rectangle 3">
            <a:extLst>
              <a:ext uri="{FF2B5EF4-FFF2-40B4-BE49-F238E27FC236}">
                <a16:creationId xmlns:a16="http://schemas.microsoft.com/office/drawing/2014/main" id="{09966964-5336-93A5-2D48-2766949330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6F3B4891-F334-517D-39D5-87430512CA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A72E18D-53D2-3649-8BA9-A6489A4A0FDD}" type="slidenum">
              <a:rPr lang="en-US" altLang="en-US" smtClean="0">
                <a:solidFill>
                  <a:srgbClr val="000000"/>
                </a:solidFill>
              </a:rPr>
              <a:pPr>
                <a:spcBef>
                  <a:spcPct val="0"/>
                </a:spcBef>
              </a:pPr>
              <a:t>22</a:t>
            </a:fld>
            <a:endParaRPr lang="en-US" altLang="en-US">
              <a:solidFill>
                <a:srgbClr val="000000"/>
              </a:solidFill>
            </a:endParaRPr>
          </a:p>
        </p:txBody>
      </p:sp>
      <p:sp>
        <p:nvSpPr>
          <p:cNvPr id="118786" name="Rectangle 2">
            <a:extLst>
              <a:ext uri="{FF2B5EF4-FFF2-40B4-BE49-F238E27FC236}">
                <a16:creationId xmlns:a16="http://schemas.microsoft.com/office/drawing/2014/main" id="{CE693FFE-29C1-5E36-C989-769F33D18370}"/>
              </a:ext>
            </a:extLst>
          </p:cNvPr>
          <p:cNvSpPr>
            <a:spLocks noGrp="1" noRot="1" noChangeAspect="1" noChangeArrowheads="1" noTextEdit="1"/>
          </p:cNvSpPr>
          <p:nvPr>
            <p:ph type="sldImg"/>
          </p:nvPr>
        </p:nvSpPr>
        <p:spPr>
          <a:ln/>
        </p:spPr>
      </p:sp>
      <p:sp>
        <p:nvSpPr>
          <p:cNvPr id="118787" name="Rectangle 3">
            <a:extLst>
              <a:ext uri="{FF2B5EF4-FFF2-40B4-BE49-F238E27FC236}">
                <a16:creationId xmlns:a16="http://schemas.microsoft.com/office/drawing/2014/main" id="{D9CE3B86-337D-06E6-61F1-E2E0AE97C9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2FA387E2-BF82-6D72-EED6-0D1A1E9A1B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21E8C37-7517-BF42-A300-AF815EBDB334}" type="slidenum">
              <a:rPr lang="en-US" altLang="en-US" smtClean="0">
                <a:solidFill>
                  <a:srgbClr val="000000"/>
                </a:solidFill>
              </a:rPr>
              <a:pPr>
                <a:spcBef>
                  <a:spcPct val="0"/>
                </a:spcBef>
              </a:pPr>
              <a:t>23</a:t>
            </a:fld>
            <a:endParaRPr lang="en-US" altLang="en-US">
              <a:solidFill>
                <a:srgbClr val="000000"/>
              </a:solidFill>
            </a:endParaRPr>
          </a:p>
        </p:txBody>
      </p:sp>
      <p:sp>
        <p:nvSpPr>
          <p:cNvPr id="120834" name="Rectangle 2">
            <a:extLst>
              <a:ext uri="{FF2B5EF4-FFF2-40B4-BE49-F238E27FC236}">
                <a16:creationId xmlns:a16="http://schemas.microsoft.com/office/drawing/2014/main" id="{86205329-EF01-14D4-E658-1214802B9F21}"/>
              </a:ext>
            </a:extLst>
          </p:cNvPr>
          <p:cNvSpPr>
            <a:spLocks noGrp="1" noRot="1" noChangeAspect="1" noChangeArrowheads="1" noTextEdit="1"/>
          </p:cNvSpPr>
          <p:nvPr>
            <p:ph type="sldImg"/>
          </p:nvPr>
        </p:nvSpPr>
        <p:spPr>
          <a:ln/>
        </p:spPr>
      </p:sp>
      <p:sp>
        <p:nvSpPr>
          <p:cNvPr id="120835" name="Rectangle 3">
            <a:extLst>
              <a:ext uri="{FF2B5EF4-FFF2-40B4-BE49-F238E27FC236}">
                <a16:creationId xmlns:a16="http://schemas.microsoft.com/office/drawing/2014/main" id="{F8C770F7-F0AC-3A45-91A9-D29B9C2B5E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2C2B3705-FF89-4611-E3ED-5F3F3F3BE2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C264688-77B7-B44B-B751-85560843B44F}" type="slidenum">
              <a:rPr lang="en-US" altLang="en-US" smtClean="0">
                <a:solidFill>
                  <a:srgbClr val="000000"/>
                </a:solidFill>
              </a:rPr>
              <a:pPr>
                <a:spcBef>
                  <a:spcPct val="0"/>
                </a:spcBef>
              </a:pPr>
              <a:t>24</a:t>
            </a:fld>
            <a:endParaRPr lang="en-US" altLang="en-US">
              <a:solidFill>
                <a:srgbClr val="000000"/>
              </a:solidFill>
            </a:endParaRPr>
          </a:p>
        </p:txBody>
      </p:sp>
      <p:sp>
        <p:nvSpPr>
          <p:cNvPr id="122882" name="Rectangle 2">
            <a:extLst>
              <a:ext uri="{FF2B5EF4-FFF2-40B4-BE49-F238E27FC236}">
                <a16:creationId xmlns:a16="http://schemas.microsoft.com/office/drawing/2014/main" id="{A495FE51-14D8-3F3A-2C36-6D91145C8B50}"/>
              </a:ext>
            </a:extLst>
          </p:cNvPr>
          <p:cNvSpPr>
            <a:spLocks noGrp="1" noRot="1" noChangeAspect="1" noChangeArrowheads="1" noTextEdit="1"/>
          </p:cNvSpPr>
          <p:nvPr>
            <p:ph type="sldImg"/>
          </p:nvPr>
        </p:nvSpPr>
        <p:spPr>
          <a:ln/>
        </p:spPr>
      </p:sp>
      <p:sp>
        <p:nvSpPr>
          <p:cNvPr id="122883" name="Rectangle 3">
            <a:extLst>
              <a:ext uri="{FF2B5EF4-FFF2-40B4-BE49-F238E27FC236}">
                <a16:creationId xmlns:a16="http://schemas.microsoft.com/office/drawing/2014/main" id="{A73DE73C-00BC-0785-3F33-31B5C78D05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C24664A1-3277-76F7-618E-F6D7DF759E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F496880-BE9E-6440-82FC-B420CDBB5846}" type="slidenum">
              <a:rPr lang="en-US" altLang="en-US" smtClean="0">
                <a:solidFill>
                  <a:srgbClr val="000000"/>
                </a:solidFill>
              </a:rPr>
              <a:pPr>
                <a:spcBef>
                  <a:spcPct val="0"/>
                </a:spcBef>
              </a:pPr>
              <a:t>25</a:t>
            </a:fld>
            <a:endParaRPr lang="en-US" altLang="en-US">
              <a:solidFill>
                <a:srgbClr val="000000"/>
              </a:solidFill>
            </a:endParaRPr>
          </a:p>
        </p:txBody>
      </p:sp>
      <p:sp>
        <p:nvSpPr>
          <p:cNvPr id="124930" name="Rectangle 2">
            <a:extLst>
              <a:ext uri="{FF2B5EF4-FFF2-40B4-BE49-F238E27FC236}">
                <a16:creationId xmlns:a16="http://schemas.microsoft.com/office/drawing/2014/main" id="{D69FA489-E57B-806B-1311-A319C8D6A340}"/>
              </a:ext>
            </a:extLst>
          </p:cNvPr>
          <p:cNvSpPr>
            <a:spLocks noGrp="1" noRot="1" noChangeAspect="1" noChangeArrowheads="1" noTextEdit="1"/>
          </p:cNvSpPr>
          <p:nvPr>
            <p:ph type="sldImg"/>
          </p:nvPr>
        </p:nvSpPr>
        <p:spPr>
          <a:ln/>
        </p:spPr>
      </p:sp>
      <p:sp>
        <p:nvSpPr>
          <p:cNvPr id="124931" name="Rectangle 3">
            <a:extLst>
              <a:ext uri="{FF2B5EF4-FFF2-40B4-BE49-F238E27FC236}">
                <a16:creationId xmlns:a16="http://schemas.microsoft.com/office/drawing/2014/main" id="{C96D7A34-0BE5-F696-7E60-0826BF76FC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a:extLst>
              <a:ext uri="{FF2B5EF4-FFF2-40B4-BE49-F238E27FC236}">
                <a16:creationId xmlns:a16="http://schemas.microsoft.com/office/drawing/2014/main" id="{0907A920-6C27-9768-3091-BDB5C6EA89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C27609D-37BE-C045-9B19-EBA7F25FCC4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128002" name="Rectangle 2">
            <a:extLst>
              <a:ext uri="{FF2B5EF4-FFF2-40B4-BE49-F238E27FC236}">
                <a16:creationId xmlns:a16="http://schemas.microsoft.com/office/drawing/2014/main" id="{21497722-0C64-43D3-3BBD-4A96C7D225ED}"/>
              </a:ext>
            </a:extLst>
          </p:cNvPr>
          <p:cNvSpPr>
            <a:spLocks noGrp="1" noRot="1" noChangeAspect="1" noChangeArrowheads="1" noTextEdit="1"/>
          </p:cNvSpPr>
          <p:nvPr>
            <p:ph type="sldImg"/>
          </p:nvPr>
        </p:nvSpPr>
        <p:spPr>
          <a:ln/>
        </p:spPr>
      </p:sp>
      <p:sp>
        <p:nvSpPr>
          <p:cNvPr id="128003" name="Rectangle 3">
            <a:extLst>
              <a:ext uri="{FF2B5EF4-FFF2-40B4-BE49-F238E27FC236}">
                <a16:creationId xmlns:a16="http://schemas.microsoft.com/office/drawing/2014/main" id="{C96811B2-9286-F75D-70D4-9CC80113AF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T Tauri stars have conical jets</a:t>
            </a:r>
          </a:p>
          <a:p>
            <a:pPr eaLnBrk="1" hangingPunct="1"/>
            <a:r>
              <a:rPr lang="en-US" altLang="en-US">
                <a:latin typeface="Times New Roman" panose="02020603050405020304" pitchFamily="18" charset="0"/>
                <a:ea typeface="ＭＳ Ｐゴシック" panose="020B0600070205080204" pitchFamily="34" charset="-128"/>
              </a:rPr>
              <a:t>HH objects are bright blobs of nebulosity where jets collide with ISM, typically found near the youngest T Tauri stars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a:extLst>
              <a:ext uri="{FF2B5EF4-FFF2-40B4-BE49-F238E27FC236}">
                <a16:creationId xmlns:a16="http://schemas.microsoft.com/office/drawing/2014/main" id="{703289BD-9526-4B05-CE68-8721C0CBC1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73839B5-398F-4346-96F9-8CAC47B10A6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130050" name="Rectangle 2">
            <a:extLst>
              <a:ext uri="{FF2B5EF4-FFF2-40B4-BE49-F238E27FC236}">
                <a16:creationId xmlns:a16="http://schemas.microsoft.com/office/drawing/2014/main" id="{3301612C-C472-3479-DA8B-3357D0D787E8}"/>
              </a:ext>
            </a:extLst>
          </p:cNvPr>
          <p:cNvSpPr>
            <a:spLocks noGrp="1" noRot="1" noChangeAspect="1" noChangeArrowheads="1" noTextEdit="1"/>
          </p:cNvSpPr>
          <p:nvPr>
            <p:ph type="sldImg"/>
          </p:nvPr>
        </p:nvSpPr>
        <p:spPr>
          <a:ln/>
        </p:spPr>
      </p:sp>
      <p:sp>
        <p:nvSpPr>
          <p:cNvPr id="130051" name="Rectangle 3">
            <a:extLst>
              <a:ext uri="{FF2B5EF4-FFF2-40B4-BE49-F238E27FC236}">
                <a16:creationId xmlns:a16="http://schemas.microsoft.com/office/drawing/2014/main" id="{C8DE6465-7040-1829-673E-2DA1B5A0A7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98% of Sun</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s mass is H+He</a:t>
            </a:r>
          </a:p>
          <a:p>
            <a:pPr eaLnBrk="1" hangingPunct="1"/>
            <a:r>
              <a:rPr lang="en-US" altLang="en-US">
                <a:latin typeface="Times New Roman" panose="02020603050405020304" pitchFamily="18" charset="0"/>
                <a:ea typeface="ＭＳ Ｐゴシック" panose="020B0600070205080204" pitchFamily="34" charset="-128"/>
              </a:rPr>
              <a:t>Jup mass 2x10^27 ~ 20X Nep</a:t>
            </a:r>
          </a:p>
          <a:p>
            <a:pPr eaLnBrk="1" hangingPunct="1"/>
            <a:r>
              <a:rPr lang="en-US" altLang="en-US">
                <a:latin typeface="Times New Roman" panose="02020603050405020304" pitchFamily="18" charset="0"/>
                <a:ea typeface="ＭＳ Ｐゴシック" panose="020B0600070205080204" pitchFamily="34" charset="-128"/>
              </a:rPr>
              <a:t>Nep mass 1x10^26</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a:extLst>
              <a:ext uri="{FF2B5EF4-FFF2-40B4-BE49-F238E27FC236}">
                <a16:creationId xmlns:a16="http://schemas.microsoft.com/office/drawing/2014/main" id="{E2F8CAAA-2056-4919-A49C-9464DD209F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145A6B-6211-3C44-A0C8-F9A4FBB14BF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132098" name="Rectangle 2">
            <a:extLst>
              <a:ext uri="{FF2B5EF4-FFF2-40B4-BE49-F238E27FC236}">
                <a16:creationId xmlns:a16="http://schemas.microsoft.com/office/drawing/2014/main" id="{DDD54DC5-3150-A259-03E9-30729F641F1B}"/>
              </a:ext>
            </a:extLst>
          </p:cNvPr>
          <p:cNvSpPr>
            <a:spLocks noGrp="1" noRot="1" noChangeAspect="1" noChangeArrowheads="1" noTextEdit="1"/>
          </p:cNvSpPr>
          <p:nvPr>
            <p:ph type="sldImg"/>
          </p:nvPr>
        </p:nvSpPr>
        <p:spPr>
          <a:ln/>
        </p:spPr>
      </p:sp>
      <p:sp>
        <p:nvSpPr>
          <p:cNvPr id="132099" name="Rectangle 3">
            <a:extLst>
              <a:ext uri="{FF2B5EF4-FFF2-40B4-BE49-F238E27FC236}">
                <a16:creationId xmlns:a16="http://schemas.microsoft.com/office/drawing/2014/main" id="{27CBEF1F-4803-842E-C92F-6CC48C383B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a:extLst>
              <a:ext uri="{FF2B5EF4-FFF2-40B4-BE49-F238E27FC236}">
                <a16:creationId xmlns:a16="http://schemas.microsoft.com/office/drawing/2014/main" id="{09879EAD-46C1-81C1-9C22-D53DC8E329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476EEC-8A69-2A44-BCC5-790FD5E5BA1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134146" name="Rectangle 2">
            <a:extLst>
              <a:ext uri="{FF2B5EF4-FFF2-40B4-BE49-F238E27FC236}">
                <a16:creationId xmlns:a16="http://schemas.microsoft.com/office/drawing/2014/main" id="{26139E3A-E893-1526-3342-25742721D929}"/>
              </a:ext>
            </a:extLst>
          </p:cNvPr>
          <p:cNvSpPr>
            <a:spLocks noGrp="1" noRot="1" noChangeAspect="1" noChangeArrowheads="1" noTextEdit="1"/>
          </p:cNvSpPr>
          <p:nvPr>
            <p:ph type="sldImg"/>
          </p:nvPr>
        </p:nvSpPr>
        <p:spPr>
          <a:ln/>
        </p:spPr>
      </p:sp>
      <p:sp>
        <p:nvSpPr>
          <p:cNvPr id="134147" name="Rectangle 3">
            <a:extLst>
              <a:ext uri="{FF2B5EF4-FFF2-40B4-BE49-F238E27FC236}">
                <a16:creationId xmlns:a16="http://schemas.microsoft.com/office/drawing/2014/main" id="{EB49D3B2-95C3-43FE-DCDB-7ED8288E7E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a:extLst>
              <a:ext uri="{FF2B5EF4-FFF2-40B4-BE49-F238E27FC236}">
                <a16:creationId xmlns:a16="http://schemas.microsoft.com/office/drawing/2014/main" id="{BBE94AC6-752A-105C-BAE6-8B8641D7D4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B21EE8-DA92-0E46-8686-5180480D86B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136194" name="Rectangle 2">
            <a:extLst>
              <a:ext uri="{FF2B5EF4-FFF2-40B4-BE49-F238E27FC236}">
                <a16:creationId xmlns:a16="http://schemas.microsoft.com/office/drawing/2014/main" id="{B4C387ED-DBB2-C6BC-C63B-25D9DA8029A0}"/>
              </a:ext>
            </a:extLst>
          </p:cNvPr>
          <p:cNvSpPr>
            <a:spLocks noGrp="1" noRot="1" noChangeAspect="1" noChangeArrowheads="1" noTextEdit="1"/>
          </p:cNvSpPr>
          <p:nvPr>
            <p:ph type="sldImg"/>
          </p:nvPr>
        </p:nvSpPr>
        <p:spPr>
          <a:ln/>
        </p:spPr>
      </p:sp>
      <p:sp>
        <p:nvSpPr>
          <p:cNvPr id="136195" name="Rectangle 3">
            <a:extLst>
              <a:ext uri="{FF2B5EF4-FFF2-40B4-BE49-F238E27FC236}">
                <a16:creationId xmlns:a16="http://schemas.microsoft.com/office/drawing/2014/main" id="{DF179C13-51B2-EAE1-B49F-B6A22731E9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3B75C7FE-6D42-70DE-5B15-749B8420CC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4634EFA-7D3A-A14E-973B-E2918C74919B}" type="slidenum">
              <a:rPr lang="en-US" altLang="en-US" smtClean="0">
                <a:solidFill>
                  <a:srgbClr val="000000"/>
                </a:solidFill>
              </a:rPr>
              <a:pPr>
                <a:spcBef>
                  <a:spcPct val="0"/>
                </a:spcBef>
              </a:pPr>
              <a:t>3</a:t>
            </a:fld>
            <a:endParaRPr lang="en-US" altLang="en-US">
              <a:solidFill>
                <a:srgbClr val="000000"/>
              </a:solidFill>
            </a:endParaRPr>
          </a:p>
        </p:txBody>
      </p:sp>
      <p:sp>
        <p:nvSpPr>
          <p:cNvPr id="83970" name="Rectangle 2">
            <a:extLst>
              <a:ext uri="{FF2B5EF4-FFF2-40B4-BE49-F238E27FC236}">
                <a16:creationId xmlns:a16="http://schemas.microsoft.com/office/drawing/2014/main" id="{7D40D96C-9539-E8BE-15E9-38659CFF8D55}"/>
              </a:ext>
            </a:extLst>
          </p:cNvPr>
          <p:cNvSpPr>
            <a:spLocks noGrp="1" noRot="1" noChangeAspect="1" noChangeArrowheads="1" noTextEdit="1"/>
          </p:cNvSpPr>
          <p:nvPr>
            <p:ph type="sldImg"/>
          </p:nvPr>
        </p:nvSpPr>
        <p:spPr>
          <a:solidFill>
            <a:srgbClr val="FFFFFF"/>
          </a:solidFill>
          <a:ln/>
        </p:spPr>
      </p:sp>
      <p:sp>
        <p:nvSpPr>
          <p:cNvPr id="83971" name="Rectangle 3">
            <a:extLst>
              <a:ext uri="{FF2B5EF4-FFF2-40B4-BE49-F238E27FC236}">
                <a16:creationId xmlns:a16="http://schemas.microsoft.com/office/drawing/2014/main" id="{F9C9F48D-3E8C-3434-8796-FEA74E23C45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a:extLst>
              <a:ext uri="{FF2B5EF4-FFF2-40B4-BE49-F238E27FC236}">
                <a16:creationId xmlns:a16="http://schemas.microsoft.com/office/drawing/2014/main" id="{0932C743-3966-F238-5D58-6785938433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B08A2F9-632F-9048-8FA6-5E717310B41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138242" name="Rectangle 2">
            <a:extLst>
              <a:ext uri="{FF2B5EF4-FFF2-40B4-BE49-F238E27FC236}">
                <a16:creationId xmlns:a16="http://schemas.microsoft.com/office/drawing/2014/main" id="{E27EA58F-396B-2F40-EFCF-AC91D7B506A0}"/>
              </a:ext>
            </a:extLst>
          </p:cNvPr>
          <p:cNvSpPr>
            <a:spLocks noGrp="1" noRot="1" noChangeAspect="1" noChangeArrowheads="1" noTextEdit="1"/>
          </p:cNvSpPr>
          <p:nvPr>
            <p:ph type="sldImg"/>
          </p:nvPr>
        </p:nvSpPr>
        <p:spPr>
          <a:ln/>
        </p:spPr>
      </p:sp>
      <p:sp>
        <p:nvSpPr>
          <p:cNvPr id="138243" name="Rectangle 3">
            <a:extLst>
              <a:ext uri="{FF2B5EF4-FFF2-40B4-BE49-F238E27FC236}">
                <a16:creationId xmlns:a16="http://schemas.microsoft.com/office/drawing/2014/main" id="{FACCDC37-A173-14A3-F0B1-CB3DD1C346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34A6F9F7-352B-46CE-AAC1-40F0744F09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68E80C-9D2C-4C4D-8296-65DE946D5D6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140290" name="Rectangle 2">
            <a:extLst>
              <a:ext uri="{FF2B5EF4-FFF2-40B4-BE49-F238E27FC236}">
                <a16:creationId xmlns:a16="http://schemas.microsoft.com/office/drawing/2014/main" id="{AC02BDC9-6C4A-BB5E-64EE-25FE6B37AB18}"/>
              </a:ext>
            </a:extLst>
          </p:cNvPr>
          <p:cNvSpPr>
            <a:spLocks noGrp="1" noRot="1" noChangeAspect="1" noChangeArrowheads="1" noTextEdit="1"/>
          </p:cNvSpPr>
          <p:nvPr>
            <p:ph type="sldImg"/>
          </p:nvPr>
        </p:nvSpPr>
        <p:spPr>
          <a:ln/>
        </p:spPr>
      </p:sp>
      <p:sp>
        <p:nvSpPr>
          <p:cNvPr id="140291" name="Rectangle 3">
            <a:extLst>
              <a:ext uri="{FF2B5EF4-FFF2-40B4-BE49-F238E27FC236}">
                <a16:creationId xmlns:a16="http://schemas.microsoft.com/office/drawing/2014/main" id="{6F52179B-F06D-F26C-1694-F697792F36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a:extLst>
              <a:ext uri="{FF2B5EF4-FFF2-40B4-BE49-F238E27FC236}">
                <a16:creationId xmlns:a16="http://schemas.microsoft.com/office/drawing/2014/main" id="{D62064D4-679A-6622-00D8-8BCB97ADD3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AD9608E-3755-5A40-A864-68495F8831E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142338" name="Rectangle 2">
            <a:extLst>
              <a:ext uri="{FF2B5EF4-FFF2-40B4-BE49-F238E27FC236}">
                <a16:creationId xmlns:a16="http://schemas.microsoft.com/office/drawing/2014/main" id="{0D82E80A-7817-E1AA-9F1E-9AAF144EB275}"/>
              </a:ext>
            </a:extLst>
          </p:cNvPr>
          <p:cNvSpPr>
            <a:spLocks noGrp="1" noRot="1" noChangeAspect="1" noChangeArrowheads="1" noTextEdit="1"/>
          </p:cNvSpPr>
          <p:nvPr>
            <p:ph type="sldImg"/>
          </p:nvPr>
        </p:nvSpPr>
        <p:spPr>
          <a:ln/>
        </p:spPr>
      </p:sp>
      <p:sp>
        <p:nvSpPr>
          <p:cNvPr id="142339" name="Rectangle 3">
            <a:extLst>
              <a:ext uri="{FF2B5EF4-FFF2-40B4-BE49-F238E27FC236}">
                <a16:creationId xmlns:a16="http://schemas.microsoft.com/office/drawing/2014/main" id="{81ED4646-2ACF-8D2D-53F8-DC697776C7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those 3000 bodies have masses ¼ Mercury or 6XPluto</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a:extLst>
              <a:ext uri="{FF2B5EF4-FFF2-40B4-BE49-F238E27FC236}">
                <a16:creationId xmlns:a16="http://schemas.microsoft.com/office/drawing/2014/main" id="{75440F28-4A48-C56E-E98F-E55232F326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DE6673-2F56-0D44-B73B-1679F8808B9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144386" name="Rectangle 2">
            <a:extLst>
              <a:ext uri="{FF2B5EF4-FFF2-40B4-BE49-F238E27FC236}">
                <a16:creationId xmlns:a16="http://schemas.microsoft.com/office/drawing/2014/main" id="{CC4AF3E6-AAD2-9351-0787-EC3D6556D939}"/>
              </a:ext>
            </a:extLst>
          </p:cNvPr>
          <p:cNvSpPr>
            <a:spLocks noGrp="1" noRot="1" noChangeAspect="1" noChangeArrowheads="1" noTextEdit="1"/>
          </p:cNvSpPr>
          <p:nvPr>
            <p:ph type="sldImg"/>
          </p:nvPr>
        </p:nvSpPr>
        <p:spPr>
          <a:ln/>
        </p:spPr>
      </p:sp>
      <p:sp>
        <p:nvSpPr>
          <p:cNvPr id="144387" name="Rectangle 3">
            <a:extLst>
              <a:ext uri="{FF2B5EF4-FFF2-40B4-BE49-F238E27FC236}">
                <a16:creationId xmlns:a16="http://schemas.microsoft.com/office/drawing/2014/main" id="{FBA8D0A9-41C0-7AF3-E865-CAAC23D860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this is one simulation … note short period of time</a:t>
            </a:r>
          </a:p>
          <a:p>
            <a:pPr eaLnBrk="1" hangingPunct="1"/>
            <a:r>
              <a:rPr lang="en-US" altLang="en-US" dirty="0">
                <a:latin typeface="Times New Roman" panose="02020603050405020304" pitchFamily="18" charset="0"/>
                <a:ea typeface="ＭＳ Ｐゴシック" panose="020B0600070205080204" pitchFamily="34" charset="-128"/>
              </a:rPr>
              <a:t>a is semimajor axis, q is perihelion, Q is aphelion</a:t>
            </a:r>
          </a:p>
          <a:p>
            <a:pPr eaLnBrk="1" hangingPunct="1"/>
            <a:r>
              <a:rPr lang="en-US" altLang="en-US" dirty="0">
                <a:latin typeface="Times New Roman" panose="02020603050405020304" pitchFamily="18" charset="0"/>
                <a:ea typeface="ＭＳ Ｐゴシック" panose="020B0600070205080204" pitchFamily="34" charset="-128"/>
              </a:rPr>
              <a:t>e noted on right = maximum during the last 2 </a:t>
            </a:r>
            <a:r>
              <a:rPr lang="en-US" altLang="en-US" dirty="0" err="1">
                <a:latin typeface="Times New Roman" panose="02020603050405020304" pitchFamily="18" charset="0"/>
                <a:ea typeface="ＭＳ Ｐゴシック" panose="020B0600070205080204" pitchFamily="34" charset="-128"/>
              </a:rPr>
              <a:t>Myr</a:t>
            </a:r>
            <a:r>
              <a:rPr lang="en-US" altLang="en-US" dirty="0">
                <a:latin typeface="Times New Roman" panose="02020603050405020304" pitchFamily="18" charset="0"/>
                <a:ea typeface="ＭＳ Ｐゴシック" panose="020B0600070205080204" pitchFamily="34" charset="-128"/>
              </a:rPr>
              <a:t> evolution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a:extLst>
              <a:ext uri="{FF2B5EF4-FFF2-40B4-BE49-F238E27FC236}">
                <a16:creationId xmlns:a16="http://schemas.microsoft.com/office/drawing/2014/main" id="{835B29DE-0583-49F6-B6D1-AAC96A16F7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BCB1FB-3E7E-0145-9C15-42BF7F3480C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146434" name="Rectangle 2">
            <a:extLst>
              <a:ext uri="{FF2B5EF4-FFF2-40B4-BE49-F238E27FC236}">
                <a16:creationId xmlns:a16="http://schemas.microsoft.com/office/drawing/2014/main" id="{FA8CB63F-85DF-33DC-6E0B-D83F05E14F33}"/>
              </a:ext>
            </a:extLst>
          </p:cNvPr>
          <p:cNvSpPr>
            <a:spLocks noGrp="1" noRot="1" noChangeAspect="1" noChangeArrowheads="1" noTextEdit="1"/>
          </p:cNvSpPr>
          <p:nvPr>
            <p:ph type="sldImg"/>
          </p:nvPr>
        </p:nvSpPr>
        <p:spPr>
          <a:ln/>
        </p:spPr>
      </p:sp>
      <p:sp>
        <p:nvSpPr>
          <p:cNvPr id="146435" name="Rectangle 3">
            <a:extLst>
              <a:ext uri="{FF2B5EF4-FFF2-40B4-BE49-F238E27FC236}">
                <a16:creationId xmlns:a16="http://schemas.microsoft.com/office/drawing/2014/main" id="{3B7FBD01-D5BC-2065-622E-621B5B509A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final Jup-Sat separation depends on initial mass of disk</a:t>
            </a:r>
          </a:p>
          <a:p>
            <a:pPr eaLnBrk="1" hangingPunct="1"/>
            <a:r>
              <a:rPr lang="en-US" altLang="en-US">
                <a:latin typeface="Times New Roman" panose="02020603050405020304" pitchFamily="18" charset="0"/>
                <a:ea typeface="ＭＳ Ｐゴシック" panose="020B0600070205080204" pitchFamily="34" charset="-128"/>
              </a:rPr>
              <a:t>IG = Ice Giant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a:extLst>
              <a:ext uri="{FF2B5EF4-FFF2-40B4-BE49-F238E27FC236}">
                <a16:creationId xmlns:a16="http://schemas.microsoft.com/office/drawing/2014/main" id="{86F00012-B75D-495D-ADF4-028C1C9F49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DE4B957-E520-BE4C-8D11-697E948D6D1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148482" name="Rectangle 2">
            <a:extLst>
              <a:ext uri="{FF2B5EF4-FFF2-40B4-BE49-F238E27FC236}">
                <a16:creationId xmlns:a16="http://schemas.microsoft.com/office/drawing/2014/main" id="{E3EA31F0-3AC5-2F6C-ED11-65F6C2BB7B6D}"/>
              </a:ext>
            </a:extLst>
          </p:cNvPr>
          <p:cNvSpPr>
            <a:spLocks noGrp="1" noRot="1" noChangeAspect="1" noChangeArrowheads="1" noTextEdit="1"/>
          </p:cNvSpPr>
          <p:nvPr>
            <p:ph type="sldImg"/>
          </p:nvPr>
        </p:nvSpPr>
        <p:spPr>
          <a:ln/>
        </p:spPr>
      </p:sp>
      <p:sp>
        <p:nvSpPr>
          <p:cNvPr id="148483" name="Rectangle 3">
            <a:extLst>
              <a:ext uri="{FF2B5EF4-FFF2-40B4-BE49-F238E27FC236}">
                <a16:creationId xmlns:a16="http://schemas.microsoft.com/office/drawing/2014/main" id="{02CB45D9-59EC-45E2-8C76-9DCBFD86D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a:extLst>
              <a:ext uri="{FF2B5EF4-FFF2-40B4-BE49-F238E27FC236}">
                <a16:creationId xmlns:a16="http://schemas.microsoft.com/office/drawing/2014/main" id="{21F5E812-C00E-EAAB-107E-BD4BFD5664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A54A9A-A9CE-6C49-8A0D-671D06E7BED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150530" name="Rectangle 2">
            <a:extLst>
              <a:ext uri="{FF2B5EF4-FFF2-40B4-BE49-F238E27FC236}">
                <a16:creationId xmlns:a16="http://schemas.microsoft.com/office/drawing/2014/main" id="{A55AEDA8-2EAD-FDDD-30C4-1ED04F82EA7F}"/>
              </a:ext>
            </a:extLst>
          </p:cNvPr>
          <p:cNvSpPr>
            <a:spLocks noGrp="1" noRot="1" noChangeAspect="1" noChangeArrowheads="1" noTextEdit="1"/>
          </p:cNvSpPr>
          <p:nvPr>
            <p:ph type="sldImg"/>
          </p:nvPr>
        </p:nvSpPr>
        <p:spPr>
          <a:ln/>
        </p:spPr>
      </p:sp>
      <p:sp>
        <p:nvSpPr>
          <p:cNvPr id="150531" name="Rectangle 3">
            <a:extLst>
              <a:ext uri="{FF2B5EF4-FFF2-40B4-BE49-F238E27FC236}">
                <a16:creationId xmlns:a16="http://schemas.microsoft.com/office/drawing/2014/main" id="{2D5AEE06-4904-E913-4968-07D64C662C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E59103A9-70B2-FF54-6BC0-95444067FAD8}"/>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726090F0-BFE2-104E-B6EC-3D0F7D2B01B5}" type="slidenum">
              <a:rPr lang="en-US" altLang="en-US"/>
              <a:pPr algn="r" eaLnBrk="1" hangingPunct="1">
                <a:spcBef>
                  <a:spcPct val="0"/>
                </a:spcBef>
              </a:pPr>
              <a:t>38</a:t>
            </a:fld>
            <a:endParaRPr lang="en-US" altLang="en-US"/>
          </a:p>
        </p:txBody>
      </p:sp>
      <p:sp>
        <p:nvSpPr>
          <p:cNvPr id="153602" name="Rectangle 2">
            <a:extLst>
              <a:ext uri="{FF2B5EF4-FFF2-40B4-BE49-F238E27FC236}">
                <a16:creationId xmlns:a16="http://schemas.microsoft.com/office/drawing/2014/main" id="{5AB31541-ECC7-7CDF-485E-3696402A2900}"/>
              </a:ext>
            </a:extLst>
          </p:cNvPr>
          <p:cNvSpPr>
            <a:spLocks noGrp="1" noRot="1" noChangeAspect="1" noChangeArrowheads="1" noTextEdit="1"/>
          </p:cNvSpPr>
          <p:nvPr>
            <p:ph type="sldImg"/>
          </p:nvPr>
        </p:nvSpPr>
        <p:spPr>
          <a:solidFill>
            <a:srgbClr val="FFFFFF"/>
          </a:solidFill>
          <a:ln/>
        </p:spPr>
      </p:sp>
      <p:sp>
        <p:nvSpPr>
          <p:cNvPr id="153603" name="Rectangle 3">
            <a:extLst>
              <a:ext uri="{FF2B5EF4-FFF2-40B4-BE49-F238E27FC236}">
                <a16:creationId xmlns:a16="http://schemas.microsoft.com/office/drawing/2014/main" id="{8125C5DA-E3F7-A9E8-296A-F4D1B87C3FA6}"/>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a:extLst>
              <a:ext uri="{FF2B5EF4-FFF2-40B4-BE49-F238E27FC236}">
                <a16:creationId xmlns:a16="http://schemas.microsoft.com/office/drawing/2014/main" id="{CCE3DB73-4A0B-2C1A-870E-2F3AF5571D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470F2D8-B13F-D848-B37E-5577F407F400}" type="slidenum">
              <a:rPr lang="en-US" altLang="en-US" smtClean="0">
                <a:solidFill>
                  <a:srgbClr val="000000"/>
                </a:solidFill>
              </a:rPr>
              <a:pPr>
                <a:spcBef>
                  <a:spcPct val="0"/>
                </a:spcBef>
              </a:pPr>
              <a:t>39</a:t>
            </a:fld>
            <a:endParaRPr lang="en-US" altLang="en-US">
              <a:solidFill>
                <a:srgbClr val="000000"/>
              </a:solidFill>
            </a:endParaRPr>
          </a:p>
        </p:txBody>
      </p:sp>
      <p:sp>
        <p:nvSpPr>
          <p:cNvPr id="157698" name="Rectangle 2">
            <a:extLst>
              <a:ext uri="{FF2B5EF4-FFF2-40B4-BE49-F238E27FC236}">
                <a16:creationId xmlns:a16="http://schemas.microsoft.com/office/drawing/2014/main" id="{C1ED787D-E86E-578E-023F-C3BFE37345D6}"/>
              </a:ext>
            </a:extLst>
          </p:cNvPr>
          <p:cNvSpPr>
            <a:spLocks noGrp="1" noRot="1" noChangeAspect="1" noChangeArrowheads="1" noTextEdit="1"/>
          </p:cNvSpPr>
          <p:nvPr>
            <p:ph type="sldImg"/>
          </p:nvPr>
        </p:nvSpPr>
        <p:spPr>
          <a:ln/>
        </p:spPr>
      </p:sp>
      <p:sp>
        <p:nvSpPr>
          <p:cNvPr id="157699" name="Rectangle 3">
            <a:extLst>
              <a:ext uri="{FF2B5EF4-FFF2-40B4-BE49-F238E27FC236}">
                <a16:creationId xmlns:a16="http://schemas.microsoft.com/office/drawing/2014/main" id="{AAD0E012-FBA3-8988-F183-AB01228495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F6880C31-D8F0-0213-A20E-6C195EA20D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B2BCE4A-A878-234D-8AF9-FEB639264FCE}" type="slidenum">
              <a:rPr lang="en-US" altLang="en-US" smtClean="0">
                <a:solidFill>
                  <a:srgbClr val="000000"/>
                </a:solidFill>
              </a:rPr>
              <a:pPr>
                <a:spcBef>
                  <a:spcPct val="0"/>
                </a:spcBef>
              </a:pPr>
              <a:t>40</a:t>
            </a:fld>
            <a:endParaRPr lang="en-US" altLang="en-US">
              <a:solidFill>
                <a:srgbClr val="000000"/>
              </a:solidFill>
            </a:endParaRPr>
          </a:p>
        </p:txBody>
      </p:sp>
      <p:sp>
        <p:nvSpPr>
          <p:cNvPr id="129026" name="Rectangle 2">
            <a:extLst>
              <a:ext uri="{FF2B5EF4-FFF2-40B4-BE49-F238E27FC236}">
                <a16:creationId xmlns:a16="http://schemas.microsoft.com/office/drawing/2014/main" id="{93AFF206-4728-4BAC-89EF-D5E524F7A8B0}"/>
              </a:ext>
            </a:extLst>
          </p:cNvPr>
          <p:cNvSpPr>
            <a:spLocks noGrp="1" noRot="1" noChangeAspect="1" noChangeArrowheads="1" noTextEdit="1"/>
          </p:cNvSpPr>
          <p:nvPr>
            <p:ph type="sldImg"/>
          </p:nvPr>
        </p:nvSpPr>
        <p:spPr>
          <a:ln/>
        </p:spPr>
      </p:sp>
      <p:sp>
        <p:nvSpPr>
          <p:cNvPr id="129027" name="Rectangle 3">
            <a:extLst>
              <a:ext uri="{FF2B5EF4-FFF2-40B4-BE49-F238E27FC236}">
                <a16:creationId xmlns:a16="http://schemas.microsoft.com/office/drawing/2014/main" id="{B875AC89-CC2A-B322-7220-6BD48556B0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6">
            <a:extLst>
              <a:ext uri="{FF2B5EF4-FFF2-40B4-BE49-F238E27FC236}">
                <a16:creationId xmlns:a16="http://schemas.microsoft.com/office/drawing/2014/main" id="{AB87D11A-309C-DC1B-B272-D94C8E86719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cs typeface="Arial" panose="020B0604020202020204" pitchFamily="34" charset="0"/>
              </a:rPr>
              <a:t>Planetary Sciences</a:t>
            </a:r>
          </a:p>
        </p:txBody>
      </p:sp>
      <p:sp>
        <p:nvSpPr>
          <p:cNvPr id="81922" name="Rectangle 7">
            <a:extLst>
              <a:ext uri="{FF2B5EF4-FFF2-40B4-BE49-F238E27FC236}">
                <a16:creationId xmlns:a16="http://schemas.microsoft.com/office/drawing/2014/main" id="{C29D8BA9-D962-F712-DEA7-159A776AD7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35A8AEA-8D04-1446-B919-0DB9AA21CA1C}" type="slidenum">
              <a:rPr lang="en-US" altLang="en-US" smtClean="0">
                <a:solidFill>
                  <a:srgbClr val="000000"/>
                </a:solidFill>
              </a:rPr>
              <a:pPr>
                <a:spcBef>
                  <a:spcPct val="0"/>
                </a:spcBef>
              </a:pPr>
              <a:t>5</a:t>
            </a:fld>
            <a:endParaRPr lang="en-US" altLang="en-US">
              <a:solidFill>
                <a:srgbClr val="000000"/>
              </a:solidFill>
            </a:endParaRPr>
          </a:p>
        </p:txBody>
      </p:sp>
      <p:sp>
        <p:nvSpPr>
          <p:cNvPr id="81923" name="Rectangle 2">
            <a:extLst>
              <a:ext uri="{FF2B5EF4-FFF2-40B4-BE49-F238E27FC236}">
                <a16:creationId xmlns:a16="http://schemas.microsoft.com/office/drawing/2014/main" id="{5254393A-0E19-BAD1-0D09-F9956DB165C2}"/>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4C55A934-54A5-2A22-CCC5-F44CC8473B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0485B3ED-C0E4-59C3-AA9A-571D89402F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5A5969F-BB36-B54B-8138-E3C3CA720D60}" type="slidenum">
              <a:rPr lang="en-US" altLang="en-US" smtClean="0"/>
              <a:pPr>
                <a:spcBef>
                  <a:spcPct val="0"/>
                </a:spcBef>
              </a:pPr>
              <a:t>6</a:t>
            </a:fld>
            <a:endParaRPr lang="en-US" altLang="en-US"/>
          </a:p>
        </p:txBody>
      </p:sp>
      <p:sp>
        <p:nvSpPr>
          <p:cNvPr id="86018" name="Rectangle 2">
            <a:extLst>
              <a:ext uri="{FF2B5EF4-FFF2-40B4-BE49-F238E27FC236}">
                <a16:creationId xmlns:a16="http://schemas.microsoft.com/office/drawing/2014/main" id="{62F74D2C-B0CC-5DD7-CD33-6EC8B15F5F38}"/>
              </a:ext>
            </a:extLst>
          </p:cNvPr>
          <p:cNvSpPr>
            <a:spLocks noGrp="1" noRot="1" noChangeAspect="1" noChangeArrowheads="1" noTextEdit="1"/>
          </p:cNvSpPr>
          <p:nvPr>
            <p:ph type="sldImg"/>
          </p:nvPr>
        </p:nvSpPr>
        <p:spPr>
          <a:ln/>
        </p:spPr>
      </p:sp>
      <p:sp>
        <p:nvSpPr>
          <p:cNvPr id="86019" name="Rectangle 3">
            <a:extLst>
              <a:ext uri="{FF2B5EF4-FFF2-40B4-BE49-F238E27FC236}">
                <a16:creationId xmlns:a16="http://schemas.microsoft.com/office/drawing/2014/main" id="{8969E14B-879A-554D-309D-933A32EAE3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0794494B-0E04-1CC9-6791-D84207F61A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21C6951-0FC5-984A-BA98-D1770E9888A2}" type="slidenum">
              <a:rPr lang="en-US" altLang="en-US" smtClean="0"/>
              <a:pPr>
                <a:spcBef>
                  <a:spcPct val="0"/>
                </a:spcBef>
              </a:pPr>
              <a:t>7</a:t>
            </a:fld>
            <a:endParaRPr lang="en-US" altLang="en-US"/>
          </a:p>
        </p:txBody>
      </p:sp>
      <p:sp>
        <p:nvSpPr>
          <p:cNvPr id="88066" name="Rectangle 2">
            <a:extLst>
              <a:ext uri="{FF2B5EF4-FFF2-40B4-BE49-F238E27FC236}">
                <a16:creationId xmlns:a16="http://schemas.microsoft.com/office/drawing/2014/main" id="{07BEE152-B2D6-50D6-6C8A-36D9D3FB8833}"/>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286C931D-AA57-4F2B-475F-CF51DAE170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9BCDC305-FD91-4DB7-34DC-A7D3137720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B2F4056-1CE3-C942-A96D-1FD0DFD16AEC}" type="slidenum">
              <a:rPr lang="en-US" altLang="en-US" smtClean="0">
                <a:solidFill>
                  <a:srgbClr val="000000"/>
                </a:solidFill>
              </a:rPr>
              <a:pPr>
                <a:spcBef>
                  <a:spcPct val="0"/>
                </a:spcBef>
              </a:pPr>
              <a:t>8</a:t>
            </a:fld>
            <a:endParaRPr lang="en-US" altLang="en-US">
              <a:solidFill>
                <a:srgbClr val="000000"/>
              </a:solidFill>
            </a:endParaRPr>
          </a:p>
        </p:txBody>
      </p:sp>
      <p:sp>
        <p:nvSpPr>
          <p:cNvPr id="90114" name="Rectangle 2">
            <a:extLst>
              <a:ext uri="{FF2B5EF4-FFF2-40B4-BE49-F238E27FC236}">
                <a16:creationId xmlns:a16="http://schemas.microsoft.com/office/drawing/2014/main" id="{9D517EEB-68CF-5BD0-6091-1C103E787C3D}"/>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8BD70DF3-6FDF-C06F-7311-67FB8CD5BA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CBEC34F5-50C1-0F0D-0449-6219F6D3C3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4B88317-3672-874C-A22C-31A1859ADE42}" type="slidenum">
              <a:rPr lang="en-US" altLang="en-US" smtClean="0">
                <a:solidFill>
                  <a:srgbClr val="000000"/>
                </a:solidFill>
              </a:rPr>
              <a:pPr>
                <a:spcBef>
                  <a:spcPct val="0"/>
                </a:spcBef>
              </a:pPr>
              <a:t>9</a:t>
            </a:fld>
            <a:endParaRPr lang="en-US" altLang="en-US">
              <a:solidFill>
                <a:srgbClr val="000000"/>
              </a:solidFill>
            </a:endParaRPr>
          </a:p>
        </p:txBody>
      </p:sp>
      <p:sp>
        <p:nvSpPr>
          <p:cNvPr id="92162" name="Rectangle 2">
            <a:extLst>
              <a:ext uri="{FF2B5EF4-FFF2-40B4-BE49-F238E27FC236}">
                <a16:creationId xmlns:a16="http://schemas.microsoft.com/office/drawing/2014/main" id="{278F330C-6FC9-B05E-7EFF-734826FA2884}"/>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9FBE09CF-1016-0ED0-FAA3-B69F8A29A0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C70D02AD-FBA6-ADF0-323D-5F913E79B6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009841A-2252-DD4B-8A9C-B8CC302DD33C}" type="slidenum">
              <a:rPr lang="en-US" altLang="en-US" smtClean="0">
                <a:solidFill>
                  <a:srgbClr val="000000"/>
                </a:solidFill>
              </a:rPr>
              <a:pPr>
                <a:spcBef>
                  <a:spcPct val="0"/>
                </a:spcBef>
              </a:pPr>
              <a:t>10</a:t>
            </a:fld>
            <a:endParaRPr lang="en-US" altLang="en-US">
              <a:solidFill>
                <a:srgbClr val="000000"/>
              </a:solidFill>
            </a:endParaRPr>
          </a:p>
        </p:txBody>
      </p:sp>
      <p:sp>
        <p:nvSpPr>
          <p:cNvPr id="94210" name="Rectangle 2">
            <a:extLst>
              <a:ext uri="{FF2B5EF4-FFF2-40B4-BE49-F238E27FC236}">
                <a16:creationId xmlns:a16="http://schemas.microsoft.com/office/drawing/2014/main" id="{8054C0BF-9A49-4629-26C9-B60D3F18AF3A}"/>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E55A34D4-23BE-C632-80A1-C5EE4B8070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86CDB4F-48F3-3D60-167F-8FA3D09FA88C}"/>
              </a:ext>
            </a:extLst>
          </p:cNvPr>
          <p:cNvSpPr>
            <a:spLocks noGrp="1" noChangeArrowheads="1"/>
          </p:cNvSpPr>
          <p:nvPr>
            <p:ph type="dt" sz="half" idx="10"/>
          </p:nvPr>
        </p:nvSpPr>
        <p:spPr>
          <a:ln/>
        </p:spPr>
        <p:txBody>
          <a:bodyPr/>
          <a:lstStyle>
            <a:lvl1pPr>
              <a:defRPr/>
            </a:lvl1pPr>
          </a:lstStyle>
          <a:p>
            <a:pPr>
              <a:defRPr/>
            </a:pPr>
            <a:fld id="{B3E4C7B0-DD29-4740-B62B-731A5D49F220}" type="datetime1">
              <a:rPr lang="en-US" altLang="en-US"/>
              <a:pPr>
                <a:defRPr/>
              </a:pPr>
              <a:t>9/7/22</a:t>
            </a:fld>
            <a:endParaRPr lang="en-US" altLang="en-US"/>
          </a:p>
        </p:txBody>
      </p:sp>
      <p:sp>
        <p:nvSpPr>
          <p:cNvPr id="5" name="Rectangle 5">
            <a:extLst>
              <a:ext uri="{FF2B5EF4-FFF2-40B4-BE49-F238E27FC236}">
                <a16:creationId xmlns:a16="http://schemas.microsoft.com/office/drawing/2014/main" id="{FC5CE308-8D33-6CDA-02B7-72FBF601F5A0}"/>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9A97B207-FA46-C8A4-8CA5-B4772B62ADE1}"/>
              </a:ext>
            </a:extLst>
          </p:cNvPr>
          <p:cNvSpPr>
            <a:spLocks noGrp="1" noChangeArrowheads="1"/>
          </p:cNvSpPr>
          <p:nvPr>
            <p:ph type="sldNum" sz="quarter" idx="12"/>
          </p:nvPr>
        </p:nvSpPr>
        <p:spPr>
          <a:ln/>
        </p:spPr>
        <p:txBody>
          <a:bodyPr/>
          <a:lstStyle>
            <a:lvl1pPr>
              <a:defRPr/>
            </a:lvl1pPr>
          </a:lstStyle>
          <a:p>
            <a:pPr>
              <a:defRPr/>
            </a:pPr>
            <a:fld id="{AB47D283-89BE-B644-BD04-68752AE398C0}" type="slidenum">
              <a:rPr lang="en-US" altLang="en-US"/>
              <a:pPr>
                <a:defRPr/>
              </a:pPr>
              <a:t>‹#›</a:t>
            </a:fld>
            <a:endParaRPr lang="en-US" altLang="en-US"/>
          </a:p>
        </p:txBody>
      </p:sp>
    </p:spTree>
    <p:extLst>
      <p:ext uri="{BB962C8B-B14F-4D97-AF65-F5344CB8AC3E}">
        <p14:creationId xmlns:p14="http://schemas.microsoft.com/office/powerpoint/2010/main" val="148462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A5D9FC7-01BB-B76D-1406-C7B5A57569F5}"/>
              </a:ext>
            </a:extLst>
          </p:cNvPr>
          <p:cNvSpPr>
            <a:spLocks noGrp="1" noChangeArrowheads="1"/>
          </p:cNvSpPr>
          <p:nvPr>
            <p:ph type="dt" sz="half" idx="10"/>
          </p:nvPr>
        </p:nvSpPr>
        <p:spPr>
          <a:ln/>
        </p:spPr>
        <p:txBody>
          <a:bodyPr/>
          <a:lstStyle>
            <a:lvl1pPr>
              <a:defRPr/>
            </a:lvl1pPr>
          </a:lstStyle>
          <a:p>
            <a:pPr>
              <a:defRPr/>
            </a:pPr>
            <a:fld id="{7357364E-8804-4046-A16E-CBDF58AB3EA3}" type="datetime1">
              <a:rPr lang="en-US" altLang="en-US"/>
              <a:pPr>
                <a:defRPr/>
              </a:pPr>
              <a:t>9/7/22</a:t>
            </a:fld>
            <a:endParaRPr lang="en-US" altLang="en-US"/>
          </a:p>
        </p:txBody>
      </p:sp>
      <p:sp>
        <p:nvSpPr>
          <p:cNvPr id="5" name="Rectangle 5">
            <a:extLst>
              <a:ext uri="{FF2B5EF4-FFF2-40B4-BE49-F238E27FC236}">
                <a16:creationId xmlns:a16="http://schemas.microsoft.com/office/drawing/2014/main" id="{340C3F57-78AE-52C9-94FA-F0BF3CA45990}"/>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05C8F479-C6F2-3C10-49A7-7D2D3ADDC935}"/>
              </a:ext>
            </a:extLst>
          </p:cNvPr>
          <p:cNvSpPr>
            <a:spLocks noGrp="1" noChangeArrowheads="1"/>
          </p:cNvSpPr>
          <p:nvPr>
            <p:ph type="sldNum" sz="quarter" idx="12"/>
          </p:nvPr>
        </p:nvSpPr>
        <p:spPr>
          <a:ln/>
        </p:spPr>
        <p:txBody>
          <a:bodyPr/>
          <a:lstStyle>
            <a:lvl1pPr>
              <a:defRPr/>
            </a:lvl1pPr>
          </a:lstStyle>
          <a:p>
            <a:pPr>
              <a:defRPr/>
            </a:pPr>
            <a:fld id="{C96FC229-FDB5-644E-BDA9-E7F21829B2C8}" type="slidenum">
              <a:rPr lang="en-US" altLang="en-US"/>
              <a:pPr>
                <a:defRPr/>
              </a:pPr>
              <a:t>‹#›</a:t>
            </a:fld>
            <a:endParaRPr lang="en-US" altLang="en-US"/>
          </a:p>
        </p:txBody>
      </p:sp>
    </p:spTree>
    <p:extLst>
      <p:ext uri="{BB962C8B-B14F-4D97-AF65-F5344CB8AC3E}">
        <p14:creationId xmlns:p14="http://schemas.microsoft.com/office/powerpoint/2010/main" val="4102217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458B800-A441-5CF3-5269-1FF14D42401E}"/>
              </a:ext>
            </a:extLst>
          </p:cNvPr>
          <p:cNvSpPr>
            <a:spLocks noGrp="1" noChangeArrowheads="1"/>
          </p:cNvSpPr>
          <p:nvPr>
            <p:ph type="dt" sz="half" idx="10"/>
          </p:nvPr>
        </p:nvSpPr>
        <p:spPr>
          <a:ln/>
        </p:spPr>
        <p:txBody>
          <a:bodyPr/>
          <a:lstStyle>
            <a:lvl1pPr>
              <a:defRPr/>
            </a:lvl1pPr>
          </a:lstStyle>
          <a:p>
            <a:pPr>
              <a:defRPr/>
            </a:pPr>
            <a:fld id="{5C90DEDD-5E8F-9F44-AA33-1D5D5D37F623}" type="datetime1">
              <a:rPr lang="en-US" altLang="en-US"/>
              <a:pPr>
                <a:defRPr/>
              </a:pPr>
              <a:t>9/7/22</a:t>
            </a:fld>
            <a:endParaRPr lang="en-US" altLang="en-US"/>
          </a:p>
        </p:txBody>
      </p:sp>
      <p:sp>
        <p:nvSpPr>
          <p:cNvPr id="5" name="Rectangle 5">
            <a:extLst>
              <a:ext uri="{FF2B5EF4-FFF2-40B4-BE49-F238E27FC236}">
                <a16:creationId xmlns:a16="http://schemas.microsoft.com/office/drawing/2014/main" id="{A4C8E29F-9AC0-0E9A-2003-A663EAD7EEA8}"/>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22F5C705-FB6D-C77E-E4D2-B82D6A6B1B74}"/>
              </a:ext>
            </a:extLst>
          </p:cNvPr>
          <p:cNvSpPr>
            <a:spLocks noGrp="1" noChangeArrowheads="1"/>
          </p:cNvSpPr>
          <p:nvPr>
            <p:ph type="sldNum" sz="quarter" idx="12"/>
          </p:nvPr>
        </p:nvSpPr>
        <p:spPr>
          <a:ln/>
        </p:spPr>
        <p:txBody>
          <a:bodyPr/>
          <a:lstStyle>
            <a:lvl1pPr>
              <a:defRPr/>
            </a:lvl1pPr>
          </a:lstStyle>
          <a:p>
            <a:pPr>
              <a:defRPr/>
            </a:pPr>
            <a:fld id="{212217AD-BB3A-7D46-B624-62E6134EC395}" type="slidenum">
              <a:rPr lang="en-US" altLang="en-US"/>
              <a:pPr>
                <a:defRPr/>
              </a:pPr>
              <a:t>‹#›</a:t>
            </a:fld>
            <a:endParaRPr lang="en-US" altLang="en-US"/>
          </a:p>
        </p:txBody>
      </p:sp>
    </p:spTree>
    <p:extLst>
      <p:ext uri="{BB962C8B-B14F-4D97-AF65-F5344CB8AC3E}">
        <p14:creationId xmlns:p14="http://schemas.microsoft.com/office/powerpoint/2010/main" val="713592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52D5266-F07B-6BBF-D528-54E9DA85DBCA}"/>
              </a:ext>
            </a:extLst>
          </p:cNvPr>
          <p:cNvSpPr>
            <a:spLocks noGrp="1" noChangeArrowheads="1"/>
          </p:cNvSpPr>
          <p:nvPr>
            <p:ph type="dt" sz="half" idx="10"/>
          </p:nvPr>
        </p:nvSpPr>
        <p:spPr>
          <a:ln/>
        </p:spPr>
        <p:txBody>
          <a:bodyPr/>
          <a:lstStyle>
            <a:lvl1pPr>
              <a:defRPr/>
            </a:lvl1pPr>
          </a:lstStyle>
          <a:p>
            <a:pPr>
              <a:defRPr/>
            </a:pPr>
            <a:fld id="{E2BE1F53-F17C-6946-BE08-478B9BB42819}" type="datetime1">
              <a:rPr lang="en-US" altLang="en-US"/>
              <a:pPr>
                <a:defRPr/>
              </a:pPr>
              <a:t>9/7/22</a:t>
            </a:fld>
            <a:endParaRPr lang="en-US" altLang="en-US"/>
          </a:p>
        </p:txBody>
      </p:sp>
      <p:sp>
        <p:nvSpPr>
          <p:cNvPr id="5" name="Rectangle 5">
            <a:extLst>
              <a:ext uri="{FF2B5EF4-FFF2-40B4-BE49-F238E27FC236}">
                <a16:creationId xmlns:a16="http://schemas.microsoft.com/office/drawing/2014/main" id="{6E35481B-7184-9D69-7CC5-BC6E46C97813}"/>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378EB3C3-B876-01D9-2D34-FB36DE44E9FA}"/>
              </a:ext>
            </a:extLst>
          </p:cNvPr>
          <p:cNvSpPr>
            <a:spLocks noGrp="1" noChangeArrowheads="1"/>
          </p:cNvSpPr>
          <p:nvPr>
            <p:ph type="sldNum" sz="quarter" idx="12"/>
          </p:nvPr>
        </p:nvSpPr>
        <p:spPr>
          <a:ln/>
        </p:spPr>
        <p:txBody>
          <a:bodyPr/>
          <a:lstStyle>
            <a:lvl1pPr>
              <a:defRPr/>
            </a:lvl1pPr>
          </a:lstStyle>
          <a:p>
            <a:pPr>
              <a:defRPr/>
            </a:pPr>
            <a:fld id="{1DB72E05-1A4E-064B-9CDA-1E5A367CEC0C}" type="slidenum">
              <a:rPr lang="en-US" altLang="en-US"/>
              <a:pPr>
                <a:defRPr/>
              </a:pPr>
              <a:t>‹#›</a:t>
            </a:fld>
            <a:endParaRPr lang="en-US" altLang="en-US"/>
          </a:p>
        </p:txBody>
      </p:sp>
    </p:spTree>
    <p:extLst>
      <p:ext uri="{BB962C8B-B14F-4D97-AF65-F5344CB8AC3E}">
        <p14:creationId xmlns:p14="http://schemas.microsoft.com/office/powerpoint/2010/main" val="2258694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C2D2552-9629-3BEC-83A4-769E8C8F11F4}"/>
              </a:ext>
            </a:extLst>
          </p:cNvPr>
          <p:cNvSpPr>
            <a:spLocks noGrp="1" noChangeArrowheads="1"/>
          </p:cNvSpPr>
          <p:nvPr>
            <p:ph type="dt" sz="half" idx="10"/>
          </p:nvPr>
        </p:nvSpPr>
        <p:spPr>
          <a:ln/>
        </p:spPr>
        <p:txBody>
          <a:bodyPr/>
          <a:lstStyle>
            <a:lvl1pPr>
              <a:defRPr/>
            </a:lvl1pPr>
          </a:lstStyle>
          <a:p>
            <a:pPr>
              <a:defRPr/>
            </a:pPr>
            <a:fld id="{7B89DCF8-C6A0-EC48-9B2B-7DC4CE4818BA}" type="datetime1">
              <a:rPr lang="en-US" altLang="en-US"/>
              <a:pPr>
                <a:defRPr/>
              </a:pPr>
              <a:t>9/7/22</a:t>
            </a:fld>
            <a:endParaRPr lang="en-US" altLang="en-US"/>
          </a:p>
        </p:txBody>
      </p:sp>
      <p:sp>
        <p:nvSpPr>
          <p:cNvPr id="5" name="Rectangle 5">
            <a:extLst>
              <a:ext uri="{FF2B5EF4-FFF2-40B4-BE49-F238E27FC236}">
                <a16:creationId xmlns:a16="http://schemas.microsoft.com/office/drawing/2014/main" id="{C3F5497F-AA92-13AB-1E32-1A0E690134AB}"/>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BD1B7CC6-BE23-4728-AB4A-FF419C196774}"/>
              </a:ext>
            </a:extLst>
          </p:cNvPr>
          <p:cNvSpPr>
            <a:spLocks noGrp="1" noChangeArrowheads="1"/>
          </p:cNvSpPr>
          <p:nvPr>
            <p:ph type="sldNum" sz="quarter" idx="12"/>
          </p:nvPr>
        </p:nvSpPr>
        <p:spPr>
          <a:ln/>
        </p:spPr>
        <p:txBody>
          <a:bodyPr/>
          <a:lstStyle>
            <a:lvl1pPr>
              <a:defRPr/>
            </a:lvl1pPr>
          </a:lstStyle>
          <a:p>
            <a:pPr>
              <a:defRPr/>
            </a:pPr>
            <a:fld id="{28454277-B9E3-1048-8368-A0033E6D8122}" type="slidenum">
              <a:rPr lang="en-US" altLang="en-US"/>
              <a:pPr>
                <a:defRPr/>
              </a:pPr>
              <a:t>‹#›</a:t>
            </a:fld>
            <a:endParaRPr lang="en-US" altLang="en-US"/>
          </a:p>
        </p:txBody>
      </p:sp>
    </p:spTree>
    <p:extLst>
      <p:ext uri="{BB962C8B-B14F-4D97-AF65-F5344CB8AC3E}">
        <p14:creationId xmlns:p14="http://schemas.microsoft.com/office/powerpoint/2010/main" val="3179529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23CF3DA-EBA9-9533-C15D-49CE628A2AAF}"/>
              </a:ext>
            </a:extLst>
          </p:cNvPr>
          <p:cNvSpPr>
            <a:spLocks noGrp="1" noChangeArrowheads="1"/>
          </p:cNvSpPr>
          <p:nvPr>
            <p:ph type="dt" sz="half" idx="10"/>
          </p:nvPr>
        </p:nvSpPr>
        <p:spPr>
          <a:ln/>
        </p:spPr>
        <p:txBody>
          <a:bodyPr/>
          <a:lstStyle>
            <a:lvl1pPr>
              <a:defRPr/>
            </a:lvl1pPr>
          </a:lstStyle>
          <a:p>
            <a:pPr>
              <a:defRPr/>
            </a:pPr>
            <a:fld id="{325D531F-D3BF-8D4C-AED2-172C803D8CA5}" type="datetime1">
              <a:rPr lang="en-US" altLang="en-US"/>
              <a:pPr>
                <a:defRPr/>
              </a:pPr>
              <a:t>9/7/22</a:t>
            </a:fld>
            <a:endParaRPr lang="en-US" altLang="en-US"/>
          </a:p>
        </p:txBody>
      </p:sp>
      <p:sp>
        <p:nvSpPr>
          <p:cNvPr id="5" name="Rectangle 5">
            <a:extLst>
              <a:ext uri="{FF2B5EF4-FFF2-40B4-BE49-F238E27FC236}">
                <a16:creationId xmlns:a16="http://schemas.microsoft.com/office/drawing/2014/main" id="{5E0331F8-8BE8-9D6F-18C0-594321020518}"/>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025FB7B7-F7E2-41A1-8409-D721514D247C}"/>
              </a:ext>
            </a:extLst>
          </p:cNvPr>
          <p:cNvSpPr>
            <a:spLocks noGrp="1" noChangeArrowheads="1"/>
          </p:cNvSpPr>
          <p:nvPr>
            <p:ph type="sldNum" sz="quarter" idx="12"/>
          </p:nvPr>
        </p:nvSpPr>
        <p:spPr>
          <a:ln/>
        </p:spPr>
        <p:txBody>
          <a:bodyPr/>
          <a:lstStyle>
            <a:lvl1pPr>
              <a:defRPr/>
            </a:lvl1pPr>
          </a:lstStyle>
          <a:p>
            <a:pPr>
              <a:defRPr/>
            </a:pPr>
            <a:fld id="{ECD8DD24-DF16-6F44-A03D-756190FEEE07}" type="slidenum">
              <a:rPr lang="en-US" altLang="en-US"/>
              <a:pPr>
                <a:defRPr/>
              </a:pPr>
              <a:t>‹#›</a:t>
            </a:fld>
            <a:endParaRPr lang="en-US" altLang="en-US"/>
          </a:p>
        </p:txBody>
      </p:sp>
    </p:spTree>
    <p:extLst>
      <p:ext uri="{BB962C8B-B14F-4D97-AF65-F5344CB8AC3E}">
        <p14:creationId xmlns:p14="http://schemas.microsoft.com/office/powerpoint/2010/main" val="365134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FA1EAC8-4C3E-7DEE-75B4-78C33D6872BF}"/>
              </a:ext>
            </a:extLst>
          </p:cNvPr>
          <p:cNvSpPr>
            <a:spLocks noGrp="1" noChangeArrowheads="1"/>
          </p:cNvSpPr>
          <p:nvPr>
            <p:ph type="dt" sz="half" idx="10"/>
          </p:nvPr>
        </p:nvSpPr>
        <p:spPr>
          <a:ln/>
        </p:spPr>
        <p:txBody>
          <a:bodyPr/>
          <a:lstStyle>
            <a:lvl1pPr>
              <a:defRPr/>
            </a:lvl1pPr>
          </a:lstStyle>
          <a:p>
            <a:pPr>
              <a:defRPr/>
            </a:pPr>
            <a:fld id="{8B0D1D0F-1FBE-8C43-B679-62B63920AC73}" type="datetime1">
              <a:rPr lang="en-US" altLang="en-US"/>
              <a:pPr>
                <a:defRPr/>
              </a:pPr>
              <a:t>9/7/22</a:t>
            </a:fld>
            <a:endParaRPr lang="en-US" altLang="en-US"/>
          </a:p>
        </p:txBody>
      </p:sp>
      <p:sp>
        <p:nvSpPr>
          <p:cNvPr id="6" name="Rectangle 5">
            <a:extLst>
              <a:ext uri="{FF2B5EF4-FFF2-40B4-BE49-F238E27FC236}">
                <a16:creationId xmlns:a16="http://schemas.microsoft.com/office/drawing/2014/main" id="{A0864747-D1F8-D08C-46AC-24B385A1CE2A}"/>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FFFA0803-36FC-AD58-F6DF-9D057EFB09EF}"/>
              </a:ext>
            </a:extLst>
          </p:cNvPr>
          <p:cNvSpPr>
            <a:spLocks noGrp="1" noChangeArrowheads="1"/>
          </p:cNvSpPr>
          <p:nvPr>
            <p:ph type="sldNum" sz="quarter" idx="12"/>
          </p:nvPr>
        </p:nvSpPr>
        <p:spPr>
          <a:ln/>
        </p:spPr>
        <p:txBody>
          <a:bodyPr/>
          <a:lstStyle>
            <a:lvl1pPr>
              <a:defRPr/>
            </a:lvl1pPr>
          </a:lstStyle>
          <a:p>
            <a:pPr>
              <a:defRPr/>
            </a:pPr>
            <a:fld id="{0687674A-7DEE-E244-BBE9-736BF8134310}" type="slidenum">
              <a:rPr lang="en-US" altLang="en-US"/>
              <a:pPr>
                <a:defRPr/>
              </a:pPr>
              <a:t>‹#›</a:t>
            </a:fld>
            <a:endParaRPr lang="en-US" altLang="en-US"/>
          </a:p>
        </p:txBody>
      </p:sp>
    </p:spTree>
    <p:extLst>
      <p:ext uri="{BB962C8B-B14F-4D97-AF65-F5344CB8AC3E}">
        <p14:creationId xmlns:p14="http://schemas.microsoft.com/office/powerpoint/2010/main" val="211004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4193BC8-A422-5C75-24FB-2E20EF187BE6}"/>
              </a:ext>
            </a:extLst>
          </p:cNvPr>
          <p:cNvSpPr>
            <a:spLocks noGrp="1" noChangeArrowheads="1"/>
          </p:cNvSpPr>
          <p:nvPr>
            <p:ph type="dt" sz="half" idx="10"/>
          </p:nvPr>
        </p:nvSpPr>
        <p:spPr>
          <a:ln/>
        </p:spPr>
        <p:txBody>
          <a:bodyPr/>
          <a:lstStyle>
            <a:lvl1pPr>
              <a:defRPr/>
            </a:lvl1pPr>
          </a:lstStyle>
          <a:p>
            <a:pPr>
              <a:defRPr/>
            </a:pPr>
            <a:fld id="{B9D6652F-8A51-A043-AE17-C0B53241C366}" type="datetime1">
              <a:rPr lang="en-US" altLang="en-US"/>
              <a:pPr>
                <a:defRPr/>
              </a:pPr>
              <a:t>9/7/22</a:t>
            </a:fld>
            <a:endParaRPr lang="en-US" altLang="en-US"/>
          </a:p>
        </p:txBody>
      </p:sp>
      <p:sp>
        <p:nvSpPr>
          <p:cNvPr id="8" name="Rectangle 5">
            <a:extLst>
              <a:ext uri="{FF2B5EF4-FFF2-40B4-BE49-F238E27FC236}">
                <a16:creationId xmlns:a16="http://schemas.microsoft.com/office/drawing/2014/main" id="{DB6538B5-652C-E269-E2C1-F79A346EF440}"/>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9" name="Rectangle 6">
            <a:extLst>
              <a:ext uri="{FF2B5EF4-FFF2-40B4-BE49-F238E27FC236}">
                <a16:creationId xmlns:a16="http://schemas.microsoft.com/office/drawing/2014/main" id="{AF8A103B-9140-F12F-063B-638CFB5DA210}"/>
              </a:ext>
            </a:extLst>
          </p:cNvPr>
          <p:cNvSpPr>
            <a:spLocks noGrp="1" noChangeArrowheads="1"/>
          </p:cNvSpPr>
          <p:nvPr>
            <p:ph type="sldNum" sz="quarter" idx="12"/>
          </p:nvPr>
        </p:nvSpPr>
        <p:spPr>
          <a:ln/>
        </p:spPr>
        <p:txBody>
          <a:bodyPr/>
          <a:lstStyle>
            <a:lvl1pPr>
              <a:defRPr/>
            </a:lvl1pPr>
          </a:lstStyle>
          <a:p>
            <a:pPr>
              <a:defRPr/>
            </a:pPr>
            <a:fld id="{7EB26A92-3DB3-6F46-9B72-56921A6D7D15}" type="slidenum">
              <a:rPr lang="en-US" altLang="en-US"/>
              <a:pPr>
                <a:defRPr/>
              </a:pPr>
              <a:t>‹#›</a:t>
            </a:fld>
            <a:endParaRPr lang="en-US" altLang="en-US"/>
          </a:p>
        </p:txBody>
      </p:sp>
    </p:spTree>
    <p:extLst>
      <p:ext uri="{BB962C8B-B14F-4D97-AF65-F5344CB8AC3E}">
        <p14:creationId xmlns:p14="http://schemas.microsoft.com/office/powerpoint/2010/main" val="12402865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41BD07C-D919-EB13-2825-67A25AE251D7}"/>
              </a:ext>
            </a:extLst>
          </p:cNvPr>
          <p:cNvSpPr>
            <a:spLocks noGrp="1" noChangeArrowheads="1"/>
          </p:cNvSpPr>
          <p:nvPr>
            <p:ph type="dt" sz="half" idx="10"/>
          </p:nvPr>
        </p:nvSpPr>
        <p:spPr>
          <a:ln/>
        </p:spPr>
        <p:txBody>
          <a:bodyPr/>
          <a:lstStyle>
            <a:lvl1pPr>
              <a:defRPr/>
            </a:lvl1pPr>
          </a:lstStyle>
          <a:p>
            <a:pPr>
              <a:defRPr/>
            </a:pPr>
            <a:fld id="{8D42381D-0FEA-EB47-815F-CFF00917F808}" type="datetime1">
              <a:rPr lang="en-US" altLang="en-US"/>
              <a:pPr>
                <a:defRPr/>
              </a:pPr>
              <a:t>9/7/22</a:t>
            </a:fld>
            <a:endParaRPr lang="en-US" altLang="en-US"/>
          </a:p>
        </p:txBody>
      </p:sp>
      <p:sp>
        <p:nvSpPr>
          <p:cNvPr id="4" name="Rectangle 5">
            <a:extLst>
              <a:ext uri="{FF2B5EF4-FFF2-40B4-BE49-F238E27FC236}">
                <a16:creationId xmlns:a16="http://schemas.microsoft.com/office/drawing/2014/main" id="{A7D7E015-E609-F8E3-0C5B-F330256BB0D1}"/>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5" name="Rectangle 6">
            <a:extLst>
              <a:ext uri="{FF2B5EF4-FFF2-40B4-BE49-F238E27FC236}">
                <a16:creationId xmlns:a16="http://schemas.microsoft.com/office/drawing/2014/main" id="{F0408BFC-D57E-AEB5-2C28-855E2A858094}"/>
              </a:ext>
            </a:extLst>
          </p:cNvPr>
          <p:cNvSpPr>
            <a:spLocks noGrp="1" noChangeArrowheads="1"/>
          </p:cNvSpPr>
          <p:nvPr>
            <p:ph type="sldNum" sz="quarter" idx="12"/>
          </p:nvPr>
        </p:nvSpPr>
        <p:spPr>
          <a:ln/>
        </p:spPr>
        <p:txBody>
          <a:bodyPr/>
          <a:lstStyle>
            <a:lvl1pPr>
              <a:defRPr/>
            </a:lvl1pPr>
          </a:lstStyle>
          <a:p>
            <a:pPr>
              <a:defRPr/>
            </a:pPr>
            <a:fld id="{6E365CAE-7A43-0343-8DC4-24C8F8DF5530}" type="slidenum">
              <a:rPr lang="en-US" altLang="en-US"/>
              <a:pPr>
                <a:defRPr/>
              </a:pPr>
              <a:t>‹#›</a:t>
            </a:fld>
            <a:endParaRPr lang="en-US" altLang="en-US"/>
          </a:p>
        </p:txBody>
      </p:sp>
    </p:spTree>
    <p:extLst>
      <p:ext uri="{BB962C8B-B14F-4D97-AF65-F5344CB8AC3E}">
        <p14:creationId xmlns:p14="http://schemas.microsoft.com/office/powerpoint/2010/main" val="667107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B39267B-BB31-496A-C8F7-8CEF413ECE60}"/>
              </a:ext>
            </a:extLst>
          </p:cNvPr>
          <p:cNvSpPr>
            <a:spLocks noGrp="1" noChangeArrowheads="1"/>
          </p:cNvSpPr>
          <p:nvPr>
            <p:ph type="dt" sz="half" idx="10"/>
          </p:nvPr>
        </p:nvSpPr>
        <p:spPr>
          <a:ln/>
        </p:spPr>
        <p:txBody>
          <a:bodyPr/>
          <a:lstStyle>
            <a:lvl1pPr>
              <a:defRPr/>
            </a:lvl1pPr>
          </a:lstStyle>
          <a:p>
            <a:pPr>
              <a:defRPr/>
            </a:pPr>
            <a:fld id="{70A53814-7719-354F-B002-9E8FC9CD49F9}" type="datetime1">
              <a:rPr lang="en-US" altLang="en-US"/>
              <a:pPr>
                <a:defRPr/>
              </a:pPr>
              <a:t>9/7/22</a:t>
            </a:fld>
            <a:endParaRPr lang="en-US" altLang="en-US"/>
          </a:p>
        </p:txBody>
      </p:sp>
      <p:sp>
        <p:nvSpPr>
          <p:cNvPr id="3" name="Rectangle 5">
            <a:extLst>
              <a:ext uri="{FF2B5EF4-FFF2-40B4-BE49-F238E27FC236}">
                <a16:creationId xmlns:a16="http://schemas.microsoft.com/office/drawing/2014/main" id="{FC88F1CB-74E3-ED33-4549-277FE855722A}"/>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4" name="Rectangle 6">
            <a:extLst>
              <a:ext uri="{FF2B5EF4-FFF2-40B4-BE49-F238E27FC236}">
                <a16:creationId xmlns:a16="http://schemas.microsoft.com/office/drawing/2014/main" id="{F7C4616B-F1CD-F298-C415-2A9D4F3F104F}"/>
              </a:ext>
            </a:extLst>
          </p:cNvPr>
          <p:cNvSpPr>
            <a:spLocks noGrp="1" noChangeArrowheads="1"/>
          </p:cNvSpPr>
          <p:nvPr>
            <p:ph type="sldNum" sz="quarter" idx="12"/>
          </p:nvPr>
        </p:nvSpPr>
        <p:spPr>
          <a:ln/>
        </p:spPr>
        <p:txBody>
          <a:bodyPr/>
          <a:lstStyle>
            <a:lvl1pPr>
              <a:defRPr/>
            </a:lvl1pPr>
          </a:lstStyle>
          <a:p>
            <a:pPr>
              <a:defRPr/>
            </a:pPr>
            <a:fld id="{DA0EC398-9AFF-AB49-8614-908DBE47730D}" type="slidenum">
              <a:rPr lang="en-US" altLang="en-US"/>
              <a:pPr>
                <a:defRPr/>
              </a:pPr>
              <a:t>‹#›</a:t>
            </a:fld>
            <a:endParaRPr lang="en-US" altLang="en-US"/>
          </a:p>
        </p:txBody>
      </p:sp>
    </p:spTree>
    <p:extLst>
      <p:ext uri="{BB962C8B-B14F-4D97-AF65-F5344CB8AC3E}">
        <p14:creationId xmlns:p14="http://schemas.microsoft.com/office/powerpoint/2010/main" val="21321836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5A2CC6F-D15F-793E-95DF-66325C7D4478}"/>
              </a:ext>
            </a:extLst>
          </p:cNvPr>
          <p:cNvSpPr>
            <a:spLocks noGrp="1" noChangeArrowheads="1"/>
          </p:cNvSpPr>
          <p:nvPr>
            <p:ph type="dt" sz="half" idx="10"/>
          </p:nvPr>
        </p:nvSpPr>
        <p:spPr>
          <a:ln/>
        </p:spPr>
        <p:txBody>
          <a:bodyPr/>
          <a:lstStyle>
            <a:lvl1pPr>
              <a:defRPr/>
            </a:lvl1pPr>
          </a:lstStyle>
          <a:p>
            <a:pPr>
              <a:defRPr/>
            </a:pPr>
            <a:fld id="{1E6E92B8-B9AC-2A49-887C-6EB61B183ADF}" type="datetime1">
              <a:rPr lang="en-US" altLang="en-US"/>
              <a:pPr>
                <a:defRPr/>
              </a:pPr>
              <a:t>9/7/22</a:t>
            </a:fld>
            <a:endParaRPr lang="en-US" altLang="en-US"/>
          </a:p>
        </p:txBody>
      </p:sp>
      <p:sp>
        <p:nvSpPr>
          <p:cNvPr id="6" name="Rectangle 5">
            <a:extLst>
              <a:ext uri="{FF2B5EF4-FFF2-40B4-BE49-F238E27FC236}">
                <a16:creationId xmlns:a16="http://schemas.microsoft.com/office/drawing/2014/main" id="{121AC5DD-4A2C-530A-93E0-1CD969A39738}"/>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1372C623-42C1-AEA3-E24C-0D58059F1F0C}"/>
              </a:ext>
            </a:extLst>
          </p:cNvPr>
          <p:cNvSpPr>
            <a:spLocks noGrp="1" noChangeArrowheads="1"/>
          </p:cNvSpPr>
          <p:nvPr>
            <p:ph type="sldNum" sz="quarter" idx="12"/>
          </p:nvPr>
        </p:nvSpPr>
        <p:spPr>
          <a:ln/>
        </p:spPr>
        <p:txBody>
          <a:bodyPr/>
          <a:lstStyle>
            <a:lvl1pPr>
              <a:defRPr/>
            </a:lvl1pPr>
          </a:lstStyle>
          <a:p>
            <a:pPr>
              <a:defRPr/>
            </a:pPr>
            <a:fld id="{1DBE0320-5057-7348-B453-CD007A2A5176}" type="slidenum">
              <a:rPr lang="en-US" altLang="en-US"/>
              <a:pPr>
                <a:defRPr/>
              </a:pPr>
              <a:t>‹#›</a:t>
            </a:fld>
            <a:endParaRPr lang="en-US" altLang="en-US"/>
          </a:p>
        </p:txBody>
      </p:sp>
    </p:spTree>
    <p:extLst>
      <p:ext uri="{BB962C8B-B14F-4D97-AF65-F5344CB8AC3E}">
        <p14:creationId xmlns:p14="http://schemas.microsoft.com/office/powerpoint/2010/main" val="4272716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65D556F-1947-1D85-1918-02AFE4472224}"/>
              </a:ext>
            </a:extLst>
          </p:cNvPr>
          <p:cNvSpPr>
            <a:spLocks noGrp="1" noChangeArrowheads="1"/>
          </p:cNvSpPr>
          <p:nvPr>
            <p:ph type="dt" sz="half" idx="10"/>
          </p:nvPr>
        </p:nvSpPr>
        <p:spPr>
          <a:ln/>
        </p:spPr>
        <p:txBody>
          <a:bodyPr/>
          <a:lstStyle>
            <a:lvl1pPr>
              <a:defRPr/>
            </a:lvl1pPr>
          </a:lstStyle>
          <a:p>
            <a:pPr>
              <a:defRPr/>
            </a:pPr>
            <a:fld id="{DB30BAF5-D8E6-1240-B713-247F001225A1}" type="datetime1">
              <a:rPr lang="en-US" altLang="en-US"/>
              <a:pPr>
                <a:defRPr/>
              </a:pPr>
              <a:t>9/7/22</a:t>
            </a:fld>
            <a:endParaRPr lang="en-US" altLang="en-US"/>
          </a:p>
        </p:txBody>
      </p:sp>
      <p:sp>
        <p:nvSpPr>
          <p:cNvPr id="5" name="Rectangle 5">
            <a:extLst>
              <a:ext uri="{FF2B5EF4-FFF2-40B4-BE49-F238E27FC236}">
                <a16:creationId xmlns:a16="http://schemas.microsoft.com/office/drawing/2014/main" id="{8F0F79BF-4AF9-AD85-EB51-D98AFE479433}"/>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2A1E6A73-3201-F3CB-51D5-80B1C8F407FE}"/>
              </a:ext>
            </a:extLst>
          </p:cNvPr>
          <p:cNvSpPr>
            <a:spLocks noGrp="1" noChangeArrowheads="1"/>
          </p:cNvSpPr>
          <p:nvPr>
            <p:ph type="sldNum" sz="quarter" idx="12"/>
          </p:nvPr>
        </p:nvSpPr>
        <p:spPr>
          <a:ln/>
        </p:spPr>
        <p:txBody>
          <a:bodyPr/>
          <a:lstStyle>
            <a:lvl1pPr>
              <a:defRPr/>
            </a:lvl1pPr>
          </a:lstStyle>
          <a:p>
            <a:pPr>
              <a:defRPr/>
            </a:pPr>
            <a:fld id="{9D6294BD-106B-2B4E-9D0F-F8B356FCA0D2}" type="slidenum">
              <a:rPr lang="en-US" altLang="en-US"/>
              <a:pPr>
                <a:defRPr/>
              </a:pPr>
              <a:t>‹#›</a:t>
            </a:fld>
            <a:endParaRPr lang="en-US" altLang="en-US"/>
          </a:p>
        </p:txBody>
      </p:sp>
    </p:spTree>
    <p:extLst>
      <p:ext uri="{BB962C8B-B14F-4D97-AF65-F5344CB8AC3E}">
        <p14:creationId xmlns:p14="http://schemas.microsoft.com/office/powerpoint/2010/main" val="39964046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05F4836-487A-2B7A-6C35-4FA57B05D6C4}"/>
              </a:ext>
            </a:extLst>
          </p:cNvPr>
          <p:cNvSpPr>
            <a:spLocks noGrp="1" noChangeArrowheads="1"/>
          </p:cNvSpPr>
          <p:nvPr>
            <p:ph type="dt" sz="half" idx="10"/>
          </p:nvPr>
        </p:nvSpPr>
        <p:spPr>
          <a:ln/>
        </p:spPr>
        <p:txBody>
          <a:bodyPr/>
          <a:lstStyle>
            <a:lvl1pPr>
              <a:defRPr/>
            </a:lvl1pPr>
          </a:lstStyle>
          <a:p>
            <a:pPr>
              <a:defRPr/>
            </a:pPr>
            <a:fld id="{5B9E7F04-956A-5446-B694-8E14C6FDFDF7}" type="datetime1">
              <a:rPr lang="en-US" altLang="en-US"/>
              <a:pPr>
                <a:defRPr/>
              </a:pPr>
              <a:t>9/7/22</a:t>
            </a:fld>
            <a:endParaRPr lang="en-US" altLang="en-US"/>
          </a:p>
        </p:txBody>
      </p:sp>
      <p:sp>
        <p:nvSpPr>
          <p:cNvPr id="6" name="Rectangle 5">
            <a:extLst>
              <a:ext uri="{FF2B5EF4-FFF2-40B4-BE49-F238E27FC236}">
                <a16:creationId xmlns:a16="http://schemas.microsoft.com/office/drawing/2014/main" id="{6C34FE9A-2253-79B6-9898-31CB4A21F675}"/>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E70B266C-C05C-476B-C275-D8B539EBED81}"/>
              </a:ext>
            </a:extLst>
          </p:cNvPr>
          <p:cNvSpPr>
            <a:spLocks noGrp="1" noChangeArrowheads="1"/>
          </p:cNvSpPr>
          <p:nvPr>
            <p:ph type="sldNum" sz="quarter" idx="12"/>
          </p:nvPr>
        </p:nvSpPr>
        <p:spPr>
          <a:ln/>
        </p:spPr>
        <p:txBody>
          <a:bodyPr/>
          <a:lstStyle>
            <a:lvl1pPr>
              <a:defRPr/>
            </a:lvl1pPr>
          </a:lstStyle>
          <a:p>
            <a:pPr>
              <a:defRPr/>
            </a:pPr>
            <a:fld id="{22CAA270-7049-504E-84FC-B2985EE6FA82}" type="slidenum">
              <a:rPr lang="en-US" altLang="en-US"/>
              <a:pPr>
                <a:defRPr/>
              </a:pPr>
              <a:t>‹#›</a:t>
            </a:fld>
            <a:endParaRPr lang="en-US" altLang="en-US"/>
          </a:p>
        </p:txBody>
      </p:sp>
    </p:spTree>
    <p:extLst>
      <p:ext uri="{BB962C8B-B14F-4D97-AF65-F5344CB8AC3E}">
        <p14:creationId xmlns:p14="http://schemas.microsoft.com/office/powerpoint/2010/main" val="741390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FD4F651-CE54-1BDD-EDC3-CED6392CDFCC}"/>
              </a:ext>
            </a:extLst>
          </p:cNvPr>
          <p:cNvSpPr>
            <a:spLocks noGrp="1" noChangeArrowheads="1"/>
          </p:cNvSpPr>
          <p:nvPr>
            <p:ph type="dt" sz="half" idx="10"/>
          </p:nvPr>
        </p:nvSpPr>
        <p:spPr>
          <a:ln/>
        </p:spPr>
        <p:txBody>
          <a:bodyPr/>
          <a:lstStyle>
            <a:lvl1pPr>
              <a:defRPr/>
            </a:lvl1pPr>
          </a:lstStyle>
          <a:p>
            <a:pPr>
              <a:defRPr/>
            </a:pPr>
            <a:fld id="{5ADFC969-2A56-1546-962F-5C3A47529C4C}" type="datetime1">
              <a:rPr lang="en-US" altLang="en-US"/>
              <a:pPr>
                <a:defRPr/>
              </a:pPr>
              <a:t>9/7/22</a:t>
            </a:fld>
            <a:endParaRPr lang="en-US" altLang="en-US"/>
          </a:p>
        </p:txBody>
      </p:sp>
      <p:sp>
        <p:nvSpPr>
          <p:cNvPr id="5" name="Rectangle 5">
            <a:extLst>
              <a:ext uri="{FF2B5EF4-FFF2-40B4-BE49-F238E27FC236}">
                <a16:creationId xmlns:a16="http://schemas.microsoft.com/office/drawing/2014/main" id="{4616352C-4F01-2CCA-03FC-9B326F733B46}"/>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D8041A52-6DAA-7983-F6A5-41FBDE103117}"/>
              </a:ext>
            </a:extLst>
          </p:cNvPr>
          <p:cNvSpPr>
            <a:spLocks noGrp="1" noChangeArrowheads="1"/>
          </p:cNvSpPr>
          <p:nvPr>
            <p:ph type="sldNum" sz="quarter" idx="12"/>
          </p:nvPr>
        </p:nvSpPr>
        <p:spPr>
          <a:ln/>
        </p:spPr>
        <p:txBody>
          <a:bodyPr/>
          <a:lstStyle>
            <a:lvl1pPr>
              <a:defRPr/>
            </a:lvl1pPr>
          </a:lstStyle>
          <a:p>
            <a:pPr>
              <a:defRPr/>
            </a:pPr>
            <a:fld id="{E687C3C8-D905-B84F-8334-8830B2C144FC}" type="slidenum">
              <a:rPr lang="en-US" altLang="en-US"/>
              <a:pPr>
                <a:defRPr/>
              </a:pPr>
              <a:t>‹#›</a:t>
            </a:fld>
            <a:endParaRPr lang="en-US" altLang="en-US"/>
          </a:p>
        </p:txBody>
      </p:sp>
    </p:spTree>
    <p:extLst>
      <p:ext uri="{BB962C8B-B14F-4D97-AF65-F5344CB8AC3E}">
        <p14:creationId xmlns:p14="http://schemas.microsoft.com/office/powerpoint/2010/main" val="3507351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D978E47-F8EE-042E-83D5-B975589119BD}"/>
              </a:ext>
            </a:extLst>
          </p:cNvPr>
          <p:cNvSpPr>
            <a:spLocks noGrp="1" noChangeArrowheads="1"/>
          </p:cNvSpPr>
          <p:nvPr>
            <p:ph type="dt" sz="half" idx="10"/>
          </p:nvPr>
        </p:nvSpPr>
        <p:spPr>
          <a:ln/>
        </p:spPr>
        <p:txBody>
          <a:bodyPr/>
          <a:lstStyle>
            <a:lvl1pPr>
              <a:defRPr/>
            </a:lvl1pPr>
          </a:lstStyle>
          <a:p>
            <a:pPr>
              <a:defRPr/>
            </a:pPr>
            <a:fld id="{C79B3EA1-45A7-7249-B039-735485A1CC43}" type="datetime1">
              <a:rPr lang="en-US" altLang="en-US"/>
              <a:pPr>
                <a:defRPr/>
              </a:pPr>
              <a:t>9/7/22</a:t>
            </a:fld>
            <a:endParaRPr lang="en-US" altLang="en-US"/>
          </a:p>
        </p:txBody>
      </p:sp>
      <p:sp>
        <p:nvSpPr>
          <p:cNvPr id="5" name="Rectangle 5">
            <a:extLst>
              <a:ext uri="{FF2B5EF4-FFF2-40B4-BE49-F238E27FC236}">
                <a16:creationId xmlns:a16="http://schemas.microsoft.com/office/drawing/2014/main" id="{8124C33D-6D23-B00A-65DD-A00771B0EC23}"/>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4C46EBBD-445F-6420-2713-D49CC9332474}"/>
              </a:ext>
            </a:extLst>
          </p:cNvPr>
          <p:cNvSpPr>
            <a:spLocks noGrp="1" noChangeArrowheads="1"/>
          </p:cNvSpPr>
          <p:nvPr>
            <p:ph type="sldNum" sz="quarter" idx="12"/>
          </p:nvPr>
        </p:nvSpPr>
        <p:spPr>
          <a:ln/>
        </p:spPr>
        <p:txBody>
          <a:bodyPr/>
          <a:lstStyle>
            <a:lvl1pPr>
              <a:defRPr/>
            </a:lvl1pPr>
          </a:lstStyle>
          <a:p>
            <a:pPr>
              <a:defRPr/>
            </a:pPr>
            <a:fld id="{175AB8E1-4595-A64F-9FC8-0913EE4C8D85}" type="slidenum">
              <a:rPr lang="en-US" altLang="en-US"/>
              <a:pPr>
                <a:defRPr/>
              </a:pPr>
              <a:t>‹#›</a:t>
            </a:fld>
            <a:endParaRPr lang="en-US" altLang="en-US"/>
          </a:p>
        </p:txBody>
      </p:sp>
    </p:spTree>
    <p:extLst>
      <p:ext uri="{BB962C8B-B14F-4D97-AF65-F5344CB8AC3E}">
        <p14:creationId xmlns:p14="http://schemas.microsoft.com/office/powerpoint/2010/main" val="1295868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E1EB42E-6453-AB43-E181-C8A232E45BF8}"/>
              </a:ext>
            </a:extLst>
          </p:cNvPr>
          <p:cNvSpPr>
            <a:spLocks noGrp="1" noChangeArrowheads="1"/>
          </p:cNvSpPr>
          <p:nvPr>
            <p:ph type="dt" sz="half" idx="10"/>
          </p:nvPr>
        </p:nvSpPr>
        <p:spPr>
          <a:ln/>
        </p:spPr>
        <p:txBody>
          <a:bodyPr/>
          <a:lstStyle>
            <a:lvl1pPr>
              <a:defRPr/>
            </a:lvl1pPr>
          </a:lstStyle>
          <a:p>
            <a:pPr>
              <a:defRPr/>
            </a:pPr>
            <a:fld id="{C15F650E-7EF0-E648-BD1F-1300FA0DA9E4}" type="datetime1">
              <a:rPr lang="en-US" altLang="en-US"/>
              <a:pPr>
                <a:defRPr/>
              </a:pPr>
              <a:t>9/7/22</a:t>
            </a:fld>
            <a:endParaRPr lang="en-US" altLang="en-US"/>
          </a:p>
        </p:txBody>
      </p:sp>
      <p:sp>
        <p:nvSpPr>
          <p:cNvPr id="5" name="Rectangle 5">
            <a:extLst>
              <a:ext uri="{FF2B5EF4-FFF2-40B4-BE49-F238E27FC236}">
                <a16:creationId xmlns:a16="http://schemas.microsoft.com/office/drawing/2014/main" id="{3A409DEB-3348-DED7-2998-E300FE6DD7BA}"/>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9F73DA06-FADE-80B3-7712-B3928CD4D7CD}"/>
              </a:ext>
            </a:extLst>
          </p:cNvPr>
          <p:cNvSpPr>
            <a:spLocks noGrp="1" noChangeArrowheads="1"/>
          </p:cNvSpPr>
          <p:nvPr>
            <p:ph type="sldNum" sz="quarter" idx="12"/>
          </p:nvPr>
        </p:nvSpPr>
        <p:spPr>
          <a:ln/>
        </p:spPr>
        <p:txBody>
          <a:bodyPr/>
          <a:lstStyle>
            <a:lvl1pPr>
              <a:defRPr/>
            </a:lvl1pPr>
          </a:lstStyle>
          <a:p>
            <a:pPr>
              <a:defRPr/>
            </a:pPr>
            <a:fld id="{7F996FDB-6D7F-BB4D-87D2-ADE6350A2F0D}" type="slidenum">
              <a:rPr lang="en-US" altLang="en-US"/>
              <a:pPr>
                <a:defRPr/>
              </a:pPr>
              <a:t>‹#›</a:t>
            </a:fld>
            <a:endParaRPr lang="en-US" altLang="en-US"/>
          </a:p>
        </p:txBody>
      </p:sp>
    </p:spTree>
    <p:extLst>
      <p:ext uri="{BB962C8B-B14F-4D97-AF65-F5344CB8AC3E}">
        <p14:creationId xmlns:p14="http://schemas.microsoft.com/office/powerpoint/2010/main" val="16163383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92CEDA-4701-07F0-6EE3-654D1080A443}"/>
              </a:ext>
            </a:extLst>
          </p:cNvPr>
          <p:cNvSpPr>
            <a:spLocks noGrp="1" noChangeArrowheads="1"/>
          </p:cNvSpPr>
          <p:nvPr>
            <p:ph type="dt" sz="half" idx="10"/>
          </p:nvPr>
        </p:nvSpPr>
        <p:spPr>
          <a:ln/>
        </p:spPr>
        <p:txBody>
          <a:bodyPr/>
          <a:lstStyle>
            <a:lvl1pPr>
              <a:defRPr/>
            </a:lvl1pPr>
          </a:lstStyle>
          <a:p>
            <a:pPr>
              <a:defRPr/>
            </a:pPr>
            <a:fld id="{B4A8DAC8-6B38-F94C-9AE9-294632923111}" type="datetime1">
              <a:rPr lang="en-US" altLang="en-US"/>
              <a:pPr>
                <a:defRPr/>
              </a:pPr>
              <a:t>9/7/22</a:t>
            </a:fld>
            <a:endParaRPr lang="en-US" altLang="en-US"/>
          </a:p>
        </p:txBody>
      </p:sp>
      <p:sp>
        <p:nvSpPr>
          <p:cNvPr id="5" name="Rectangle 5">
            <a:extLst>
              <a:ext uri="{FF2B5EF4-FFF2-40B4-BE49-F238E27FC236}">
                <a16:creationId xmlns:a16="http://schemas.microsoft.com/office/drawing/2014/main" id="{858029A5-8131-3986-E83A-1688888666BC}"/>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7D0F628D-0D8E-E178-5153-332B1B8BD51F}"/>
              </a:ext>
            </a:extLst>
          </p:cNvPr>
          <p:cNvSpPr>
            <a:spLocks noGrp="1" noChangeArrowheads="1"/>
          </p:cNvSpPr>
          <p:nvPr>
            <p:ph type="sldNum" sz="quarter" idx="12"/>
          </p:nvPr>
        </p:nvSpPr>
        <p:spPr>
          <a:ln/>
        </p:spPr>
        <p:txBody>
          <a:bodyPr/>
          <a:lstStyle>
            <a:lvl1pPr>
              <a:defRPr/>
            </a:lvl1pPr>
          </a:lstStyle>
          <a:p>
            <a:pPr>
              <a:defRPr/>
            </a:pPr>
            <a:fld id="{23D07D72-505E-4C44-A964-99E424802288}" type="slidenum">
              <a:rPr lang="en-US" altLang="en-US"/>
              <a:pPr>
                <a:defRPr/>
              </a:pPr>
              <a:t>‹#›</a:t>
            </a:fld>
            <a:endParaRPr lang="en-US" altLang="en-US"/>
          </a:p>
        </p:txBody>
      </p:sp>
    </p:spTree>
    <p:extLst>
      <p:ext uri="{BB962C8B-B14F-4D97-AF65-F5344CB8AC3E}">
        <p14:creationId xmlns:p14="http://schemas.microsoft.com/office/powerpoint/2010/main" val="20010258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9ACC78C-A358-CEA9-C604-4B4828A781E4}"/>
              </a:ext>
            </a:extLst>
          </p:cNvPr>
          <p:cNvSpPr>
            <a:spLocks noGrp="1" noChangeArrowheads="1"/>
          </p:cNvSpPr>
          <p:nvPr>
            <p:ph type="dt" sz="half" idx="10"/>
          </p:nvPr>
        </p:nvSpPr>
        <p:spPr>
          <a:ln/>
        </p:spPr>
        <p:txBody>
          <a:bodyPr/>
          <a:lstStyle>
            <a:lvl1pPr>
              <a:defRPr/>
            </a:lvl1pPr>
          </a:lstStyle>
          <a:p>
            <a:pPr>
              <a:defRPr/>
            </a:pPr>
            <a:fld id="{14AA16B9-BF3F-4346-8001-84EB69420ED4}" type="datetime1">
              <a:rPr lang="en-US" altLang="en-US"/>
              <a:pPr>
                <a:defRPr/>
              </a:pPr>
              <a:t>9/7/22</a:t>
            </a:fld>
            <a:endParaRPr lang="en-US" altLang="en-US"/>
          </a:p>
        </p:txBody>
      </p:sp>
      <p:sp>
        <p:nvSpPr>
          <p:cNvPr id="5" name="Rectangle 5">
            <a:extLst>
              <a:ext uri="{FF2B5EF4-FFF2-40B4-BE49-F238E27FC236}">
                <a16:creationId xmlns:a16="http://schemas.microsoft.com/office/drawing/2014/main" id="{1AA5BEF2-76A0-85F5-44A6-237D7D2F406E}"/>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10937B2B-B285-77A7-28C7-BF811E855E00}"/>
              </a:ext>
            </a:extLst>
          </p:cNvPr>
          <p:cNvSpPr>
            <a:spLocks noGrp="1" noChangeArrowheads="1"/>
          </p:cNvSpPr>
          <p:nvPr>
            <p:ph type="sldNum" sz="quarter" idx="12"/>
          </p:nvPr>
        </p:nvSpPr>
        <p:spPr>
          <a:ln/>
        </p:spPr>
        <p:txBody>
          <a:bodyPr/>
          <a:lstStyle>
            <a:lvl1pPr>
              <a:defRPr/>
            </a:lvl1pPr>
          </a:lstStyle>
          <a:p>
            <a:pPr>
              <a:defRPr/>
            </a:pPr>
            <a:fld id="{86FF756E-E1C0-3743-92E0-2E0802A13AD8}" type="slidenum">
              <a:rPr lang="en-US" altLang="en-US"/>
              <a:pPr>
                <a:defRPr/>
              </a:pPr>
              <a:t>‹#›</a:t>
            </a:fld>
            <a:endParaRPr lang="en-US" altLang="en-US"/>
          </a:p>
        </p:txBody>
      </p:sp>
    </p:spTree>
    <p:extLst>
      <p:ext uri="{BB962C8B-B14F-4D97-AF65-F5344CB8AC3E}">
        <p14:creationId xmlns:p14="http://schemas.microsoft.com/office/powerpoint/2010/main" val="6241265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D8D64F4-C0CF-FB75-3127-B8BF5511BAE9}"/>
              </a:ext>
            </a:extLst>
          </p:cNvPr>
          <p:cNvSpPr>
            <a:spLocks noGrp="1" noChangeArrowheads="1"/>
          </p:cNvSpPr>
          <p:nvPr>
            <p:ph type="dt" sz="half" idx="10"/>
          </p:nvPr>
        </p:nvSpPr>
        <p:spPr>
          <a:ln/>
        </p:spPr>
        <p:txBody>
          <a:bodyPr/>
          <a:lstStyle>
            <a:lvl1pPr>
              <a:defRPr/>
            </a:lvl1pPr>
          </a:lstStyle>
          <a:p>
            <a:pPr>
              <a:defRPr/>
            </a:pPr>
            <a:fld id="{7FF68EA9-9D3D-4644-AEAB-A601965ABE9A}" type="datetime1">
              <a:rPr lang="en-US" altLang="en-US"/>
              <a:pPr>
                <a:defRPr/>
              </a:pPr>
              <a:t>9/7/22</a:t>
            </a:fld>
            <a:endParaRPr lang="en-US" altLang="en-US"/>
          </a:p>
        </p:txBody>
      </p:sp>
      <p:sp>
        <p:nvSpPr>
          <p:cNvPr id="6" name="Rectangle 5">
            <a:extLst>
              <a:ext uri="{FF2B5EF4-FFF2-40B4-BE49-F238E27FC236}">
                <a16:creationId xmlns:a16="http://schemas.microsoft.com/office/drawing/2014/main" id="{C5C7B9B9-475B-BB17-8712-3008B909DEBC}"/>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5E05BF7E-C84C-BD12-DB80-E0C978993E14}"/>
              </a:ext>
            </a:extLst>
          </p:cNvPr>
          <p:cNvSpPr>
            <a:spLocks noGrp="1" noChangeArrowheads="1"/>
          </p:cNvSpPr>
          <p:nvPr>
            <p:ph type="sldNum" sz="quarter" idx="12"/>
          </p:nvPr>
        </p:nvSpPr>
        <p:spPr>
          <a:ln/>
        </p:spPr>
        <p:txBody>
          <a:bodyPr/>
          <a:lstStyle>
            <a:lvl1pPr>
              <a:defRPr/>
            </a:lvl1pPr>
          </a:lstStyle>
          <a:p>
            <a:pPr>
              <a:defRPr/>
            </a:pPr>
            <a:fld id="{B779D0A7-5618-AB4D-A8CF-5D1E739AC8F1}" type="slidenum">
              <a:rPr lang="en-US" altLang="en-US"/>
              <a:pPr>
                <a:defRPr/>
              </a:pPr>
              <a:t>‹#›</a:t>
            </a:fld>
            <a:endParaRPr lang="en-US" altLang="en-US"/>
          </a:p>
        </p:txBody>
      </p:sp>
    </p:spTree>
    <p:extLst>
      <p:ext uri="{BB962C8B-B14F-4D97-AF65-F5344CB8AC3E}">
        <p14:creationId xmlns:p14="http://schemas.microsoft.com/office/powerpoint/2010/main" val="1799786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D37EF6D-0976-E59A-56A6-725438FD679C}"/>
              </a:ext>
            </a:extLst>
          </p:cNvPr>
          <p:cNvSpPr>
            <a:spLocks noGrp="1" noChangeArrowheads="1"/>
          </p:cNvSpPr>
          <p:nvPr>
            <p:ph type="dt" sz="half" idx="10"/>
          </p:nvPr>
        </p:nvSpPr>
        <p:spPr>
          <a:ln/>
        </p:spPr>
        <p:txBody>
          <a:bodyPr/>
          <a:lstStyle>
            <a:lvl1pPr>
              <a:defRPr/>
            </a:lvl1pPr>
          </a:lstStyle>
          <a:p>
            <a:pPr>
              <a:defRPr/>
            </a:pPr>
            <a:fld id="{EC4527C4-937B-2946-A108-F84F8064EED7}" type="datetime1">
              <a:rPr lang="en-US" altLang="en-US"/>
              <a:pPr>
                <a:defRPr/>
              </a:pPr>
              <a:t>9/7/22</a:t>
            </a:fld>
            <a:endParaRPr lang="en-US" altLang="en-US"/>
          </a:p>
        </p:txBody>
      </p:sp>
      <p:sp>
        <p:nvSpPr>
          <p:cNvPr id="8" name="Rectangle 5">
            <a:extLst>
              <a:ext uri="{FF2B5EF4-FFF2-40B4-BE49-F238E27FC236}">
                <a16:creationId xmlns:a16="http://schemas.microsoft.com/office/drawing/2014/main" id="{E21E1CC0-2E14-8537-5514-A70159DB520E}"/>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9" name="Rectangle 6">
            <a:extLst>
              <a:ext uri="{FF2B5EF4-FFF2-40B4-BE49-F238E27FC236}">
                <a16:creationId xmlns:a16="http://schemas.microsoft.com/office/drawing/2014/main" id="{7548ECBF-0CAD-98FD-F76F-E863036CD889}"/>
              </a:ext>
            </a:extLst>
          </p:cNvPr>
          <p:cNvSpPr>
            <a:spLocks noGrp="1" noChangeArrowheads="1"/>
          </p:cNvSpPr>
          <p:nvPr>
            <p:ph type="sldNum" sz="quarter" idx="12"/>
          </p:nvPr>
        </p:nvSpPr>
        <p:spPr>
          <a:ln/>
        </p:spPr>
        <p:txBody>
          <a:bodyPr/>
          <a:lstStyle>
            <a:lvl1pPr>
              <a:defRPr/>
            </a:lvl1pPr>
          </a:lstStyle>
          <a:p>
            <a:pPr>
              <a:defRPr/>
            </a:pPr>
            <a:fld id="{FFC6C0A7-8BCD-C945-B7A1-7DFB7E15DBC9}" type="slidenum">
              <a:rPr lang="en-US" altLang="en-US"/>
              <a:pPr>
                <a:defRPr/>
              </a:pPr>
              <a:t>‹#›</a:t>
            </a:fld>
            <a:endParaRPr lang="en-US" altLang="en-US"/>
          </a:p>
        </p:txBody>
      </p:sp>
    </p:spTree>
    <p:extLst>
      <p:ext uri="{BB962C8B-B14F-4D97-AF65-F5344CB8AC3E}">
        <p14:creationId xmlns:p14="http://schemas.microsoft.com/office/powerpoint/2010/main" val="40722093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11D5AD0-276A-16BA-58DF-FD93C1F9490A}"/>
              </a:ext>
            </a:extLst>
          </p:cNvPr>
          <p:cNvSpPr>
            <a:spLocks noGrp="1" noChangeArrowheads="1"/>
          </p:cNvSpPr>
          <p:nvPr>
            <p:ph type="dt" sz="half" idx="10"/>
          </p:nvPr>
        </p:nvSpPr>
        <p:spPr>
          <a:ln/>
        </p:spPr>
        <p:txBody>
          <a:bodyPr/>
          <a:lstStyle>
            <a:lvl1pPr>
              <a:defRPr/>
            </a:lvl1pPr>
          </a:lstStyle>
          <a:p>
            <a:pPr>
              <a:defRPr/>
            </a:pPr>
            <a:fld id="{D04021E8-2C14-0A4E-A28B-5F93C3380ECD}" type="datetime1">
              <a:rPr lang="en-US" altLang="en-US"/>
              <a:pPr>
                <a:defRPr/>
              </a:pPr>
              <a:t>9/7/22</a:t>
            </a:fld>
            <a:endParaRPr lang="en-US" altLang="en-US"/>
          </a:p>
        </p:txBody>
      </p:sp>
      <p:sp>
        <p:nvSpPr>
          <p:cNvPr id="4" name="Rectangle 5">
            <a:extLst>
              <a:ext uri="{FF2B5EF4-FFF2-40B4-BE49-F238E27FC236}">
                <a16:creationId xmlns:a16="http://schemas.microsoft.com/office/drawing/2014/main" id="{8E6E761E-657F-0279-BF95-B3012F4FE836}"/>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5" name="Rectangle 6">
            <a:extLst>
              <a:ext uri="{FF2B5EF4-FFF2-40B4-BE49-F238E27FC236}">
                <a16:creationId xmlns:a16="http://schemas.microsoft.com/office/drawing/2014/main" id="{45EE3641-B5D9-A7A0-76CA-FC2F3947F51F}"/>
              </a:ext>
            </a:extLst>
          </p:cNvPr>
          <p:cNvSpPr>
            <a:spLocks noGrp="1" noChangeArrowheads="1"/>
          </p:cNvSpPr>
          <p:nvPr>
            <p:ph type="sldNum" sz="quarter" idx="12"/>
          </p:nvPr>
        </p:nvSpPr>
        <p:spPr>
          <a:ln/>
        </p:spPr>
        <p:txBody>
          <a:bodyPr/>
          <a:lstStyle>
            <a:lvl1pPr>
              <a:defRPr/>
            </a:lvl1pPr>
          </a:lstStyle>
          <a:p>
            <a:pPr>
              <a:defRPr/>
            </a:pPr>
            <a:fld id="{DA747EA7-5C0D-A04A-89DD-F53A95309DAB}" type="slidenum">
              <a:rPr lang="en-US" altLang="en-US"/>
              <a:pPr>
                <a:defRPr/>
              </a:pPr>
              <a:t>‹#›</a:t>
            </a:fld>
            <a:endParaRPr lang="en-US" altLang="en-US"/>
          </a:p>
        </p:txBody>
      </p:sp>
    </p:spTree>
    <p:extLst>
      <p:ext uri="{BB962C8B-B14F-4D97-AF65-F5344CB8AC3E}">
        <p14:creationId xmlns:p14="http://schemas.microsoft.com/office/powerpoint/2010/main" val="8380110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F6391F0-2368-D97A-E842-8B1B06899176}"/>
              </a:ext>
            </a:extLst>
          </p:cNvPr>
          <p:cNvSpPr>
            <a:spLocks noGrp="1" noChangeArrowheads="1"/>
          </p:cNvSpPr>
          <p:nvPr>
            <p:ph type="dt" sz="half" idx="10"/>
          </p:nvPr>
        </p:nvSpPr>
        <p:spPr>
          <a:ln/>
        </p:spPr>
        <p:txBody>
          <a:bodyPr/>
          <a:lstStyle>
            <a:lvl1pPr>
              <a:defRPr/>
            </a:lvl1pPr>
          </a:lstStyle>
          <a:p>
            <a:pPr>
              <a:defRPr/>
            </a:pPr>
            <a:fld id="{7F44195C-5F90-BE4D-922F-FBD1324763EF}" type="datetime1">
              <a:rPr lang="en-US" altLang="en-US"/>
              <a:pPr>
                <a:defRPr/>
              </a:pPr>
              <a:t>9/7/22</a:t>
            </a:fld>
            <a:endParaRPr lang="en-US" altLang="en-US"/>
          </a:p>
        </p:txBody>
      </p:sp>
      <p:sp>
        <p:nvSpPr>
          <p:cNvPr id="3" name="Rectangle 5">
            <a:extLst>
              <a:ext uri="{FF2B5EF4-FFF2-40B4-BE49-F238E27FC236}">
                <a16:creationId xmlns:a16="http://schemas.microsoft.com/office/drawing/2014/main" id="{55E160C2-0C4F-9D8E-2588-5348F15CFA5A}"/>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4" name="Rectangle 6">
            <a:extLst>
              <a:ext uri="{FF2B5EF4-FFF2-40B4-BE49-F238E27FC236}">
                <a16:creationId xmlns:a16="http://schemas.microsoft.com/office/drawing/2014/main" id="{679D3C52-2712-E94F-FC1C-863D6C8C42A5}"/>
              </a:ext>
            </a:extLst>
          </p:cNvPr>
          <p:cNvSpPr>
            <a:spLocks noGrp="1" noChangeArrowheads="1"/>
          </p:cNvSpPr>
          <p:nvPr>
            <p:ph type="sldNum" sz="quarter" idx="12"/>
          </p:nvPr>
        </p:nvSpPr>
        <p:spPr>
          <a:ln/>
        </p:spPr>
        <p:txBody>
          <a:bodyPr/>
          <a:lstStyle>
            <a:lvl1pPr>
              <a:defRPr/>
            </a:lvl1pPr>
          </a:lstStyle>
          <a:p>
            <a:pPr>
              <a:defRPr/>
            </a:pPr>
            <a:fld id="{8C00EF14-3EF3-C24A-9A17-E4A393724868}" type="slidenum">
              <a:rPr lang="en-US" altLang="en-US"/>
              <a:pPr>
                <a:defRPr/>
              </a:pPr>
              <a:t>‹#›</a:t>
            </a:fld>
            <a:endParaRPr lang="en-US" altLang="en-US"/>
          </a:p>
        </p:txBody>
      </p:sp>
    </p:spTree>
    <p:extLst>
      <p:ext uri="{BB962C8B-B14F-4D97-AF65-F5344CB8AC3E}">
        <p14:creationId xmlns:p14="http://schemas.microsoft.com/office/powerpoint/2010/main" val="167292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9F04F66-8FA9-DF0E-10CF-821B42360C65}"/>
              </a:ext>
            </a:extLst>
          </p:cNvPr>
          <p:cNvSpPr>
            <a:spLocks noGrp="1" noChangeArrowheads="1"/>
          </p:cNvSpPr>
          <p:nvPr>
            <p:ph type="dt" sz="half" idx="10"/>
          </p:nvPr>
        </p:nvSpPr>
        <p:spPr>
          <a:ln/>
        </p:spPr>
        <p:txBody>
          <a:bodyPr/>
          <a:lstStyle>
            <a:lvl1pPr>
              <a:defRPr/>
            </a:lvl1pPr>
          </a:lstStyle>
          <a:p>
            <a:pPr>
              <a:defRPr/>
            </a:pPr>
            <a:fld id="{F54EA3E3-4C66-AA4B-8068-D8C187598A73}" type="datetime1">
              <a:rPr lang="en-US" altLang="en-US"/>
              <a:pPr>
                <a:defRPr/>
              </a:pPr>
              <a:t>9/7/22</a:t>
            </a:fld>
            <a:endParaRPr lang="en-US" altLang="en-US"/>
          </a:p>
        </p:txBody>
      </p:sp>
      <p:sp>
        <p:nvSpPr>
          <p:cNvPr id="5" name="Rectangle 5">
            <a:extLst>
              <a:ext uri="{FF2B5EF4-FFF2-40B4-BE49-F238E27FC236}">
                <a16:creationId xmlns:a16="http://schemas.microsoft.com/office/drawing/2014/main" id="{49E0F161-6415-0E6C-DA40-9F9C3402BF10}"/>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C43D56E1-473C-5BCB-7AF6-F504FF52EC21}"/>
              </a:ext>
            </a:extLst>
          </p:cNvPr>
          <p:cNvSpPr>
            <a:spLocks noGrp="1" noChangeArrowheads="1"/>
          </p:cNvSpPr>
          <p:nvPr>
            <p:ph type="sldNum" sz="quarter" idx="12"/>
          </p:nvPr>
        </p:nvSpPr>
        <p:spPr>
          <a:ln/>
        </p:spPr>
        <p:txBody>
          <a:bodyPr/>
          <a:lstStyle>
            <a:lvl1pPr>
              <a:defRPr/>
            </a:lvl1pPr>
          </a:lstStyle>
          <a:p>
            <a:pPr>
              <a:defRPr/>
            </a:pPr>
            <a:fld id="{C1FEAEFA-1891-6B48-AD97-528E5D68CC4B}" type="slidenum">
              <a:rPr lang="en-US" altLang="en-US"/>
              <a:pPr>
                <a:defRPr/>
              </a:pPr>
              <a:t>‹#›</a:t>
            </a:fld>
            <a:endParaRPr lang="en-US" altLang="en-US"/>
          </a:p>
        </p:txBody>
      </p:sp>
    </p:spTree>
    <p:extLst>
      <p:ext uri="{BB962C8B-B14F-4D97-AF65-F5344CB8AC3E}">
        <p14:creationId xmlns:p14="http://schemas.microsoft.com/office/powerpoint/2010/main" val="5288221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218B795-5905-8935-9B24-FE5488405EAD}"/>
              </a:ext>
            </a:extLst>
          </p:cNvPr>
          <p:cNvSpPr>
            <a:spLocks noGrp="1" noChangeArrowheads="1"/>
          </p:cNvSpPr>
          <p:nvPr>
            <p:ph type="dt" sz="half" idx="10"/>
          </p:nvPr>
        </p:nvSpPr>
        <p:spPr>
          <a:ln/>
        </p:spPr>
        <p:txBody>
          <a:bodyPr/>
          <a:lstStyle>
            <a:lvl1pPr>
              <a:defRPr/>
            </a:lvl1pPr>
          </a:lstStyle>
          <a:p>
            <a:pPr>
              <a:defRPr/>
            </a:pPr>
            <a:fld id="{A631416D-FE9F-594A-90FB-0AC3A9CD98ED}" type="datetime1">
              <a:rPr lang="en-US" altLang="en-US"/>
              <a:pPr>
                <a:defRPr/>
              </a:pPr>
              <a:t>9/7/22</a:t>
            </a:fld>
            <a:endParaRPr lang="en-US" altLang="en-US"/>
          </a:p>
        </p:txBody>
      </p:sp>
      <p:sp>
        <p:nvSpPr>
          <p:cNvPr id="6" name="Rectangle 5">
            <a:extLst>
              <a:ext uri="{FF2B5EF4-FFF2-40B4-BE49-F238E27FC236}">
                <a16:creationId xmlns:a16="http://schemas.microsoft.com/office/drawing/2014/main" id="{0999744C-C38A-8A2F-1AFC-E8C7EBA0B4E8}"/>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58690D5F-7310-F0FF-67D2-5BBE14D68E0E}"/>
              </a:ext>
            </a:extLst>
          </p:cNvPr>
          <p:cNvSpPr>
            <a:spLocks noGrp="1" noChangeArrowheads="1"/>
          </p:cNvSpPr>
          <p:nvPr>
            <p:ph type="sldNum" sz="quarter" idx="12"/>
          </p:nvPr>
        </p:nvSpPr>
        <p:spPr>
          <a:ln/>
        </p:spPr>
        <p:txBody>
          <a:bodyPr/>
          <a:lstStyle>
            <a:lvl1pPr>
              <a:defRPr/>
            </a:lvl1pPr>
          </a:lstStyle>
          <a:p>
            <a:pPr>
              <a:defRPr/>
            </a:pPr>
            <a:fld id="{DD14A4C7-A05C-E840-9587-4B8AFB0261D9}" type="slidenum">
              <a:rPr lang="en-US" altLang="en-US"/>
              <a:pPr>
                <a:defRPr/>
              </a:pPr>
              <a:t>‹#›</a:t>
            </a:fld>
            <a:endParaRPr lang="en-US" altLang="en-US"/>
          </a:p>
        </p:txBody>
      </p:sp>
    </p:spTree>
    <p:extLst>
      <p:ext uri="{BB962C8B-B14F-4D97-AF65-F5344CB8AC3E}">
        <p14:creationId xmlns:p14="http://schemas.microsoft.com/office/powerpoint/2010/main" val="7572458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ABEA54B-BE0E-3BFA-9401-A7E6087A0293}"/>
              </a:ext>
            </a:extLst>
          </p:cNvPr>
          <p:cNvSpPr>
            <a:spLocks noGrp="1" noChangeArrowheads="1"/>
          </p:cNvSpPr>
          <p:nvPr>
            <p:ph type="dt" sz="half" idx="10"/>
          </p:nvPr>
        </p:nvSpPr>
        <p:spPr>
          <a:ln/>
        </p:spPr>
        <p:txBody>
          <a:bodyPr/>
          <a:lstStyle>
            <a:lvl1pPr>
              <a:defRPr/>
            </a:lvl1pPr>
          </a:lstStyle>
          <a:p>
            <a:pPr>
              <a:defRPr/>
            </a:pPr>
            <a:fld id="{87D135E6-7FAF-0C46-8890-90EDEB869602}" type="datetime1">
              <a:rPr lang="en-US" altLang="en-US"/>
              <a:pPr>
                <a:defRPr/>
              </a:pPr>
              <a:t>9/7/22</a:t>
            </a:fld>
            <a:endParaRPr lang="en-US" altLang="en-US"/>
          </a:p>
        </p:txBody>
      </p:sp>
      <p:sp>
        <p:nvSpPr>
          <p:cNvPr id="6" name="Rectangle 5">
            <a:extLst>
              <a:ext uri="{FF2B5EF4-FFF2-40B4-BE49-F238E27FC236}">
                <a16:creationId xmlns:a16="http://schemas.microsoft.com/office/drawing/2014/main" id="{94D4525A-0FEE-9259-E0E7-1BBD71815698}"/>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D5ED3D04-8DD8-091F-3FA2-72774CE1C17B}"/>
              </a:ext>
            </a:extLst>
          </p:cNvPr>
          <p:cNvSpPr>
            <a:spLocks noGrp="1" noChangeArrowheads="1"/>
          </p:cNvSpPr>
          <p:nvPr>
            <p:ph type="sldNum" sz="quarter" idx="12"/>
          </p:nvPr>
        </p:nvSpPr>
        <p:spPr>
          <a:ln/>
        </p:spPr>
        <p:txBody>
          <a:bodyPr/>
          <a:lstStyle>
            <a:lvl1pPr>
              <a:defRPr/>
            </a:lvl1pPr>
          </a:lstStyle>
          <a:p>
            <a:pPr>
              <a:defRPr/>
            </a:pPr>
            <a:fld id="{9AFD66C8-FB26-4E4E-99A4-E1100D01D3CC}" type="slidenum">
              <a:rPr lang="en-US" altLang="en-US"/>
              <a:pPr>
                <a:defRPr/>
              </a:pPr>
              <a:t>‹#›</a:t>
            </a:fld>
            <a:endParaRPr lang="en-US" altLang="en-US"/>
          </a:p>
        </p:txBody>
      </p:sp>
    </p:spTree>
    <p:extLst>
      <p:ext uri="{BB962C8B-B14F-4D97-AF65-F5344CB8AC3E}">
        <p14:creationId xmlns:p14="http://schemas.microsoft.com/office/powerpoint/2010/main" val="10049655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A85C937-4F69-C866-E1D4-1AB2C49EEF7D}"/>
              </a:ext>
            </a:extLst>
          </p:cNvPr>
          <p:cNvSpPr>
            <a:spLocks noGrp="1" noChangeArrowheads="1"/>
          </p:cNvSpPr>
          <p:nvPr>
            <p:ph type="dt" sz="half" idx="10"/>
          </p:nvPr>
        </p:nvSpPr>
        <p:spPr>
          <a:ln/>
        </p:spPr>
        <p:txBody>
          <a:bodyPr/>
          <a:lstStyle>
            <a:lvl1pPr>
              <a:defRPr/>
            </a:lvl1pPr>
          </a:lstStyle>
          <a:p>
            <a:pPr>
              <a:defRPr/>
            </a:pPr>
            <a:fld id="{0E4036CF-DB4E-DF47-9198-87B157E88918}" type="datetime1">
              <a:rPr lang="en-US" altLang="en-US"/>
              <a:pPr>
                <a:defRPr/>
              </a:pPr>
              <a:t>9/7/22</a:t>
            </a:fld>
            <a:endParaRPr lang="en-US" altLang="en-US"/>
          </a:p>
        </p:txBody>
      </p:sp>
      <p:sp>
        <p:nvSpPr>
          <p:cNvPr id="5" name="Rectangle 5">
            <a:extLst>
              <a:ext uri="{FF2B5EF4-FFF2-40B4-BE49-F238E27FC236}">
                <a16:creationId xmlns:a16="http://schemas.microsoft.com/office/drawing/2014/main" id="{26A04DFB-0177-F067-D0CE-F08D7996CFB3}"/>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2017B3E8-7EE6-E801-85DC-57B40B66B6E5}"/>
              </a:ext>
            </a:extLst>
          </p:cNvPr>
          <p:cNvSpPr>
            <a:spLocks noGrp="1" noChangeArrowheads="1"/>
          </p:cNvSpPr>
          <p:nvPr>
            <p:ph type="sldNum" sz="quarter" idx="12"/>
          </p:nvPr>
        </p:nvSpPr>
        <p:spPr>
          <a:ln/>
        </p:spPr>
        <p:txBody>
          <a:bodyPr/>
          <a:lstStyle>
            <a:lvl1pPr>
              <a:defRPr/>
            </a:lvl1pPr>
          </a:lstStyle>
          <a:p>
            <a:pPr>
              <a:defRPr/>
            </a:pPr>
            <a:fld id="{27F3BE1E-A164-4746-BF7B-2912FA86ADF4}" type="slidenum">
              <a:rPr lang="en-US" altLang="en-US"/>
              <a:pPr>
                <a:defRPr/>
              </a:pPr>
              <a:t>‹#›</a:t>
            </a:fld>
            <a:endParaRPr lang="en-US" altLang="en-US"/>
          </a:p>
        </p:txBody>
      </p:sp>
    </p:spTree>
    <p:extLst>
      <p:ext uri="{BB962C8B-B14F-4D97-AF65-F5344CB8AC3E}">
        <p14:creationId xmlns:p14="http://schemas.microsoft.com/office/powerpoint/2010/main" val="3207087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6B95B06-674C-969C-4A1E-B861015371AD}"/>
              </a:ext>
            </a:extLst>
          </p:cNvPr>
          <p:cNvSpPr>
            <a:spLocks noGrp="1" noChangeArrowheads="1"/>
          </p:cNvSpPr>
          <p:nvPr>
            <p:ph type="dt" sz="half" idx="10"/>
          </p:nvPr>
        </p:nvSpPr>
        <p:spPr>
          <a:ln/>
        </p:spPr>
        <p:txBody>
          <a:bodyPr/>
          <a:lstStyle>
            <a:lvl1pPr>
              <a:defRPr/>
            </a:lvl1pPr>
          </a:lstStyle>
          <a:p>
            <a:pPr>
              <a:defRPr/>
            </a:pPr>
            <a:fld id="{30B4A66A-0A4E-1B42-A0BA-D609B0548FAA}" type="datetime1">
              <a:rPr lang="en-US" altLang="en-US"/>
              <a:pPr>
                <a:defRPr/>
              </a:pPr>
              <a:t>9/7/22</a:t>
            </a:fld>
            <a:endParaRPr lang="en-US" altLang="en-US"/>
          </a:p>
        </p:txBody>
      </p:sp>
      <p:sp>
        <p:nvSpPr>
          <p:cNvPr id="5" name="Rectangle 5">
            <a:extLst>
              <a:ext uri="{FF2B5EF4-FFF2-40B4-BE49-F238E27FC236}">
                <a16:creationId xmlns:a16="http://schemas.microsoft.com/office/drawing/2014/main" id="{47D4D293-62B1-AE67-39B4-D89F0C0FBA64}"/>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61F72649-26B4-0567-790E-12D26AD6E899}"/>
              </a:ext>
            </a:extLst>
          </p:cNvPr>
          <p:cNvSpPr>
            <a:spLocks noGrp="1" noChangeArrowheads="1"/>
          </p:cNvSpPr>
          <p:nvPr>
            <p:ph type="sldNum" sz="quarter" idx="12"/>
          </p:nvPr>
        </p:nvSpPr>
        <p:spPr>
          <a:ln/>
        </p:spPr>
        <p:txBody>
          <a:bodyPr/>
          <a:lstStyle>
            <a:lvl1pPr>
              <a:defRPr/>
            </a:lvl1pPr>
          </a:lstStyle>
          <a:p>
            <a:pPr>
              <a:defRPr/>
            </a:pPr>
            <a:fld id="{6300BB6F-E5B1-9A4C-9680-CE4298B6BEE0}" type="slidenum">
              <a:rPr lang="en-US" altLang="en-US"/>
              <a:pPr>
                <a:defRPr/>
              </a:pPr>
              <a:t>‹#›</a:t>
            </a:fld>
            <a:endParaRPr lang="en-US" altLang="en-US"/>
          </a:p>
        </p:txBody>
      </p:sp>
    </p:spTree>
    <p:extLst>
      <p:ext uri="{BB962C8B-B14F-4D97-AF65-F5344CB8AC3E}">
        <p14:creationId xmlns:p14="http://schemas.microsoft.com/office/powerpoint/2010/main" val="1705001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160A8BC-95CC-B796-4005-026C60EF2645}"/>
              </a:ext>
            </a:extLst>
          </p:cNvPr>
          <p:cNvSpPr>
            <a:spLocks noGrp="1" noChangeArrowheads="1"/>
          </p:cNvSpPr>
          <p:nvPr>
            <p:ph type="dt" sz="half" idx="10"/>
          </p:nvPr>
        </p:nvSpPr>
        <p:spPr>
          <a:ln/>
        </p:spPr>
        <p:txBody>
          <a:bodyPr/>
          <a:lstStyle>
            <a:lvl1pPr>
              <a:defRPr/>
            </a:lvl1pPr>
          </a:lstStyle>
          <a:p>
            <a:pPr>
              <a:defRPr/>
            </a:pPr>
            <a:fld id="{C7533DED-277E-2740-914E-BE33EB210EC6}" type="datetime1">
              <a:rPr lang="en-US" altLang="en-US"/>
              <a:pPr>
                <a:defRPr/>
              </a:pPr>
              <a:t>9/7/22</a:t>
            </a:fld>
            <a:endParaRPr lang="en-US" altLang="en-US"/>
          </a:p>
        </p:txBody>
      </p:sp>
      <p:sp>
        <p:nvSpPr>
          <p:cNvPr id="5" name="Rectangle 5">
            <a:extLst>
              <a:ext uri="{FF2B5EF4-FFF2-40B4-BE49-F238E27FC236}">
                <a16:creationId xmlns:a16="http://schemas.microsoft.com/office/drawing/2014/main" id="{F882B2DE-CBC1-7161-A558-D7E062768D8F}"/>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4F7BE14E-9E7C-006C-8FB5-B366A5F3706A}"/>
              </a:ext>
            </a:extLst>
          </p:cNvPr>
          <p:cNvSpPr>
            <a:spLocks noGrp="1" noChangeArrowheads="1"/>
          </p:cNvSpPr>
          <p:nvPr>
            <p:ph type="sldNum" sz="quarter" idx="12"/>
          </p:nvPr>
        </p:nvSpPr>
        <p:spPr>
          <a:ln/>
        </p:spPr>
        <p:txBody>
          <a:bodyPr/>
          <a:lstStyle>
            <a:lvl1pPr>
              <a:defRPr/>
            </a:lvl1pPr>
          </a:lstStyle>
          <a:p>
            <a:pPr>
              <a:defRPr/>
            </a:pPr>
            <a:fld id="{0B9C207C-8990-AA4B-89F2-2B98ABF61C48}" type="slidenum">
              <a:rPr lang="en-US" altLang="en-US"/>
              <a:pPr>
                <a:defRPr/>
              </a:pPr>
              <a:t>‹#›</a:t>
            </a:fld>
            <a:endParaRPr lang="en-US" altLang="en-US"/>
          </a:p>
        </p:txBody>
      </p:sp>
    </p:spTree>
    <p:extLst>
      <p:ext uri="{BB962C8B-B14F-4D97-AF65-F5344CB8AC3E}">
        <p14:creationId xmlns:p14="http://schemas.microsoft.com/office/powerpoint/2010/main" val="5005874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0653D44-B4E6-CED1-36C7-79D49F15CBC9}"/>
              </a:ext>
            </a:extLst>
          </p:cNvPr>
          <p:cNvSpPr>
            <a:spLocks noGrp="1" noChangeArrowheads="1"/>
          </p:cNvSpPr>
          <p:nvPr>
            <p:ph type="dt" sz="half" idx="10"/>
          </p:nvPr>
        </p:nvSpPr>
        <p:spPr>
          <a:ln/>
        </p:spPr>
        <p:txBody>
          <a:bodyPr/>
          <a:lstStyle>
            <a:lvl1pPr>
              <a:defRPr/>
            </a:lvl1pPr>
          </a:lstStyle>
          <a:p>
            <a:pPr>
              <a:defRPr/>
            </a:pPr>
            <a:fld id="{A2F82016-7458-434D-B4B1-936439F4DFAF}" type="datetime1">
              <a:rPr lang="en-US" altLang="en-US"/>
              <a:pPr>
                <a:defRPr/>
              </a:pPr>
              <a:t>9/7/22</a:t>
            </a:fld>
            <a:endParaRPr lang="en-US" altLang="en-US"/>
          </a:p>
        </p:txBody>
      </p:sp>
      <p:sp>
        <p:nvSpPr>
          <p:cNvPr id="5" name="Rectangle 5">
            <a:extLst>
              <a:ext uri="{FF2B5EF4-FFF2-40B4-BE49-F238E27FC236}">
                <a16:creationId xmlns:a16="http://schemas.microsoft.com/office/drawing/2014/main" id="{C7891765-46D0-7114-C407-FAFA5DB55B23}"/>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261913C2-4901-389A-0946-05D76D8E93A3}"/>
              </a:ext>
            </a:extLst>
          </p:cNvPr>
          <p:cNvSpPr>
            <a:spLocks noGrp="1" noChangeArrowheads="1"/>
          </p:cNvSpPr>
          <p:nvPr>
            <p:ph type="sldNum" sz="quarter" idx="12"/>
          </p:nvPr>
        </p:nvSpPr>
        <p:spPr>
          <a:ln/>
        </p:spPr>
        <p:txBody>
          <a:bodyPr/>
          <a:lstStyle>
            <a:lvl1pPr>
              <a:defRPr/>
            </a:lvl1pPr>
          </a:lstStyle>
          <a:p>
            <a:pPr>
              <a:defRPr/>
            </a:pPr>
            <a:fld id="{F607FC8A-332C-E747-9B9D-5644BA9A7311}" type="slidenum">
              <a:rPr lang="en-US" altLang="en-US"/>
              <a:pPr>
                <a:defRPr/>
              </a:pPr>
              <a:t>‹#›</a:t>
            </a:fld>
            <a:endParaRPr lang="en-US" altLang="en-US"/>
          </a:p>
        </p:txBody>
      </p:sp>
    </p:spTree>
    <p:extLst>
      <p:ext uri="{BB962C8B-B14F-4D97-AF65-F5344CB8AC3E}">
        <p14:creationId xmlns:p14="http://schemas.microsoft.com/office/powerpoint/2010/main" val="12282887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837EF99-44F6-EB35-5AF4-2A47FA91E019}"/>
              </a:ext>
            </a:extLst>
          </p:cNvPr>
          <p:cNvSpPr>
            <a:spLocks noGrp="1" noChangeArrowheads="1"/>
          </p:cNvSpPr>
          <p:nvPr>
            <p:ph type="dt" sz="half" idx="10"/>
          </p:nvPr>
        </p:nvSpPr>
        <p:spPr>
          <a:ln/>
        </p:spPr>
        <p:txBody>
          <a:bodyPr/>
          <a:lstStyle>
            <a:lvl1pPr>
              <a:defRPr/>
            </a:lvl1pPr>
          </a:lstStyle>
          <a:p>
            <a:pPr>
              <a:defRPr/>
            </a:pPr>
            <a:fld id="{8F54BED2-E2C9-3243-BA07-C3489BC768FD}" type="datetime1">
              <a:rPr lang="en-US" altLang="en-US"/>
              <a:pPr>
                <a:defRPr/>
              </a:pPr>
              <a:t>9/7/22</a:t>
            </a:fld>
            <a:endParaRPr lang="en-US" altLang="en-US"/>
          </a:p>
        </p:txBody>
      </p:sp>
      <p:sp>
        <p:nvSpPr>
          <p:cNvPr id="5" name="Rectangle 5">
            <a:extLst>
              <a:ext uri="{FF2B5EF4-FFF2-40B4-BE49-F238E27FC236}">
                <a16:creationId xmlns:a16="http://schemas.microsoft.com/office/drawing/2014/main" id="{64600031-EADA-0486-F3B7-55DC9150D61F}"/>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94090436-40F9-39E2-A8D1-539035017046}"/>
              </a:ext>
            </a:extLst>
          </p:cNvPr>
          <p:cNvSpPr>
            <a:spLocks noGrp="1" noChangeArrowheads="1"/>
          </p:cNvSpPr>
          <p:nvPr>
            <p:ph type="sldNum" sz="quarter" idx="12"/>
          </p:nvPr>
        </p:nvSpPr>
        <p:spPr>
          <a:ln/>
        </p:spPr>
        <p:txBody>
          <a:bodyPr/>
          <a:lstStyle>
            <a:lvl1pPr>
              <a:defRPr/>
            </a:lvl1pPr>
          </a:lstStyle>
          <a:p>
            <a:pPr>
              <a:defRPr/>
            </a:pPr>
            <a:fld id="{815478BA-EF1D-FC41-A2D1-BCA71DCDE405}" type="slidenum">
              <a:rPr lang="en-US" altLang="en-US"/>
              <a:pPr>
                <a:defRPr/>
              </a:pPr>
              <a:t>‹#›</a:t>
            </a:fld>
            <a:endParaRPr lang="en-US" altLang="en-US"/>
          </a:p>
        </p:txBody>
      </p:sp>
    </p:spTree>
    <p:extLst>
      <p:ext uri="{BB962C8B-B14F-4D97-AF65-F5344CB8AC3E}">
        <p14:creationId xmlns:p14="http://schemas.microsoft.com/office/powerpoint/2010/main" val="28710663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D47FB60-A38B-82D6-68F4-51975C330861}"/>
              </a:ext>
            </a:extLst>
          </p:cNvPr>
          <p:cNvSpPr>
            <a:spLocks noGrp="1" noChangeArrowheads="1"/>
          </p:cNvSpPr>
          <p:nvPr>
            <p:ph type="dt" sz="half" idx="10"/>
          </p:nvPr>
        </p:nvSpPr>
        <p:spPr>
          <a:ln/>
        </p:spPr>
        <p:txBody>
          <a:bodyPr/>
          <a:lstStyle>
            <a:lvl1pPr>
              <a:defRPr/>
            </a:lvl1pPr>
          </a:lstStyle>
          <a:p>
            <a:pPr>
              <a:defRPr/>
            </a:pPr>
            <a:fld id="{3662C749-4819-AC47-ABD3-843D8201E8BD}" type="datetime1">
              <a:rPr lang="en-US" altLang="en-US"/>
              <a:pPr>
                <a:defRPr/>
              </a:pPr>
              <a:t>9/7/22</a:t>
            </a:fld>
            <a:endParaRPr lang="en-US" altLang="en-US"/>
          </a:p>
        </p:txBody>
      </p:sp>
      <p:sp>
        <p:nvSpPr>
          <p:cNvPr id="6" name="Rectangle 5">
            <a:extLst>
              <a:ext uri="{FF2B5EF4-FFF2-40B4-BE49-F238E27FC236}">
                <a16:creationId xmlns:a16="http://schemas.microsoft.com/office/drawing/2014/main" id="{D85D1B2A-0AC4-0D51-4718-DA5248EDB2DB}"/>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568F86A0-39D4-EE25-1534-2DD30C870066}"/>
              </a:ext>
            </a:extLst>
          </p:cNvPr>
          <p:cNvSpPr>
            <a:spLocks noGrp="1" noChangeArrowheads="1"/>
          </p:cNvSpPr>
          <p:nvPr>
            <p:ph type="sldNum" sz="quarter" idx="12"/>
          </p:nvPr>
        </p:nvSpPr>
        <p:spPr>
          <a:ln/>
        </p:spPr>
        <p:txBody>
          <a:bodyPr/>
          <a:lstStyle>
            <a:lvl1pPr>
              <a:defRPr/>
            </a:lvl1pPr>
          </a:lstStyle>
          <a:p>
            <a:pPr>
              <a:defRPr/>
            </a:pPr>
            <a:fld id="{76FA6385-919A-2A46-83FC-C5CE05CF5F8E}" type="slidenum">
              <a:rPr lang="en-US" altLang="en-US"/>
              <a:pPr>
                <a:defRPr/>
              </a:pPr>
              <a:t>‹#›</a:t>
            </a:fld>
            <a:endParaRPr lang="en-US" altLang="en-US"/>
          </a:p>
        </p:txBody>
      </p:sp>
    </p:spTree>
    <p:extLst>
      <p:ext uri="{BB962C8B-B14F-4D97-AF65-F5344CB8AC3E}">
        <p14:creationId xmlns:p14="http://schemas.microsoft.com/office/powerpoint/2010/main" val="27158339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A0A32D2-D6BC-745E-B7E7-8D6007725DF1}"/>
              </a:ext>
            </a:extLst>
          </p:cNvPr>
          <p:cNvSpPr>
            <a:spLocks noGrp="1" noChangeArrowheads="1"/>
          </p:cNvSpPr>
          <p:nvPr>
            <p:ph type="dt" sz="half" idx="10"/>
          </p:nvPr>
        </p:nvSpPr>
        <p:spPr>
          <a:ln/>
        </p:spPr>
        <p:txBody>
          <a:bodyPr/>
          <a:lstStyle>
            <a:lvl1pPr>
              <a:defRPr/>
            </a:lvl1pPr>
          </a:lstStyle>
          <a:p>
            <a:pPr>
              <a:defRPr/>
            </a:pPr>
            <a:fld id="{D44D677B-AB0D-A24F-90D7-6529CF12F5D4}" type="datetime1">
              <a:rPr lang="en-US" altLang="en-US"/>
              <a:pPr>
                <a:defRPr/>
              </a:pPr>
              <a:t>9/7/22</a:t>
            </a:fld>
            <a:endParaRPr lang="en-US" altLang="en-US"/>
          </a:p>
        </p:txBody>
      </p:sp>
      <p:sp>
        <p:nvSpPr>
          <p:cNvPr id="8" name="Rectangle 5">
            <a:extLst>
              <a:ext uri="{FF2B5EF4-FFF2-40B4-BE49-F238E27FC236}">
                <a16:creationId xmlns:a16="http://schemas.microsoft.com/office/drawing/2014/main" id="{7D43B840-B114-4659-1B40-F495A1B61271}"/>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9" name="Rectangle 6">
            <a:extLst>
              <a:ext uri="{FF2B5EF4-FFF2-40B4-BE49-F238E27FC236}">
                <a16:creationId xmlns:a16="http://schemas.microsoft.com/office/drawing/2014/main" id="{06EA1212-B8B4-F4EE-5381-9367801C1C57}"/>
              </a:ext>
            </a:extLst>
          </p:cNvPr>
          <p:cNvSpPr>
            <a:spLocks noGrp="1" noChangeArrowheads="1"/>
          </p:cNvSpPr>
          <p:nvPr>
            <p:ph type="sldNum" sz="quarter" idx="12"/>
          </p:nvPr>
        </p:nvSpPr>
        <p:spPr>
          <a:ln/>
        </p:spPr>
        <p:txBody>
          <a:bodyPr/>
          <a:lstStyle>
            <a:lvl1pPr>
              <a:defRPr/>
            </a:lvl1pPr>
          </a:lstStyle>
          <a:p>
            <a:pPr>
              <a:defRPr/>
            </a:pPr>
            <a:fld id="{E6C9E0B4-F619-FE49-AE30-C13E24E660B6}" type="slidenum">
              <a:rPr lang="en-US" altLang="en-US"/>
              <a:pPr>
                <a:defRPr/>
              </a:pPr>
              <a:t>‹#›</a:t>
            </a:fld>
            <a:endParaRPr lang="en-US" altLang="en-US"/>
          </a:p>
        </p:txBody>
      </p:sp>
    </p:spTree>
    <p:extLst>
      <p:ext uri="{BB962C8B-B14F-4D97-AF65-F5344CB8AC3E}">
        <p14:creationId xmlns:p14="http://schemas.microsoft.com/office/powerpoint/2010/main" val="31830210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E12988E-ABAF-F69E-EC10-75299D28993E}"/>
              </a:ext>
            </a:extLst>
          </p:cNvPr>
          <p:cNvSpPr>
            <a:spLocks noGrp="1" noChangeArrowheads="1"/>
          </p:cNvSpPr>
          <p:nvPr>
            <p:ph type="dt" sz="half" idx="10"/>
          </p:nvPr>
        </p:nvSpPr>
        <p:spPr>
          <a:ln/>
        </p:spPr>
        <p:txBody>
          <a:bodyPr/>
          <a:lstStyle>
            <a:lvl1pPr>
              <a:defRPr/>
            </a:lvl1pPr>
          </a:lstStyle>
          <a:p>
            <a:pPr>
              <a:defRPr/>
            </a:pPr>
            <a:fld id="{58C8982C-7B5D-DA48-B579-C131517B59DD}" type="datetime1">
              <a:rPr lang="en-US" altLang="en-US"/>
              <a:pPr>
                <a:defRPr/>
              </a:pPr>
              <a:t>9/7/22</a:t>
            </a:fld>
            <a:endParaRPr lang="en-US" altLang="en-US"/>
          </a:p>
        </p:txBody>
      </p:sp>
      <p:sp>
        <p:nvSpPr>
          <p:cNvPr id="4" name="Rectangle 5">
            <a:extLst>
              <a:ext uri="{FF2B5EF4-FFF2-40B4-BE49-F238E27FC236}">
                <a16:creationId xmlns:a16="http://schemas.microsoft.com/office/drawing/2014/main" id="{3CA69458-3CE2-72F3-DD79-31CB85EAD851}"/>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5" name="Rectangle 6">
            <a:extLst>
              <a:ext uri="{FF2B5EF4-FFF2-40B4-BE49-F238E27FC236}">
                <a16:creationId xmlns:a16="http://schemas.microsoft.com/office/drawing/2014/main" id="{47921D69-9577-3961-6460-1D614271CE94}"/>
              </a:ext>
            </a:extLst>
          </p:cNvPr>
          <p:cNvSpPr>
            <a:spLocks noGrp="1" noChangeArrowheads="1"/>
          </p:cNvSpPr>
          <p:nvPr>
            <p:ph type="sldNum" sz="quarter" idx="12"/>
          </p:nvPr>
        </p:nvSpPr>
        <p:spPr>
          <a:ln/>
        </p:spPr>
        <p:txBody>
          <a:bodyPr/>
          <a:lstStyle>
            <a:lvl1pPr>
              <a:defRPr/>
            </a:lvl1pPr>
          </a:lstStyle>
          <a:p>
            <a:pPr>
              <a:defRPr/>
            </a:pPr>
            <a:fld id="{06A49A3B-3D56-D645-B542-ABE4EE5C65CA}" type="slidenum">
              <a:rPr lang="en-US" altLang="en-US"/>
              <a:pPr>
                <a:defRPr/>
              </a:pPr>
              <a:t>‹#›</a:t>
            </a:fld>
            <a:endParaRPr lang="en-US" altLang="en-US"/>
          </a:p>
        </p:txBody>
      </p:sp>
    </p:spTree>
    <p:extLst>
      <p:ext uri="{BB962C8B-B14F-4D97-AF65-F5344CB8AC3E}">
        <p14:creationId xmlns:p14="http://schemas.microsoft.com/office/powerpoint/2010/main" val="240734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D6DCB1E-7212-1813-4285-3037942CD45A}"/>
              </a:ext>
            </a:extLst>
          </p:cNvPr>
          <p:cNvSpPr>
            <a:spLocks noGrp="1" noChangeArrowheads="1"/>
          </p:cNvSpPr>
          <p:nvPr>
            <p:ph type="dt" sz="half" idx="10"/>
          </p:nvPr>
        </p:nvSpPr>
        <p:spPr>
          <a:ln/>
        </p:spPr>
        <p:txBody>
          <a:bodyPr/>
          <a:lstStyle>
            <a:lvl1pPr>
              <a:defRPr/>
            </a:lvl1pPr>
          </a:lstStyle>
          <a:p>
            <a:pPr>
              <a:defRPr/>
            </a:pPr>
            <a:fld id="{B0168E87-D503-8C47-BCDE-B513AC71B801}" type="datetime1">
              <a:rPr lang="en-US" altLang="en-US"/>
              <a:pPr>
                <a:defRPr/>
              </a:pPr>
              <a:t>9/7/22</a:t>
            </a:fld>
            <a:endParaRPr lang="en-US" altLang="en-US"/>
          </a:p>
        </p:txBody>
      </p:sp>
      <p:sp>
        <p:nvSpPr>
          <p:cNvPr id="6" name="Rectangle 5">
            <a:extLst>
              <a:ext uri="{FF2B5EF4-FFF2-40B4-BE49-F238E27FC236}">
                <a16:creationId xmlns:a16="http://schemas.microsoft.com/office/drawing/2014/main" id="{F96EC553-E4C1-5389-0508-292EC68647CE}"/>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BBB14C86-0EDA-6F48-9759-F343B1581EFA}"/>
              </a:ext>
            </a:extLst>
          </p:cNvPr>
          <p:cNvSpPr>
            <a:spLocks noGrp="1" noChangeArrowheads="1"/>
          </p:cNvSpPr>
          <p:nvPr>
            <p:ph type="sldNum" sz="quarter" idx="12"/>
          </p:nvPr>
        </p:nvSpPr>
        <p:spPr>
          <a:ln/>
        </p:spPr>
        <p:txBody>
          <a:bodyPr/>
          <a:lstStyle>
            <a:lvl1pPr>
              <a:defRPr/>
            </a:lvl1pPr>
          </a:lstStyle>
          <a:p>
            <a:pPr>
              <a:defRPr/>
            </a:pPr>
            <a:fld id="{A6B2D344-9AEB-0043-988A-13226AD28F3A}" type="slidenum">
              <a:rPr lang="en-US" altLang="en-US"/>
              <a:pPr>
                <a:defRPr/>
              </a:pPr>
              <a:t>‹#›</a:t>
            </a:fld>
            <a:endParaRPr lang="en-US" altLang="en-US"/>
          </a:p>
        </p:txBody>
      </p:sp>
    </p:spTree>
    <p:extLst>
      <p:ext uri="{BB962C8B-B14F-4D97-AF65-F5344CB8AC3E}">
        <p14:creationId xmlns:p14="http://schemas.microsoft.com/office/powerpoint/2010/main" val="31177862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BE30FF9-8876-6FBF-058B-9FEC45BC004D}"/>
              </a:ext>
            </a:extLst>
          </p:cNvPr>
          <p:cNvSpPr>
            <a:spLocks noGrp="1" noChangeArrowheads="1"/>
          </p:cNvSpPr>
          <p:nvPr>
            <p:ph type="dt" sz="half" idx="10"/>
          </p:nvPr>
        </p:nvSpPr>
        <p:spPr>
          <a:ln/>
        </p:spPr>
        <p:txBody>
          <a:bodyPr/>
          <a:lstStyle>
            <a:lvl1pPr>
              <a:defRPr/>
            </a:lvl1pPr>
          </a:lstStyle>
          <a:p>
            <a:pPr>
              <a:defRPr/>
            </a:pPr>
            <a:fld id="{0440EEDE-B44E-E840-BCB1-03D299A653A8}" type="datetime1">
              <a:rPr lang="en-US" altLang="en-US"/>
              <a:pPr>
                <a:defRPr/>
              </a:pPr>
              <a:t>9/7/22</a:t>
            </a:fld>
            <a:endParaRPr lang="en-US" altLang="en-US"/>
          </a:p>
        </p:txBody>
      </p:sp>
      <p:sp>
        <p:nvSpPr>
          <p:cNvPr id="3" name="Rectangle 5">
            <a:extLst>
              <a:ext uri="{FF2B5EF4-FFF2-40B4-BE49-F238E27FC236}">
                <a16:creationId xmlns:a16="http://schemas.microsoft.com/office/drawing/2014/main" id="{FE3C2736-202D-14ED-3B10-445EFDF73800}"/>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4" name="Rectangle 6">
            <a:extLst>
              <a:ext uri="{FF2B5EF4-FFF2-40B4-BE49-F238E27FC236}">
                <a16:creationId xmlns:a16="http://schemas.microsoft.com/office/drawing/2014/main" id="{DE07D558-C0C7-BAF5-671C-72BD30F8BC10}"/>
              </a:ext>
            </a:extLst>
          </p:cNvPr>
          <p:cNvSpPr>
            <a:spLocks noGrp="1" noChangeArrowheads="1"/>
          </p:cNvSpPr>
          <p:nvPr>
            <p:ph type="sldNum" sz="quarter" idx="12"/>
          </p:nvPr>
        </p:nvSpPr>
        <p:spPr>
          <a:ln/>
        </p:spPr>
        <p:txBody>
          <a:bodyPr/>
          <a:lstStyle>
            <a:lvl1pPr>
              <a:defRPr/>
            </a:lvl1pPr>
          </a:lstStyle>
          <a:p>
            <a:pPr>
              <a:defRPr/>
            </a:pPr>
            <a:fld id="{32F64918-F2AB-EB4F-A096-DA3EE4EFF06E}" type="slidenum">
              <a:rPr lang="en-US" altLang="en-US"/>
              <a:pPr>
                <a:defRPr/>
              </a:pPr>
              <a:t>‹#›</a:t>
            </a:fld>
            <a:endParaRPr lang="en-US" altLang="en-US"/>
          </a:p>
        </p:txBody>
      </p:sp>
    </p:spTree>
    <p:extLst>
      <p:ext uri="{BB962C8B-B14F-4D97-AF65-F5344CB8AC3E}">
        <p14:creationId xmlns:p14="http://schemas.microsoft.com/office/powerpoint/2010/main" val="40504302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71B507D-801B-5FA1-3D14-22CA7711CE1E}"/>
              </a:ext>
            </a:extLst>
          </p:cNvPr>
          <p:cNvSpPr>
            <a:spLocks noGrp="1" noChangeArrowheads="1"/>
          </p:cNvSpPr>
          <p:nvPr>
            <p:ph type="dt" sz="half" idx="10"/>
          </p:nvPr>
        </p:nvSpPr>
        <p:spPr>
          <a:ln/>
        </p:spPr>
        <p:txBody>
          <a:bodyPr/>
          <a:lstStyle>
            <a:lvl1pPr>
              <a:defRPr/>
            </a:lvl1pPr>
          </a:lstStyle>
          <a:p>
            <a:pPr>
              <a:defRPr/>
            </a:pPr>
            <a:fld id="{254A8BF6-02B9-3448-8523-0AC0E7DE0C90}" type="datetime1">
              <a:rPr lang="en-US" altLang="en-US"/>
              <a:pPr>
                <a:defRPr/>
              </a:pPr>
              <a:t>9/7/22</a:t>
            </a:fld>
            <a:endParaRPr lang="en-US" altLang="en-US"/>
          </a:p>
        </p:txBody>
      </p:sp>
      <p:sp>
        <p:nvSpPr>
          <p:cNvPr id="6" name="Rectangle 5">
            <a:extLst>
              <a:ext uri="{FF2B5EF4-FFF2-40B4-BE49-F238E27FC236}">
                <a16:creationId xmlns:a16="http://schemas.microsoft.com/office/drawing/2014/main" id="{B5BE5787-C7BA-00BC-982A-441068DA9CF1}"/>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D541B193-61B6-8653-300B-6BBB7205C824}"/>
              </a:ext>
            </a:extLst>
          </p:cNvPr>
          <p:cNvSpPr>
            <a:spLocks noGrp="1" noChangeArrowheads="1"/>
          </p:cNvSpPr>
          <p:nvPr>
            <p:ph type="sldNum" sz="quarter" idx="12"/>
          </p:nvPr>
        </p:nvSpPr>
        <p:spPr>
          <a:ln/>
        </p:spPr>
        <p:txBody>
          <a:bodyPr/>
          <a:lstStyle>
            <a:lvl1pPr>
              <a:defRPr/>
            </a:lvl1pPr>
          </a:lstStyle>
          <a:p>
            <a:pPr>
              <a:defRPr/>
            </a:pPr>
            <a:fld id="{DCF4156F-0B59-C340-A3DE-381F6AEE81DD}" type="slidenum">
              <a:rPr lang="en-US" altLang="en-US"/>
              <a:pPr>
                <a:defRPr/>
              </a:pPr>
              <a:t>‹#›</a:t>
            </a:fld>
            <a:endParaRPr lang="en-US" altLang="en-US"/>
          </a:p>
        </p:txBody>
      </p:sp>
    </p:spTree>
    <p:extLst>
      <p:ext uri="{BB962C8B-B14F-4D97-AF65-F5344CB8AC3E}">
        <p14:creationId xmlns:p14="http://schemas.microsoft.com/office/powerpoint/2010/main" val="36761303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6C6ADB4-5829-EE5B-2642-377F353B0100}"/>
              </a:ext>
            </a:extLst>
          </p:cNvPr>
          <p:cNvSpPr>
            <a:spLocks noGrp="1" noChangeArrowheads="1"/>
          </p:cNvSpPr>
          <p:nvPr>
            <p:ph type="dt" sz="half" idx="10"/>
          </p:nvPr>
        </p:nvSpPr>
        <p:spPr>
          <a:ln/>
        </p:spPr>
        <p:txBody>
          <a:bodyPr/>
          <a:lstStyle>
            <a:lvl1pPr>
              <a:defRPr/>
            </a:lvl1pPr>
          </a:lstStyle>
          <a:p>
            <a:pPr>
              <a:defRPr/>
            </a:pPr>
            <a:fld id="{2E7739AA-5683-B247-A212-1166C71923ED}" type="datetime1">
              <a:rPr lang="en-US" altLang="en-US"/>
              <a:pPr>
                <a:defRPr/>
              </a:pPr>
              <a:t>9/7/22</a:t>
            </a:fld>
            <a:endParaRPr lang="en-US" altLang="en-US"/>
          </a:p>
        </p:txBody>
      </p:sp>
      <p:sp>
        <p:nvSpPr>
          <p:cNvPr id="6" name="Rectangle 5">
            <a:extLst>
              <a:ext uri="{FF2B5EF4-FFF2-40B4-BE49-F238E27FC236}">
                <a16:creationId xmlns:a16="http://schemas.microsoft.com/office/drawing/2014/main" id="{180FCDD4-BF27-913A-9868-5E77EC24192D}"/>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7F5142C4-07C3-1007-4FEA-922A87C9398C}"/>
              </a:ext>
            </a:extLst>
          </p:cNvPr>
          <p:cNvSpPr>
            <a:spLocks noGrp="1" noChangeArrowheads="1"/>
          </p:cNvSpPr>
          <p:nvPr>
            <p:ph type="sldNum" sz="quarter" idx="12"/>
          </p:nvPr>
        </p:nvSpPr>
        <p:spPr>
          <a:ln/>
        </p:spPr>
        <p:txBody>
          <a:bodyPr/>
          <a:lstStyle>
            <a:lvl1pPr>
              <a:defRPr/>
            </a:lvl1pPr>
          </a:lstStyle>
          <a:p>
            <a:pPr>
              <a:defRPr/>
            </a:pPr>
            <a:fld id="{062EA332-B496-8744-BD5A-AFD4ED94410E}" type="slidenum">
              <a:rPr lang="en-US" altLang="en-US"/>
              <a:pPr>
                <a:defRPr/>
              </a:pPr>
              <a:t>‹#›</a:t>
            </a:fld>
            <a:endParaRPr lang="en-US" altLang="en-US"/>
          </a:p>
        </p:txBody>
      </p:sp>
    </p:spTree>
    <p:extLst>
      <p:ext uri="{BB962C8B-B14F-4D97-AF65-F5344CB8AC3E}">
        <p14:creationId xmlns:p14="http://schemas.microsoft.com/office/powerpoint/2010/main" val="13515161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5E309F5-5C70-C1C3-006F-86C67ED971D5}"/>
              </a:ext>
            </a:extLst>
          </p:cNvPr>
          <p:cNvSpPr>
            <a:spLocks noGrp="1" noChangeArrowheads="1"/>
          </p:cNvSpPr>
          <p:nvPr>
            <p:ph type="dt" sz="half" idx="10"/>
          </p:nvPr>
        </p:nvSpPr>
        <p:spPr>
          <a:ln/>
        </p:spPr>
        <p:txBody>
          <a:bodyPr/>
          <a:lstStyle>
            <a:lvl1pPr>
              <a:defRPr/>
            </a:lvl1pPr>
          </a:lstStyle>
          <a:p>
            <a:pPr>
              <a:defRPr/>
            </a:pPr>
            <a:fld id="{86BABF93-932F-9241-870F-B9CD4546C3D1}" type="datetime1">
              <a:rPr lang="en-US" altLang="en-US"/>
              <a:pPr>
                <a:defRPr/>
              </a:pPr>
              <a:t>9/7/22</a:t>
            </a:fld>
            <a:endParaRPr lang="en-US" altLang="en-US"/>
          </a:p>
        </p:txBody>
      </p:sp>
      <p:sp>
        <p:nvSpPr>
          <p:cNvPr id="5" name="Rectangle 5">
            <a:extLst>
              <a:ext uri="{FF2B5EF4-FFF2-40B4-BE49-F238E27FC236}">
                <a16:creationId xmlns:a16="http://schemas.microsoft.com/office/drawing/2014/main" id="{B53564FB-BB4D-7417-3291-A68F218A9741}"/>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0BB838E0-C54B-7B08-5C33-F4D023BBCA29}"/>
              </a:ext>
            </a:extLst>
          </p:cNvPr>
          <p:cNvSpPr>
            <a:spLocks noGrp="1" noChangeArrowheads="1"/>
          </p:cNvSpPr>
          <p:nvPr>
            <p:ph type="sldNum" sz="quarter" idx="12"/>
          </p:nvPr>
        </p:nvSpPr>
        <p:spPr>
          <a:ln/>
        </p:spPr>
        <p:txBody>
          <a:bodyPr/>
          <a:lstStyle>
            <a:lvl1pPr>
              <a:defRPr/>
            </a:lvl1pPr>
          </a:lstStyle>
          <a:p>
            <a:pPr>
              <a:defRPr/>
            </a:pPr>
            <a:fld id="{A5109632-6DB4-FB4C-ACC5-1F71D8BC9AB3}" type="slidenum">
              <a:rPr lang="en-US" altLang="en-US"/>
              <a:pPr>
                <a:defRPr/>
              </a:pPr>
              <a:t>‹#›</a:t>
            </a:fld>
            <a:endParaRPr lang="en-US" altLang="en-US"/>
          </a:p>
        </p:txBody>
      </p:sp>
    </p:spTree>
    <p:extLst>
      <p:ext uri="{BB962C8B-B14F-4D97-AF65-F5344CB8AC3E}">
        <p14:creationId xmlns:p14="http://schemas.microsoft.com/office/powerpoint/2010/main" val="1052663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8310F78-AE91-C6AB-9E2A-4736F34BE066}"/>
              </a:ext>
            </a:extLst>
          </p:cNvPr>
          <p:cNvSpPr>
            <a:spLocks noGrp="1" noChangeArrowheads="1"/>
          </p:cNvSpPr>
          <p:nvPr>
            <p:ph type="dt" sz="half" idx="10"/>
          </p:nvPr>
        </p:nvSpPr>
        <p:spPr>
          <a:ln/>
        </p:spPr>
        <p:txBody>
          <a:bodyPr/>
          <a:lstStyle>
            <a:lvl1pPr>
              <a:defRPr/>
            </a:lvl1pPr>
          </a:lstStyle>
          <a:p>
            <a:pPr>
              <a:defRPr/>
            </a:pPr>
            <a:fld id="{5CCEF341-0332-A34A-AFB7-0AB1B107B767}" type="datetime1">
              <a:rPr lang="en-US" altLang="en-US"/>
              <a:pPr>
                <a:defRPr/>
              </a:pPr>
              <a:t>9/7/22</a:t>
            </a:fld>
            <a:endParaRPr lang="en-US" altLang="en-US"/>
          </a:p>
        </p:txBody>
      </p:sp>
      <p:sp>
        <p:nvSpPr>
          <p:cNvPr id="5" name="Rectangle 5">
            <a:extLst>
              <a:ext uri="{FF2B5EF4-FFF2-40B4-BE49-F238E27FC236}">
                <a16:creationId xmlns:a16="http://schemas.microsoft.com/office/drawing/2014/main" id="{BC83C23D-9183-0769-3202-E4D3E63EDF46}"/>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63DDF761-1C16-CF8E-23D6-49C1E1E2C503}"/>
              </a:ext>
            </a:extLst>
          </p:cNvPr>
          <p:cNvSpPr>
            <a:spLocks noGrp="1" noChangeArrowheads="1"/>
          </p:cNvSpPr>
          <p:nvPr>
            <p:ph type="sldNum" sz="quarter" idx="12"/>
          </p:nvPr>
        </p:nvSpPr>
        <p:spPr>
          <a:ln/>
        </p:spPr>
        <p:txBody>
          <a:bodyPr/>
          <a:lstStyle>
            <a:lvl1pPr>
              <a:defRPr/>
            </a:lvl1pPr>
          </a:lstStyle>
          <a:p>
            <a:pPr>
              <a:defRPr/>
            </a:pPr>
            <a:fld id="{4FF705F9-926C-2F45-A464-6E77B1593370}" type="slidenum">
              <a:rPr lang="en-US" altLang="en-US"/>
              <a:pPr>
                <a:defRPr/>
              </a:pPr>
              <a:t>‹#›</a:t>
            </a:fld>
            <a:endParaRPr lang="en-US" altLang="en-US"/>
          </a:p>
        </p:txBody>
      </p:sp>
    </p:spTree>
    <p:extLst>
      <p:ext uri="{BB962C8B-B14F-4D97-AF65-F5344CB8AC3E}">
        <p14:creationId xmlns:p14="http://schemas.microsoft.com/office/powerpoint/2010/main" val="21185223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CD4FB18-9C79-C536-2F05-855BF27AC27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0555B2E-C052-369D-30BF-8C0C83B9891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50C75C5F-98F8-AD54-F9BA-C46C2C7E4B38}"/>
              </a:ext>
            </a:extLst>
          </p:cNvPr>
          <p:cNvSpPr>
            <a:spLocks noGrp="1" noChangeArrowheads="1"/>
          </p:cNvSpPr>
          <p:nvPr>
            <p:ph type="sldNum" sz="quarter" idx="12"/>
          </p:nvPr>
        </p:nvSpPr>
        <p:spPr>
          <a:ln/>
        </p:spPr>
        <p:txBody>
          <a:bodyPr/>
          <a:lstStyle>
            <a:lvl1pPr>
              <a:defRPr/>
            </a:lvl1pPr>
          </a:lstStyle>
          <a:p>
            <a:pPr>
              <a:defRPr/>
            </a:pPr>
            <a:fld id="{A4C9CCDF-733E-7446-B99F-B654842F141D}" type="slidenum">
              <a:rPr lang="en-US" altLang="en-US"/>
              <a:pPr>
                <a:defRPr/>
              </a:pPr>
              <a:t>‹#›</a:t>
            </a:fld>
            <a:endParaRPr lang="en-US" altLang="en-US"/>
          </a:p>
        </p:txBody>
      </p:sp>
    </p:spTree>
    <p:extLst>
      <p:ext uri="{BB962C8B-B14F-4D97-AF65-F5344CB8AC3E}">
        <p14:creationId xmlns:p14="http://schemas.microsoft.com/office/powerpoint/2010/main" val="19175023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142E778-76C8-7708-0E58-67BD3EEF66A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2863B2-8488-B4C5-5F5F-BD15570B4DE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C1A6CCC6-1EE5-ABF6-8341-F725FB40E894}"/>
              </a:ext>
            </a:extLst>
          </p:cNvPr>
          <p:cNvSpPr>
            <a:spLocks noGrp="1" noChangeArrowheads="1"/>
          </p:cNvSpPr>
          <p:nvPr>
            <p:ph type="sldNum" sz="quarter" idx="12"/>
          </p:nvPr>
        </p:nvSpPr>
        <p:spPr>
          <a:ln/>
        </p:spPr>
        <p:txBody>
          <a:bodyPr/>
          <a:lstStyle>
            <a:lvl1pPr>
              <a:defRPr/>
            </a:lvl1pPr>
          </a:lstStyle>
          <a:p>
            <a:pPr>
              <a:defRPr/>
            </a:pPr>
            <a:fld id="{014F7F8E-AF23-6B4F-A5D2-24F5849F1A26}" type="slidenum">
              <a:rPr lang="en-US" altLang="en-US"/>
              <a:pPr>
                <a:defRPr/>
              </a:pPr>
              <a:t>‹#›</a:t>
            </a:fld>
            <a:endParaRPr lang="en-US" altLang="en-US"/>
          </a:p>
        </p:txBody>
      </p:sp>
    </p:spTree>
    <p:extLst>
      <p:ext uri="{BB962C8B-B14F-4D97-AF65-F5344CB8AC3E}">
        <p14:creationId xmlns:p14="http://schemas.microsoft.com/office/powerpoint/2010/main" val="35634320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87919AD-31BD-3AFB-C07B-ED4E08E41CA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46F274-0C16-A677-77E8-B111EE295C7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0E31EB34-DE80-5AA0-91DB-467D4543647E}"/>
              </a:ext>
            </a:extLst>
          </p:cNvPr>
          <p:cNvSpPr>
            <a:spLocks noGrp="1" noChangeArrowheads="1"/>
          </p:cNvSpPr>
          <p:nvPr>
            <p:ph type="sldNum" sz="quarter" idx="12"/>
          </p:nvPr>
        </p:nvSpPr>
        <p:spPr>
          <a:ln/>
        </p:spPr>
        <p:txBody>
          <a:bodyPr/>
          <a:lstStyle>
            <a:lvl1pPr>
              <a:defRPr/>
            </a:lvl1pPr>
          </a:lstStyle>
          <a:p>
            <a:pPr>
              <a:defRPr/>
            </a:pPr>
            <a:fld id="{6B4C2D85-C8EC-444A-966E-316A32B63B3E}" type="slidenum">
              <a:rPr lang="en-US" altLang="en-US"/>
              <a:pPr>
                <a:defRPr/>
              </a:pPr>
              <a:t>‹#›</a:t>
            </a:fld>
            <a:endParaRPr lang="en-US" altLang="en-US"/>
          </a:p>
        </p:txBody>
      </p:sp>
    </p:spTree>
    <p:extLst>
      <p:ext uri="{BB962C8B-B14F-4D97-AF65-F5344CB8AC3E}">
        <p14:creationId xmlns:p14="http://schemas.microsoft.com/office/powerpoint/2010/main" val="25759223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C769C2B-5B49-568C-3DE1-DDBB53F000B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FE3A8F1-E751-154E-9DC8-605BFC3AD91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098B7684-E9B5-ABD4-58E2-242328A9CACB}"/>
              </a:ext>
            </a:extLst>
          </p:cNvPr>
          <p:cNvSpPr>
            <a:spLocks noGrp="1" noChangeArrowheads="1"/>
          </p:cNvSpPr>
          <p:nvPr>
            <p:ph type="sldNum" sz="quarter" idx="12"/>
          </p:nvPr>
        </p:nvSpPr>
        <p:spPr>
          <a:ln/>
        </p:spPr>
        <p:txBody>
          <a:bodyPr/>
          <a:lstStyle>
            <a:lvl1pPr>
              <a:defRPr/>
            </a:lvl1pPr>
          </a:lstStyle>
          <a:p>
            <a:pPr>
              <a:defRPr/>
            </a:pPr>
            <a:fld id="{9B5B9A47-A48E-6D4E-BC43-93D7989D8637}" type="slidenum">
              <a:rPr lang="en-US" altLang="en-US"/>
              <a:pPr>
                <a:defRPr/>
              </a:pPr>
              <a:t>‹#›</a:t>
            </a:fld>
            <a:endParaRPr lang="en-US" altLang="en-US"/>
          </a:p>
        </p:txBody>
      </p:sp>
    </p:spTree>
    <p:extLst>
      <p:ext uri="{BB962C8B-B14F-4D97-AF65-F5344CB8AC3E}">
        <p14:creationId xmlns:p14="http://schemas.microsoft.com/office/powerpoint/2010/main" val="21062315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A8E4887-8788-20DE-5150-B4BB9F9764D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525D3A0-35D5-DDE6-0F0C-48FD1BFF138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69732DCF-2D26-50B3-6E66-B9626B39632D}"/>
              </a:ext>
            </a:extLst>
          </p:cNvPr>
          <p:cNvSpPr>
            <a:spLocks noGrp="1" noChangeArrowheads="1"/>
          </p:cNvSpPr>
          <p:nvPr>
            <p:ph type="sldNum" sz="quarter" idx="12"/>
          </p:nvPr>
        </p:nvSpPr>
        <p:spPr>
          <a:ln/>
        </p:spPr>
        <p:txBody>
          <a:bodyPr/>
          <a:lstStyle>
            <a:lvl1pPr>
              <a:defRPr/>
            </a:lvl1pPr>
          </a:lstStyle>
          <a:p>
            <a:pPr>
              <a:defRPr/>
            </a:pPr>
            <a:fld id="{07341910-D4A1-8845-84C0-B44FEADF48EF}" type="slidenum">
              <a:rPr lang="en-US" altLang="en-US"/>
              <a:pPr>
                <a:defRPr/>
              </a:pPr>
              <a:t>‹#›</a:t>
            </a:fld>
            <a:endParaRPr lang="en-US" altLang="en-US"/>
          </a:p>
        </p:txBody>
      </p:sp>
    </p:spTree>
    <p:extLst>
      <p:ext uri="{BB962C8B-B14F-4D97-AF65-F5344CB8AC3E}">
        <p14:creationId xmlns:p14="http://schemas.microsoft.com/office/powerpoint/2010/main" val="1285353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EB6D3DB-06C1-3C11-A987-DDDA2C9B3558}"/>
              </a:ext>
            </a:extLst>
          </p:cNvPr>
          <p:cNvSpPr>
            <a:spLocks noGrp="1" noChangeArrowheads="1"/>
          </p:cNvSpPr>
          <p:nvPr>
            <p:ph type="dt" sz="half" idx="10"/>
          </p:nvPr>
        </p:nvSpPr>
        <p:spPr>
          <a:ln/>
        </p:spPr>
        <p:txBody>
          <a:bodyPr/>
          <a:lstStyle>
            <a:lvl1pPr>
              <a:defRPr/>
            </a:lvl1pPr>
          </a:lstStyle>
          <a:p>
            <a:pPr>
              <a:defRPr/>
            </a:pPr>
            <a:fld id="{1BE95A6B-55B6-DD4F-B680-C41FDF525EC8}" type="datetime1">
              <a:rPr lang="en-US" altLang="en-US"/>
              <a:pPr>
                <a:defRPr/>
              </a:pPr>
              <a:t>9/7/22</a:t>
            </a:fld>
            <a:endParaRPr lang="en-US" altLang="en-US"/>
          </a:p>
        </p:txBody>
      </p:sp>
      <p:sp>
        <p:nvSpPr>
          <p:cNvPr id="8" name="Rectangle 5">
            <a:extLst>
              <a:ext uri="{FF2B5EF4-FFF2-40B4-BE49-F238E27FC236}">
                <a16:creationId xmlns:a16="http://schemas.microsoft.com/office/drawing/2014/main" id="{9978886B-F578-DD2B-D7F2-E578E38F3567}"/>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9" name="Rectangle 6">
            <a:extLst>
              <a:ext uri="{FF2B5EF4-FFF2-40B4-BE49-F238E27FC236}">
                <a16:creationId xmlns:a16="http://schemas.microsoft.com/office/drawing/2014/main" id="{20A37F2B-BDB4-5B77-288D-1BD85670F36C}"/>
              </a:ext>
            </a:extLst>
          </p:cNvPr>
          <p:cNvSpPr>
            <a:spLocks noGrp="1" noChangeArrowheads="1"/>
          </p:cNvSpPr>
          <p:nvPr>
            <p:ph type="sldNum" sz="quarter" idx="12"/>
          </p:nvPr>
        </p:nvSpPr>
        <p:spPr>
          <a:ln/>
        </p:spPr>
        <p:txBody>
          <a:bodyPr/>
          <a:lstStyle>
            <a:lvl1pPr>
              <a:defRPr/>
            </a:lvl1pPr>
          </a:lstStyle>
          <a:p>
            <a:pPr>
              <a:defRPr/>
            </a:pPr>
            <a:fld id="{F1AC0973-1C0E-7D41-BF5F-225CCB02FEB3}" type="slidenum">
              <a:rPr lang="en-US" altLang="en-US"/>
              <a:pPr>
                <a:defRPr/>
              </a:pPr>
              <a:t>‹#›</a:t>
            </a:fld>
            <a:endParaRPr lang="en-US" altLang="en-US"/>
          </a:p>
        </p:txBody>
      </p:sp>
    </p:spTree>
    <p:extLst>
      <p:ext uri="{BB962C8B-B14F-4D97-AF65-F5344CB8AC3E}">
        <p14:creationId xmlns:p14="http://schemas.microsoft.com/office/powerpoint/2010/main" val="9157439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D1AADF5-FBDD-8B4F-7A8F-1F64625A558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E6E8C6B-4E36-DD07-1DF6-105766648D7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261525EB-C379-87A5-89F7-FADF2B613E07}"/>
              </a:ext>
            </a:extLst>
          </p:cNvPr>
          <p:cNvSpPr>
            <a:spLocks noGrp="1" noChangeArrowheads="1"/>
          </p:cNvSpPr>
          <p:nvPr>
            <p:ph type="sldNum" sz="quarter" idx="12"/>
          </p:nvPr>
        </p:nvSpPr>
        <p:spPr>
          <a:ln/>
        </p:spPr>
        <p:txBody>
          <a:bodyPr/>
          <a:lstStyle>
            <a:lvl1pPr>
              <a:defRPr/>
            </a:lvl1pPr>
          </a:lstStyle>
          <a:p>
            <a:pPr>
              <a:defRPr/>
            </a:pPr>
            <a:fld id="{08269F01-6D87-0645-9399-A7172E21812F}" type="slidenum">
              <a:rPr lang="en-US" altLang="en-US"/>
              <a:pPr>
                <a:defRPr/>
              </a:pPr>
              <a:t>‹#›</a:t>
            </a:fld>
            <a:endParaRPr lang="en-US" altLang="en-US"/>
          </a:p>
        </p:txBody>
      </p:sp>
    </p:spTree>
    <p:extLst>
      <p:ext uri="{BB962C8B-B14F-4D97-AF65-F5344CB8AC3E}">
        <p14:creationId xmlns:p14="http://schemas.microsoft.com/office/powerpoint/2010/main" val="18848377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CA9D217-D0AB-C7F5-8482-CF06BD4273C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F00555D-1F07-E9EA-CA0A-0B508F59207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594E6019-EA56-3F6C-8DF4-1E17B65F75AA}"/>
              </a:ext>
            </a:extLst>
          </p:cNvPr>
          <p:cNvSpPr>
            <a:spLocks noGrp="1" noChangeArrowheads="1"/>
          </p:cNvSpPr>
          <p:nvPr>
            <p:ph type="sldNum" sz="quarter" idx="12"/>
          </p:nvPr>
        </p:nvSpPr>
        <p:spPr>
          <a:ln/>
        </p:spPr>
        <p:txBody>
          <a:bodyPr/>
          <a:lstStyle>
            <a:lvl1pPr>
              <a:defRPr/>
            </a:lvl1pPr>
          </a:lstStyle>
          <a:p>
            <a:pPr>
              <a:defRPr/>
            </a:pPr>
            <a:fld id="{48C74859-C077-DE46-8B49-730167F115B8}" type="slidenum">
              <a:rPr lang="en-US" altLang="en-US"/>
              <a:pPr>
                <a:defRPr/>
              </a:pPr>
              <a:t>‹#›</a:t>
            </a:fld>
            <a:endParaRPr lang="en-US" altLang="en-US"/>
          </a:p>
        </p:txBody>
      </p:sp>
    </p:spTree>
    <p:extLst>
      <p:ext uri="{BB962C8B-B14F-4D97-AF65-F5344CB8AC3E}">
        <p14:creationId xmlns:p14="http://schemas.microsoft.com/office/powerpoint/2010/main" val="14545922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EB91ABF-3B28-291B-4E60-A12A47B0D94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86D627A-9435-611C-94D2-08F4FC8CC1D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D882B924-95EC-90ED-BC1B-3A170A6F8DF0}"/>
              </a:ext>
            </a:extLst>
          </p:cNvPr>
          <p:cNvSpPr>
            <a:spLocks noGrp="1" noChangeArrowheads="1"/>
          </p:cNvSpPr>
          <p:nvPr>
            <p:ph type="sldNum" sz="quarter" idx="12"/>
          </p:nvPr>
        </p:nvSpPr>
        <p:spPr>
          <a:ln/>
        </p:spPr>
        <p:txBody>
          <a:bodyPr/>
          <a:lstStyle>
            <a:lvl1pPr>
              <a:defRPr/>
            </a:lvl1pPr>
          </a:lstStyle>
          <a:p>
            <a:pPr>
              <a:defRPr/>
            </a:pPr>
            <a:fld id="{84CD3A97-FDD4-CC47-9F89-5535BBAC90C1}" type="slidenum">
              <a:rPr lang="en-US" altLang="en-US"/>
              <a:pPr>
                <a:defRPr/>
              </a:pPr>
              <a:t>‹#›</a:t>
            </a:fld>
            <a:endParaRPr lang="en-US" altLang="en-US"/>
          </a:p>
        </p:txBody>
      </p:sp>
    </p:spTree>
    <p:extLst>
      <p:ext uri="{BB962C8B-B14F-4D97-AF65-F5344CB8AC3E}">
        <p14:creationId xmlns:p14="http://schemas.microsoft.com/office/powerpoint/2010/main" val="25515650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BB31418-DCA0-B9AF-68BE-7802BB32FA8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67E7402-4FAD-7348-CC26-6A0B26D10F5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62F4DE46-A0B5-8A12-EAF6-4358AB816678}"/>
              </a:ext>
            </a:extLst>
          </p:cNvPr>
          <p:cNvSpPr>
            <a:spLocks noGrp="1" noChangeArrowheads="1"/>
          </p:cNvSpPr>
          <p:nvPr>
            <p:ph type="sldNum" sz="quarter" idx="12"/>
          </p:nvPr>
        </p:nvSpPr>
        <p:spPr>
          <a:ln/>
        </p:spPr>
        <p:txBody>
          <a:bodyPr/>
          <a:lstStyle>
            <a:lvl1pPr>
              <a:defRPr/>
            </a:lvl1pPr>
          </a:lstStyle>
          <a:p>
            <a:pPr>
              <a:defRPr/>
            </a:pPr>
            <a:fld id="{7813EC2F-B382-8540-980E-659DBAFA0CC0}" type="slidenum">
              <a:rPr lang="en-US" altLang="en-US"/>
              <a:pPr>
                <a:defRPr/>
              </a:pPr>
              <a:t>‹#›</a:t>
            </a:fld>
            <a:endParaRPr lang="en-US" altLang="en-US"/>
          </a:p>
        </p:txBody>
      </p:sp>
    </p:spTree>
    <p:extLst>
      <p:ext uri="{BB962C8B-B14F-4D97-AF65-F5344CB8AC3E}">
        <p14:creationId xmlns:p14="http://schemas.microsoft.com/office/powerpoint/2010/main" val="12258461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0155B16-9B33-2C92-5808-E1E2961FA45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880B77-966C-3B6E-3135-A353F4E20E0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B2157B5E-86DB-C5C4-52A4-F82CA6E02634}"/>
              </a:ext>
            </a:extLst>
          </p:cNvPr>
          <p:cNvSpPr>
            <a:spLocks noGrp="1" noChangeArrowheads="1"/>
          </p:cNvSpPr>
          <p:nvPr>
            <p:ph type="sldNum" sz="quarter" idx="12"/>
          </p:nvPr>
        </p:nvSpPr>
        <p:spPr>
          <a:ln/>
        </p:spPr>
        <p:txBody>
          <a:bodyPr/>
          <a:lstStyle>
            <a:lvl1pPr>
              <a:defRPr/>
            </a:lvl1pPr>
          </a:lstStyle>
          <a:p>
            <a:pPr>
              <a:defRPr/>
            </a:pPr>
            <a:fld id="{904F36FD-E791-DA47-BEA9-99678DD71C33}" type="slidenum">
              <a:rPr lang="en-US" altLang="en-US"/>
              <a:pPr>
                <a:defRPr/>
              </a:pPr>
              <a:t>‹#›</a:t>
            </a:fld>
            <a:endParaRPr lang="en-US" altLang="en-US"/>
          </a:p>
        </p:txBody>
      </p:sp>
    </p:spTree>
    <p:extLst>
      <p:ext uri="{BB962C8B-B14F-4D97-AF65-F5344CB8AC3E}">
        <p14:creationId xmlns:p14="http://schemas.microsoft.com/office/powerpoint/2010/main" val="41407282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909F659-CC3E-555A-441B-C559E94025A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F9A8D58-30A3-FA09-3400-6C38FECF06C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C498D7E-4422-46CD-65A9-9A664D919494}"/>
              </a:ext>
            </a:extLst>
          </p:cNvPr>
          <p:cNvSpPr>
            <a:spLocks noGrp="1" noChangeArrowheads="1"/>
          </p:cNvSpPr>
          <p:nvPr>
            <p:ph type="sldNum" sz="quarter" idx="12"/>
          </p:nvPr>
        </p:nvSpPr>
        <p:spPr>
          <a:ln/>
        </p:spPr>
        <p:txBody>
          <a:bodyPr/>
          <a:lstStyle>
            <a:lvl1pPr>
              <a:defRPr/>
            </a:lvl1pPr>
          </a:lstStyle>
          <a:p>
            <a:pPr>
              <a:defRPr/>
            </a:pPr>
            <a:fld id="{B4D6C3B4-FE57-1B42-A641-3B8E8533B47E}" type="slidenum">
              <a:rPr lang="en-US" altLang="en-US"/>
              <a:pPr>
                <a:defRPr/>
              </a:pPr>
              <a:t>‹#›</a:t>
            </a:fld>
            <a:endParaRPr lang="en-US" altLang="en-US"/>
          </a:p>
        </p:txBody>
      </p:sp>
    </p:spTree>
    <p:extLst>
      <p:ext uri="{BB962C8B-B14F-4D97-AF65-F5344CB8AC3E}">
        <p14:creationId xmlns:p14="http://schemas.microsoft.com/office/powerpoint/2010/main" val="27524793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3F5D46B-56B3-BA7E-3A47-30054A0808F6}"/>
              </a:ext>
            </a:extLst>
          </p:cNvPr>
          <p:cNvSpPr>
            <a:spLocks noGrp="1" noChangeArrowheads="1"/>
          </p:cNvSpPr>
          <p:nvPr>
            <p:ph type="dt" sz="half" idx="10"/>
          </p:nvPr>
        </p:nvSpPr>
        <p:spPr>
          <a:ln/>
        </p:spPr>
        <p:txBody>
          <a:bodyPr/>
          <a:lstStyle>
            <a:lvl1pPr>
              <a:defRPr/>
            </a:lvl1pPr>
          </a:lstStyle>
          <a:p>
            <a:pPr>
              <a:defRPr/>
            </a:pPr>
            <a:fld id="{2128D5C1-0748-634C-9D5B-6D688469E37F}" type="datetime1">
              <a:rPr lang="en-US" altLang="en-US"/>
              <a:pPr>
                <a:defRPr/>
              </a:pPr>
              <a:t>9/7/22</a:t>
            </a:fld>
            <a:endParaRPr lang="en-US" altLang="en-US"/>
          </a:p>
        </p:txBody>
      </p:sp>
      <p:sp>
        <p:nvSpPr>
          <p:cNvPr id="5" name="Rectangle 5">
            <a:extLst>
              <a:ext uri="{FF2B5EF4-FFF2-40B4-BE49-F238E27FC236}">
                <a16:creationId xmlns:a16="http://schemas.microsoft.com/office/drawing/2014/main" id="{B595D5EE-0F21-8D16-ADDD-C73E927E092F}"/>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45133C60-E601-3F3A-5A67-B7387C9554EF}"/>
              </a:ext>
            </a:extLst>
          </p:cNvPr>
          <p:cNvSpPr>
            <a:spLocks noGrp="1" noChangeArrowheads="1"/>
          </p:cNvSpPr>
          <p:nvPr>
            <p:ph type="sldNum" sz="quarter" idx="12"/>
          </p:nvPr>
        </p:nvSpPr>
        <p:spPr>
          <a:ln/>
        </p:spPr>
        <p:txBody>
          <a:bodyPr/>
          <a:lstStyle>
            <a:lvl1pPr>
              <a:defRPr/>
            </a:lvl1pPr>
          </a:lstStyle>
          <a:p>
            <a:pPr>
              <a:defRPr/>
            </a:pPr>
            <a:fld id="{FC5EC0C2-8B22-EC4F-AB63-A7456D3C787B}" type="slidenum">
              <a:rPr lang="en-US" altLang="en-US"/>
              <a:pPr>
                <a:defRPr/>
              </a:pPr>
              <a:t>‹#›</a:t>
            </a:fld>
            <a:endParaRPr lang="en-US" altLang="en-US"/>
          </a:p>
        </p:txBody>
      </p:sp>
    </p:spTree>
    <p:extLst>
      <p:ext uri="{BB962C8B-B14F-4D97-AF65-F5344CB8AC3E}">
        <p14:creationId xmlns:p14="http://schemas.microsoft.com/office/powerpoint/2010/main" val="37694318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D9DB3F-1221-D07A-72BD-5422FFAECC49}"/>
              </a:ext>
            </a:extLst>
          </p:cNvPr>
          <p:cNvSpPr>
            <a:spLocks noGrp="1" noChangeArrowheads="1"/>
          </p:cNvSpPr>
          <p:nvPr>
            <p:ph type="dt" sz="half" idx="10"/>
          </p:nvPr>
        </p:nvSpPr>
        <p:spPr>
          <a:ln/>
        </p:spPr>
        <p:txBody>
          <a:bodyPr/>
          <a:lstStyle>
            <a:lvl1pPr>
              <a:defRPr/>
            </a:lvl1pPr>
          </a:lstStyle>
          <a:p>
            <a:pPr>
              <a:defRPr/>
            </a:pPr>
            <a:fld id="{DE7795F0-4F86-034F-9E9F-F491A8CC1C97}" type="datetime1">
              <a:rPr lang="en-US" altLang="en-US"/>
              <a:pPr>
                <a:defRPr/>
              </a:pPr>
              <a:t>9/7/22</a:t>
            </a:fld>
            <a:endParaRPr lang="en-US" altLang="en-US"/>
          </a:p>
        </p:txBody>
      </p:sp>
      <p:sp>
        <p:nvSpPr>
          <p:cNvPr id="5" name="Rectangle 5">
            <a:extLst>
              <a:ext uri="{FF2B5EF4-FFF2-40B4-BE49-F238E27FC236}">
                <a16:creationId xmlns:a16="http://schemas.microsoft.com/office/drawing/2014/main" id="{3FEDBC37-0F3F-48EF-D757-DFD0DEE3A12B}"/>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DBDC2D17-97F4-5494-C864-3C33CCFF63A0}"/>
              </a:ext>
            </a:extLst>
          </p:cNvPr>
          <p:cNvSpPr>
            <a:spLocks noGrp="1" noChangeArrowheads="1"/>
          </p:cNvSpPr>
          <p:nvPr>
            <p:ph type="sldNum" sz="quarter" idx="12"/>
          </p:nvPr>
        </p:nvSpPr>
        <p:spPr>
          <a:ln/>
        </p:spPr>
        <p:txBody>
          <a:bodyPr/>
          <a:lstStyle>
            <a:lvl1pPr>
              <a:defRPr/>
            </a:lvl1pPr>
          </a:lstStyle>
          <a:p>
            <a:pPr>
              <a:defRPr/>
            </a:pPr>
            <a:fld id="{C18991CE-3F95-9A4F-B37E-B1C508A4E3EE}" type="slidenum">
              <a:rPr lang="en-US" altLang="en-US"/>
              <a:pPr>
                <a:defRPr/>
              </a:pPr>
              <a:t>‹#›</a:t>
            </a:fld>
            <a:endParaRPr lang="en-US" altLang="en-US"/>
          </a:p>
        </p:txBody>
      </p:sp>
    </p:spTree>
    <p:extLst>
      <p:ext uri="{BB962C8B-B14F-4D97-AF65-F5344CB8AC3E}">
        <p14:creationId xmlns:p14="http://schemas.microsoft.com/office/powerpoint/2010/main" val="8409606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AC69990-C538-5D5F-7AC3-8B1F21A325E7}"/>
              </a:ext>
            </a:extLst>
          </p:cNvPr>
          <p:cNvSpPr>
            <a:spLocks noGrp="1" noChangeArrowheads="1"/>
          </p:cNvSpPr>
          <p:nvPr>
            <p:ph type="dt" sz="half" idx="10"/>
          </p:nvPr>
        </p:nvSpPr>
        <p:spPr>
          <a:ln/>
        </p:spPr>
        <p:txBody>
          <a:bodyPr/>
          <a:lstStyle>
            <a:lvl1pPr>
              <a:defRPr/>
            </a:lvl1pPr>
          </a:lstStyle>
          <a:p>
            <a:pPr>
              <a:defRPr/>
            </a:pPr>
            <a:fld id="{3F06311E-C1F6-2C48-8922-E004257042A1}" type="datetime1">
              <a:rPr lang="en-US" altLang="en-US"/>
              <a:pPr>
                <a:defRPr/>
              </a:pPr>
              <a:t>9/7/22</a:t>
            </a:fld>
            <a:endParaRPr lang="en-US" altLang="en-US"/>
          </a:p>
        </p:txBody>
      </p:sp>
      <p:sp>
        <p:nvSpPr>
          <p:cNvPr id="5" name="Rectangle 5">
            <a:extLst>
              <a:ext uri="{FF2B5EF4-FFF2-40B4-BE49-F238E27FC236}">
                <a16:creationId xmlns:a16="http://schemas.microsoft.com/office/drawing/2014/main" id="{95A84996-DB2F-38F8-1ED4-A6824DA4AF2A}"/>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78B7155F-519D-74FE-0387-59709BE63994}"/>
              </a:ext>
            </a:extLst>
          </p:cNvPr>
          <p:cNvSpPr>
            <a:spLocks noGrp="1" noChangeArrowheads="1"/>
          </p:cNvSpPr>
          <p:nvPr>
            <p:ph type="sldNum" sz="quarter" idx="12"/>
          </p:nvPr>
        </p:nvSpPr>
        <p:spPr>
          <a:ln/>
        </p:spPr>
        <p:txBody>
          <a:bodyPr/>
          <a:lstStyle>
            <a:lvl1pPr>
              <a:defRPr/>
            </a:lvl1pPr>
          </a:lstStyle>
          <a:p>
            <a:pPr>
              <a:defRPr/>
            </a:pPr>
            <a:fld id="{C12F85F8-295E-1B4C-8721-77E6CCB5429C}" type="slidenum">
              <a:rPr lang="en-US" altLang="en-US"/>
              <a:pPr>
                <a:defRPr/>
              </a:pPr>
              <a:t>‹#›</a:t>
            </a:fld>
            <a:endParaRPr lang="en-US" altLang="en-US"/>
          </a:p>
        </p:txBody>
      </p:sp>
    </p:spTree>
    <p:extLst>
      <p:ext uri="{BB962C8B-B14F-4D97-AF65-F5344CB8AC3E}">
        <p14:creationId xmlns:p14="http://schemas.microsoft.com/office/powerpoint/2010/main" val="8764677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3FE2ADB-5AE2-3607-6143-2E9615BDC060}"/>
              </a:ext>
            </a:extLst>
          </p:cNvPr>
          <p:cNvSpPr>
            <a:spLocks noGrp="1" noChangeArrowheads="1"/>
          </p:cNvSpPr>
          <p:nvPr>
            <p:ph type="dt" sz="half" idx="10"/>
          </p:nvPr>
        </p:nvSpPr>
        <p:spPr>
          <a:ln/>
        </p:spPr>
        <p:txBody>
          <a:bodyPr/>
          <a:lstStyle>
            <a:lvl1pPr>
              <a:defRPr/>
            </a:lvl1pPr>
          </a:lstStyle>
          <a:p>
            <a:pPr>
              <a:defRPr/>
            </a:pPr>
            <a:fld id="{2F886CA4-AC70-2C4D-9800-B2BCE7549DDB}" type="datetime1">
              <a:rPr lang="en-US" altLang="en-US"/>
              <a:pPr>
                <a:defRPr/>
              </a:pPr>
              <a:t>9/7/22</a:t>
            </a:fld>
            <a:endParaRPr lang="en-US" altLang="en-US"/>
          </a:p>
        </p:txBody>
      </p:sp>
      <p:sp>
        <p:nvSpPr>
          <p:cNvPr id="6" name="Rectangle 5">
            <a:extLst>
              <a:ext uri="{FF2B5EF4-FFF2-40B4-BE49-F238E27FC236}">
                <a16:creationId xmlns:a16="http://schemas.microsoft.com/office/drawing/2014/main" id="{49DFABF3-7922-DB4E-DB6E-D0405D2AD1F3}"/>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1BBEC780-A87F-45D7-A575-5425E90E85DF}"/>
              </a:ext>
            </a:extLst>
          </p:cNvPr>
          <p:cNvSpPr>
            <a:spLocks noGrp="1" noChangeArrowheads="1"/>
          </p:cNvSpPr>
          <p:nvPr>
            <p:ph type="sldNum" sz="quarter" idx="12"/>
          </p:nvPr>
        </p:nvSpPr>
        <p:spPr>
          <a:ln/>
        </p:spPr>
        <p:txBody>
          <a:bodyPr/>
          <a:lstStyle>
            <a:lvl1pPr>
              <a:defRPr/>
            </a:lvl1pPr>
          </a:lstStyle>
          <a:p>
            <a:pPr>
              <a:defRPr/>
            </a:pPr>
            <a:fld id="{5224D392-4FA5-E44C-BD46-512609D4644D}" type="slidenum">
              <a:rPr lang="en-US" altLang="en-US"/>
              <a:pPr>
                <a:defRPr/>
              </a:pPr>
              <a:t>‹#›</a:t>
            </a:fld>
            <a:endParaRPr lang="en-US" altLang="en-US"/>
          </a:p>
        </p:txBody>
      </p:sp>
    </p:spTree>
    <p:extLst>
      <p:ext uri="{BB962C8B-B14F-4D97-AF65-F5344CB8AC3E}">
        <p14:creationId xmlns:p14="http://schemas.microsoft.com/office/powerpoint/2010/main" val="1175410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1310F9C-C8A9-0668-E527-EB110F177C97}"/>
              </a:ext>
            </a:extLst>
          </p:cNvPr>
          <p:cNvSpPr>
            <a:spLocks noGrp="1" noChangeArrowheads="1"/>
          </p:cNvSpPr>
          <p:nvPr>
            <p:ph type="dt" sz="half" idx="10"/>
          </p:nvPr>
        </p:nvSpPr>
        <p:spPr>
          <a:ln/>
        </p:spPr>
        <p:txBody>
          <a:bodyPr/>
          <a:lstStyle>
            <a:lvl1pPr>
              <a:defRPr/>
            </a:lvl1pPr>
          </a:lstStyle>
          <a:p>
            <a:pPr>
              <a:defRPr/>
            </a:pPr>
            <a:fld id="{701C507B-4FFB-9748-83B8-3AF6CC688491}" type="datetime1">
              <a:rPr lang="en-US" altLang="en-US"/>
              <a:pPr>
                <a:defRPr/>
              </a:pPr>
              <a:t>9/7/22</a:t>
            </a:fld>
            <a:endParaRPr lang="en-US" altLang="en-US"/>
          </a:p>
        </p:txBody>
      </p:sp>
      <p:sp>
        <p:nvSpPr>
          <p:cNvPr id="4" name="Rectangle 5">
            <a:extLst>
              <a:ext uri="{FF2B5EF4-FFF2-40B4-BE49-F238E27FC236}">
                <a16:creationId xmlns:a16="http://schemas.microsoft.com/office/drawing/2014/main" id="{12ADBDAB-EB23-B18D-9278-9CB782088FA2}"/>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5" name="Rectangle 6">
            <a:extLst>
              <a:ext uri="{FF2B5EF4-FFF2-40B4-BE49-F238E27FC236}">
                <a16:creationId xmlns:a16="http://schemas.microsoft.com/office/drawing/2014/main" id="{9B77ED56-3257-A24B-9FCD-05496DE1EB26}"/>
              </a:ext>
            </a:extLst>
          </p:cNvPr>
          <p:cNvSpPr>
            <a:spLocks noGrp="1" noChangeArrowheads="1"/>
          </p:cNvSpPr>
          <p:nvPr>
            <p:ph type="sldNum" sz="quarter" idx="12"/>
          </p:nvPr>
        </p:nvSpPr>
        <p:spPr>
          <a:ln/>
        </p:spPr>
        <p:txBody>
          <a:bodyPr/>
          <a:lstStyle>
            <a:lvl1pPr>
              <a:defRPr/>
            </a:lvl1pPr>
          </a:lstStyle>
          <a:p>
            <a:pPr>
              <a:defRPr/>
            </a:pPr>
            <a:fld id="{A69E7EC2-1853-684E-B100-45840695A37B}" type="slidenum">
              <a:rPr lang="en-US" altLang="en-US"/>
              <a:pPr>
                <a:defRPr/>
              </a:pPr>
              <a:t>‹#›</a:t>
            </a:fld>
            <a:endParaRPr lang="en-US" altLang="en-US"/>
          </a:p>
        </p:txBody>
      </p:sp>
    </p:spTree>
    <p:extLst>
      <p:ext uri="{BB962C8B-B14F-4D97-AF65-F5344CB8AC3E}">
        <p14:creationId xmlns:p14="http://schemas.microsoft.com/office/powerpoint/2010/main" val="8397614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21B6A23-9670-AE27-4F19-69624D0026F0}"/>
              </a:ext>
            </a:extLst>
          </p:cNvPr>
          <p:cNvSpPr>
            <a:spLocks noGrp="1" noChangeArrowheads="1"/>
          </p:cNvSpPr>
          <p:nvPr>
            <p:ph type="dt" sz="half" idx="10"/>
          </p:nvPr>
        </p:nvSpPr>
        <p:spPr>
          <a:ln/>
        </p:spPr>
        <p:txBody>
          <a:bodyPr/>
          <a:lstStyle>
            <a:lvl1pPr>
              <a:defRPr/>
            </a:lvl1pPr>
          </a:lstStyle>
          <a:p>
            <a:pPr>
              <a:defRPr/>
            </a:pPr>
            <a:fld id="{89268302-BF50-7B4C-B8B6-B09012024CF0}" type="datetime1">
              <a:rPr lang="en-US" altLang="en-US"/>
              <a:pPr>
                <a:defRPr/>
              </a:pPr>
              <a:t>9/7/22</a:t>
            </a:fld>
            <a:endParaRPr lang="en-US" altLang="en-US"/>
          </a:p>
        </p:txBody>
      </p:sp>
      <p:sp>
        <p:nvSpPr>
          <p:cNvPr id="8" name="Rectangle 5">
            <a:extLst>
              <a:ext uri="{FF2B5EF4-FFF2-40B4-BE49-F238E27FC236}">
                <a16:creationId xmlns:a16="http://schemas.microsoft.com/office/drawing/2014/main" id="{FBB5F25E-C19E-D16D-C631-8BCFDC5F807F}"/>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9" name="Rectangle 6">
            <a:extLst>
              <a:ext uri="{FF2B5EF4-FFF2-40B4-BE49-F238E27FC236}">
                <a16:creationId xmlns:a16="http://schemas.microsoft.com/office/drawing/2014/main" id="{C90A518C-8F99-B6E2-0122-365D64C4A5FB}"/>
              </a:ext>
            </a:extLst>
          </p:cNvPr>
          <p:cNvSpPr>
            <a:spLocks noGrp="1" noChangeArrowheads="1"/>
          </p:cNvSpPr>
          <p:nvPr>
            <p:ph type="sldNum" sz="quarter" idx="12"/>
          </p:nvPr>
        </p:nvSpPr>
        <p:spPr>
          <a:ln/>
        </p:spPr>
        <p:txBody>
          <a:bodyPr/>
          <a:lstStyle>
            <a:lvl1pPr>
              <a:defRPr/>
            </a:lvl1pPr>
          </a:lstStyle>
          <a:p>
            <a:pPr>
              <a:defRPr/>
            </a:pPr>
            <a:fld id="{8BD63BAD-CA9D-6547-8C35-3FE3BEE56D1E}" type="slidenum">
              <a:rPr lang="en-US" altLang="en-US"/>
              <a:pPr>
                <a:defRPr/>
              </a:pPr>
              <a:t>‹#›</a:t>
            </a:fld>
            <a:endParaRPr lang="en-US" altLang="en-US"/>
          </a:p>
        </p:txBody>
      </p:sp>
    </p:spTree>
    <p:extLst>
      <p:ext uri="{BB962C8B-B14F-4D97-AF65-F5344CB8AC3E}">
        <p14:creationId xmlns:p14="http://schemas.microsoft.com/office/powerpoint/2010/main" val="36252558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6F2A074-3CBC-5188-4E94-19FA4B8DC6D1}"/>
              </a:ext>
            </a:extLst>
          </p:cNvPr>
          <p:cNvSpPr>
            <a:spLocks noGrp="1" noChangeArrowheads="1"/>
          </p:cNvSpPr>
          <p:nvPr>
            <p:ph type="dt" sz="half" idx="10"/>
          </p:nvPr>
        </p:nvSpPr>
        <p:spPr>
          <a:ln/>
        </p:spPr>
        <p:txBody>
          <a:bodyPr/>
          <a:lstStyle>
            <a:lvl1pPr>
              <a:defRPr/>
            </a:lvl1pPr>
          </a:lstStyle>
          <a:p>
            <a:pPr>
              <a:defRPr/>
            </a:pPr>
            <a:fld id="{9AACCAEC-D09C-DD40-8E6D-70FF5549BCAD}" type="datetime1">
              <a:rPr lang="en-US" altLang="en-US"/>
              <a:pPr>
                <a:defRPr/>
              </a:pPr>
              <a:t>9/7/22</a:t>
            </a:fld>
            <a:endParaRPr lang="en-US" altLang="en-US"/>
          </a:p>
        </p:txBody>
      </p:sp>
      <p:sp>
        <p:nvSpPr>
          <p:cNvPr id="4" name="Rectangle 5">
            <a:extLst>
              <a:ext uri="{FF2B5EF4-FFF2-40B4-BE49-F238E27FC236}">
                <a16:creationId xmlns:a16="http://schemas.microsoft.com/office/drawing/2014/main" id="{6E3599A4-9A1C-74F9-51A5-37D5555C135D}"/>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5" name="Rectangle 6">
            <a:extLst>
              <a:ext uri="{FF2B5EF4-FFF2-40B4-BE49-F238E27FC236}">
                <a16:creationId xmlns:a16="http://schemas.microsoft.com/office/drawing/2014/main" id="{FF3962BA-30B6-3388-1CE6-829FDD366A8C}"/>
              </a:ext>
            </a:extLst>
          </p:cNvPr>
          <p:cNvSpPr>
            <a:spLocks noGrp="1" noChangeArrowheads="1"/>
          </p:cNvSpPr>
          <p:nvPr>
            <p:ph type="sldNum" sz="quarter" idx="12"/>
          </p:nvPr>
        </p:nvSpPr>
        <p:spPr>
          <a:ln/>
        </p:spPr>
        <p:txBody>
          <a:bodyPr/>
          <a:lstStyle>
            <a:lvl1pPr>
              <a:defRPr/>
            </a:lvl1pPr>
          </a:lstStyle>
          <a:p>
            <a:pPr>
              <a:defRPr/>
            </a:pPr>
            <a:fld id="{A382CEA8-AA5A-BD4E-8F6D-8B84BDB17CD5}" type="slidenum">
              <a:rPr lang="en-US" altLang="en-US"/>
              <a:pPr>
                <a:defRPr/>
              </a:pPr>
              <a:t>‹#›</a:t>
            </a:fld>
            <a:endParaRPr lang="en-US" altLang="en-US"/>
          </a:p>
        </p:txBody>
      </p:sp>
    </p:spTree>
    <p:extLst>
      <p:ext uri="{BB962C8B-B14F-4D97-AF65-F5344CB8AC3E}">
        <p14:creationId xmlns:p14="http://schemas.microsoft.com/office/powerpoint/2010/main" val="18539210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10A5D4B-D0EC-F53F-4474-57A371403AB0}"/>
              </a:ext>
            </a:extLst>
          </p:cNvPr>
          <p:cNvSpPr>
            <a:spLocks noGrp="1" noChangeArrowheads="1"/>
          </p:cNvSpPr>
          <p:nvPr>
            <p:ph type="dt" sz="half" idx="10"/>
          </p:nvPr>
        </p:nvSpPr>
        <p:spPr>
          <a:ln/>
        </p:spPr>
        <p:txBody>
          <a:bodyPr/>
          <a:lstStyle>
            <a:lvl1pPr>
              <a:defRPr/>
            </a:lvl1pPr>
          </a:lstStyle>
          <a:p>
            <a:pPr>
              <a:defRPr/>
            </a:pPr>
            <a:fld id="{EC44184D-851C-DA4E-951F-266DCA7D391B}" type="datetime1">
              <a:rPr lang="en-US" altLang="en-US"/>
              <a:pPr>
                <a:defRPr/>
              </a:pPr>
              <a:t>9/7/22</a:t>
            </a:fld>
            <a:endParaRPr lang="en-US" altLang="en-US"/>
          </a:p>
        </p:txBody>
      </p:sp>
      <p:sp>
        <p:nvSpPr>
          <p:cNvPr id="3" name="Rectangle 5">
            <a:extLst>
              <a:ext uri="{FF2B5EF4-FFF2-40B4-BE49-F238E27FC236}">
                <a16:creationId xmlns:a16="http://schemas.microsoft.com/office/drawing/2014/main" id="{E0DEFC96-9887-65A6-5103-5338878B5D4B}"/>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4" name="Rectangle 6">
            <a:extLst>
              <a:ext uri="{FF2B5EF4-FFF2-40B4-BE49-F238E27FC236}">
                <a16:creationId xmlns:a16="http://schemas.microsoft.com/office/drawing/2014/main" id="{545DE871-1733-D9F0-04EA-226447E493BC}"/>
              </a:ext>
            </a:extLst>
          </p:cNvPr>
          <p:cNvSpPr>
            <a:spLocks noGrp="1" noChangeArrowheads="1"/>
          </p:cNvSpPr>
          <p:nvPr>
            <p:ph type="sldNum" sz="quarter" idx="12"/>
          </p:nvPr>
        </p:nvSpPr>
        <p:spPr>
          <a:ln/>
        </p:spPr>
        <p:txBody>
          <a:bodyPr/>
          <a:lstStyle>
            <a:lvl1pPr>
              <a:defRPr/>
            </a:lvl1pPr>
          </a:lstStyle>
          <a:p>
            <a:pPr>
              <a:defRPr/>
            </a:pPr>
            <a:fld id="{E4E49EF6-CC99-B24E-B44D-A51B4A822C34}" type="slidenum">
              <a:rPr lang="en-US" altLang="en-US"/>
              <a:pPr>
                <a:defRPr/>
              </a:pPr>
              <a:t>‹#›</a:t>
            </a:fld>
            <a:endParaRPr lang="en-US" altLang="en-US"/>
          </a:p>
        </p:txBody>
      </p:sp>
    </p:spTree>
    <p:extLst>
      <p:ext uri="{BB962C8B-B14F-4D97-AF65-F5344CB8AC3E}">
        <p14:creationId xmlns:p14="http://schemas.microsoft.com/office/powerpoint/2010/main" val="40217953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C95B5B8-7B8F-60E5-5F5D-69E1DD59D4AC}"/>
              </a:ext>
            </a:extLst>
          </p:cNvPr>
          <p:cNvSpPr>
            <a:spLocks noGrp="1" noChangeArrowheads="1"/>
          </p:cNvSpPr>
          <p:nvPr>
            <p:ph type="dt" sz="half" idx="10"/>
          </p:nvPr>
        </p:nvSpPr>
        <p:spPr>
          <a:ln/>
        </p:spPr>
        <p:txBody>
          <a:bodyPr/>
          <a:lstStyle>
            <a:lvl1pPr>
              <a:defRPr/>
            </a:lvl1pPr>
          </a:lstStyle>
          <a:p>
            <a:pPr>
              <a:defRPr/>
            </a:pPr>
            <a:fld id="{4D5EE842-30F0-8F4C-97A0-F394A468DDE6}" type="datetime1">
              <a:rPr lang="en-US" altLang="en-US"/>
              <a:pPr>
                <a:defRPr/>
              </a:pPr>
              <a:t>9/7/22</a:t>
            </a:fld>
            <a:endParaRPr lang="en-US" altLang="en-US"/>
          </a:p>
        </p:txBody>
      </p:sp>
      <p:sp>
        <p:nvSpPr>
          <p:cNvPr id="6" name="Rectangle 5">
            <a:extLst>
              <a:ext uri="{FF2B5EF4-FFF2-40B4-BE49-F238E27FC236}">
                <a16:creationId xmlns:a16="http://schemas.microsoft.com/office/drawing/2014/main" id="{2189A6B8-0E93-4EB0-634A-53AAE4AA3F4A}"/>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CCC4FDE8-02BA-B921-512E-6CA55BEF5DE2}"/>
              </a:ext>
            </a:extLst>
          </p:cNvPr>
          <p:cNvSpPr>
            <a:spLocks noGrp="1" noChangeArrowheads="1"/>
          </p:cNvSpPr>
          <p:nvPr>
            <p:ph type="sldNum" sz="quarter" idx="12"/>
          </p:nvPr>
        </p:nvSpPr>
        <p:spPr>
          <a:ln/>
        </p:spPr>
        <p:txBody>
          <a:bodyPr/>
          <a:lstStyle>
            <a:lvl1pPr>
              <a:defRPr/>
            </a:lvl1pPr>
          </a:lstStyle>
          <a:p>
            <a:pPr>
              <a:defRPr/>
            </a:pPr>
            <a:fld id="{5307DBB6-AAD9-FE46-85F8-9A7398ED73E4}" type="slidenum">
              <a:rPr lang="en-US" altLang="en-US"/>
              <a:pPr>
                <a:defRPr/>
              </a:pPr>
              <a:t>‹#›</a:t>
            </a:fld>
            <a:endParaRPr lang="en-US" altLang="en-US"/>
          </a:p>
        </p:txBody>
      </p:sp>
    </p:spTree>
    <p:extLst>
      <p:ext uri="{BB962C8B-B14F-4D97-AF65-F5344CB8AC3E}">
        <p14:creationId xmlns:p14="http://schemas.microsoft.com/office/powerpoint/2010/main" val="11073618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28EB970-2955-1625-5F0F-DF67496A6DDB}"/>
              </a:ext>
            </a:extLst>
          </p:cNvPr>
          <p:cNvSpPr>
            <a:spLocks noGrp="1" noChangeArrowheads="1"/>
          </p:cNvSpPr>
          <p:nvPr>
            <p:ph type="dt" sz="half" idx="10"/>
          </p:nvPr>
        </p:nvSpPr>
        <p:spPr>
          <a:ln/>
        </p:spPr>
        <p:txBody>
          <a:bodyPr/>
          <a:lstStyle>
            <a:lvl1pPr>
              <a:defRPr/>
            </a:lvl1pPr>
          </a:lstStyle>
          <a:p>
            <a:pPr>
              <a:defRPr/>
            </a:pPr>
            <a:fld id="{B0EAADA9-2D9C-9247-852B-164768EA8812}" type="datetime1">
              <a:rPr lang="en-US" altLang="en-US"/>
              <a:pPr>
                <a:defRPr/>
              </a:pPr>
              <a:t>9/7/22</a:t>
            </a:fld>
            <a:endParaRPr lang="en-US" altLang="en-US"/>
          </a:p>
        </p:txBody>
      </p:sp>
      <p:sp>
        <p:nvSpPr>
          <p:cNvPr id="6" name="Rectangle 5">
            <a:extLst>
              <a:ext uri="{FF2B5EF4-FFF2-40B4-BE49-F238E27FC236}">
                <a16:creationId xmlns:a16="http://schemas.microsoft.com/office/drawing/2014/main" id="{35E5F426-1EC0-14B2-07EA-94DE1C0C301F}"/>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BA82A3A4-89CE-EFFF-269B-A450AF948D27}"/>
              </a:ext>
            </a:extLst>
          </p:cNvPr>
          <p:cNvSpPr>
            <a:spLocks noGrp="1" noChangeArrowheads="1"/>
          </p:cNvSpPr>
          <p:nvPr>
            <p:ph type="sldNum" sz="quarter" idx="12"/>
          </p:nvPr>
        </p:nvSpPr>
        <p:spPr>
          <a:ln/>
        </p:spPr>
        <p:txBody>
          <a:bodyPr/>
          <a:lstStyle>
            <a:lvl1pPr>
              <a:defRPr/>
            </a:lvl1pPr>
          </a:lstStyle>
          <a:p>
            <a:pPr>
              <a:defRPr/>
            </a:pPr>
            <a:fld id="{EA584ED6-A64A-CF42-99F3-33E00ACB33B7}" type="slidenum">
              <a:rPr lang="en-US" altLang="en-US"/>
              <a:pPr>
                <a:defRPr/>
              </a:pPr>
              <a:t>‹#›</a:t>
            </a:fld>
            <a:endParaRPr lang="en-US" altLang="en-US"/>
          </a:p>
        </p:txBody>
      </p:sp>
    </p:spTree>
    <p:extLst>
      <p:ext uri="{BB962C8B-B14F-4D97-AF65-F5344CB8AC3E}">
        <p14:creationId xmlns:p14="http://schemas.microsoft.com/office/powerpoint/2010/main" val="41304081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27C8089-4FF7-C959-CBD4-27A258680000}"/>
              </a:ext>
            </a:extLst>
          </p:cNvPr>
          <p:cNvSpPr>
            <a:spLocks noGrp="1" noChangeArrowheads="1"/>
          </p:cNvSpPr>
          <p:nvPr>
            <p:ph type="dt" sz="half" idx="10"/>
          </p:nvPr>
        </p:nvSpPr>
        <p:spPr>
          <a:ln/>
        </p:spPr>
        <p:txBody>
          <a:bodyPr/>
          <a:lstStyle>
            <a:lvl1pPr>
              <a:defRPr/>
            </a:lvl1pPr>
          </a:lstStyle>
          <a:p>
            <a:pPr>
              <a:defRPr/>
            </a:pPr>
            <a:fld id="{1FFB1D07-3473-9E43-9AE0-FA34515ABA8A}" type="datetime1">
              <a:rPr lang="en-US" altLang="en-US"/>
              <a:pPr>
                <a:defRPr/>
              </a:pPr>
              <a:t>9/7/22</a:t>
            </a:fld>
            <a:endParaRPr lang="en-US" altLang="en-US"/>
          </a:p>
        </p:txBody>
      </p:sp>
      <p:sp>
        <p:nvSpPr>
          <p:cNvPr id="5" name="Rectangle 5">
            <a:extLst>
              <a:ext uri="{FF2B5EF4-FFF2-40B4-BE49-F238E27FC236}">
                <a16:creationId xmlns:a16="http://schemas.microsoft.com/office/drawing/2014/main" id="{6621AEC4-5DB7-C60D-2554-65AACB296C65}"/>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06D97171-8CA7-1440-4A91-7295F9BE58CE}"/>
              </a:ext>
            </a:extLst>
          </p:cNvPr>
          <p:cNvSpPr>
            <a:spLocks noGrp="1" noChangeArrowheads="1"/>
          </p:cNvSpPr>
          <p:nvPr>
            <p:ph type="sldNum" sz="quarter" idx="12"/>
          </p:nvPr>
        </p:nvSpPr>
        <p:spPr>
          <a:ln/>
        </p:spPr>
        <p:txBody>
          <a:bodyPr/>
          <a:lstStyle>
            <a:lvl1pPr>
              <a:defRPr/>
            </a:lvl1pPr>
          </a:lstStyle>
          <a:p>
            <a:pPr>
              <a:defRPr/>
            </a:pPr>
            <a:fld id="{5E75078A-5F8E-BA4C-9C9D-A15269B48A21}" type="slidenum">
              <a:rPr lang="en-US" altLang="en-US"/>
              <a:pPr>
                <a:defRPr/>
              </a:pPr>
              <a:t>‹#›</a:t>
            </a:fld>
            <a:endParaRPr lang="en-US" altLang="en-US"/>
          </a:p>
        </p:txBody>
      </p:sp>
    </p:spTree>
    <p:extLst>
      <p:ext uri="{BB962C8B-B14F-4D97-AF65-F5344CB8AC3E}">
        <p14:creationId xmlns:p14="http://schemas.microsoft.com/office/powerpoint/2010/main" val="40622603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35D6B01-2825-F43E-8E3A-05504E50016B}"/>
              </a:ext>
            </a:extLst>
          </p:cNvPr>
          <p:cNvSpPr>
            <a:spLocks noGrp="1" noChangeArrowheads="1"/>
          </p:cNvSpPr>
          <p:nvPr>
            <p:ph type="dt" sz="half" idx="10"/>
          </p:nvPr>
        </p:nvSpPr>
        <p:spPr>
          <a:ln/>
        </p:spPr>
        <p:txBody>
          <a:bodyPr/>
          <a:lstStyle>
            <a:lvl1pPr>
              <a:defRPr/>
            </a:lvl1pPr>
          </a:lstStyle>
          <a:p>
            <a:pPr>
              <a:defRPr/>
            </a:pPr>
            <a:fld id="{C2E76B0D-5CAC-1748-8968-CFAD01D9C81C}" type="datetime1">
              <a:rPr lang="en-US" altLang="en-US"/>
              <a:pPr>
                <a:defRPr/>
              </a:pPr>
              <a:t>9/7/22</a:t>
            </a:fld>
            <a:endParaRPr lang="en-US" altLang="en-US"/>
          </a:p>
        </p:txBody>
      </p:sp>
      <p:sp>
        <p:nvSpPr>
          <p:cNvPr id="5" name="Rectangle 5">
            <a:extLst>
              <a:ext uri="{FF2B5EF4-FFF2-40B4-BE49-F238E27FC236}">
                <a16:creationId xmlns:a16="http://schemas.microsoft.com/office/drawing/2014/main" id="{D1CAA8E9-21CC-42DC-11C1-8DDC118937DD}"/>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F3799470-223A-484B-BF01-0AABFE01A995}"/>
              </a:ext>
            </a:extLst>
          </p:cNvPr>
          <p:cNvSpPr>
            <a:spLocks noGrp="1" noChangeArrowheads="1"/>
          </p:cNvSpPr>
          <p:nvPr>
            <p:ph type="sldNum" sz="quarter" idx="12"/>
          </p:nvPr>
        </p:nvSpPr>
        <p:spPr>
          <a:ln/>
        </p:spPr>
        <p:txBody>
          <a:bodyPr/>
          <a:lstStyle>
            <a:lvl1pPr>
              <a:defRPr/>
            </a:lvl1pPr>
          </a:lstStyle>
          <a:p>
            <a:pPr>
              <a:defRPr/>
            </a:pPr>
            <a:fld id="{CEF0D631-7FE0-1641-8DEA-928B04E9476D}" type="slidenum">
              <a:rPr lang="en-US" altLang="en-US"/>
              <a:pPr>
                <a:defRPr/>
              </a:pPr>
              <a:t>‹#›</a:t>
            </a:fld>
            <a:endParaRPr lang="en-US" altLang="en-US"/>
          </a:p>
        </p:txBody>
      </p:sp>
    </p:spTree>
    <p:extLst>
      <p:ext uri="{BB962C8B-B14F-4D97-AF65-F5344CB8AC3E}">
        <p14:creationId xmlns:p14="http://schemas.microsoft.com/office/powerpoint/2010/main" val="7227143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845AC49-1719-3B90-E4A6-531D0E4EC230}"/>
              </a:ext>
            </a:extLst>
          </p:cNvPr>
          <p:cNvSpPr>
            <a:spLocks noGrp="1" noChangeArrowheads="1"/>
          </p:cNvSpPr>
          <p:nvPr>
            <p:ph type="dt" sz="half" idx="10"/>
          </p:nvPr>
        </p:nvSpPr>
        <p:spPr>
          <a:ln/>
        </p:spPr>
        <p:txBody>
          <a:bodyPr/>
          <a:lstStyle>
            <a:lvl1pPr>
              <a:defRPr/>
            </a:lvl1pPr>
          </a:lstStyle>
          <a:p>
            <a:pPr>
              <a:defRPr/>
            </a:pPr>
            <a:fld id="{B9A0B593-D536-B144-8902-9B0D33959C60}" type="datetime1">
              <a:rPr lang="en-US" altLang="en-US"/>
              <a:pPr>
                <a:defRPr/>
              </a:pPr>
              <a:t>9/7/22</a:t>
            </a:fld>
            <a:endParaRPr lang="en-US" altLang="en-US"/>
          </a:p>
        </p:txBody>
      </p:sp>
      <p:sp>
        <p:nvSpPr>
          <p:cNvPr id="5" name="Rectangle 5">
            <a:extLst>
              <a:ext uri="{FF2B5EF4-FFF2-40B4-BE49-F238E27FC236}">
                <a16:creationId xmlns:a16="http://schemas.microsoft.com/office/drawing/2014/main" id="{332CA60B-5491-AADB-3890-FFA9CBC9E8B1}"/>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418C4651-EDAA-BA24-079B-E88DDF562119}"/>
              </a:ext>
            </a:extLst>
          </p:cNvPr>
          <p:cNvSpPr>
            <a:spLocks noGrp="1" noChangeArrowheads="1"/>
          </p:cNvSpPr>
          <p:nvPr>
            <p:ph type="sldNum" sz="quarter" idx="12"/>
          </p:nvPr>
        </p:nvSpPr>
        <p:spPr>
          <a:ln/>
        </p:spPr>
        <p:txBody>
          <a:bodyPr/>
          <a:lstStyle>
            <a:lvl1pPr>
              <a:defRPr/>
            </a:lvl1pPr>
          </a:lstStyle>
          <a:p>
            <a:pPr>
              <a:defRPr/>
            </a:pPr>
            <a:fld id="{1450785B-413C-4648-9929-A62D4BAAFCC1}" type="slidenum">
              <a:rPr lang="en-US" altLang="en-US"/>
              <a:pPr>
                <a:defRPr/>
              </a:pPr>
              <a:t>‹#›</a:t>
            </a:fld>
            <a:endParaRPr lang="en-US" altLang="en-US"/>
          </a:p>
        </p:txBody>
      </p:sp>
    </p:spTree>
    <p:extLst>
      <p:ext uri="{BB962C8B-B14F-4D97-AF65-F5344CB8AC3E}">
        <p14:creationId xmlns:p14="http://schemas.microsoft.com/office/powerpoint/2010/main" val="853925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0D4C30-12D0-5492-06D3-A37675DF9CB2}"/>
              </a:ext>
            </a:extLst>
          </p:cNvPr>
          <p:cNvSpPr>
            <a:spLocks noGrp="1" noChangeArrowheads="1"/>
          </p:cNvSpPr>
          <p:nvPr>
            <p:ph type="dt" sz="half" idx="10"/>
          </p:nvPr>
        </p:nvSpPr>
        <p:spPr>
          <a:ln/>
        </p:spPr>
        <p:txBody>
          <a:bodyPr/>
          <a:lstStyle>
            <a:lvl1pPr>
              <a:defRPr/>
            </a:lvl1pPr>
          </a:lstStyle>
          <a:p>
            <a:pPr>
              <a:defRPr/>
            </a:pPr>
            <a:fld id="{A67B8A43-DB6F-5441-8B9B-341494449FAA}" type="datetime1">
              <a:rPr lang="en-US" altLang="en-US"/>
              <a:pPr>
                <a:defRPr/>
              </a:pPr>
              <a:t>9/7/22</a:t>
            </a:fld>
            <a:endParaRPr lang="en-US" altLang="en-US"/>
          </a:p>
        </p:txBody>
      </p:sp>
      <p:sp>
        <p:nvSpPr>
          <p:cNvPr id="5" name="Rectangle 5">
            <a:extLst>
              <a:ext uri="{FF2B5EF4-FFF2-40B4-BE49-F238E27FC236}">
                <a16:creationId xmlns:a16="http://schemas.microsoft.com/office/drawing/2014/main" id="{7BEEF900-01D7-50FD-CE76-F64EB67FD6BD}"/>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AE445B8D-21B9-0276-52B8-3C3269A6E0D6}"/>
              </a:ext>
            </a:extLst>
          </p:cNvPr>
          <p:cNvSpPr>
            <a:spLocks noGrp="1" noChangeArrowheads="1"/>
          </p:cNvSpPr>
          <p:nvPr>
            <p:ph type="sldNum" sz="quarter" idx="12"/>
          </p:nvPr>
        </p:nvSpPr>
        <p:spPr>
          <a:ln/>
        </p:spPr>
        <p:txBody>
          <a:bodyPr/>
          <a:lstStyle>
            <a:lvl1pPr>
              <a:defRPr/>
            </a:lvl1pPr>
          </a:lstStyle>
          <a:p>
            <a:pPr>
              <a:defRPr/>
            </a:pPr>
            <a:fld id="{5B5E6ED8-B0D1-A54D-8C8E-EBBB8668D3AC}" type="slidenum">
              <a:rPr lang="en-US" altLang="en-US"/>
              <a:pPr>
                <a:defRPr/>
              </a:pPr>
              <a:t>‹#›</a:t>
            </a:fld>
            <a:endParaRPr lang="en-US" altLang="en-US"/>
          </a:p>
        </p:txBody>
      </p:sp>
    </p:spTree>
    <p:extLst>
      <p:ext uri="{BB962C8B-B14F-4D97-AF65-F5344CB8AC3E}">
        <p14:creationId xmlns:p14="http://schemas.microsoft.com/office/powerpoint/2010/main" val="42711779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262D478-9759-6107-337D-AA71DF1A9B36}"/>
              </a:ext>
            </a:extLst>
          </p:cNvPr>
          <p:cNvSpPr>
            <a:spLocks noGrp="1" noChangeArrowheads="1"/>
          </p:cNvSpPr>
          <p:nvPr>
            <p:ph type="dt" sz="half" idx="10"/>
          </p:nvPr>
        </p:nvSpPr>
        <p:spPr>
          <a:ln/>
        </p:spPr>
        <p:txBody>
          <a:bodyPr/>
          <a:lstStyle>
            <a:lvl1pPr>
              <a:defRPr/>
            </a:lvl1pPr>
          </a:lstStyle>
          <a:p>
            <a:pPr>
              <a:defRPr/>
            </a:pPr>
            <a:fld id="{35426615-0F61-004B-8F9A-19C228C5998F}" type="datetime1">
              <a:rPr lang="en-US" altLang="en-US"/>
              <a:pPr>
                <a:defRPr/>
              </a:pPr>
              <a:t>9/7/22</a:t>
            </a:fld>
            <a:endParaRPr lang="en-US" altLang="en-US"/>
          </a:p>
        </p:txBody>
      </p:sp>
      <p:sp>
        <p:nvSpPr>
          <p:cNvPr id="5" name="Rectangle 5">
            <a:extLst>
              <a:ext uri="{FF2B5EF4-FFF2-40B4-BE49-F238E27FC236}">
                <a16:creationId xmlns:a16="http://schemas.microsoft.com/office/drawing/2014/main" id="{0D32FDF9-E0E7-334A-46F2-8302B278F65B}"/>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136A7734-44F8-A639-A64E-E7B26E00940D}"/>
              </a:ext>
            </a:extLst>
          </p:cNvPr>
          <p:cNvSpPr>
            <a:spLocks noGrp="1" noChangeArrowheads="1"/>
          </p:cNvSpPr>
          <p:nvPr>
            <p:ph type="sldNum" sz="quarter" idx="12"/>
          </p:nvPr>
        </p:nvSpPr>
        <p:spPr>
          <a:ln/>
        </p:spPr>
        <p:txBody>
          <a:bodyPr/>
          <a:lstStyle>
            <a:lvl1pPr>
              <a:defRPr/>
            </a:lvl1pPr>
          </a:lstStyle>
          <a:p>
            <a:pPr>
              <a:defRPr/>
            </a:pPr>
            <a:fld id="{4A67686E-903C-A142-9027-F6C221FB8273}" type="slidenum">
              <a:rPr lang="en-US" altLang="en-US"/>
              <a:pPr>
                <a:defRPr/>
              </a:pPr>
              <a:t>‹#›</a:t>
            </a:fld>
            <a:endParaRPr lang="en-US" altLang="en-US"/>
          </a:p>
        </p:txBody>
      </p:sp>
    </p:spTree>
    <p:extLst>
      <p:ext uri="{BB962C8B-B14F-4D97-AF65-F5344CB8AC3E}">
        <p14:creationId xmlns:p14="http://schemas.microsoft.com/office/powerpoint/2010/main" val="2638463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6380199-55D9-CBAE-6575-102962FF082C}"/>
              </a:ext>
            </a:extLst>
          </p:cNvPr>
          <p:cNvSpPr>
            <a:spLocks noGrp="1" noChangeArrowheads="1"/>
          </p:cNvSpPr>
          <p:nvPr>
            <p:ph type="dt" sz="half" idx="10"/>
          </p:nvPr>
        </p:nvSpPr>
        <p:spPr>
          <a:ln/>
        </p:spPr>
        <p:txBody>
          <a:bodyPr/>
          <a:lstStyle>
            <a:lvl1pPr>
              <a:defRPr/>
            </a:lvl1pPr>
          </a:lstStyle>
          <a:p>
            <a:pPr>
              <a:defRPr/>
            </a:pPr>
            <a:fld id="{F2060B93-9DF9-8E4E-B6A6-712D18B1D934}" type="datetime1">
              <a:rPr lang="en-US" altLang="en-US"/>
              <a:pPr>
                <a:defRPr/>
              </a:pPr>
              <a:t>9/7/22</a:t>
            </a:fld>
            <a:endParaRPr lang="en-US" altLang="en-US"/>
          </a:p>
        </p:txBody>
      </p:sp>
      <p:sp>
        <p:nvSpPr>
          <p:cNvPr id="3" name="Rectangle 5">
            <a:extLst>
              <a:ext uri="{FF2B5EF4-FFF2-40B4-BE49-F238E27FC236}">
                <a16:creationId xmlns:a16="http://schemas.microsoft.com/office/drawing/2014/main" id="{39548D32-ADCE-3E41-6B41-893D47F0A2B8}"/>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4" name="Rectangle 6">
            <a:extLst>
              <a:ext uri="{FF2B5EF4-FFF2-40B4-BE49-F238E27FC236}">
                <a16:creationId xmlns:a16="http://schemas.microsoft.com/office/drawing/2014/main" id="{26B6C3EB-C476-B2EC-DECA-FBE2AD075641}"/>
              </a:ext>
            </a:extLst>
          </p:cNvPr>
          <p:cNvSpPr>
            <a:spLocks noGrp="1" noChangeArrowheads="1"/>
          </p:cNvSpPr>
          <p:nvPr>
            <p:ph type="sldNum" sz="quarter" idx="12"/>
          </p:nvPr>
        </p:nvSpPr>
        <p:spPr>
          <a:ln/>
        </p:spPr>
        <p:txBody>
          <a:bodyPr/>
          <a:lstStyle>
            <a:lvl1pPr>
              <a:defRPr/>
            </a:lvl1pPr>
          </a:lstStyle>
          <a:p>
            <a:pPr>
              <a:defRPr/>
            </a:pPr>
            <a:fld id="{731F273F-A755-E542-838E-DFBA677AF071}" type="slidenum">
              <a:rPr lang="en-US" altLang="en-US"/>
              <a:pPr>
                <a:defRPr/>
              </a:pPr>
              <a:t>‹#›</a:t>
            </a:fld>
            <a:endParaRPr lang="en-US" altLang="en-US"/>
          </a:p>
        </p:txBody>
      </p:sp>
    </p:spTree>
    <p:extLst>
      <p:ext uri="{BB962C8B-B14F-4D97-AF65-F5344CB8AC3E}">
        <p14:creationId xmlns:p14="http://schemas.microsoft.com/office/powerpoint/2010/main" val="41692595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FC493EC-2664-73F1-17C8-4565C92453E3}"/>
              </a:ext>
            </a:extLst>
          </p:cNvPr>
          <p:cNvSpPr>
            <a:spLocks noGrp="1" noChangeArrowheads="1"/>
          </p:cNvSpPr>
          <p:nvPr>
            <p:ph type="dt" sz="half" idx="10"/>
          </p:nvPr>
        </p:nvSpPr>
        <p:spPr>
          <a:ln/>
        </p:spPr>
        <p:txBody>
          <a:bodyPr/>
          <a:lstStyle>
            <a:lvl1pPr>
              <a:defRPr/>
            </a:lvl1pPr>
          </a:lstStyle>
          <a:p>
            <a:pPr>
              <a:defRPr/>
            </a:pPr>
            <a:fld id="{C66D336E-4D8D-9D44-99CF-CEB7E4CC70E7}" type="datetime1">
              <a:rPr lang="en-US" altLang="en-US"/>
              <a:pPr>
                <a:defRPr/>
              </a:pPr>
              <a:t>9/7/22</a:t>
            </a:fld>
            <a:endParaRPr lang="en-US" altLang="en-US"/>
          </a:p>
        </p:txBody>
      </p:sp>
      <p:sp>
        <p:nvSpPr>
          <p:cNvPr id="6" name="Rectangle 5">
            <a:extLst>
              <a:ext uri="{FF2B5EF4-FFF2-40B4-BE49-F238E27FC236}">
                <a16:creationId xmlns:a16="http://schemas.microsoft.com/office/drawing/2014/main" id="{B10FC70F-5828-7576-2B64-CD62E1C9D8D5}"/>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154352DD-FDE3-530F-7924-9CB564E8D78C}"/>
              </a:ext>
            </a:extLst>
          </p:cNvPr>
          <p:cNvSpPr>
            <a:spLocks noGrp="1" noChangeArrowheads="1"/>
          </p:cNvSpPr>
          <p:nvPr>
            <p:ph type="sldNum" sz="quarter" idx="12"/>
          </p:nvPr>
        </p:nvSpPr>
        <p:spPr>
          <a:ln/>
        </p:spPr>
        <p:txBody>
          <a:bodyPr/>
          <a:lstStyle>
            <a:lvl1pPr>
              <a:defRPr/>
            </a:lvl1pPr>
          </a:lstStyle>
          <a:p>
            <a:pPr>
              <a:defRPr/>
            </a:pPr>
            <a:fld id="{2668E94F-DA73-A446-AC49-7B50C06F373F}" type="slidenum">
              <a:rPr lang="en-US" altLang="en-US"/>
              <a:pPr>
                <a:defRPr/>
              </a:pPr>
              <a:t>‹#›</a:t>
            </a:fld>
            <a:endParaRPr lang="en-US" altLang="en-US"/>
          </a:p>
        </p:txBody>
      </p:sp>
    </p:spTree>
    <p:extLst>
      <p:ext uri="{BB962C8B-B14F-4D97-AF65-F5344CB8AC3E}">
        <p14:creationId xmlns:p14="http://schemas.microsoft.com/office/powerpoint/2010/main" val="22674246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1FC0C21-14C3-25DD-B609-123659C12DE0}"/>
              </a:ext>
            </a:extLst>
          </p:cNvPr>
          <p:cNvSpPr>
            <a:spLocks noGrp="1" noChangeArrowheads="1"/>
          </p:cNvSpPr>
          <p:nvPr>
            <p:ph type="dt" sz="half" idx="10"/>
          </p:nvPr>
        </p:nvSpPr>
        <p:spPr>
          <a:ln/>
        </p:spPr>
        <p:txBody>
          <a:bodyPr/>
          <a:lstStyle>
            <a:lvl1pPr>
              <a:defRPr/>
            </a:lvl1pPr>
          </a:lstStyle>
          <a:p>
            <a:pPr>
              <a:defRPr/>
            </a:pPr>
            <a:fld id="{2BBC31AD-4244-354E-8063-065662EA5AC2}" type="datetime1">
              <a:rPr lang="en-US" altLang="en-US"/>
              <a:pPr>
                <a:defRPr/>
              </a:pPr>
              <a:t>9/7/22</a:t>
            </a:fld>
            <a:endParaRPr lang="en-US" altLang="en-US"/>
          </a:p>
        </p:txBody>
      </p:sp>
      <p:sp>
        <p:nvSpPr>
          <p:cNvPr id="8" name="Rectangle 5">
            <a:extLst>
              <a:ext uri="{FF2B5EF4-FFF2-40B4-BE49-F238E27FC236}">
                <a16:creationId xmlns:a16="http://schemas.microsoft.com/office/drawing/2014/main" id="{383E89F6-C6AE-938A-0BD9-363D5DA8E06D}"/>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9" name="Rectangle 6">
            <a:extLst>
              <a:ext uri="{FF2B5EF4-FFF2-40B4-BE49-F238E27FC236}">
                <a16:creationId xmlns:a16="http://schemas.microsoft.com/office/drawing/2014/main" id="{D647635C-B96A-8F35-A8AB-34E5415E923D}"/>
              </a:ext>
            </a:extLst>
          </p:cNvPr>
          <p:cNvSpPr>
            <a:spLocks noGrp="1" noChangeArrowheads="1"/>
          </p:cNvSpPr>
          <p:nvPr>
            <p:ph type="sldNum" sz="quarter" idx="12"/>
          </p:nvPr>
        </p:nvSpPr>
        <p:spPr>
          <a:ln/>
        </p:spPr>
        <p:txBody>
          <a:bodyPr/>
          <a:lstStyle>
            <a:lvl1pPr>
              <a:defRPr/>
            </a:lvl1pPr>
          </a:lstStyle>
          <a:p>
            <a:pPr>
              <a:defRPr/>
            </a:pPr>
            <a:fld id="{D26995E9-83FF-1C42-A12F-C30231EBC7A5}" type="slidenum">
              <a:rPr lang="en-US" altLang="en-US"/>
              <a:pPr>
                <a:defRPr/>
              </a:pPr>
              <a:t>‹#›</a:t>
            </a:fld>
            <a:endParaRPr lang="en-US" altLang="en-US"/>
          </a:p>
        </p:txBody>
      </p:sp>
    </p:spTree>
    <p:extLst>
      <p:ext uri="{BB962C8B-B14F-4D97-AF65-F5344CB8AC3E}">
        <p14:creationId xmlns:p14="http://schemas.microsoft.com/office/powerpoint/2010/main" val="28369160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C2F1F88-4F3C-D98F-268F-08C533CF8990}"/>
              </a:ext>
            </a:extLst>
          </p:cNvPr>
          <p:cNvSpPr>
            <a:spLocks noGrp="1" noChangeArrowheads="1"/>
          </p:cNvSpPr>
          <p:nvPr>
            <p:ph type="dt" sz="half" idx="10"/>
          </p:nvPr>
        </p:nvSpPr>
        <p:spPr>
          <a:ln/>
        </p:spPr>
        <p:txBody>
          <a:bodyPr/>
          <a:lstStyle>
            <a:lvl1pPr>
              <a:defRPr/>
            </a:lvl1pPr>
          </a:lstStyle>
          <a:p>
            <a:pPr>
              <a:defRPr/>
            </a:pPr>
            <a:fld id="{CAFD3FC7-6545-8745-BF34-6B394AB76CC2}" type="datetime1">
              <a:rPr lang="en-US" altLang="en-US"/>
              <a:pPr>
                <a:defRPr/>
              </a:pPr>
              <a:t>9/7/22</a:t>
            </a:fld>
            <a:endParaRPr lang="en-US" altLang="en-US"/>
          </a:p>
        </p:txBody>
      </p:sp>
      <p:sp>
        <p:nvSpPr>
          <p:cNvPr id="4" name="Rectangle 5">
            <a:extLst>
              <a:ext uri="{FF2B5EF4-FFF2-40B4-BE49-F238E27FC236}">
                <a16:creationId xmlns:a16="http://schemas.microsoft.com/office/drawing/2014/main" id="{0766E46E-B2DC-03EB-D952-42FB1A940337}"/>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5" name="Rectangle 6">
            <a:extLst>
              <a:ext uri="{FF2B5EF4-FFF2-40B4-BE49-F238E27FC236}">
                <a16:creationId xmlns:a16="http://schemas.microsoft.com/office/drawing/2014/main" id="{E331153D-C80F-DF75-2FB9-70B98D7DE874}"/>
              </a:ext>
            </a:extLst>
          </p:cNvPr>
          <p:cNvSpPr>
            <a:spLocks noGrp="1" noChangeArrowheads="1"/>
          </p:cNvSpPr>
          <p:nvPr>
            <p:ph type="sldNum" sz="quarter" idx="12"/>
          </p:nvPr>
        </p:nvSpPr>
        <p:spPr>
          <a:ln/>
        </p:spPr>
        <p:txBody>
          <a:bodyPr/>
          <a:lstStyle>
            <a:lvl1pPr>
              <a:defRPr/>
            </a:lvl1pPr>
          </a:lstStyle>
          <a:p>
            <a:pPr>
              <a:defRPr/>
            </a:pPr>
            <a:fld id="{1A861917-5794-594B-8CB0-2427087D02A1}" type="slidenum">
              <a:rPr lang="en-US" altLang="en-US"/>
              <a:pPr>
                <a:defRPr/>
              </a:pPr>
              <a:t>‹#›</a:t>
            </a:fld>
            <a:endParaRPr lang="en-US" altLang="en-US"/>
          </a:p>
        </p:txBody>
      </p:sp>
    </p:spTree>
    <p:extLst>
      <p:ext uri="{BB962C8B-B14F-4D97-AF65-F5344CB8AC3E}">
        <p14:creationId xmlns:p14="http://schemas.microsoft.com/office/powerpoint/2010/main" val="12905238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82B531C-4DB2-02D1-CF9F-8AD54A3A2D14}"/>
              </a:ext>
            </a:extLst>
          </p:cNvPr>
          <p:cNvSpPr>
            <a:spLocks noGrp="1" noChangeArrowheads="1"/>
          </p:cNvSpPr>
          <p:nvPr>
            <p:ph type="dt" sz="half" idx="10"/>
          </p:nvPr>
        </p:nvSpPr>
        <p:spPr>
          <a:ln/>
        </p:spPr>
        <p:txBody>
          <a:bodyPr/>
          <a:lstStyle>
            <a:lvl1pPr>
              <a:defRPr/>
            </a:lvl1pPr>
          </a:lstStyle>
          <a:p>
            <a:pPr>
              <a:defRPr/>
            </a:pPr>
            <a:fld id="{BD824576-01F2-094A-B8DC-40B21F958B5B}" type="datetime1">
              <a:rPr lang="en-US" altLang="en-US"/>
              <a:pPr>
                <a:defRPr/>
              </a:pPr>
              <a:t>9/7/22</a:t>
            </a:fld>
            <a:endParaRPr lang="en-US" altLang="en-US"/>
          </a:p>
        </p:txBody>
      </p:sp>
      <p:sp>
        <p:nvSpPr>
          <p:cNvPr id="3" name="Rectangle 5">
            <a:extLst>
              <a:ext uri="{FF2B5EF4-FFF2-40B4-BE49-F238E27FC236}">
                <a16:creationId xmlns:a16="http://schemas.microsoft.com/office/drawing/2014/main" id="{417862F9-A4CF-99F9-21C9-A0455C9F1C60}"/>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4" name="Rectangle 6">
            <a:extLst>
              <a:ext uri="{FF2B5EF4-FFF2-40B4-BE49-F238E27FC236}">
                <a16:creationId xmlns:a16="http://schemas.microsoft.com/office/drawing/2014/main" id="{9C771B21-7669-8A3A-C187-191655432B6D}"/>
              </a:ext>
            </a:extLst>
          </p:cNvPr>
          <p:cNvSpPr>
            <a:spLocks noGrp="1" noChangeArrowheads="1"/>
          </p:cNvSpPr>
          <p:nvPr>
            <p:ph type="sldNum" sz="quarter" idx="12"/>
          </p:nvPr>
        </p:nvSpPr>
        <p:spPr>
          <a:ln/>
        </p:spPr>
        <p:txBody>
          <a:bodyPr/>
          <a:lstStyle>
            <a:lvl1pPr>
              <a:defRPr/>
            </a:lvl1pPr>
          </a:lstStyle>
          <a:p>
            <a:pPr>
              <a:defRPr/>
            </a:pPr>
            <a:fld id="{F5153823-66D9-994F-B6BA-0AB55A73F78C}" type="slidenum">
              <a:rPr lang="en-US" altLang="en-US"/>
              <a:pPr>
                <a:defRPr/>
              </a:pPr>
              <a:t>‹#›</a:t>
            </a:fld>
            <a:endParaRPr lang="en-US" altLang="en-US"/>
          </a:p>
        </p:txBody>
      </p:sp>
    </p:spTree>
    <p:extLst>
      <p:ext uri="{BB962C8B-B14F-4D97-AF65-F5344CB8AC3E}">
        <p14:creationId xmlns:p14="http://schemas.microsoft.com/office/powerpoint/2010/main" val="38745354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46A5501-07FD-4DF5-3908-975C706D7854}"/>
              </a:ext>
            </a:extLst>
          </p:cNvPr>
          <p:cNvSpPr>
            <a:spLocks noGrp="1" noChangeArrowheads="1"/>
          </p:cNvSpPr>
          <p:nvPr>
            <p:ph type="dt" sz="half" idx="10"/>
          </p:nvPr>
        </p:nvSpPr>
        <p:spPr>
          <a:ln/>
        </p:spPr>
        <p:txBody>
          <a:bodyPr/>
          <a:lstStyle>
            <a:lvl1pPr>
              <a:defRPr/>
            </a:lvl1pPr>
          </a:lstStyle>
          <a:p>
            <a:pPr>
              <a:defRPr/>
            </a:pPr>
            <a:fld id="{CAA47CE8-B8E1-7842-B503-F56761808CF1}" type="datetime1">
              <a:rPr lang="en-US" altLang="en-US"/>
              <a:pPr>
                <a:defRPr/>
              </a:pPr>
              <a:t>9/7/22</a:t>
            </a:fld>
            <a:endParaRPr lang="en-US" altLang="en-US"/>
          </a:p>
        </p:txBody>
      </p:sp>
      <p:sp>
        <p:nvSpPr>
          <p:cNvPr id="6" name="Rectangle 5">
            <a:extLst>
              <a:ext uri="{FF2B5EF4-FFF2-40B4-BE49-F238E27FC236}">
                <a16:creationId xmlns:a16="http://schemas.microsoft.com/office/drawing/2014/main" id="{7D0E9363-C559-AE25-DCF9-B8F9CF679F10}"/>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92B35DC3-8484-430A-9405-79B6B6B45CCE}"/>
              </a:ext>
            </a:extLst>
          </p:cNvPr>
          <p:cNvSpPr>
            <a:spLocks noGrp="1" noChangeArrowheads="1"/>
          </p:cNvSpPr>
          <p:nvPr>
            <p:ph type="sldNum" sz="quarter" idx="12"/>
          </p:nvPr>
        </p:nvSpPr>
        <p:spPr>
          <a:ln/>
        </p:spPr>
        <p:txBody>
          <a:bodyPr/>
          <a:lstStyle>
            <a:lvl1pPr>
              <a:defRPr/>
            </a:lvl1pPr>
          </a:lstStyle>
          <a:p>
            <a:pPr>
              <a:defRPr/>
            </a:pPr>
            <a:fld id="{4CBEA828-675A-DF4F-B969-7336C5C5A9D9}" type="slidenum">
              <a:rPr lang="en-US" altLang="en-US"/>
              <a:pPr>
                <a:defRPr/>
              </a:pPr>
              <a:t>‹#›</a:t>
            </a:fld>
            <a:endParaRPr lang="en-US" altLang="en-US"/>
          </a:p>
        </p:txBody>
      </p:sp>
    </p:spTree>
    <p:extLst>
      <p:ext uri="{BB962C8B-B14F-4D97-AF65-F5344CB8AC3E}">
        <p14:creationId xmlns:p14="http://schemas.microsoft.com/office/powerpoint/2010/main" val="16751043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8B162AD-F8B3-9992-AF21-039B135F614A}"/>
              </a:ext>
            </a:extLst>
          </p:cNvPr>
          <p:cNvSpPr>
            <a:spLocks noGrp="1" noChangeArrowheads="1"/>
          </p:cNvSpPr>
          <p:nvPr>
            <p:ph type="dt" sz="half" idx="10"/>
          </p:nvPr>
        </p:nvSpPr>
        <p:spPr>
          <a:ln/>
        </p:spPr>
        <p:txBody>
          <a:bodyPr/>
          <a:lstStyle>
            <a:lvl1pPr>
              <a:defRPr/>
            </a:lvl1pPr>
          </a:lstStyle>
          <a:p>
            <a:pPr>
              <a:defRPr/>
            </a:pPr>
            <a:fld id="{1471AD5F-B4FC-9C45-93A3-9C144FFD2DF7}" type="datetime1">
              <a:rPr lang="en-US" altLang="en-US"/>
              <a:pPr>
                <a:defRPr/>
              </a:pPr>
              <a:t>9/7/22</a:t>
            </a:fld>
            <a:endParaRPr lang="en-US" altLang="en-US"/>
          </a:p>
        </p:txBody>
      </p:sp>
      <p:sp>
        <p:nvSpPr>
          <p:cNvPr id="6" name="Rectangle 5">
            <a:extLst>
              <a:ext uri="{FF2B5EF4-FFF2-40B4-BE49-F238E27FC236}">
                <a16:creationId xmlns:a16="http://schemas.microsoft.com/office/drawing/2014/main" id="{79730F50-F66A-AE3C-CBD0-C6E2B1A2D276}"/>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5DA482EE-46F4-6559-959E-A3827E266705}"/>
              </a:ext>
            </a:extLst>
          </p:cNvPr>
          <p:cNvSpPr>
            <a:spLocks noGrp="1" noChangeArrowheads="1"/>
          </p:cNvSpPr>
          <p:nvPr>
            <p:ph type="sldNum" sz="quarter" idx="12"/>
          </p:nvPr>
        </p:nvSpPr>
        <p:spPr>
          <a:ln/>
        </p:spPr>
        <p:txBody>
          <a:bodyPr/>
          <a:lstStyle>
            <a:lvl1pPr>
              <a:defRPr/>
            </a:lvl1pPr>
          </a:lstStyle>
          <a:p>
            <a:pPr>
              <a:defRPr/>
            </a:pPr>
            <a:fld id="{AFB165EB-0A85-AC44-9F6E-E9A927E6B981}" type="slidenum">
              <a:rPr lang="en-US" altLang="en-US"/>
              <a:pPr>
                <a:defRPr/>
              </a:pPr>
              <a:t>‹#›</a:t>
            </a:fld>
            <a:endParaRPr lang="en-US" altLang="en-US"/>
          </a:p>
        </p:txBody>
      </p:sp>
    </p:spTree>
    <p:extLst>
      <p:ext uri="{BB962C8B-B14F-4D97-AF65-F5344CB8AC3E}">
        <p14:creationId xmlns:p14="http://schemas.microsoft.com/office/powerpoint/2010/main" val="5892047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1BEA691-FED8-81AF-23C3-20BB82CE44AD}"/>
              </a:ext>
            </a:extLst>
          </p:cNvPr>
          <p:cNvSpPr>
            <a:spLocks noGrp="1" noChangeArrowheads="1"/>
          </p:cNvSpPr>
          <p:nvPr>
            <p:ph type="dt" sz="half" idx="10"/>
          </p:nvPr>
        </p:nvSpPr>
        <p:spPr>
          <a:ln/>
        </p:spPr>
        <p:txBody>
          <a:bodyPr/>
          <a:lstStyle>
            <a:lvl1pPr>
              <a:defRPr/>
            </a:lvl1pPr>
          </a:lstStyle>
          <a:p>
            <a:pPr>
              <a:defRPr/>
            </a:pPr>
            <a:fld id="{2E879FB6-A4E3-8A4B-AB6B-8C95DB2C5914}" type="datetime1">
              <a:rPr lang="en-US" altLang="en-US"/>
              <a:pPr>
                <a:defRPr/>
              </a:pPr>
              <a:t>9/7/22</a:t>
            </a:fld>
            <a:endParaRPr lang="en-US" altLang="en-US"/>
          </a:p>
        </p:txBody>
      </p:sp>
      <p:sp>
        <p:nvSpPr>
          <p:cNvPr id="5" name="Rectangle 5">
            <a:extLst>
              <a:ext uri="{FF2B5EF4-FFF2-40B4-BE49-F238E27FC236}">
                <a16:creationId xmlns:a16="http://schemas.microsoft.com/office/drawing/2014/main" id="{1142D7DC-54E1-A7D4-E3FC-87FF4CEC97D5}"/>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8827FE95-EE99-8E58-1339-EF3FE43BB1B7}"/>
              </a:ext>
            </a:extLst>
          </p:cNvPr>
          <p:cNvSpPr>
            <a:spLocks noGrp="1" noChangeArrowheads="1"/>
          </p:cNvSpPr>
          <p:nvPr>
            <p:ph type="sldNum" sz="quarter" idx="12"/>
          </p:nvPr>
        </p:nvSpPr>
        <p:spPr>
          <a:ln/>
        </p:spPr>
        <p:txBody>
          <a:bodyPr/>
          <a:lstStyle>
            <a:lvl1pPr>
              <a:defRPr/>
            </a:lvl1pPr>
          </a:lstStyle>
          <a:p>
            <a:pPr>
              <a:defRPr/>
            </a:pPr>
            <a:fld id="{71220AC7-B373-C540-9917-3F3C95710F9A}" type="slidenum">
              <a:rPr lang="en-US" altLang="en-US"/>
              <a:pPr>
                <a:defRPr/>
              </a:pPr>
              <a:t>‹#›</a:t>
            </a:fld>
            <a:endParaRPr lang="en-US" altLang="en-US"/>
          </a:p>
        </p:txBody>
      </p:sp>
    </p:spTree>
    <p:extLst>
      <p:ext uri="{BB962C8B-B14F-4D97-AF65-F5344CB8AC3E}">
        <p14:creationId xmlns:p14="http://schemas.microsoft.com/office/powerpoint/2010/main" val="8784295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FF9541-55DE-804F-5A54-08BF06AF7E19}"/>
              </a:ext>
            </a:extLst>
          </p:cNvPr>
          <p:cNvSpPr>
            <a:spLocks noGrp="1" noChangeArrowheads="1"/>
          </p:cNvSpPr>
          <p:nvPr>
            <p:ph type="dt" sz="half" idx="10"/>
          </p:nvPr>
        </p:nvSpPr>
        <p:spPr>
          <a:ln/>
        </p:spPr>
        <p:txBody>
          <a:bodyPr/>
          <a:lstStyle>
            <a:lvl1pPr>
              <a:defRPr/>
            </a:lvl1pPr>
          </a:lstStyle>
          <a:p>
            <a:pPr>
              <a:defRPr/>
            </a:pPr>
            <a:fld id="{83B3BAB0-59B1-0149-B816-AE6062B6D71C}" type="datetime1">
              <a:rPr lang="en-US" altLang="en-US"/>
              <a:pPr>
                <a:defRPr/>
              </a:pPr>
              <a:t>9/7/22</a:t>
            </a:fld>
            <a:endParaRPr lang="en-US" altLang="en-US"/>
          </a:p>
        </p:txBody>
      </p:sp>
      <p:sp>
        <p:nvSpPr>
          <p:cNvPr id="5" name="Rectangle 5">
            <a:extLst>
              <a:ext uri="{FF2B5EF4-FFF2-40B4-BE49-F238E27FC236}">
                <a16:creationId xmlns:a16="http://schemas.microsoft.com/office/drawing/2014/main" id="{813DAE5B-D7DA-79CD-62A1-4514549A4A03}"/>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089EC974-34EB-5C17-78F8-877C6C72684F}"/>
              </a:ext>
            </a:extLst>
          </p:cNvPr>
          <p:cNvSpPr>
            <a:spLocks noGrp="1" noChangeArrowheads="1"/>
          </p:cNvSpPr>
          <p:nvPr>
            <p:ph type="sldNum" sz="quarter" idx="12"/>
          </p:nvPr>
        </p:nvSpPr>
        <p:spPr>
          <a:ln/>
        </p:spPr>
        <p:txBody>
          <a:bodyPr/>
          <a:lstStyle>
            <a:lvl1pPr>
              <a:defRPr/>
            </a:lvl1pPr>
          </a:lstStyle>
          <a:p>
            <a:pPr>
              <a:defRPr/>
            </a:pPr>
            <a:fld id="{1E3A3F6D-2C24-AE41-908C-7F5E7E5CA6E4}" type="slidenum">
              <a:rPr lang="en-US" altLang="en-US"/>
              <a:pPr>
                <a:defRPr/>
              </a:pPr>
              <a:t>‹#›</a:t>
            </a:fld>
            <a:endParaRPr lang="en-US" altLang="en-US"/>
          </a:p>
        </p:txBody>
      </p:sp>
    </p:spTree>
    <p:extLst>
      <p:ext uri="{BB962C8B-B14F-4D97-AF65-F5344CB8AC3E}">
        <p14:creationId xmlns:p14="http://schemas.microsoft.com/office/powerpoint/2010/main" val="28519597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9CE5406-78D7-003E-FD9F-0CAE3DEBED6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5A4883-9A50-129D-BE2F-3BE81054192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2C90BBD4-5BAF-51FA-4268-B1E766E756EA}"/>
              </a:ext>
            </a:extLst>
          </p:cNvPr>
          <p:cNvSpPr>
            <a:spLocks noGrp="1" noChangeArrowheads="1"/>
          </p:cNvSpPr>
          <p:nvPr>
            <p:ph type="sldNum" sz="quarter" idx="12"/>
          </p:nvPr>
        </p:nvSpPr>
        <p:spPr>
          <a:ln/>
        </p:spPr>
        <p:txBody>
          <a:bodyPr/>
          <a:lstStyle>
            <a:lvl1pPr>
              <a:defRPr/>
            </a:lvl1pPr>
          </a:lstStyle>
          <a:p>
            <a:pPr>
              <a:defRPr/>
            </a:pPr>
            <a:fld id="{5F6ADB15-C586-1F48-92B7-8A3A0586B0CC}" type="slidenum">
              <a:rPr lang="en-US" altLang="en-US"/>
              <a:pPr>
                <a:defRPr/>
              </a:pPr>
              <a:t>‹#›</a:t>
            </a:fld>
            <a:endParaRPr lang="en-US" altLang="en-US"/>
          </a:p>
        </p:txBody>
      </p:sp>
    </p:spTree>
    <p:extLst>
      <p:ext uri="{BB962C8B-B14F-4D97-AF65-F5344CB8AC3E}">
        <p14:creationId xmlns:p14="http://schemas.microsoft.com/office/powerpoint/2010/main" val="36315116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F83A9A2-695F-52BE-0D35-F055FB75655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573647D-3F3F-0BA9-C9F8-1D42B6BF130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395C4C7B-AA11-0AA9-AC6F-529A05F6C48C}"/>
              </a:ext>
            </a:extLst>
          </p:cNvPr>
          <p:cNvSpPr>
            <a:spLocks noGrp="1" noChangeArrowheads="1"/>
          </p:cNvSpPr>
          <p:nvPr>
            <p:ph type="sldNum" sz="quarter" idx="12"/>
          </p:nvPr>
        </p:nvSpPr>
        <p:spPr>
          <a:ln/>
        </p:spPr>
        <p:txBody>
          <a:bodyPr/>
          <a:lstStyle>
            <a:lvl1pPr>
              <a:defRPr/>
            </a:lvl1pPr>
          </a:lstStyle>
          <a:p>
            <a:pPr>
              <a:defRPr/>
            </a:pPr>
            <a:fld id="{4DEBC226-1C2A-FA42-9DA2-58A5012E7174}" type="slidenum">
              <a:rPr lang="en-US" altLang="en-US"/>
              <a:pPr>
                <a:defRPr/>
              </a:pPr>
              <a:t>‹#›</a:t>
            </a:fld>
            <a:endParaRPr lang="en-US" altLang="en-US"/>
          </a:p>
        </p:txBody>
      </p:sp>
    </p:spTree>
    <p:extLst>
      <p:ext uri="{BB962C8B-B14F-4D97-AF65-F5344CB8AC3E}">
        <p14:creationId xmlns:p14="http://schemas.microsoft.com/office/powerpoint/2010/main" val="2619226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844A7AC-E755-97D9-A63C-CE7E4F434CB2}"/>
              </a:ext>
            </a:extLst>
          </p:cNvPr>
          <p:cNvSpPr>
            <a:spLocks noGrp="1" noChangeArrowheads="1"/>
          </p:cNvSpPr>
          <p:nvPr>
            <p:ph type="dt" sz="half" idx="10"/>
          </p:nvPr>
        </p:nvSpPr>
        <p:spPr>
          <a:ln/>
        </p:spPr>
        <p:txBody>
          <a:bodyPr/>
          <a:lstStyle>
            <a:lvl1pPr>
              <a:defRPr/>
            </a:lvl1pPr>
          </a:lstStyle>
          <a:p>
            <a:pPr>
              <a:defRPr/>
            </a:pPr>
            <a:fld id="{EDB5554C-4410-2647-BFAA-B97850266A61}" type="datetime1">
              <a:rPr lang="en-US" altLang="en-US"/>
              <a:pPr>
                <a:defRPr/>
              </a:pPr>
              <a:t>9/7/22</a:t>
            </a:fld>
            <a:endParaRPr lang="en-US" altLang="en-US"/>
          </a:p>
        </p:txBody>
      </p:sp>
      <p:sp>
        <p:nvSpPr>
          <p:cNvPr id="6" name="Rectangle 5">
            <a:extLst>
              <a:ext uri="{FF2B5EF4-FFF2-40B4-BE49-F238E27FC236}">
                <a16:creationId xmlns:a16="http://schemas.microsoft.com/office/drawing/2014/main" id="{75BDA38B-3B8B-5987-EEC5-50B08CE8E6B3}"/>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9ECE59D7-D90C-3546-9BC8-DB297CE62B8F}"/>
              </a:ext>
            </a:extLst>
          </p:cNvPr>
          <p:cNvSpPr>
            <a:spLocks noGrp="1" noChangeArrowheads="1"/>
          </p:cNvSpPr>
          <p:nvPr>
            <p:ph type="sldNum" sz="quarter" idx="12"/>
          </p:nvPr>
        </p:nvSpPr>
        <p:spPr>
          <a:ln/>
        </p:spPr>
        <p:txBody>
          <a:bodyPr/>
          <a:lstStyle>
            <a:lvl1pPr>
              <a:defRPr/>
            </a:lvl1pPr>
          </a:lstStyle>
          <a:p>
            <a:pPr>
              <a:defRPr/>
            </a:pPr>
            <a:fld id="{26573394-E79A-7746-BEED-E2292FE8BDE8}" type="slidenum">
              <a:rPr lang="en-US" altLang="en-US"/>
              <a:pPr>
                <a:defRPr/>
              </a:pPr>
              <a:t>‹#›</a:t>
            </a:fld>
            <a:endParaRPr lang="en-US" altLang="en-US"/>
          </a:p>
        </p:txBody>
      </p:sp>
    </p:spTree>
    <p:extLst>
      <p:ext uri="{BB962C8B-B14F-4D97-AF65-F5344CB8AC3E}">
        <p14:creationId xmlns:p14="http://schemas.microsoft.com/office/powerpoint/2010/main" val="33794475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25D5184-7600-A343-BCC6-0950EE9A718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E8D3309-A06F-0E32-A367-0F91F7711F6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ADFBF1DB-534E-273B-67F6-05DD1384C705}"/>
              </a:ext>
            </a:extLst>
          </p:cNvPr>
          <p:cNvSpPr>
            <a:spLocks noGrp="1" noChangeArrowheads="1"/>
          </p:cNvSpPr>
          <p:nvPr>
            <p:ph type="sldNum" sz="quarter" idx="12"/>
          </p:nvPr>
        </p:nvSpPr>
        <p:spPr>
          <a:ln/>
        </p:spPr>
        <p:txBody>
          <a:bodyPr/>
          <a:lstStyle>
            <a:lvl1pPr>
              <a:defRPr/>
            </a:lvl1pPr>
          </a:lstStyle>
          <a:p>
            <a:pPr>
              <a:defRPr/>
            </a:pPr>
            <a:fld id="{FAC4BDDD-E9F8-AE40-B133-6240218597A4}" type="slidenum">
              <a:rPr lang="en-US" altLang="en-US"/>
              <a:pPr>
                <a:defRPr/>
              </a:pPr>
              <a:t>‹#›</a:t>
            </a:fld>
            <a:endParaRPr lang="en-US" altLang="en-US"/>
          </a:p>
        </p:txBody>
      </p:sp>
    </p:spTree>
    <p:extLst>
      <p:ext uri="{BB962C8B-B14F-4D97-AF65-F5344CB8AC3E}">
        <p14:creationId xmlns:p14="http://schemas.microsoft.com/office/powerpoint/2010/main" val="18948758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7F9A97F-01E2-2D86-9D06-6D48D36B7DE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15D3DDE-A0FC-344A-EDE6-09FBBBD7025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41CA11C-F278-40EF-A7CA-60920DE955D5}"/>
              </a:ext>
            </a:extLst>
          </p:cNvPr>
          <p:cNvSpPr>
            <a:spLocks noGrp="1" noChangeArrowheads="1"/>
          </p:cNvSpPr>
          <p:nvPr>
            <p:ph type="sldNum" sz="quarter" idx="12"/>
          </p:nvPr>
        </p:nvSpPr>
        <p:spPr>
          <a:ln/>
        </p:spPr>
        <p:txBody>
          <a:bodyPr/>
          <a:lstStyle>
            <a:lvl1pPr>
              <a:defRPr/>
            </a:lvl1pPr>
          </a:lstStyle>
          <a:p>
            <a:pPr>
              <a:defRPr/>
            </a:pPr>
            <a:fld id="{B4958AE7-59A4-744A-A535-C89E2E6D51E9}" type="slidenum">
              <a:rPr lang="en-US" altLang="en-US"/>
              <a:pPr>
                <a:defRPr/>
              </a:pPr>
              <a:t>‹#›</a:t>
            </a:fld>
            <a:endParaRPr lang="en-US" altLang="en-US"/>
          </a:p>
        </p:txBody>
      </p:sp>
    </p:spTree>
    <p:extLst>
      <p:ext uri="{BB962C8B-B14F-4D97-AF65-F5344CB8AC3E}">
        <p14:creationId xmlns:p14="http://schemas.microsoft.com/office/powerpoint/2010/main" val="7385997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6DB1D53-21B2-7100-90A8-9832589BEF8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944072F-D79D-BC98-33CA-2A29A18E45F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86D9D9E0-C852-AE4F-E3F8-3F5BDB7B468A}"/>
              </a:ext>
            </a:extLst>
          </p:cNvPr>
          <p:cNvSpPr>
            <a:spLocks noGrp="1" noChangeArrowheads="1"/>
          </p:cNvSpPr>
          <p:nvPr>
            <p:ph type="sldNum" sz="quarter" idx="12"/>
          </p:nvPr>
        </p:nvSpPr>
        <p:spPr>
          <a:ln/>
        </p:spPr>
        <p:txBody>
          <a:bodyPr/>
          <a:lstStyle>
            <a:lvl1pPr>
              <a:defRPr/>
            </a:lvl1pPr>
          </a:lstStyle>
          <a:p>
            <a:pPr>
              <a:defRPr/>
            </a:pPr>
            <a:fld id="{AB4071DD-4A1F-ED43-8402-B350EDAE9AD8}" type="slidenum">
              <a:rPr lang="en-US" altLang="en-US"/>
              <a:pPr>
                <a:defRPr/>
              </a:pPr>
              <a:t>‹#›</a:t>
            </a:fld>
            <a:endParaRPr lang="en-US" altLang="en-US"/>
          </a:p>
        </p:txBody>
      </p:sp>
    </p:spTree>
    <p:extLst>
      <p:ext uri="{BB962C8B-B14F-4D97-AF65-F5344CB8AC3E}">
        <p14:creationId xmlns:p14="http://schemas.microsoft.com/office/powerpoint/2010/main" val="24124391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507B57D-A27B-28A8-2FF1-93F0A2A0895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435A10B-63AD-7D41-5DB0-DD3FE95FC18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197059BC-FF16-E27B-CB55-B71303629CB0}"/>
              </a:ext>
            </a:extLst>
          </p:cNvPr>
          <p:cNvSpPr>
            <a:spLocks noGrp="1" noChangeArrowheads="1"/>
          </p:cNvSpPr>
          <p:nvPr>
            <p:ph type="sldNum" sz="quarter" idx="12"/>
          </p:nvPr>
        </p:nvSpPr>
        <p:spPr>
          <a:ln/>
        </p:spPr>
        <p:txBody>
          <a:bodyPr/>
          <a:lstStyle>
            <a:lvl1pPr>
              <a:defRPr/>
            </a:lvl1pPr>
          </a:lstStyle>
          <a:p>
            <a:pPr>
              <a:defRPr/>
            </a:pPr>
            <a:fld id="{1B193B5E-8F30-D343-958F-DA8DC53982D2}" type="slidenum">
              <a:rPr lang="en-US" altLang="en-US"/>
              <a:pPr>
                <a:defRPr/>
              </a:pPr>
              <a:t>‹#›</a:t>
            </a:fld>
            <a:endParaRPr lang="en-US" altLang="en-US"/>
          </a:p>
        </p:txBody>
      </p:sp>
    </p:spTree>
    <p:extLst>
      <p:ext uri="{BB962C8B-B14F-4D97-AF65-F5344CB8AC3E}">
        <p14:creationId xmlns:p14="http://schemas.microsoft.com/office/powerpoint/2010/main" val="201425781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71DC8C6-7A48-607F-0D8D-C22BB02D4A4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761C361-6152-F26F-FD92-3BBBD799BBC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F58CF9C5-F87F-74DE-B0C6-80391214E481}"/>
              </a:ext>
            </a:extLst>
          </p:cNvPr>
          <p:cNvSpPr>
            <a:spLocks noGrp="1" noChangeArrowheads="1"/>
          </p:cNvSpPr>
          <p:nvPr>
            <p:ph type="sldNum" sz="quarter" idx="12"/>
          </p:nvPr>
        </p:nvSpPr>
        <p:spPr>
          <a:ln/>
        </p:spPr>
        <p:txBody>
          <a:bodyPr/>
          <a:lstStyle>
            <a:lvl1pPr>
              <a:defRPr/>
            </a:lvl1pPr>
          </a:lstStyle>
          <a:p>
            <a:pPr>
              <a:defRPr/>
            </a:pPr>
            <a:fld id="{2837C8C0-E4DE-3047-9533-91DEAC633C50}" type="slidenum">
              <a:rPr lang="en-US" altLang="en-US"/>
              <a:pPr>
                <a:defRPr/>
              </a:pPr>
              <a:t>‹#›</a:t>
            </a:fld>
            <a:endParaRPr lang="en-US" altLang="en-US"/>
          </a:p>
        </p:txBody>
      </p:sp>
    </p:spTree>
    <p:extLst>
      <p:ext uri="{BB962C8B-B14F-4D97-AF65-F5344CB8AC3E}">
        <p14:creationId xmlns:p14="http://schemas.microsoft.com/office/powerpoint/2010/main" val="21179111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40AEF37-8A41-F307-10CD-DD0BC179AE0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EAE126B-6DC4-5122-7041-F8FD838FB41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BFD0A716-6ADA-1E62-BEBC-406D0F700384}"/>
              </a:ext>
            </a:extLst>
          </p:cNvPr>
          <p:cNvSpPr>
            <a:spLocks noGrp="1" noChangeArrowheads="1"/>
          </p:cNvSpPr>
          <p:nvPr>
            <p:ph type="sldNum" sz="quarter" idx="12"/>
          </p:nvPr>
        </p:nvSpPr>
        <p:spPr>
          <a:ln/>
        </p:spPr>
        <p:txBody>
          <a:bodyPr/>
          <a:lstStyle>
            <a:lvl1pPr>
              <a:defRPr/>
            </a:lvl1pPr>
          </a:lstStyle>
          <a:p>
            <a:pPr>
              <a:defRPr/>
            </a:pPr>
            <a:fld id="{96999799-263E-314F-B91B-0ADCFB56C0C9}" type="slidenum">
              <a:rPr lang="en-US" altLang="en-US"/>
              <a:pPr>
                <a:defRPr/>
              </a:pPr>
              <a:t>‹#›</a:t>
            </a:fld>
            <a:endParaRPr lang="en-US" altLang="en-US"/>
          </a:p>
        </p:txBody>
      </p:sp>
    </p:spTree>
    <p:extLst>
      <p:ext uri="{BB962C8B-B14F-4D97-AF65-F5344CB8AC3E}">
        <p14:creationId xmlns:p14="http://schemas.microsoft.com/office/powerpoint/2010/main" val="6268602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5EC9975-E3A9-6693-1A72-BCA4450798B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9361F12-052B-6DF7-8DBB-E320F94C868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4D665A0E-D9FB-869D-7B93-80FF6CEC7654}"/>
              </a:ext>
            </a:extLst>
          </p:cNvPr>
          <p:cNvSpPr>
            <a:spLocks noGrp="1" noChangeArrowheads="1"/>
          </p:cNvSpPr>
          <p:nvPr>
            <p:ph type="sldNum" sz="quarter" idx="12"/>
          </p:nvPr>
        </p:nvSpPr>
        <p:spPr>
          <a:ln/>
        </p:spPr>
        <p:txBody>
          <a:bodyPr/>
          <a:lstStyle>
            <a:lvl1pPr>
              <a:defRPr/>
            </a:lvl1pPr>
          </a:lstStyle>
          <a:p>
            <a:pPr>
              <a:defRPr/>
            </a:pPr>
            <a:fld id="{2AAAF5E1-E888-5E4C-B929-9CCA56D38AFC}" type="slidenum">
              <a:rPr lang="en-US" altLang="en-US"/>
              <a:pPr>
                <a:defRPr/>
              </a:pPr>
              <a:t>‹#›</a:t>
            </a:fld>
            <a:endParaRPr lang="en-US" altLang="en-US"/>
          </a:p>
        </p:txBody>
      </p:sp>
    </p:spTree>
    <p:extLst>
      <p:ext uri="{BB962C8B-B14F-4D97-AF65-F5344CB8AC3E}">
        <p14:creationId xmlns:p14="http://schemas.microsoft.com/office/powerpoint/2010/main" val="31777401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7AF80B5-5A10-4314-D8F6-F315049C8D0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85422D3-4719-BB08-6AB6-6E0BE317AE3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74A978AB-4323-9C84-A65D-77709A062F9C}"/>
              </a:ext>
            </a:extLst>
          </p:cNvPr>
          <p:cNvSpPr>
            <a:spLocks noGrp="1" noChangeArrowheads="1"/>
          </p:cNvSpPr>
          <p:nvPr>
            <p:ph type="sldNum" sz="quarter" idx="12"/>
          </p:nvPr>
        </p:nvSpPr>
        <p:spPr>
          <a:ln/>
        </p:spPr>
        <p:txBody>
          <a:bodyPr/>
          <a:lstStyle>
            <a:lvl1pPr>
              <a:defRPr/>
            </a:lvl1pPr>
          </a:lstStyle>
          <a:p>
            <a:pPr>
              <a:defRPr/>
            </a:pPr>
            <a:fld id="{A5603AA9-FF35-EB4B-BAF1-7BA299CB63BE}" type="slidenum">
              <a:rPr lang="en-US" altLang="en-US"/>
              <a:pPr>
                <a:defRPr/>
              </a:pPr>
              <a:t>‹#›</a:t>
            </a:fld>
            <a:endParaRPr lang="en-US" altLang="en-US"/>
          </a:p>
        </p:txBody>
      </p:sp>
    </p:spTree>
    <p:extLst>
      <p:ext uri="{BB962C8B-B14F-4D97-AF65-F5344CB8AC3E}">
        <p14:creationId xmlns:p14="http://schemas.microsoft.com/office/powerpoint/2010/main" val="12657254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F0F7922-2AC4-D88E-BFC7-C39730721B0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4DE8BC0-A368-00B9-E43B-ABA3141DF66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80490003-47A2-EEAD-06BA-4FB4031A9C83}"/>
              </a:ext>
            </a:extLst>
          </p:cNvPr>
          <p:cNvSpPr>
            <a:spLocks noGrp="1" noChangeArrowheads="1"/>
          </p:cNvSpPr>
          <p:nvPr>
            <p:ph type="sldNum" sz="quarter" idx="12"/>
          </p:nvPr>
        </p:nvSpPr>
        <p:spPr>
          <a:ln/>
        </p:spPr>
        <p:txBody>
          <a:bodyPr/>
          <a:lstStyle>
            <a:lvl1pPr>
              <a:defRPr/>
            </a:lvl1pPr>
          </a:lstStyle>
          <a:p>
            <a:pPr>
              <a:defRPr/>
            </a:pPr>
            <a:fld id="{9BD5208C-7064-8842-8A1B-49DD8F840B30}" type="slidenum">
              <a:rPr lang="en-US" altLang="en-US"/>
              <a:pPr>
                <a:defRPr/>
              </a:pPr>
              <a:t>‹#›</a:t>
            </a:fld>
            <a:endParaRPr lang="en-US" altLang="en-US"/>
          </a:p>
        </p:txBody>
      </p:sp>
    </p:spTree>
    <p:extLst>
      <p:ext uri="{BB962C8B-B14F-4D97-AF65-F5344CB8AC3E}">
        <p14:creationId xmlns:p14="http://schemas.microsoft.com/office/powerpoint/2010/main" val="1601705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67F5AD4-258E-9000-DE3E-A636C603FD51}"/>
              </a:ext>
            </a:extLst>
          </p:cNvPr>
          <p:cNvSpPr>
            <a:spLocks noGrp="1" noChangeArrowheads="1"/>
          </p:cNvSpPr>
          <p:nvPr>
            <p:ph type="dt" sz="half" idx="10"/>
          </p:nvPr>
        </p:nvSpPr>
        <p:spPr>
          <a:ln/>
        </p:spPr>
        <p:txBody>
          <a:bodyPr/>
          <a:lstStyle>
            <a:lvl1pPr>
              <a:defRPr/>
            </a:lvl1pPr>
          </a:lstStyle>
          <a:p>
            <a:pPr>
              <a:defRPr/>
            </a:pPr>
            <a:fld id="{9087EA5A-CC06-9C46-BBB2-AF3C342A0DBC}" type="datetime1">
              <a:rPr lang="en-US" altLang="en-US"/>
              <a:pPr>
                <a:defRPr/>
              </a:pPr>
              <a:t>9/7/22</a:t>
            </a:fld>
            <a:endParaRPr lang="en-US" altLang="en-US"/>
          </a:p>
        </p:txBody>
      </p:sp>
      <p:sp>
        <p:nvSpPr>
          <p:cNvPr id="6" name="Rectangle 5">
            <a:extLst>
              <a:ext uri="{FF2B5EF4-FFF2-40B4-BE49-F238E27FC236}">
                <a16:creationId xmlns:a16="http://schemas.microsoft.com/office/drawing/2014/main" id="{BBD1AC5F-D458-D7D3-7488-74F195D0CF8F}"/>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89A8F7CF-B0AF-3508-9191-89E4D3926DCA}"/>
              </a:ext>
            </a:extLst>
          </p:cNvPr>
          <p:cNvSpPr>
            <a:spLocks noGrp="1" noChangeArrowheads="1"/>
          </p:cNvSpPr>
          <p:nvPr>
            <p:ph type="sldNum" sz="quarter" idx="12"/>
          </p:nvPr>
        </p:nvSpPr>
        <p:spPr>
          <a:ln/>
        </p:spPr>
        <p:txBody>
          <a:bodyPr/>
          <a:lstStyle>
            <a:lvl1pPr>
              <a:defRPr/>
            </a:lvl1pPr>
          </a:lstStyle>
          <a:p>
            <a:pPr>
              <a:defRPr/>
            </a:pPr>
            <a:fld id="{B1F6DC62-B07B-9242-909A-0F00BEDA90D3}" type="slidenum">
              <a:rPr lang="en-US" altLang="en-US"/>
              <a:pPr>
                <a:defRPr/>
              </a:pPr>
              <a:t>‹#›</a:t>
            </a:fld>
            <a:endParaRPr lang="en-US" altLang="en-US"/>
          </a:p>
        </p:txBody>
      </p:sp>
    </p:spTree>
    <p:extLst>
      <p:ext uri="{BB962C8B-B14F-4D97-AF65-F5344CB8AC3E}">
        <p14:creationId xmlns:p14="http://schemas.microsoft.com/office/powerpoint/2010/main" val="2873331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2B16FC5-6274-C339-D552-009DF060809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187695B-D819-3FAA-9E54-E3AD6200462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CAEBDBD-75FA-F0DA-7703-12C15C4F420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cs typeface="Arial" panose="020B0604020202020204" pitchFamily="34" charset="0"/>
              </a:defRPr>
            </a:lvl1pPr>
          </a:lstStyle>
          <a:p>
            <a:pPr>
              <a:defRPr/>
            </a:pPr>
            <a:fld id="{CD7036A9-BE82-1741-84ED-563F7AA0C495}" type="datetime1">
              <a:rPr lang="en-US" altLang="en-US"/>
              <a:pPr>
                <a:defRPr/>
              </a:pPr>
              <a:t>9/7/22</a:t>
            </a:fld>
            <a:endParaRPr lang="en-US" altLang="en-US"/>
          </a:p>
        </p:txBody>
      </p:sp>
      <p:sp>
        <p:nvSpPr>
          <p:cNvPr id="1029" name="Rectangle 5">
            <a:extLst>
              <a:ext uri="{FF2B5EF4-FFF2-40B4-BE49-F238E27FC236}">
                <a16:creationId xmlns:a16="http://schemas.microsoft.com/office/drawing/2014/main" id="{AEFC45FB-4FE3-CDF9-FFDE-1E9D3D326F5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cs typeface="Arial" charset="0"/>
              </a:defRPr>
            </a:lvl1pPr>
          </a:lstStyle>
          <a:p>
            <a:pPr>
              <a:defRPr/>
            </a:pPr>
            <a:r>
              <a:rPr lang="en-US"/>
              <a:t>Planetary SciencesPlanetary Sciences</a:t>
            </a:r>
          </a:p>
        </p:txBody>
      </p:sp>
      <p:sp>
        <p:nvSpPr>
          <p:cNvPr id="1030" name="Rectangle 6">
            <a:extLst>
              <a:ext uri="{FF2B5EF4-FFF2-40B4-BE49-F238E27FC236}">
                <a16:creationId xmlns:a16="http://schemas.microsoft.com/office/drawing/2014/main" id="{8BD5F552-F72F-B969-20CC-8FBB067FC81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panose="020B0604020202020204" pitchFamily="34" charset="0"/>
              </a:defRPr>
            </a:lvl1pPr>
          </a:lstStyle>
          <a:p>
            <a:pPr>
              <a:defRPr/>
            </a:pPr>
            <a:fld id="{8644D0E0-3769-EA42-A635-97BB26D1F3C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A9FBBB8F-887C-4DF7-1A48-83E98CF5A8A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44A1DE2C-E37E-9D49-0C73-5107FFD3DD6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3AB8C8A-EBA2-6154-AD6E-2863BD7A529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cs typeface="Arial" panose="020B0604020202020204" pitchFamily="34" charset="0"/>
              </a:defRPr>
            </a:lvl1pPr>
          </a:lstStyle>
          <a:p>
            <a:pPr>
              <a:defRPr/>
            </a:pPr>
            <a:fld id="{82B0472A-BB9E-3144-80D7-32AD4772C30A}" type="datetime1">
              <a:rPr lang="en-US" altLang="en-US"/>
              <a:pPr>
                <a:defRPr/>
              </a:pPr>
              <a:t>9/7/22</a:t>
            </a:fld>
            <a:endParaRPr lang="en-US" altLang="en-US"/>
          </a:p>
        </p:txBody>
      </p:sp>
      <p:sp>
        <p:nvSpPr>
          <p:cNvPr id="1029" name="Rectangle 5">
            <a:extLst>
              <a:ext uri="{FF2B5EF4-FFF2-40B4-BE49-F238E27FC236}">
                <a16:creationId xmlns:a16="http://schemas.microsoft.com/office/drawing/2014/main" id="{0F293470-DB7C-9623-58D1-D6AB6C35826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Arial" charset="0"/>
              </a:defRPr>
            </a:lvl1pPr>
          </a:lstStyle>
          <a:p>
            <a:pPr>
              <a:defRPr/>
            </a:pPr>
            <a:r>
              <a:rPr lang="en-US"/>
              <a:t>Planetary SciencesPlanetary Sciences</a:t>
            </a:r>
          </a:p>
        </p:txBody>
      </p:sp>
      <p:sp>
        <p:nvSpPr>
          <p:cNvPr id="1030" name="Rectangle 6">
            <a:extLst>
              <a:ext uri="{FF2B5EF4-FFF2-40B4-BE49-F238E27FC236}">
                <a16:creationId xmlns:a16="http://schemas.microsoft.com/office/drawing/2014/main" id="{1D63A0B0-8278-9DC6-96EE-2DD40537548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panose="020B0604020202020204" pitchFamily="34" charset="0"/>
              </a:defRPr>
            </a:lvl1pPr>
          </a:lstStyle>
          <a:p>
            <a:pPr>
              <a:defRPr/>
            </a:pPr>
            <a:fld id="{BDA17B72-19C4-D542-8DB5-CF606A98532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7B0C2E7A-2D47-18C8-9FC8-8A497BC11CB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FEBD3D64-ABA8-0F94-62BA-51085DA5DBD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DB3B586-E960-D654-970B-6889F8394E9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cs typeface="Arial" panose="020B0604020202020204" pitchFamily="34" charset="0"/>
              </a:defRPr>
            </a:lvl1pPr>
          </a:lstStyle>
          <a:p>
            <a:pPr>
              <a:defRPr/>
            </a:pPr>
            <a:fld id="{F31C831E-3BEB-7647-AC81-D0F7B92E990D}" type="datetime1">
              <a:rPr lang="en-US" altLang="en-US"/>
              <a:pPr>
                <a:defRPr/>
              </a:pPr>
              <a:t>9/7/22</a:t>
            </a:fld>
            <a:endParaRPr lang="en-US" altLang="en-US"/>
          </a:p>
        </p:txBody>
      </p:sp>
      <p:sp>
        <p:nvSpPr>
          <p:cNvPr id="1029" name="Rectangle 5">
            <a:extLst>
              <a:ext uri="{FF2B5EF4-FFF2-40B4-BE49-F238E27FC236}">
                <a16:creationId xmlns:a16="http://schemas.microsoft.com/office/drawing/2014/main" id="{580407D5-3707-58B3-866E-22EFA5F41F4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cs typeface="Arial" charset="0"/>
              </a:defRPr>
            </a:lvl1pPr>
          </a:lstStyle>
          <a:p>
            <a:pPr>
              <a:defRPr/>
            </a:pPr>
            <a:r>
              <a:rPr lang="en-US"/>
              <a:t>Planetary SciencesPlanetary Sciences</a:t>
            </a:r>
          </a:p>
        </p:txBody>
      </p:sp>
      <p:sp>
        <p:nvSpPr>
          <p:cNvPr id="1030" name="Rectangle 6">
            <a:extLst>
              <a:ext uri="{FF2B5EF4-FFF2-40B4-BE49-F238E27FC236}">
                <a16:creationId xmlns:a16="http://schemas.microsoft.com/office/drawing/2014/main" id="{42A52252-B07C-BF65-36BA-ABDF8ACF057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panose="020B0604020202020204" pitchFamily="34" charset="0"/>
              </a:defRPr>
            </a:lvl1pPr>
          </a:lstStyle>
          <a:p>
            <a:pPr>
              <a:defRPr/>
            </a:pPr>
            <a:fld id="{02ACA8BA-CCFD-E344-BF09-9B1651D192E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DC2025F5-F729-1AE0-7C87-0ABFCA5E1AC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9B1D46D1-DC99-ED40-FB9B-EEF837C42F6C}"/>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79161FC-1165-3219-710B-4E5FC6827C0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cs typeface="Arial" panose="020B0604020202020204" pitchFamily="34" charset="0"/>
              </a:defRPr>
            </a:lvl1pPr>
          </a:lstStyle>
          <a:p>
            <a:pPr>
              <a:defRPr/>
            </a:pPr>
            <a:fld id="{54F2D3D5-D6FE-CF4D-8E9B-949709924143}" type="datetime1">
              <a:rPr lang="en-US" altLang="en-US"/>
              <a:pPr>
                <a:defRPr/>
              </a:pPr>
              <a:t>9/7/22</a:t>
            </a:fld>
            <a:endParaRPr lang="en-US" altLang="en-US"/>
          </a:p>
        </p:txBody>
      </p:sp>
      <p:sp>
        <p:nvSpPr>
          <p:cNvPr id="1029" name="Rectangle 5">
            <a:extLst>
              <a:ext uri="{FF2B5EF4-FFF2-40B4-BE49-F238E27FC236}">
                <a16:creationId xmlns:a16="http://schemas.microsoft.com/office/drawing/2014/main" id="{D4200E21-7BC6-1BDB-CD10-6C9E5703D87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Arial" charset="0"/>
              </a:defRPr>
            </a:lvl1pPr>
          </a:lstStyle>
          <a:p>
            <a:pPr>
              <a:defRPr/>
            </a:pPr>
            <a:r>
              <a:rPr lang="en-US"/>
              <a:t>Planetary SciencesPlanetary Sciences</a:t>
            </a:r>
          </a:p>
        </p:txBody>
      </p:sp>
      <p:sp>
        <p:nvSpPr>
          <p:cNvPr id="1030" name="Rectangle 6">
            <a:extLst>
              <a:ext uri="{FF2B5EF4-FFF2-40B4-BE49-F238E27FC236}">
                <a16:creationId xmlns:a16="http://schemas.microsoft.com/office/drawing/2014/main" id="{C6EEB059-09A4-C0C6-C420-C728C1E3B8E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panose="020B0604020202020204" pitchFamily="34" charset="0"/>
              </a:defRPr>
            </a:lvl1pPr>
          </a:lstStyle>
          <a:p>
            <a:pPr>
              <a:defRPr/>
            </a:pPr>
            <a:fld id="{EE38FB63-DCAC-1946-9519-972C45EBF4C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CC73EA0E-FB7A-CC3D-B678-F1EF5AE917B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Rectangle 3">
            <a:extLst>
              <a:ext uri="{FF2B5EF4-FFF2-40B4-BE49-F238E27FC236}">
                <a16:creationId xmlns:a16="http://schemas.microsoft.com/office/drawing/2014/main" id="{5FD2CECC-C76A-2D8F-5975-9BF22077C11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ADDBB12-DBAB-3C94-FB66-59442DFC60F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785D06B4-099E-F7C9-C50A-40F64567175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02A9856B-7E80-B2AA-4A65-E92FE1F4D3D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3ACEAFA-046D-EA4D-8508-9D65D2C3016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CA091907-D1AD-7FF8-FA08-FAF3C23A4ED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8787" name="Rectangle 3">
            <a:extLst>
              <a:ext uri="{FF2B5EF4-FFF2-40B4-BE49-F238E27FC236}">
                <a16:creationId xmlns:a16="http://schemas.microsoft.com/office/drawing/2014/main" id="{67B0D5E1-4F40-35F7-595B-EC4BA6C4EE3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FC98CFA-7405-743F-5B89-87291532926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cs typeface="Arial" panose="020B0604020202020204" pitchFamily="34" charset="0"/>
              </a:defRPr>
            </a:lvl1pPr>
          </a:lstStyle>
          <a:p>
            <a:pPr>
              <a:defRPr/>
            </a:pPr>
            <a:fld id="{D2A604FE-7083-9C43-8813-573C81DB8537}" type="datetime1">
              <a:rPr lang="en-US" altLang="en-US"/>
              <a:pPr>
                <a:defRPr/>
              </a:pPr>
              <a:t>9/7/22</a:t>
            </a:fld>
            <a:endParaRPr lang="en-US" altLang="en-US"/>
          </a:p>
        </p:txBody>
      </p:sp>
      <p:sp>
        <p:nvSpPr>
          <p:cNvPr id="1029" name="Rectangle 5">
            <a:extLst>
              <a:ext uri="{FF2B5EF4-FFF2-40B4-BE49-F238E27FC236}">
                <a16:creationId xmlns:a16="http://schemas.microsoft.com/office/drawing/2014/main" id="{11E824A5-2B3E-7169-00F7-AD446396525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Arial" charset="0"/>
              </a:defRPr>
            </a:lvl1pPr>
          </a:lstStyle>
          <a:p>
            <a:pPr>
              <a:defRPr/>
            </a:pPr>
            <a:r>
              <a:rPr lang="en-US"/>
              <a:t>Planetary SciencesPlanetary Sciences</a:t>
            </a:r>
          </a:p>
        </p:txBody>
      </p:sp>
      <p:sp>
        <p:nvSpPr>
          <p:cNvPr id="1030" name="Rectangle 6">
            <a:extLst>
              <a:ext uri="{FF2B5EF4-FFF2-40B4-BE49-F238E27FC236}">
                <a16:creationId xmlns:a16="http://schemas.microsoft.com/office/drawing/2014/main" id="{93D90A1F-08C4-EC25-2633-6B8DA902363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panose="020B0604020202020204" pitchFamily="34" charset="0"/>
              </a:defRPr>
            </a:lvl1pPr>
          </a:lstStyle>
          <a:p>
            <a:pPr>
              <a:defRPr/>
            </a:pPr>
            <a:fld id="{8AADAD82-33AF-784E-A2E5-1AF1411DE68F}" type="slidenum">
              <a:rPr lang="en-US" altLang="en-US"/>
              <a:pPr>
                <a:defRPr/>
              </a:pPr>
              <a:t>‹#›</a:t>
            </a:fld>
            <a:endParaRPr lang="en-US" altLang="en-US"/>
          </a:p>
        </p:txBody>
      </p:sp>
    </p:spTree>
    <p:extLst>
      <p:ext uri="{BB962C8B-B14F-4D97-AF65-F5344CB8AC3E}">
        <p14:creationId xmlns:p14="http://schemas.microsoft.com/office/powerpoint/2010/main" val="3150560333"/>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A113252E-ABBE-31D4-F4D0-ABD319D12B1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6739" name="Rectangle 3">
            <a:extLst>
              <a:ext uri="{FF2B5EF4-FFF2-40B4-BE49-F238E27FC236}">
                <a16:creationId xmlns:a16="http://schemas.microsoft.com/office/drawing/2014/main" id="{F632660B-FAE7-F336-3476-DC65A4B4592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9270A29-E38F-7F4F-160E-4EF71E43CB1A}"/>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cs typeface="Arial" panose="020B0604020202020204" pitchFamily="34" charset="0"/>
              </a:defRPr>
            </a:lvl1pPr>
          </a:lstStyle>
          <a:p>
            <a:pPr>
              <a:defRPr/>
            </a:pPr>
            <a:fld id="{A77AAE0E-96C2-344A-A6B2-890CED5CF986}" type="datetime1">
              <a:rPr lang="en-US" altLang="en-US"/>
              <a:pPr>
                <a:defRPr/>
              </a:pPr>
              <a:t>9/7/22</a:t>
            </a:fld>
            <a:endParaRPr lang="en-US" altLang="en-US"/>
          </a:p>
        </p:txBody>
      </p:sp>
      <p:sp>
        <p:nvSpPr>
          <p:cNvPr id="1029" name="Rectangle 5">
            <a:extLst>
              <a:ext uri="{FF2B5EF4-FFF2-40B4-BE49-F238E27FC236}">
                <a16:creationId xmlns:a16="http://schemas.microsoft.com/office/drawing/2014/main" id="{F40079D4-3E50-66CB-B001-E03D67C7A2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cs typeface="Arial" charset="0"/>
              </a:defRPr>
            </a:lvl1pPr>
          </a:lstStyle>
          <a:p>
            <a:pPr>
              <a:defRPr/>
            </a:pPr>
            <a:r>
              <a:rPr lang="en-US"/>
              <a:t>Planetary SciencesPlanetary Sciences</a:t>
            </a:r>
          </a:p>
        </p:txBody>
      </p:sp>
      <p:sp>
        <p:nvSpPr>
          <p:cNvPr id="1030" name="Rectangle 6">
            <a:extLst>
              <a:ext uri="{FF2B5EF4-FFF2-40B4-BE49-F238E27FC236}">
                <a16:creationId xmlns:a16="http://schemas.microsoft.com/office/drawing/2014/main" id="{8769249E-67CE-10D2-E6F4-B12C03B2664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panose="020B0604020202020204" pitchFamily="34" charset="0"/>
              </a:defRPr>
            </a:lvl1pPr>
          </a:lstStyle>
          <a:p>
            <a:pPr>
              <a:defRPr/>
            </a:pPr>
            <a:fld id="{1A7BD9ED-B1A8-834F-992A-9447FEA59FDB}" type="slidenum">
              <a:rPr lang="en-US" altLang="en-US"/>
              <a:pPr>
                <a:defRPr/>
              </a:pPr>
              <a:t>‹#›</a:t>
            </a:fld>
            <a:endParaRPr lang="en-US" altLang="en-US"/>
          </a:p>
        </p:txBody>
      </p:sp>
    </p:spTree>
    <p:extLst>
      <p:ext uri="{BB962C8B-B14F-4D97-AF65-F5344CB8AC3E}">
        <p14:creationId xmlns:p14="http://schemas.microsoft.com/office/powerpoint/2010/main" val="345918832"/>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67EAAFDA-A064-29D8-5EEC-8E28A16E65E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9811" name="Rectangle 3">
            <a:extLst>
              <a:ext uri="{FF2B5EF4-FFF2-40B4-BE49-F238E27FC236}">
                <a16:creationId xmlns:a16="http://schemas.microsoft.com/office/drawing/2014/main" id="{C404F40C-DD4C-4881-DF49-6F97397A60B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07054D1-13E4-6065-8B4D-EE38042C6161}"/>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E959EB6E-ACAD-CE0E-0C72-F2E74032E60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0A359F8E-2086-666B-6905-4789DA7A370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80931A7-5A66-4C4D-993C-CAC7B8FB67F0}" type="slidenum">
              <a:rPr lang="en-US" altLang="en-US"/>
              <a:pPr>
                <a:defRPr/>
              </a:pPr>
              <a:t>‹#›</a:t>
            </a:fld>
            <a:endParaRPr lang="en-US" altLang="en-US"/>
          </a:p>
        </p:txBody>
      </p:sp>
    </p:spTree>
    <p:extLst>
      <p:ext uri="{BB962C8B-B14F-4D97-AF65-F5344CB8AC3E}">
        <p14:creationId xmlns:p14="http://schemas.microsoft.com/office/powerpoint/2010/main" val="112346549"/>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46.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68.xml"/><Relationship Id="rId4" Type="http://schemas.openxmlformats.org/officeDocument/2006/relationships/image" Target="../media/image20.jpeg"/></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7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9.xml"/></Relationships>
</file>

<file path=ppt/slides/_rels/slide33.xml.rels><?xml version="1.0" encoding="UTF-8" standalone="yes"?>
<Relationships xmlns="http://schemas.openxmlformats.org/package/2006/relationships"><Relationship Id="rId3" Type="http://schemas.openxmlformats.org/officeDocument/2006/relationships/hyperlink" Target="http://lucy.swri.edu/2018/04/24/Nice-Model.html" TargetMode="External"/><Relationship Id="rId2" Type="http://schemas.openxmlformats.org/officeDocument/2006/relationships/notesSlide" Target="../notesSlides/notesSlide32.xml"/><Relationship Id="rId1" Type="http://schemas.openxmlformats.org/officeDocument/2006/relationships/slideLayout" Target="../slideLayouts/slideLayout79.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79.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7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9.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6.xml"/><Relationship Id="rId1" Type="http://schemas.openxmlformats.org/officeDocument/2006/relationships/slideLayout" Target="../slideLayouts/slideLayout7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026">
            <a:extLst>
              <a:ext uri="{FF2B5EF4-FFF2-40B4-BE49-F238E27FC236}">
                <a16:creationId xmlns:a16="http://schemas.microsoft.com/office/drawing/2014/main" id="{A957BA34-E41A-C485-D436-D35D2D9A2915}"/>
              </a:ext>
            </a:extLst>
          </p:cNvPr>
          <p:cNvSpPr>
            <a:spLocks noGrp="1" noChangeArrowheads="1"/>
          </p:cNvSpPr>
          <p:nvPr>
            <p:ph type="title"/>
          </p:nvPr>
        </p:nvSpPr>
        <p:spPr>
          <a:xfrm>
            <a:off x="685800" y="76200"/>
            <a:ext cx="7772400" cy="838200"/>
          </a:xfrm>
        </p:spPr>
        <p:txBody>
          <a:bodyPr/>
          <a:lstStyle/>
          <a:p>
            <a:pPr eaLnBrk="1" hangingPunct="1"/>
            <a:r>
              <a:rPr lang="en-US" altLang="en-US" b="1">
                <a:ea typeface="ＭＳ Ｐゴシック" panose="020B0600070205080204" pitchFamily="34" charset="-128"/>
              </a:rPr>
              <a:t>Where is this?</a:t>
            </a:r>
          </a:p>
        </p:txBody>
      </p:sp>
      <p:pic>
        <p:nvPicPr>
          <p:cNvPr id="75778" name="Picture 3">
            <a:extLst>
              <a:ext uri="{FF2B5EF4-FFF2-40B4-BE49-F238E27FC236}">
                <a16:creationId xmlns:a16="http://schemas.microsoft.com/office/drawing/2014/main" id="{98B44757-2362-FDF3-5AF0-E7898910C8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026">
            <a:extLst>
              <a:ext uri="{FF2B5EF4-FFF2-40B4-BE49-F238E27FC236}">
                <a16:creationId xmlns:a16="http://schemas.microsoft.com/office/drawing/2014/main" id="{E7270504-1049-19B6-9DA0-F07C5C9D6C2B}"/>
              </a:ext>
            </a:extLst>
          </p:cNvPr>
          <p:cNvSpPr>
            <a:spLocks noGrp="1" noChangeArrowheads="1"/>
          </p:cNvSpPr>
          <p:nvPr>
            <p:ph type="title"/>
          </p:nvPr>
        </p:nvSpPr>
        <p:spPr>
          <a:xfrm>
            <a:off x="609600" y="0"/>
            <a:ext cx="8001000" cy="990600"/>
          </a:xfrm>
        </p:spPr>
        <p:txBody>
          <a:bodyPr/>
          <a:lstStyle/>
          <a:p>
            <a:pPr eaLnBrk="1" hangingPunct="1"/>
            <a:r>
              <a:rPr lang="en-US" altLang="en-US" b="1">
                <a:ea typeface="ＭＳ Ｐゴシック" panose="020B0600070205080204" pitchFamily="34" charset="-128"/>
              </a:rPr>
              <a:t>Condensation to a Solar System</a:t>
            </a:r>
          </a:p>
        </p:txBody>
      </p:sp>
      <p:sp>
        <p:nvSpPr>
          <p:cNvPr id="64515" name="Text Box 1027">
            <a:extLst>
              <a:ext uri="{FF2B5EF4-FFF2-40B4-BE49-F238E27FC236}">
                <a16:creationId xmlns:a16="http://schemas.microsoft.com/office/drawing/2014/main" id="{100726B5-7DEE-4A94-DAA8-A6E9610B6B23}"/>
              </a:ext>
            </a:extLst>
          </p:cNvPr>
          <p:cNvSpPr txBox="1">
            <a:spLocks noChangeArrowheads="1"/>
          </p:cNvSpPr>
          <p:nvPr/>
        </p:nvSpPr>
        <p:spPr bwMode="auto">
          <a:xfrm>
            <a:off x="457200" y="1371600"/>
            <a:ext cx="82296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solidFill>
                <a:srgbClr val="000000"/>
              </a:solidFill>
            </a:endParaRPr>
          </a:p>
          <a:p>
            <a:pPr eaLnBrk="1" hangingPunct="1">
              <a:spcBef>
                <a:spcPct val="0"/>
              </a:spcBef>
              <a:buFontTx/>
              <a:buNone/>
            </a:pPr>
            <a:r>
              <a:rPr lang="en-US" altLang="en-US" sz="2400">
                <a:solidFill>
                  <a:srgbClr val="000000"/>
                </a:solidFill>
              </a:rPr>
              <a:t>I</a:t>
            </a:r>
            <a:r>
              <a:rPr lang="en-US" altLang="en-US" sz="2400" i="1">
                <a:solidFill>
                  <a:srgbClr val="000000"/>
                </a:solidFill>
              </a:rPr>
              <a:t>.    molecular cloud core	                        before t = 0</a:t>
            </a:r>
          </a:p>
          <a:p>
            <a:pPr eaLnBrk="1" hangingPunct="1">
              <a:spcBef>
                <a:spcPct val="0"/>
              </a:spcBef>
              <a:buFontTx/>
              <a:buNone/>
            </a:pPr>
            <a:endParaRPr lang="en-US" altLang="en-US" sz="2400" i="1">
              <a:solidFill>
                <a:srgbClr val="000000"/>
              </a:solidFill>
            </a:endParaRPr>
          </a:p>
          <a:p>
            <a:pPr eaLnBrk="1" hangingPunct="1">
              <a:spcBef>
                <a:spcPct val="0"/>
              </a:spcBef>
              <a:buFontTx/>
              <a:buNone/>
            </a:pPr>
            <a:r>
              <a:rPr lang="en-US" altLang="en-US" sz="2400">
                <a:solidFill>
                  <a:srgbClr val="000000"/>
                </a:solidFill>
              </a:rPr>
              <a:t>II.</a:t>
            </a:r>
            <a:r>
              <a:rPr lang="en-US" altLang="en-US" sz="2400" i="1">
                <a:solidFill>
                  <a:srgbClr val="000000"/>
                </a:solidFill>
              </a:rPr>
              <a:t>   freefall collapse                                        t  = 0.1 to 1 Myr</a:t>
            </a:r>
          </a:p>
          <a:p>
            <a:pPr eaLnBrk="1" hangingPunct="1">
              <a:spcBef>
                <a:spcPct val="0"/>
              </a:spcBef>
              <a:buFontTx/>
              <a:buNone/>
            </a:pPr>
            <a:endParaRPr lang="en-US" altLang="en-US" sz="2400" i="1">
              <a:solidFill>
                <a:srgbClr val="000000"/>
              </a:solidFill>
            </a:endParaRPr>
          </a:p>
          <a:p>
            <a:pPr eaLnBrk="1" hangingPunct="1">
              <a:spcBef>
                <a:spcPct val="0"/>
              </a:spcBef>
              <a:buFontTx/>
              <a:buNone/>
            </a:pPr>
            <a:r>
              <a:rPr lang="en-US" altLang="en-US" sz="2400">
                <a:solidFill>
                  <a:srgbClr val="000000"/>
                </a:solidFill>
              </a:rPr>
              <a:t>III.</a:t>
            </a:r>
            <a:r>
              <a:rPr lang="en-US" altLang="en-US" sz="2400" i="1">
                <a:solidFill>
                  <a:srgbClr val="000000"/>
                </a:solidFill>
              </a:rPr>
              <a:t>  protostar / disk evolution                 	</a:t>
            </a:r>
            <a:r>
              <a:rPr lang="en-US" altLang="en-US" sz="2400" b="1" i="1">
                <a:solidFill>
                  <a:srgbClr val="FF0000"/>
                </a:solidFill>
              </a:rPr>
              <a:t>t  ~ 1 to 10+ Myr</a:t>
            </a:r>
          </a:p>
          <a:p>
            <a:pPr eaLnBrk="1" hangingPunct="1">
              <a:spcBef>
                <a:spcPct val="0"/>
              </a:spcBef>
              <a:buFontTx/>
              <a:buNone/>
            </a:pPr>
            <a:endParaRPr lang="en-US" altLang="en-US" sz="2400" i="1">
              <a:solidFill>
                <a:srgbClr val="000000"/>
              </a:solidFill>
            </a:endParaRPr>
          </a:p>
          <a:p>
            <a:pPr eaLnBrk="1" hangingPunct="1">
              <a:spcBef>
                <a:spcPct val="0"/>
              </a:spcBef>
              <a:buFontTx/>
              <a:buNone/>
            </a:pPr>
            <a:r>
              <a:rPr lang="en-US" altLang="en-US" sz="2400">
                <a:solidFill>
                  <a:srgbClr val="000000"/>
                </a:solidFill>
              </a:rPr>
              <a:t>IV.</a:t>
            </a:r>
            <a:r>
              <a:rPr lang="en-US" altLang="en-US" sz="2400" i="1">
                <a:solidFill>
                  <a:srgbClr val="000000"/>
                </a:solidFill>
              </a:rPr>
              <a:t>  baby star / clearing / planet building      </a:t>
            </a:r>
            <a:r>
              <a:rPr lang="en-US" altLang="en-US" sz="2400" b="1" i="1">
                <a:solidFill>
                  <a:srgbClr val="FF0000"/>
                </a:solidFill>
              </a:rPr>
              <a:t>t  ~ 100 Myr</a:t>
            </a:r>
          </a:p>
          <a:p>
            <a:pPr eaLnBrk="1" hangingPunct="1">
              <a:spcBef>
                <a:spcPct val="0"/>
              </a:spcBef>
              <a:buFontTx/>
              <a:buNone/>
            </a:pPr>
            <a:endParaRPr lang="en-US" altLang="en-US" sz="2400" i="1">
              <a:solidFill>
                <a:srgbClr val="000000"/>
              </a:solidFill>
            </a:endParaRPr>
          </a:p>
          <a:p>
            <a:pPr eaLnBrk="1" hangingPunct="1">
              <a:spcBef>
                <a:spcPct val="0"/>
              </a:spcBef>
              <a:buFontTx/>
              <a:buNone/>
            </a:pPr>
            <a:r>
              <a:rPr lang="en-US" altLang="en-US" sz="2400">
                <a:solidFill>
                  <a:srgbClr val="000000"/>
                </a:solidFill>
              </a:rPr>
              <a:t>V.</a:t>
            </a:r>
            <a:r>
              <a:rPr lang="en-US" altLang="en-US" sz="2400" i="1">
                <a:solidFill>
                  <a:srgbClr val="000000"/>
                </a:solidFill>
              </a:rPr>
              <a:t>   evolution of Solar System                        t  &gt; 100 Myr</a:t>
            </a:r>
          </a:p>
          <a:p>
            <a:pPr eaLnBrk="1" hangingPunct="1">
              <a:spcBef>
                <a:spcPct val="0"/>
              </a:spcBef>
              <a:buFontTx/>
              <a:buNone/>
            </a:pPr>
            <a:endParaRPr lang="en-US" altLang="en-US" sz="2400" i="1">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515">
                                            <p:txEl>
                                              <p:pRg st="1" end="1"/>
                                            </p:txEl>
                                          </p:spTgt>
                                        </p:tgtEl>
                                        <p:attrNameLst>
                                          <p:attrName>style.visibility</p:attrName>
                                        </p:attrNameLst>
                                      </p:cBhvr>
                                      <p:to>
                                        <p:strVal val="visible"/>
                                      </p:to>
                                    </p:set>
                                    <p:animEffect transition="in" filter="fade">
                                      <p:cBhvr>
                                        <p:cTn id="7" dur="2000"/>
                                        <p:tgtEl>
                                          <p:spTgt spid="6451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515">
                                            <p:txEl>
                                              <p:pRg st="3" end="3"/>
                                            </p:txEl>
                                          </p:spTgt>
                                        </p:tgtEl>
                                        <p:attrNameLst>
                                          <p:attrName>style.visibility</p:attrName>
                                        </p:attrNameLst>
                                      </p:cBhvr>
                                      <p:to>
                                        <p:strVal val="visible"/>
                                      </p:to>
                                    </p:set>
                                    <p:animEffect transition="in" filter="fade">
                                      <p:cBhvr>
                                        <p:cTn id="12" dur="2000"/>
                                        <p:tgtEl>
                                          <p:spTgt spid="64515">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4515">
                                            <p:txEl>
                                              <p:pRg st="5" end="5"/>
                                            </p:txEl>
                                          </p:spTgt>
                                        </p:tgtEl>
                                        <p:attrNameLst>
                                          <p:attrName>style.visibility</p:attrName>
                                        </p:attrNameLst>
                                      </p:cBhvr>
                                      <p:to>
                                        <p:strVal val="visible"/>
                                      </p:to>
                                    </p:set>
                                    <p:animEffect transition="in" filter="fade">
                                      <p:cBhvr>
                                        <p:cTn id="17" dur="2000"/>
                                        <p:tgtEl>
                                          <p:spTgt spid="64515">
                                            <p:txEl>
                                              <p:pRg st="5" end="5"/>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4515">
                                            <p:txEl>
                                              <p:pRg st="7" end="7"/>
                                            </p:txEl>
                                          </p:spTgt>
                                        </p:tgtEl>
                                        <p:attrNameLst>
                                          <p:attrName>style.visibility</p:attrName>
                                        </p:attrNameLst>
                                      </p:cBhvr>
                                      <p:to>
                                        <p:strVal val="visible"/>
                                      </p:to>
                                    </p:set>
                                    <p:animEffect transition="in" filter="fade">
                                      <p:cBhvr>
                                        <p:cTn id="22" dur="2000"/>
                                        <p:tgtEl>
                                          <p:spTgt spid="64515">
                                            <p:txEl>
                                              <p:pRg st="7" end="7"/>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4515">
                                            <p:txEl>
                                              <p:pRg st="9" end="9"/>
                                            </p:txEl>
                                          </p:spTgt>
                                        </p:tgtEl>
                                        <p:attrNameLst>
                                          <p:attrName>style.visibility</p:attrName>
                                        </p:attrNameLst>
                                      </p:cBhvr>
                                      <p:to>
                                        <p:strVal val="visible"/>
                                      </p:to>
                                    </p:set>
                                    <p:animEffect transition="in" filter="fade">
                                      <p:cBhvr>
                                        <p:cTn id="27" dur="2000"/>
                                        <p:tgtEl>
                                          <p:spTgt spid="6451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D2B003CA-A520-AAAC-CD70-DFF5B854A9B4}"/>
              </a:ext>
            </a:extLst>
          </p:cNvPr>
          <p:cNvSpPr>
            <a:spLocks noGrp="1" noChangeArrowheads="1"/>
          </p:cNvSpPr>
          <p:nvPr>
            <p:ph type="title"/>
          </p:nvPr>
        </p:nvSpPr>
        <p:spPr>
          <a:xfrm>
            <a:off x="685800" y="0"/>
            <a:ext cx="7772400" cy="762000"/>
          </a:xfrm>
        </p:spPr>
        <p:txBody>
          <a:bodyPr/>
          <a:lstStyle/>
          <a:p>
            <a:pPr eaLnBrk="1" hangingPunct="1"/>
            <a:r>
              <a:rPr lang="en-US" altLang="en-US" b="1">
                <a:ea typeface="ＭＳ Ｐゴシック" panose="020B0600070205080204" pitchFamily="34" charset="-128"/>
              </a:rPr>
              <a:t>Solar System Construction</a:t>
            </a:r>
          </a:p>
        </p:txBody>
      </p:sp>
      <p:pic>
        <p:nvPicPr>
          <p:cNvPr id="95234" name="Picture 5" descr="evolution">
            <a:extLst>
              <a:ext uri="{FF2B5EF4-FFF2-40B4-BE49-F238E27FC236}">
                <a16:creationId xmlns:a16="http://schemas.microsoft.com/office/drawing/2014/main" id="{9605B657-F61D-9AAA-B617-57AC10D3F1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822325"/>
            <a:ext cx="7848600"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3ACC3594-C97F-C31A-51E9-4CAF51888684}"/>
              </a:ext>
            </a:extLst>
          </p:cNvPr>
          <p:cNvSpPr>
            <a:spLocks noGrp="1" noChangeArrowheads="1"/>
          </p:cNvSpPr>
          <p:nvPr>
            <p:ph type="title"/>
          </p:nvPr>
        </p:nvSpPr>
        <p:spPr>
          <a:xfrm>
            <a:off x="609600" y="0"/>
            <a:ext cx="8001000" cy="990600"/>
          </a:xfrm>
        </p:spPr>
        <p:txBody>
          <a:bodyPr/>
          <a:lstStyle/>
          <a:p>
            <a:pPr eaLnBrk="1" hangingPunct="1"/>
            <a:r>
              <a:rPr lang="en-US" altLang="en-US" b="1">
                <a:ea typeface="ＭＳ Ｐゴシック" panose="020B0600070205080204" pitchFamily="34" charset="-128"/>
              </a:rPr>
              <a:t>I. Molecular Cloud Core</a:t>
            </a:r>
          </a:p>
        </p:txBody>
      </p:sp>
      <p:sp>
        <p:nvSpPr>
          <p:cNvPr id="48131" name="Text Box 3">
            <a:extLst>
              <a:ext uri="{FF2B5EF4-FFF2-40B4-BE49-F238E27FC236}">
                <a16:creationId xmlns:a16="http://schemas.microsoft.com/office/drawing/2014/main" id="{B638AD78-7331-4E79-EE9E-36E1049F1169}"/>
              </a:ext>
            </a:extLst>
          </p:cNvPr>
          <p:cNvSpPr txBox="1">
            <a:spLocks noChangeArrowheads="1"/>
          </p:cNvSpPr>
          <p:nvPr/>
        </p:nvSpPr>
        <p:spPr bwMode="auto">
          <a:xfrm>
            <a:off x="152400" y="1022350"/>
            <a:ext cx="88392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dirty="0"/>
          </a:p>
          <a:p>
            <a:pPr eaLnBrk="1" hangingPunct="1">
              <a:spcBef>
                <a:spcPct val="0"/>
              </a:spcBef>
              <a:buFontTx/>
              <a:buNone/>
            </a:pPr>
            <a:r>
              <a:rPr lang="en-US" altLang="en-US" sz="2400" dirty="0"/>
              <a:t>T ~ 10-30 K</a:t>
            </a:r>
          </a:p>
          <a:p>
            <a:pPr eaLnBrk="1" hangingPunct="1">
              <a:spcBef>
                <a:spcPct val="0"/>
              </a:spcBef>
              <a:buFontTx/>
              <a:buNone/>
            </a:pPr>
            <a:endParaRPr lang="en-US" altLang="en-US" sz="2400" dirty="0"/>
          </a:p>
          <a:p>
            <a:pPr eaLnBrk="1" hangingPunct="1">
              <a:spcBef>
                <a:spcPct val="0"/>
              </a:spcBef>
              <a:buFontTx/>
              <a:buNone/>
            </a:pPr>
            <a:r>
              <a:rPr lang="en-US" altLang="en-US" sz="2400" dirty="0"/>
              <a:t>primarily H</a:t>
            </a:r>
            <a:r>
              <a:rPr lang="en-US" altLang="en-US" sz="2400" baseline="-25000" dirty="0"/>
              <a:t>2 </a:t>
            </a:r>
            <a:r>
              <a:rPr lang="en-US" altLang="en-US" sz="2400" dirty="0"/>
              <a:t>and He, traced by CO, CN, OH, HCN, H</a:t>
            </a:r>
            <a:r>
              <a:rPr lang="en-US" altLang="en-US" sz="2400" baseline="-25000" dirty="0"/>
              <a:t>2</a:t>
            </a:r>
            <a:r>
              <a:rPr lang="en-US" altLang="en-US" sz="2400" dirty="0"/>
              <a:t>O, etc.</a:t>
            </a:r>
          </a:p>
          <a:p>
            <a:pPr eaLnBrk="1" hangingPunct="1">
              <a:spcBef>
                <a:spcPct val="0"/>
              </a:spcBef>
              <a:buFontTx/>
              <a:buNone/>
            </a:pPr>
            <a:r>
              <a:rPr lang="en-US" altLang="en-US" sz="2400" dirty="0"/>
              <a:t>   </a:t>
            </a:r>
          </a:p>
          <a:p>
            <a:pPr eaLnBrk="1" hangingPunct="1">
              <a:spcBef>
                <a:spcPct val="0"/>
              </a:spcBef>
              <a:buFontTx/>
              <a:buNone/>
            </a:pPr>
            <a:r>
              <a:rPr lang="en-US" altLang="en-US" sz="2400" dirty="0"/>
              <a:t>Jeans mass is minimum mass for collapse (PE in vs. KE out):</a:t>
            </a:r>
          </a:p>
          <a:p>
            <a:pPr eaLnBrk="1" hangingPunct="1">
              <a:spcBef>
                <a:spcPct val="0"/>
              </a:spcBef>
              <a:buFontTx/>
              <a:buNone/>
            </a:pPr>
            <a:endParaRPr lang="en-US" altLang="en-US" sz="2400" dirty="0"/>
          </a:p>
          <a:p>
            <a:pPr eaLnBrk="1" hangingPunct="1">
              <a:spcBef>
                <a:spcPct val="0"/>
              </a:spcBef>
              <a:buFontTx/>
              <a:buNone/>
            </a:pPr>
            <a:r>
              <a:rPr lang="en-US" altLang="en-US" sz="2400" dirty="0"/>
              <a:t>                                    M</a:t>
            </a:r>
            <a:r>
              <a:rPr lang="en-US" altLang="en-US" sz="2000" baseline="-25000" dirty="0"/>
              <a:t>J</a:t>
            </a:r>
            <a:r>
              <a:rPr lang="en-US" altLang="en-US" sz="2400" dirty="0"/>
              <a:t> ~ (k/G </a:t>
            </a:r>
            <a:r>
              <a:rPr lang="en-US" altLang="en-US" sz="2400" dirty="0" err="1"/>
              <a:t>μ</a:t>
            </a:r>
            <a:r>
              <a:rPr lang="en-US" altLang="en-US" sz="2400" dirty="0"/>
              <a:t> m)</a:t>
            </a:r>
            <a:r>
              <a:rPr lang="en-US" altLang="en-US" sz="2400" baseline="30000" dirty="0"/>
              <a:t>3/2 </a:t>
            </a:r>
            <a:r>
              <a:rPr lang="en-US" altLang="en-US" sz="2400" dirty="0"/>
              <a:t> </a:t>
            </a:r>
            <a:r>
              <a:rPr lang="en-US" altLang="en-US" sz="2400" dirty="0">
                <a:solidFill>
                  <a:srgbClr val="FF0000"/>
                </a:solidFill>
              </a:rPr>
              <a:t>T</a:t>
            </a:r>
            <a:r>
              <a:rPr lang="en-US" altLang="en-US" sz="2400" baseline="30000" dirty="0">
                <a:solidFill>
                  <a:srgbClr val="FF0000"/>
                </a:solidFill>
              </a:rPr>
              <a:t>3/2 </a:t>
            </a:r>
            <a:r>
              <a:rPr lang="en-US" altLang="en-US" sz="2400" dirty="0">
                <a:solidFill>
                  <a:srgbClr val="FF0000"/>
                </a:solidFill>
              </a:rPr>
              <a:t>/ ρ</a:t>
            </a:r>
            <a:r>
              <a:rPr lang="en-US" altLang="en-US" sz="2400" baseline="30000" dirty="0">
                <a:solidFill>
                  <a:srgbClr val="FF0000"/>
                </a:solidFill>
              </a:rPr>
              <a:t>1/2</a:t>
            </a:r>
          </a:p>
          <a:p>
            <a:pPr eaLnBrk="1" hangingPunct="1">
              <a:spcBef>
                <a:spcPct val="0"/>
              </a:spcBef>
              <a:buFontTx/>
              <a:buNone/>
            </a:pPr>
            <a:r>
              <a:rPr lang="en-US" altLang="en-US" sz="2400" baseline="30000" dirty="0"/>
              <a:t>                     </a:t>
            </a:r>
            <a:r>
              <a:rPr lang="en-US" altLang="en-US" sz="1600" dirty="0"/>
              <a:t>           assumes thermal pressure only (no turbulence, rotation, mag fields)</a:t>
            </a:r>
          </a:p>
          <a:p>
            <a:pPr eaLnBrk="1" hangingPunct="1">
              <a:spcBef>
                <a:spcPct val="0"/>
              </a:spcBef>
              <a:buFontTx/>
              <a:buNone/>
            </a:pPr>
            <a:r>
              <a:rPr lang="en-US" altLang="en-US" sz="2400" dirty="0"/>
              <a:t>              </a:t>
            </a:r>
          </a:p>
          <a:p>
            <a:pPr algn="ctr" eaLnBrk="1" hangingPunct="1">
              <a:spcBef>
                <a:spcPct val="0"/>
              </a:spcBef>
              <a:buFontTx/>
              <a:buNone/>
            </a:pPr>
            <a:r>
              <a:rPr lang="en-US" altLang="en-US" sz="2400" dirty="0">
                <a:solidFill>
                  <a:srgbClr val="FF0000"/>
                </a:solidFill>
              </a:rPr>
              <a:t>key attributes temperature and density</a:t>
            </a:r>
          </a:p>
          <a:p>
            <a:pPr eaLnBrk="1" hangingPunct="1">
              <a:spcBef>
                <a:spcPct val="0"/>
              </a:spcBef>
              <a:buFontTx/>
              <a:buNone/>
            </a:pPr>
            <a:endParaRPr lang="en-US" altLang="en-US" sz="2400" dirty="0"/>
          </a:p>
          <a:p>
            <a:pPr eaLnBrk="1" hangingPunct="1">
              <a:spcBef>
                <a:spcPct val="0"/>
              </a:spcBef>
              <a:buFontTx/>
              <a:buNone/>
            </a:pPr>
            <a:r>
              <a:rPr lang="en-US" altLang="en-US" sz="2400" dirty="0"/>
              <a:t>shock mechanism is needed to start the process …</a:t>
            </a:r>
          </a:p>
          <a:p>
            <a:pPr eaLnBrk="1" hangingPunct="1">
              <a:spcBef>
                <a:spcPct val="0"/>
              </a:spcBef>
              <a:buFontTx/>
              <a:buNone/>
            </a:pPr>
            <a:r>
              <a:rPr lang="en-US" altLang="en-US" sz="2400" dirty="0"/>
              <a:t>             invoke hot star outflows, supernovae, spiral density waves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131">
                                            <p:txEl>
                                              <p:pRg st="1" end="1"/>
                                            </p:txEl>
                                          </p:spTgt>
                                        </p:tgtEl>
                                        <p:attrNameLst>
                                          <p:attrName>style.visibility</p:attrName>
                                        </p:attrNameLst>
                                      </p:cBhvr>
                                      <p:to>
                                        <p:strVal val="visible"/>
                                      </p:to>
                                    </p:set>
                                    <p:animEffect transition="in" filter="fade">
                                      <p:cBhvr>
                                        <p:cTn id="7" dur="2000"/>
                                        <p:tgtEl>
                                          <p:spTgt spid="4813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131">
                                            <p:txEl>
                                              <p:pRg st="3" end="3"/>
                                            </p:txEl>
                                          </p:spTgt>
                                        </p:tgtEl>
                                        <p:attrNameLst>
                                          <p:attrName>style.visibility</p:attrName>
                                        </p:attrNameLst>
                                      </p:cBhvr>
                                      <p:to>
                                        <p:strVal val="visible"/>
                                      </p:to>
                                    </p:set>
                                    <p:animEffect transition="in" filter="fade">
                                      <p:cBhvr>
                                        <p:cTn id="12" dur="2000"/>
                                        <p:tgtEl>
                                          <p:spTgt spid="48131">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131">
                                            <p:txEl>
                                              <p:pRg st="5" end="5"/>
                                            </p:txEl>
                                          </p:spTgt>
                                        </p:tgtEl>
                                        <p:attrNameLst>
                                          <p:attrName>style.visibility</p:attrName>
                                        </p:attrNameLst>
                                      </p:cBhvr>
                                      <p:to>
                                        <p:strVal val="visible"/>
                                      </p:to>
                                    </p:set>
                                    <p:animEffect transition="in" filter="fade">
                                      <p:cBhvr>
                                        <p:cTn id="17" dur="2000"/>
                                        <p:tgtEl>
                                          <p:spTgt spid="48131">
                                            <p:txEl>
                                              <p:pRg st="5" end="5"/>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8131">
                                            <p:txEl>
                                              <p:pRg st="7" end="7"/>
                                            </p:txEl>
                                          </p:spTgt>
                                        </p:tgtEl>
                                        <p:attrNameLst>
                                          <p:attrName>style.visibility</p:attrName>
                                        </p:attrNameLst>
                                      </p:cBhvr>
                                      <p:to>
                                        <p:strVal val="visible"/>
                                      </p:to>
                                    </p:set>
                                    <p:animEffect transition="in" filter="fade">
                                      <p:cBhvr>
                                        <p:cTn id="20" dur="2000"/>
                                        <p:tgtEl>
                                          <p:spTgt spid="48131">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8131">
                                            <p:txEl>
                                              <p:pRg st="8" end="8"/>
                                            </p:txEl>
                                          </p:spTgt>
                                        </p:tgtEl>
                                        <p:attrNameLst>
                                          <p:attrName>style.visibility</p:attrName>
                                        </p:attrNameLst>
                                      </p:cBhvr>
                                      <p:to>
                                        <p:strVal val="visible"/>
                                      </p:to>
                                    </p:set>
                                    <p:animEffect transition="in" filter="fade">
                                      <p:cBhvr>
                                        <p:cTn id="25" dur="2000"/>
                                        <p:tgtEl>
                                          <p:spTgt spid="48131">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8131">
                                            <p:txEl>
                                              <p:pRg st="10" end="10"/>
                                            </p:txEl>
                                          </p:spTgt>
                                        </p:tgtEl>
                                        <p:attrNameLst>
                                          <p:attrName>style.visibility</p:attrName>
                                        </p:attrNameLst>
                                      </p:cBhvr>
                                      <p:to>
                                        <p:strVal val="visible"/>
                                      </p:to>
                                    </p:set>
                                    <p:animEffect transition="in" filter="fade">
                                      <p:cBhvr>
                                        <p:cTn id="30" dur="2000"/>
                                        <p:tgtEl>
                                          <p:spTgt spid="48131">
                                            <p:txEl>
                                              <p:pRg st="10" end="1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8131">
                                            <p:txEl>
                                              <p:pRg st="12" end="12"/>
                                            </p:txEl>
                                          </p:spTgt>
                                        </p:tgtEl>
                                        <p:attrNameLst>
                                          <p:attrName>style.visibility</p:attrName>
                                        </p:attrNameLst>
                                      </p:cBhvr>
                                      <p:to>
                                        <p:strVal val="visible"/>
                                      </p:to>
                                    </p:set>
                                    <p:animEffect transition="in" filter="fade">
                                      <p:cBhvr>
                                        <p:cTn id="35" dur="2000"/>
                                        <p:tgtEl>
                                          <p:spTgt spid="48131">
                                            <p:txEl>
                                              <p:pRg st="12" end="1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8131">
                                            <p:txEl>
                                              <p:pRg st="13" end="13"/>
                                            </p:txEl>
                                          </p:spTgt>
                                        </p:tgtEl>
                                        <p:attrNameLst>
                                          <p:attrName>style.visibility</p:attrName>
                                        </p:attrNameLst>
                                      </p:cBhvr>
                                      <p:to>
                                        <p:strVal val="visible"/>
                                      </p:to>
                                    </p:set>
                                    <p:animEffect transition="in" filter="fade">
                                      <p:cBhvr>
                                        <p:cTn id="40" dur="2000"/>
                                        <p:tgtEl>
                                          <p:spTgt spid="48131">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29" name="Rectangle 1026">
            <a:extLst>
              <a:ext uri="{FF2B5EF4-FFF2-40B4-BE49-F238E27FC236}">
                <a16:creationId xmlns:a16="http://schemas.microsoft.com/office/drawing/2014/main" id="{7F735624-5BC2-0C29-989B-5FD745A32D95}"/>
              </a:ext>
            </a:extLst>
          </p:cNvPr>
          <p:cNvSpPr>
            <a:spLocks noGrp="1" noChangeArrowheads="1"/>
          </p:cNvSpPr>
          <p:nvPr>
            <p:ph type="title"/>
          </p:nvPr>
        </p:nvSpPr>
        <p:spPr>
          <a:xfrm>
            <a:off x="609600" y="0"/>
            <a:ext cx="8001000" cy="990600"/>
          </a:xfrm>
        </p:spPr>
        <p:txBody>
          <a:bodyPr/>
          <a:lstStyle/>
          <a:p>
            <a:pPr eaLnBrk="1" hangingPunct="1"/>
            <a:r>
              <a:rPr lang="en-US" altLang="en-US" b="1">
                <a:ea typeface="ＭＳ Ｐゴシック" panose="020B0600070205080204" pitchFamily="34" charset="-128"/>
              </a:rPr>
              <a:t>II. Freefall Collapse</a:t>
            </a:r>
          </a:p>
        </p:txBody>
      </p:sp>
      <p:sp>
        <p:nvSpPr>
          <p:cNvPr id="50179" name="Text Box 1027">
            <a:extLst>
              <a:ext uri="{FF2B5EF4-FFF2-40B4-BE49-F238E27FC236}">
                <a16:creationId xmlns:a16="http://schemas.microsoft.com/office/drawing/2014/main" id="{5E6F78BF-0F7A-5F9D-E936-3FD00E107EAB}"/>
              </a:ext>
            </a:extLst>
          </p:cNvPr>
          <p:cNvSpPr txBox="1">
            <a:spLocks noChangeArrowheads="1"/>
          </p:cNvSpPr>
          <p:nvPr/>
        </p:nvSpPr>
        <p:spPr bwMode="auto">
          <a:xfrm>
            <a:off x="152400" y="1022350"/>
            <a:ext cx="88392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dirty="0"/>
              <a:t>0.1 to 1 </a:t>
            </a:r>
            <a:r>
              <a:rPr lang="en-US" altLang="en-US" sz="2400" dirty="0" err="1"/>
              <a:t>Myr</a:t>
            </a:r>
            <a:endParaRPr lang="en-US" altLang="en-US" sz="2400" dirty="0"/>
          </a:p>
          <a:p>
            <a:pPr eaLnBrk="1" hangingPunct="1">
              <a:spcBef>
                <a:spcPct val="0"/>
              </a:spcBef>
              <a:buFontTx/>
              <a:buNone/>
            </a:pPr>
            <a:endParaRPr lang="en-US" altLang="en-US" sz="2400" dirty="0"/>
          </a:p>
          <a:p>
            <a:pPr eaLnBrk="1" hangingPunct="1">
              <a:spcBef>
                <a:spcPct val="0"/>
              </a:spcBef>
              <a:buFontTx/>
              <a:buNone/>
            </a:pPr>
            <a:r>
              <a:rPr lang="en-US" altLang="en-US" sz="2400" dirty="0"/>
              <a:t>timescale for collapse,   </a:t>
            </a:r>
            <a:r>
              <a:rPr lang="en-US" altLang="en-US" sz="2400" dirty="0" err="1"/>
              <a:t>t</a:t>
            </a:r>
            <a:r>
              <a:rPr lang="en-US" altLang="en-US" sz="2400" baseline="-25000" dirty="0" err="1"/>
              <a:t>ff</a:t>
            </a:r>
            <a:r>
              <a:rPr lang="en-US" altLang="en-US" sz="2400" dirty="0"/>
              <a:t> ~ </a:t>
            </a:r>
            <a:r>
              <a:rPr lang="en-US" altLang="en-US" sz="2400" dirty="0">
                <a:solidFill>
                  <a:srgbClr val="FF0000"/>
                </a:solidFill>
              </a:rPr>
              <a:t>ρ</a:t>
            </a:r>
            <a:r>
              <a:rPr lang="en-US" altLang="en-US" sz="2400" baseline="30000" dirty="0">
                <a:solidFill>
                  <a:srgbClr val="FF0000"/>
                </a:solidFill>
              </a:rPr>
              <a:t>-1/2</a:t>
            </a:r>
            <a:r>
              <a:rPr lang="en-US" altLang="en-US" sz="2400" dirty="0"/>
              <a:t>  (inside-out collapse)</a:t>
            </a:r>
          </a:p>
          <a:p>
            <a:pPr eaLnBrk="1" hangingPunct="1">
              <a:spcBef>
                <a:spcPct val="0"/>
              </a:spcBef>
              <a:buNone/>
            </a:pPr>
            <a:endParaRPr lang="en-US" altLang="en-US" sz="2400" dirty="0"/>
          </a:p>
          <a:p>
            <a:pPr eaLnBrk="1" hangingPunct="1">
              <a:spcBef>
                <a:spcPct val="0"/>
              </a:spcBef>
              <a:buNone/>
            </a:pPr>
            <a:r>
              <a:rPr lang="en-US" altLang="en-US" sz="2400" dirty="0"/>
              <a:t>angular momentum problem results in disk formation</a:t>
            </a:r>
          </a:p>
          <a:p>
            <a:pPr eaLnBrk="1" hangingPunct="1">
              <a:spcBef>
                <a:spcPct val="0"/>
              </a:spcBef>
              <a:buFontTx/>
              <a:buNone/>
            </a:pPr>
            <a:endParaRPr lang="en-US" altLang="en-US" sz="2400" dirty="0"/>
          </a:p>
          <a:p>
            <a:pPr eaLnBrk="1" hangingPunct="1">
              <a:spcBef>
                <a:spcPct val="0"/>
              </a:spcBef>
              <a:buFontTx/>
              <a:buNone/>
            </a:pPr>
            <a:r>
              <a:rPr lang="en-US" altLang="en-US" sz="2400" dirty="0"/>
              <a:t>fragmentation may occur if cloud rotating </a:t>
            </a:r>
          </a:p>
          <a:p>
            <a:pPr eaLnBrk="1" hangingPunct="1">
              <a:spcBef>
                <a:spcPct val="0"/>
              </a:spcBef>
              <a:buFontTx/>
              <a:buNone/>
            </a:pPr>
            <a:r>
              <a:rPr lang="en-US" altLang="en-US" sz="2400" dirty="0"/>
              <a:t>     … multiple star system</a:t>
            </a:r>
          </a:p>
          <a:p>
            <a:pPr eaLnBrk="1" hangingPunct="1">
              <a:spcBef>
                <a:spcPct val="0"/>
              </a:spcBef>
              <a:buFontTx/>
              <a:buNone/>
            </a:pPr>
            <a:endParaRPr lang="en-US" altLang="en-US" sz="2400" dirty="0"/>
          </a:p>
          <a:p>
            <a:pPr eaLnBrk="1" hangingPunct="1">
              <a:spcBef>
                <a:spcPct val="0"/>
              </a:spcBef>
              <a:buNone/>
            </a:pPr>
            <a:r>
              <a:rPr lang="en-US" altLang="en-US" sz="2400" dirty="0"/>
              <a:t>contraction by a factor of 1000X is likely</a:t>
            </a:r>
          </a:p>
        </p:txBody>
      </p:sp>
      <p:pic>
        <p:nvPicPr>
          <p:cNvPr id="2" name="Picture 1" descr="images.jpeg">
            <a:extLst>
              <a:ext uri="{FF2B5EF4-FFF2-40B4-BE49-F238E27FC236}">
                <a16:creationId xmlns:a16="http://schemas.microsoft.com/office/drawing/2014/main" id="{05AB2D6F-12D7-B126-2635-8628F482CC8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429000"/>
            <a:ext cx="3352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Effect transition="in" filter="fade">
                                      <p:cBhvr>
                                        <p:cTn id="7" dur="2000"/>
                                        <p:tgtEl>
                                          <p:spTgt spid="501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179">
                                            <p:txEl>
                                              <p:pRg st="2" end="2"/>
                                            </p:txEl>
                                          </p:spTgt>
                                        </p:tgtEl>
                                        <p:attrNameLst>
                                          <p:attrName>style.visibility</p:attrName>
                                        </p:attrNameLst>
                                      </p:cBhvr>
                                      <p:to>
                                        <p:strVal val="visible"/>
                                      </p:to>
                                    </p:set>
                                    <p:animEffect transition="in" filter="fade">
                                      <p:cBhvr>
                                        <p:cTn id="12" dur="2000"/>
                                        <p:tgtEl>
                                          <p:spTgt spid="5017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179">
                                            <p:txEl>
                                              <p:pRg st="4" end="4"/>
                                            </p:txEl>
                                          </p:spTgt>
                                        </p:tgtEl>
                                        <p:attrNameLst>
                                          <p:attrName>style.visibility</p:attrName>
                                        </p:attrNameLst>
                                      </p:cBhvr>
                                      <p:to>
                                        <p:strVal val="visible"/>
                                      </p:to>
                                    </p:set>
                                    <p:animEffect transition="in" filter="fade">
                                      <p:cBhvr>
                                        <p:cTn id="17" dur="2000"/>
                                        <p:tgtEl>
                                          <p:spTgt spid="50179">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0179">
                                            <p:txEl>
                                              <p:pRg st="6" end="6"/>
                                            </p:txEl>
                                          </p:spTgt>
                                        </p:tgtEl>
                                        <p:attrNameLst>
                                          <p:attrName>style.visibility</p:attrName>
                                        </p:attrNameLst>
                                      </p:cBhvr>
                                      <p:to>
                                        <p:strVal val="visible"/>
                                      </p:to>
                                    </p:set>
                                    <p:animEffect transition="in" filter="fade">
                                      <p:cBhvr>
                                        <p:cTn id="25" dur="2000"/>
                                        <p:tgtEl>
                                          <p:spTgt spid="50179">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0179">
                                            <p:txEl>
                                              <p:pRg st="7" end="7"/>
                                            </p:txEl>
                                          </p:spTgt>
                                        </p:tgtEl>
                                        <p:attrNameLst>
                                          <p:attrName>style.visibility</p:attrName>
                                        </p:attrNameLst>
                                      </p:cBhvr>
                                      <p:to>
                                        <p:strVal val="visible"/>
                                      </p:to>
                                    </p:set>
                                    <p:animEffect transition="in" filter="fade">
                                      <p:cBhvr>
                                        <p:cTn id="28" dur="2000"/>
                                        <p:tgtEl>
                                          <p:spTgt spid="50179">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0179">
                                            <p:txEl>
                                              <p:pRg st="9" end="9"/>
                                            </p:txEl>
                                          </p:spTgt>
                                        </p:tgtEl>
                                        <p:attrNameLst>
                                          <p:attrName>style.visibility</p:attrName>
                                        </p:attrNameLst>
                                      </p:cBhvr>
                                      <p:to>
                                        <p:strVal val="visible"/>
                                      </p:to>
                                    </p:set>
                                    <p:animEffect transition="in" filter="fade">
                                      <p:cBhvr>
                                        <p:cTn id="33" dur="2000"/>
                                        <p:tgtEl>
                                          <p:spTgt spid="5017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3901F74B-6B4A-EA3F-4EF9-7FAE58BEE760}"/>
              </a:ext>
            </a:extLst>
          </p:cNvPr>
          <p:cNvSpPr>
            <a:spLocks noGrp="1" noChangeArrowheads="1"/>
          </p:cNvSpPr>
          <p:nvPr>
            <p:ph type="title"/>
          </p:nvPr>
        </p:nvSpPr>
        <p:spPr>
          <a:xfrm>
            <a:off x="609600" y="0"/>
            <a:ext cx="8001000" cy="990600"/>
          </a:xfrm>
        </p:spPr>
        <p:txBody>
          <a:bodyPr/>
          <a:lstStyle/>
          <a:p>
            <a:pPr eaLnBrk="1" hangingPunct="1"/>
            <a:r>
              <a:rPr lang="en-US" altLang="en-US" b="1" dirty="0">
                <a:ea typeface="ＭＳ Ｐゴシック" panose="020B0600070205080204" pitchFamily="34" charset="-128"/>
              </a:rPr>
              <a:t>III. Protostar / Disk Evolution</a:t>
            </a:r>
          </a:p>
        </p:txBody>
      </p:sp>
      <p:sp>
        <p:nvSpPr>
          <p:cNvPr id="56323" name="Text Box 3">
            <a:extLst>
              <a:ext uri="{FF2B5EF4-FFF2-40B4-BE49-F238E27FC236}">
                <a16:creationId xmlns:a16="http://schemas.microsoft.com/office/drawing/2014/main" id="{59414B22-5DB9-794D-D154-027A0B8B81A4}"/>
              </a:ext>
            </a:extLst>
          </p:cNvPr>
          <p:cNvSpPr txBox="1">
            <a:spLocks noChangeArrowheads="1"/>
          </p:cNvSpPr>
          <p:nvPr/>
        </p:nvSpPr>
        <p:spPr bwMode="auto">
          <a:xfrm>
            <a:off x="838200" y="1022350"/>
            <a:ext cx="73914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dirty="0"/>
              <a:t>1 to 1000 </a:t>
            </a:r>
            <a:r>
              <a:rPr lang="en-US" altLang="en-US" sz="2400" dirty="0" err="1"/>
              <a:t>Myr</a:t>
            </a:r>
            <a:r>
              <a:rPr lang="en-US" altLang="en-US" sz="2400" dirty="0"/>
              <a:t> (mass-dependent) </a:t>
            </a:r>
          </a:p>
          <a:p>
            <a:pPr eaLnBrk="1" hangingPunct="1">
              <a:spcBef>
                <a:spcPct val="0"/>
              </a:spcBef>
              <a:buFontTx/>
              <a:buNone/>
            </a:pPr>
            <a:r>
              <a:rPr lang="en-US" altLang="en-US" sz="2400" dirty="0"/>
              <a:t> </a:t>
            </a:r>
          </a:p>
          <a:p>
            <a:pPr eaLnBrk="1" hangingPunct="1">
              <a:spcBef>
                <a:spcPct val="0"/>
              </a:spcBef>
              <a:buFontTx/>
              <a:buNone/>
            </a:pPr>
            <a:r>
              <a:rPr lang="en-US" altLang="en-US" sz="2400" dirty="0"/>
              <a:t>vertical collapse of disk</a:t>
            </a:r>
          </a:p>
          <a:p>
            <a:pPr eaLnBrk="1" hangingPunct="1">
              <a:spcBef>
                <a:spcPct val="0"/>
              </a:spcBef>
              <a:buFontTx/>
              <a:buNone/>
            </a:pPr>
            <a:endParaRPr lang="en-US" altLang="en-US" sz="2400" dirty="0"/>
          </a:p>
          <a:p>
            <a:pPr eaLnBrk="1" hangingPunct="1">
              <a:spcBef>
                <a:spcPct val="0"/>
              </a:spcBef>
              <a:buFontTx/>
              <a:buNone/>
            </a:pPr>
            <a:r>
              <a:rPr lang="en-US" altLang="en-US" sz="2400" dirty="0"/>
              <a:t>protostar stage occurs when infrared radiation trapped</a:t>
            </a:r>
          </a:p>
          <a:p>
            <a:pPr eaLnBrk="1" hangingPunct="1">
              <a:spcBef>
                <a:spcPct val="0"/>
              </a:spcBef>
              <a:buFontTx/>
              <a:buNone/>
            </a:pPr>
            <a:endParaRPr lang="en-US" altLang="en-US" sz="2400" dirty="0"/>
          </a:p>
          <a:p>
            <a:pPr eaLnBrk="1" hangingPunct="1">
              <a:spcBef>
                <a:spcPct val="0"/>
              </a:spcBef>
              <a:buFontTx/>
              <a:buNone/>
            </a:pPr>
            <a:r>
              <a:rPr lang="en-US" altLang="en-US" sz="2400" dirty="0"/>
              <a:t>magnetic braking of protostar when gas becomes ionized</a:t>
            </a:r>
          </a:p>
          <a:p>
            <a:pPr eaLnBrk="1" hangingPunct="1">
              <a:spcBef>
                <a:spcPct val="0"/>
              </a:spcBef>
              <a:buFontTx/>
              <a:buNone/>
            </a:pPr>
            <a:endParaRPr lang="en-US" altLang="en-US" sz="2400" dirty="0"/>
          </a:p>
          <a:p>
            <a:pPr eaLnBrk="1" hangingPunct="1">
              <a:spcBef>
                <a:spcPct val="0"/>
              </a:spcBef>
              <a:buFontTx/>
              <a:buNone/>
            </a:pPr>
            <a:r>
              <a:rPr lang="en-US" altLang="en-US" sz="2400" dirty="0"/>
              <a:t>viscous torques move material in and out</a:t>
            </a:r>
          </a:p>
          <a:p>
            <a:pPr eaLnBrk="1" hangingPunct="1">
              <a:spcBef>
                <a:spcPct val="0"/>
              </a:spcBef>
              <a:buFontTx/>
              <a:buNone/>
            </a:pPr>
            <a:endParaRPr lang="en-US" altLang="en-US" sz="2400" dirty="0"/>
          </a:p>
          <a:p>
            <a:pPr eaLnBrk="1" hangingPunct="1">
              <a:spcBef>
                <a:spcPct val="0"/>
              </a:spcBef>
              <a:buFontTx/>
              <a:buNone/>
            </a:pPr>
            <a:r>
              <a:rPr lang="en-US" altLang="en-US" sz="2400" dirty="0"/>
              <a:t>chemical evolution</a:t>
            </a:r>
          </a:p>
          <a:p>
            <a:pPr eaLnBrk="1" hangingPunct="1">
              <a:spcBef>
                <a:spcPct val="0"/>
              </a:spcBef>
              <a:buFontTx/>
              <a:buNone/>
            </a:pPr>
            <a:r>
              <a:rPr lang="en-US" altLang="en-US" sz="2400" dirty="0"/>
              <a:t>     Sun reflects initial elemental composition of disk</a:t>
            </a:r>
          </a:p>
          <a:p>
            <a:pPr eaLnBrk="1" hangingPunct="1">
              <a:spcBef>
                <a:spcPct val="0"/>
              </a:spcBef>
              <a:buFontTx/>
              <a:buNone/>
            </a:pPr>
            <a:r>
              <a:rPr lang="en-US" altLang="en-US" sz="2400" dirty="0"/>
              <a:t>          but … disk chemistry depends on distance from Sun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animEffect transition="in" filter="fade">
                                      <p:cBhvr>
                                        <p:cTn id="7" dur="2000"/>
                                        <p:tgtEl>
                                          <p:spTgt spid="563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323">
                                            <p:txEl>
                                              <p:pRg st="2" end="2"/>
                                            </p:txEl>
                                          </p:spTgt>
                                        </p:tgtEl>
                                        <p:attrNameLst>
                                          <p:attrName>style.visibility</p:attrName>
                                        </p:attrNameLst>
                                      </p:cBhvr>
                                      <p:to>
                                        <p:strVal val="visible"/>
                                      </p:to>
                                    </p:set>
                                    <p:animEffect transition="in" filter="fade">
                                      <p:cBhvr>
                                        <p:cTn id="12" dur="2000"/>
                                        <p:tgtEl>
                                          <p:spTgt spid="5632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323">
                                            <p:txEl>
                                              <p:pRg st="4" end="4"/>
                                            </p:txEl>
                                          </p:spTgt>
                                        </p:tgtEl>
                                        <p:attrNameLst>
                                          <p:attrName>style.visibility</p:attrName>
                                        </p:attrNameLst>
                                      </p:cBhvr>
                                      <p:to>
                                        <p:strVal val="visible"/>
                                      </p:to>
                                    </p:set>
                                    <p:animEffect transition="in" filter="fade">
                                      <p:cBhvr>
                                        <p:cTn id="17" dur="2000"/>
                                        <p:tgtEl>
                                          <p:spTgt spid="5632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6323">
                                            <p:txEl>
                                              <p:pRg st="6" end="6"/>
                                            </p:txEl>
                                          </p:spTgt>
                                        </p:tgtEl>
                                        <p:attrNameLst>
                                          <p:attrName>style.visibility</p:attrName>
                                        </p:attrNameLst>
                                      </p:cBhvr>
                                      <p:to>
                                        <p:strVal val="visible"/>
                                      </p:to>
                                    </p:set>
                                    <p:animEffect transition="in" filter="fade">
                                      <p:cBhvr>
                                        <p:cTn id="22" dur="2000"/>
                                        <p:tgtEl>
                                          <p:spTgt spid="5632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6323">
                                            <p:txEl>
                                              <p:pRg st="8" end="8"/>
                                            </p:txEl>
                                          </p:spTgt>
                                        </p:tgtEl>
                                        <p:attrNameLst>
                                          <p:attrName>style.visibility</p:attrName>
                                        </p:attrNameLst>
                                      </p:cBhvr>
                                      <p:to>
                                        <p:strVal val="visible"/>
                                      </p:to>
                                    </p:set>
                                    <p:animEffect transition="in" filter="fade">
                                      <p:cBhvr>
                                        <p:cTn id="27" dur="2000"/>
                                        <p:tgtEl>
                                          <p:spTgt spid="5632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6323">
                                            <p:txEl>
                                              <p:pRg st="10" end="10"/>
                                            </p:txEl>
                                          </p:spTgt>
                                        </p:tgtEl>
                                        <p:attrNameLst>
                                          <p:attrName>style.visibility</p:attrName>
                                        </p:attrNameLst>
                                      </p:cBhvr>
                                      <p:to>
                                        <p:strVal val="visible"/>
                                      </p:to>
                                    </p:set>
                                    <p:animEffect transition="in" filter="fade">
                                      <p:cBhvr>
                                        <p:cTn id="32" dur="2000"/>
                                        <p:tgtEl>
                                          <p:spTgt spid="56323">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6323">
                                            <p:txEl>
                                              <p:pRg st="11" end="11"/>
                                            </p:txEl>
                                          </p:spTgt>
                                        </p:tgtEl>
                                        <p:attrNameLst>
                                          <p:attrName>style.visibility</p:attrName>
                                        </p:attrNameLst>
                                      </p:cBhvr>
                                      <p:to>
                                        <p:strVal val="visible"/>
                                      </p:to>
                                    </p:set>
                                    <p:animEffect transition="in" filter="fade">
                                      <p:cBhvr>
                                        <p:cTn id="37" dur="2000"/>
                                        <p:tgtEl>
                                          <p:spTgt spid="56323">
                                            <p:txEl>
                                              <p:pRg st="11" end="1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6323">
                                            <p:txEl>
                                              <p:pRg st="12" end="12"/>
                                            </p:txEl>
                                          </p:spTgt>
                                        </p:tgtEl>
                                        <p:attrNameLst>
                                          <p:attrName>style.visibility</p:attrName>
                                        </p:attrNameLst>
                                      </p:cBhvr>
                                      <p:to>
                                        <p:strVal val="visible"/>
                                      </p:to>
                                    </p:set>
                                    <p:animEffect transition="in" filter="fade">
                                      <p:cBhvr>
                                        <p:cTn id="42" dur="2000"/>
                                        <p:tgtEl>
                                          <p:spTgt spid="5632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B9530850-706A-0337-7D79-9382E3A3B2A2}"/>
              </a:ext>
            </a:extLst>
          </p:cNvPr>
          <p:cNvSpPr>
            <a:spLocks noGrp="1" noChangeArrowheads="1"/>
          </p:cNvSpPr>
          <p:nvPr>
            <p:ph type="title"/>
          </p:nvPr>
        </p:nvSpPr>
        <p:spPr>
          <a:xfrm>
            <a:off x="609600" y="0"/>
            <a:ext cx="8001000" cy="990600"/>
          </a:xfrm>
        </p:spPr>
        <p:txBody>
          <a:bodyPr/>
          <a:lstStyle/>
          <a:p>
            <a:pPr eaLnBrk="1" hangingPunct="1"/>
            <a:r>
              <a:rPr lang="en-US" altLang="en-US" b="1">
                <a:ea typeface="ＭＳ Ｐゴシック" panose="020B0600070205080204" pitchFamily="34" charset="-128"/>
              </a:rPr>
              <a:t>Differentiation in Solar Nebula</a:t>
            </a:r>
          </a:p>
        </p:txBody>
      </p:sp>
      <p:pic>
        <p:nvPicPr>
          <p:cNvPr id="5" name="Picture 4" descr="Diagram&#10;&#10;Description automatically generated">
            <a:extLst>
              <a:ext uri="{FF2B5EF4-FFF2-40B4-BE49-F238E27FC236}">
                <a16:creationId xmlns:a16="http://schemas.microsoft.com/office/drawing/2014/main" id="{E892651F-B78E-88D2-0B8B-28F7847C6E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990600"/>
            <a:ext cx="7772400" cy="5583562"/>
          </a:xfrm>
          <a:prstGeom prst="rect">
            <a:avLst/>
          </a:prstGeom>
        </p:spPr>
      </p:pic>
    </p:spTree>
    <p:extLst>
      <p:ext uri="{BB962C8B-B14F-4D97-AF65-F5344CB8AC3E}">
        <p14:creationId xmlns:p14="http://schemas.microsoft.com/office/powerpoint/2010/main" val="2993744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id="{1C9A82F0-E38C-B0F6-8A5E-087E08E48888}"/>
              </a:ext>
            </a:extLst>
          </p:cNvPr>
          <p:cNvSpPr>
            <a:spLocks noGrp="1" noChangeArrowheads="1"/>
          </p:cNvSpPr>
          <p:nvPr>
            <p:ph type="title"/>
          </p:nvPr>
        </p:nvSpPr>
        <p:spPr>
          <a:xfrm>
            <a:off x="609600" y="0"/>
            <a:ext cx="8001000" cy="990600"/>
          </a:xfrm>
        </p:spPr>
        <p:txBody>
          <a:bodyPr/>
          <a:lstStyle/>
          <a:p>
            <a:pPr eaLnBrk="1" hangingPunct="1"/>
            <a:r>
              <a:rPr lang="en-US" altLang="en-US" b="1">
                <a:ea typeface="ＭＳ Ｐゴシック" panose="020B0600070205080204" pitchFamily="34" charset="-128"/>
              </a:rPr>
              <a:t>Disk Condensation Chemistry</a:t>
            </a:r>
          </a:p>
        </p:txBody>
      </p:sp>
      <p:sp>
        <p:nvSpPr>
          <p:cNvPr id="102403" name="Text Box 3">
            <a:extLst>
              <a:ext uri="{FF2B5EF4-FFF2-40B4-BE49-F238E27FC236}">
                <a16:creationId xmlns:a16="http://schemas.microsoft.com/office/drawing/2014/main" id="{62E83EED-90E9-FD11-FC20-28C1110892E6}"/>
              </a:ext>
            </a:extLst>
          </p:cNvPr>
          <p:cNvSpPr txBox="1">
            <a:spLocks noChangeArrowheads="1"/>
          </p:cNvSpPr>
          <p:nvPr/>
        </p:nvSpPr>
        <p:spPr bwMode="auto">
          <a:xfrm>
            <a:off x="0" y="930275"/>
            <a:ext cx="9220200" cy="539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dirty="0">
                <a:solidFill>
                  <a:srgbClr val="FF0000"/>
                </a:solidFill>
              </a:rPr>
              <a:t>*** assumes chemical equilibrium, low pressures of solar nebula ***</a:t>
            </a:r>
          </a:p>
          <a:p>
            <a:pPr eaLnBrk="1" hangingPunct="1">
              <a:spcBef>
                <a:spcPct val="0"/>
              </a:spcBef>
              <a:buFontTx/>
              <a:buNone/>
            </a:pPr>
            <a:r>
              <a:rPr lang="en-US" altLang="en-US" sz="2000" dirty="0"/>
              <a:t>2000K                   pretty much everything vaporized</a:t>
            </a:r>
          </a:p>
          <a:p>
            <a:pPr eaLnBrk="1" hangingPunct="1">
              <a:spcBef>
                <a:spcPct val="0"/>
              </a:spcBef>
              <a:buFontTx/>
              <a:buNone/>
            </a:pPr>
            <a:r>
              <a:rPr lang="en-US" altLang="en-US" sz="2000" dirty="0"/>
              <a:t>1400K                   Fe and Ni form an alloy</a:t>
            </a:r>
          </a:p>
          <a:p>
            <a:pPr eaLnBrk="1" hangingPunct="1">
              <a:spcBef>
                <a:spcPct val="0"/>
              </a:spcBef>
              <a:buFontTx/>
              <a:buNone/>
            </a:pPr>
            <a:r>
              <a:rPr lang="en-US" altLang="en-US" sz="2000" dirty="0"/>
              <a:t>1300K                   magnesium silicates (Mg/Si/O)</a:t>
            </a:r>
          </a:p>
          <a:p>
            <a:pPr eaLnBrk="1" hangingPunct="1">
              <a:spcBef>
                <a:spcPct val="0"/>
              </a:spcBef>
              <a:buFontTx/>
              <a:buNone/>
            </a:pPr>
            <a:r>
              <a:rPr lang="en-US" altLang="en-US" sz="2000" dirty="0"/>
              <a:t>1200K                   feldspars (Ca/Na/K/Al/Si/O)</a:t>
            </a:r>
          </a:p>
          <a:p>
            <a:pPr eaLnBrk="1" hangingPunct="1">
              <a:spcBef>
                <a:spcPct val="0"/>
              </a:spcBef>
              <a:buFontTx/>
              <a:buNone/>
            </a:pPr>
            <a:r>
              <a:rPr lang="en-US" altLang="en-US" sz="2000" dirty="0"/>
              <a:t>  700K    1 AU      carbon form transition CO </a:t>
            </a:r>
            <a:r>
              <a:rPr lang="en-US" altLang="en-US" sz="2000" dirty="0">
                <a:sym typeface="Wingdings" pitchFamily="2" charset="2"/>
              </a:rPr>
              <a:t> </a:t>
            </a:r>
            <a:r>
              <a:rPr lang="en-US" altLang="en-US" sz="2000" dirty="0"/>
              <a:t>CH</a:t>
            </a:r>
            <a:r>
              <a:rPr lang="en-US" altLang="en-US" sz="2000" baseline="-25000" dirty="0"/>
              <a:t>4 </a:t>
            </a:r>
            <a:r>
              <a:rPr lang="en-US" altLang="en-US" sz="2000" dirty="0"/>
              <a:t> (beware Pluto … </a:t>
            </a:r>
            <a:r>
              <a:rPr lang="en-US" altLang="en-US" sz="2000" dirty="0" err="1"/>
              <a:t>solneb</a:t>
            </a:r>
            <a:r>
              <a:rPr lang="en-US" altLang="en-US" sz="2000" dirty="0"/>
              <a:t> not eq)</a:t>
            </a:r>
          </a:p>
          <a:p>
            <a:pPr eaLnBrk="1" hangingPunct="1">
              <a:spcBef>
                <a:spcPct val="0"/>
              </a:spcBef>
              <a:buFontTx/>
              <a:buNone/>
            </a:pPr>
            <a:r>
              <a:rPr lang="en-US" altLang="en-US" sz="2000" dirty="0"/>
              <a:t>  500K                   iron oxide (</a:t>
            </a:r>
            <a:r>
              <a:rPr lang="en-US" altLang="en-US" sz="2000" dirty="0" err="1"/>
              <a:t>FeO</a:t>
            </a:r>
            <a:r>
              <a:rPr lang="en-US" altLang="en-US" sz="2000" dirty="0"/>
              <a:t>), </a:t>
            </a:r>
            <a:r>
              <a:rPr lang="en-US" altLang="en-US" sz="2000" dirty="0" err="1"/>
              <a:t>olivines</a:t>
            </a:r>
            <a:r>
              <a:rPr lang="en-US" altLang="en-US" sz="2000" dirty="0"/>
              <a:t>/pyroxenes (Mg/Fe/Si/O)</a:t>
            </a:r>
          </a:p>
          <a:p>
            <a:pPr eaLnBrk="1" hangingPunct="1">
              <a:spcBef>
                <a:spcPct val="0"/>
              </a:spcBef>
              <a:buFontTx/>
              <a:buNone/>
            </a:pPr>
            <a:r>
              <a:rPr lang="en-US" altLang="en-US" sz="2000" dirty="0"/>
              <a:t>[ 373K    2 AU     H</a:t>
            </a:r>
            <a:r>
              <a:rPr lang="en-US" altLang="en-US" sz="2000" baseline="-25000" dirty="0"/>
              <a:t>2</a:t>
            </a:r>
            <a:r>
              <a:rPr lang="en-US" altLang="en-US" sz="2000" dirty="0"/>
              <a:t>O liquid ]</a:t>
            </a:r>
          </a:p>
          <a:p>
            <a:pPr eaLnBrk="1" hangingPunct="1">
              <a:spcBef>
                <a:spcPct val="0"/>
              </a:spcBef>
              <a:buFontTx/>
              <a:buNone/>
            </a:pPr>
            <a:r>
              <a:rPr lang="en-US" altLang="en-US" sz="2000" dirty="0"/>
              <a:t>  300K                   nitrogen form transition N</a:t>
            </a:r>
            <a:r>
              <a:rPr lang="en-US" altLang="en-US" sz="2000" baseline="-25000" dirty="0"/>
              <a:t>2 </a:t>
            </a:r>
            <a:r>
              <a:rPr lang="en-US" altLang="en-US" sz="2000" dirty="0">
                <a:sym typeface="Wingdings" pitchFamily="2" charset="2"/>
              </a:rPr>
              <a:t> NH</a:t>
            </a:r>
            <a:r>
              <a:rPr lang="en-US" altLang="en-US" sz="2000" baseline="-25000" dirty="0">
                <a:sym typeface="Wingdings" pitchFamily="2" charset="2"/>
              </a:rPr>
              <a:t>3  </a:t>
            </a:r>
            <a:r>
              <a:rPr lang="en-US" altLang="en-US" sz="2000" dirty="0"/>
              <a:t>(beware Triton … </a:t>
            </a:r>
            <a:r>
              <a:rPr lang="en-US" altLang="en-US" sz="2000" dirty="0" err="1"/>
              <a:t>solneb</a:t>
            </a:r>
            <a:r>
              <a:rPr lang="en-US" altLang="en-US" sz="2000" dirty="0"/>
              <a:t> not eq)</a:t>
            </a:r>
          </a:p>
          <a:p>
            <a:pPr eaLnBrk="1" hangingPunct="1">
              <a:spcBef>
                <a:spcPct val="0"/>
              </a:spcBef>
              <a:buFontTx/>
              <a:buNone/>
            </a:pPr>
            <a:r>
              <a:rPr lang="en-US" altLang="en-US" sz="2000" dirty="0"/>
              <a:t>[ 273K                  H</a:t>
            </a:r>
            <a:r>
              <a:rPr lang="en-US" altLang="en-US" sz="2000" baseline="-25000" dirty="0"/>
              <a:t>2</a:t>
            </a:r>
            <a:r>
              <a:rPr lang="en-US" altLang="en-US" sz="2000" dirty="0"/>
              <a:t>O ice      ]</a:t>
            </a:r>
          </a:p>
          <a:p>
            <a:pPr eaLnBrk="1" hangingPunct="1">
              <a:spcBef>
                <a:spcPct val="0"/>
              </a:spcBef>
              <a:buFontTx/>
              <a:buNone/>
            </a:pPr>
            <a:r>
              <a:rPr lang="en-US" altLang="en-US" sz="2000" dirty="0"/>
              <a:t>  180K     3 AU     pure H</a:t>
            </a:r>
            <a:r>
              <a:rPr lang="en-US" altLang="en-US" sz="2000" baseline="-25000" dirty="0"/>
              <a:t>2</a:t>
            </a:r>
            <a:r>
              <a:rPr lang="en-US" altLang="en-US" sz="2000" dirty="0"/>
              <a:t>O ice (hydrated silicates at warmer temps)</a:t>
            </a:r>
          </a:p>
          <a:p>
            <a:pPr eaLnBrk="1" hangingPunct="1">
              <a:spcBef>
                <a:spcPct val="0"/>
              </a:spcBef>
              <a:buFontTx/>
              <a:buNone/>
            </a:pPr>
            <a:r>
              <a:rPr lang="en-US" altLang="en-US" sz="2000" dirty="0"/>
              <a:t>  120K     4 AU     ammonia clathrate (NH</a:t>
            </a:r>
            <a:r>
              <a:rPr lang="en-US" altLang="en-US" sz="2000" baseline="-25000" dirty="0"/>
              <a:t>3 </a:t>
            </a:r>
            <a:r>
              <a:rPr lang="en-US" altLang="en-US" sz="2000" baseline="30000" dirty="0"/>
              <a:t>. </a:t>
            </a:r>
            <a:r>
              <a:rPr lang="en-US" altLang="en-US" sz="2000" dirty="0"/>
              <a:t>H</a:t>
            </a:r>
            <a:r>
              <a:rPr lang="en-US" altLang="en-US" sz="2000" baseline="-25000" dirty="0"/>
              <a:t>2</a:t>
            </a:r>
            <a:r>
              <a:rPr lang="en-US" altLang="en-US" sz="2000" dirty="0"/>
              <a:t>O)</a:t>
            </a:r>
          </a:p>
          <a:p>
            <a:pPr eaLnBrk="1" hangingPunct="1">
              <a:spcBef>
                <a:spcPct val="0"/>
              </a:spcBef>
              <a:buFontTx/>
              <a:buNone/>
            </a:pPr>
            <a:r>
              <a:rPr lang="en-US" altLang="en-US" sz="2000" dirty="0"/>
              <a:t>[   77K                  N</a:t>
            </a:r>
            <a:r>
              <a:rPr lang="en-US" altLang="en-US" sz="2000" baseline="-25000" dirty="0"/>
              <a:t>2  </a:t>
            </a:r>
            <a:r>
              <a:rPr lang="en-US" altLang="en-US" sz="2000" dirty="0"/>
              <a:t>liquid    ]</a:t>
            </a:r>
          </a:p>
          <a:p>
            <a:pPr eaLnBrk="1" hangingPunct="1">
              <a:spcBef>
                <a:spcPct val="0"/>
              </a:spcBef>
              <a:buFontTx/>
              <a:buNone/>
            </a:pPr>
            <a:r>
              <a:rPr lang="en-US" altLang="en-US" sz="2000" dirty="0"/>
              <a:t>    70K                  methane clathrate (CH</a:t>
            </a:r>
            <a:r>
              <a:rPr lang="en-US" altLang="en-US" sz="2000" baseline="-25000" dirty="0"/>
              <a:t>4 </a:t>
            </a:r>
            <a:r>
              <a:rPr lang="en-US" altLang="en-US" sz="2000" baseline="30000" dirty="0"/>
              <a:t>. </a:t>
            </a:r>
            <a:r>
              <a:rPr lang="en-US" altLang="en-US" sz="2000" dirty="0"/>
              <a:t>6H</a:t>
            </a:r>
            <a:r>
              <a:rPr lang="en-US" altLang="en-US" sz="2000" baseline="-25000" dirty="0"/>
              <a:t>2</a:t>
            </a:r>
            <a:r>
              <a:rPr lang="en-US" altLang="en-US" sz="2000" dirty="0"/>
              <a:t>O)</a:t>
            </a:r>
          </a:p>
          <a:p>
            <a:pPr eaLnBrk="1" hangingPunct="1">
              <a:spcBef>
                <a:spcPct val="0"/>
              </a:spcBef>
              <a:buFontTx/>
              <a:buNone/>
            </a:pPr>
            <a:r>
              <a:rPr lang="en-US" altLang="en-US" sz="2000" dirty="0"/>
              <a:t>    40K                  CH</a:t>
            </a:r>
            <a:r>
              <a:rPr lang="en-US" altLang="en-US" sz="2000" baseline="-25000" dirty="0"/>
              <a:t>4 </a:t>
            </a:r>
            <a:r>
              <a:rPr lang="en-US" altLang="en-US" sz="2000" dirty="0"/>
              <a:t> and </a:t>
            </a:r>
            <a:r>
              <a:rPr lang="en-US" altLang="en-US" sz="2000" dirty="0" err="1"/>
              <a:t>Ar</a:t>
            </a:r>
            <a:r>
              <a:rPr lang="en-US" altLang="en-US" sz="2000" dirty="0"/>
              <a:t> ices</a:t>
            </a:r>
          </a:p>
          <a:p>
            <a:pPr eaLnBrk="1" hangingPunct="1">
              <a:spcBef>
                <a:spcPct val="0"/>
              </a:spcBef>
              <a:buFontTx/>
              <a:buNone/>
            </a:pPr>
            <a:r>
              <a:rPr lang="en-US" altLang="en-US" sz="2000" dirty="0"/>
              <a:t>    25K                  CO and N</a:t>
            </a:r>
            <a:r>
              <a:rPr lang="en-US" altLang="en-US" sz="2000" baseline="-25000" dirty="0"/>
              <a:t>2</a:t>
            </a:r>
            <a:r>
              <a:rPr lang="en-US" altLang="en-US" sz="2000" dirty="0"/>
              <a:t> ices</a:t>
            </a:r>
          </a:p>
          <a:p>
            <a:pPr algn="ctr" eaLnBrk="1" hangingPunct="1">
              <a:spcBef>
                <a:spcPct val="0"/>
              </a:spcBef>
              <a:buFontTx/>
              <a:buNone/>
            </a:pPr>
            <a:r>
              <a:rPr lang="en-US" altLang="en-US" sz="2400" dirty="0">
                <a:solidFill>
                  <a:srgbClr val="FF0000"/>
                </a:solidFill>
              </a:rPr>
              <a:t>*** disequilibrium chemistry is norm beyond several AU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Effect transition="in" filter="fade">
                                      <p:cBhvr>
                                        <p:cTn id="7" dur="2000"/>
                                        <p:tgtEl>
                                          <p:spTgt spid="1024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03">
                                            <p:txEl>
                                              <p:pRg st="1" end="1"/>
                                            </p:txEl>
                                          </p:spTgt>
                                        </p:tgtEl>
                                        <p:attrNameLst>
                                          <p:attrName>style.visibility</p:attrName>
                                        </p:attrNameLst>
                                      </p:cBhvr>
                                      <p:to>
                                        <p:strVal val="visible"/>
                                      </p:to>
                                    </p:set>
                                    <p:animEffect transition="in" filter="fade">
                                      <p:cBhvr>
                                        <p:cTn id="12" dur="2000"/>
                                        <p:tgtEl>
                                          <p:spTgt spid="1024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03">
                                            <p:txEl>
                                              <p:pRg st="2" end="2"/>
                                            </p:txEl>
                                          </p:spTgt>
                                        </p:tgtEl>
                                        <p:attrNameLst>
                                          <p:attrName>style.visibility</p:attrName>
                                        </p:attrNameLst>
                                      </p:cBhvr>
                                      <p:to>
                                        <p:strVal val="visible"/>
                                      </p:to>
                                    </p:set>
                                    <p:animEffect transition="in" filter="fade">
                                      <p:cBhvr>
                                        <p:cTn id="17" dur="2000"/>
                                        <p:tgtEl>
                                          <p:spTgt spid="1024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403">
                                            <p:txEl>
                                              <p:pRg st="3" end="3"/>
                                            </p:txEl>
                                          </p:spTgt>
                                        </p:tgtEl>
                                        <p:attrNameLst>
                                          <p:attrName>style.visibility</p:attrName>
                                        </p:attrNameLst>
                                      </p:cBhvr>
                                      <p:to>
                                        <p:strVal val="visible"/>
                                      </p:to>
                                    </p:set>
                                    <p:animEffect transition="in" filter="fade">
                                      <p:cBhvr>
                                        <p:cTn id="22" dur="2000"/>
                                        <p:tgtEl>
                                          <p:spTgt spid="10240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403">
                                            <p:txEl>
                                              <p:pRg st="4" end="4"/>
                                            </p:txEl>
                                          </p:spTgt>
                                        </p:tgtEl>
                                        <p:attrNameLst>
                                          <p:attrName>style.visibility</p:attrName>
                                        </p:attrNameLst>
                                      </p:cBhvr>
                                      <p:to>
                                        <p:strVal val="visible"/>
                                      </p:to>
                                    </p:set>
                                    <p:animEffect transition="in" filter="fade">
                                      <p:cBhvr>
                                        <p:cTn id="27" dur="2000"/>
                                        <p:tgtEl>
                                          <p:spTgt spid="10240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403">
                                            <p:txEl>
                                              <p:pRg st="5" end="5"/>
                                            </p:txEl>
                                          </p:spTgt>
                                        </p:tgtEl>
                                        <p:attrNameLst>
                                          <p:attrName>style.visibility</p:attrName>
                                        </p:attrNameLst>
                                      </p:cBhvr>
                                      <p:to>
                                        <p:strVal val="visible"/>
                                      </p:to>
                                    </p:set>
                                    <p:animEffect transition="in" filter="fade">
                                      <p:cBhvr>
                                        <p:cTn id="32" dur="2000"/>
                                        <p:tgtEl>
                                          <p:spTgt spid="10240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2403">
                                            <p:txEl>
                                              <p:pRg st="6" end="6"/>
                                            </p:txEl>
                                          </p:spTgt>
                                        </p:tgtEl>
                                        <p:attrNameLst>
                                          <p:attrName>style.visibility</p:attrName>
                                        </p:attrNameLst>
                                      </p:cBhvr>
                                      <p:to>
                                        <p:strVal val="visible"/>
                                      </p:to>
                                    </p:set>
                                    <p:animEffect transition="in" filter="fade">
                                      <p:cBhvr>
                                        <p:cTn id="37" dur="2000"/>
                                        <p:tgtEl>
                                          <p:spTgt spid="10240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2403">
                                            <p:txEl>
                                              <p:pRg st="7" end="7"/>
                                            </p:txEl>
                                          </p:spTgt>
                                        </p:tgtEl>
                                        <p:attrNameLst>
                                          <p:attrName>style.visibility</p:attrName>
                                        </p:attrNameLst>
                                      </p:cBhvr>
                                      <p:to>
                                        <p:strVal val="visible"/>
                                      </p:to>
                                    </p:set>
                                    <p:animEffect transition="in" filter="fade">
                                      <p:cBhvr>
                                        <p:cTn id="42" dur="2000"/>
                                        <p:tgtEl>
                                          <p:spTgt spid="10240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2403">
                                            <p:txEl>
                                              <p:pRg st="8" end="8"/>
                                            </p:txEl>
                                          </p:spTgt>
                                        </p:tgtEl>
                                        <p:attrNameLst>
                                          <p:attrName>style.visibility</p:attrName>
                                        </p:attrNameLst>
                                      </p:cBhvr>
                                      <p:to>
                                        <p:strVal val="visible"/>
                                      </p:to>
                                    </p:set>
                                    <p:animEffect transition="in" filter="fade">
                                      <p:cBhvr>
                                        <p:cTn id="47" dur="2000"/>
                                        <p:tgtEl>
                                          <p:spTgt spid="10240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2403">
                                            <p:txEl>
                                              <p:pRg st="9" end="9"/>
                                            </p:txEl>
                                          </p:spTgt>
                                        </p:tgtEl>
                                        <p:attrNameLst>
                                          <p:attrName>style.visibility</p:attrName>
                                        </p:attrNameLst>
                                      </p:cBhvr>
                                      <p:to>
                                        <p:strVal val="visible"/>
                                      </p:to>
                                    </p:set>
                                    <p:animEffect transition="in" filter="fade">
                                      <p:cBhvr>
                                        <p:cTn id="52" dur="2000"/>
                                        <p:tgtEl>
                                          <p:spTgt spid="10240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2403">
                                            <p:txEl>
                                              <p:pRg st="10" end="10"/>
                                            </p:txEl>
                                          </p:spTgt>
                                        </p:tgtEl>
                                        <p:attrNameLst>
                                          <p:attrName>style.visibility</p:attrName>
                                        </p:attrNameLst>
                                      </p:cBhvr>
                                      <p:to>
                                        <p:strVal val="visible"/>
                                      </p:to>
                                    </p:set>
                                    <p:animEffect transition="in" filter="fade">
                                      <p:cBhvr>
                                        <p:cTn id="57" dur="2000"/>
                                        <p:tgtEl>
                                          <p:spTgt spid="10240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02403">
                                            <p:txEl>
                                              <p:pRg st="11" end="11"/>
                                            </p:txEl>
                                          </p:spTgt>
                                        </p:tgtEl>
                                        <p:attrNameLst>
                                          <p:attrName>style.visibility</p:attrName>
                                        </p:attrNameLst>
                                      </p:cBhvr>
                                      <p:to>
                                        <p:strVal val="visible"/>
                                      </p:to>
                                    </p:set>
                                    <p:animEffect transition="in" filter="fade">
                                      <p:cBhvr>
                                        <p:cTn id="62" dur="2000"/>
                                        <p:tgtEl>
                                          <p:spTgt spid="10240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02403">
                                            <p:txEl>
                                              <p:pRg st="12" end="12"/>
                                            </p:txEl>
                                          </p:spTgt>
                                        </p:tgtEl>
                                        <p:attrNameLst>
                                          <p:attrName>style.visibility</p:attrName>
                                        </p:attrNameLst>
                                      </p:cBhvr>
                                      <p:to>
                                        <p:strVal val="visible"/>
                                      </p:to>
                                    </p:set>
                                    <p:animEffect transition="in" filter="fade">
                                      <p:cBhvr>
                                        <p:cTn id="67" dur="2000"/>
                                        <p:tgtEl>
                                          <p:spTgt spid="10240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02403">
                                            <p:txEl>
                                              <p:pRg st="13" end="13"/>
                                            </p:txEl>
                                          </p:spTgt>
                                        </p:tgtEl>
                                        <p:attrNameLst>
                                          <p:attrName>style.visibility</p:attrName>
                                        </p:attrNameLst>
                                      </p:cBhvr>
                                      <p:to>
                                        <p:strVal val="visible"/>
                                      </p:to>
                                    </p:set>
                                    <p:animEffect transition="in" filter="fade">
                                      <p:cBhvr>
                                        <p:cTn id="72" dur="2000"/>
                                        <p:tgtEl>
                                          <p:spTgt spid="10240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02403">
                                            <p:txEl>
                                              <p:pRg st="14" end="14"/>
                                            </p:txEl>
                                          </p:spTgt>
                                        </p:tgtEl>
                                        <p:attrNameLst>
                                          <p:attrName>style.visibility</p:attrName>
                                        </p:attrNameLst>
                                      </p:cBhvr>
                                      <p:to>
                                        <p:strVal val="visible"/>
                                      </p:to>
                                    </p:set>
                                    <p:animEffect transition="in" filter="fade">
                                      <p:cBhvr>
                                        <p:cTn id="77" dur="2000"/>
                                        <p:tgtEl>
                                          <p:spTgt spid="102403">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02403">
                                            <p:txEl>
                                              <p:pRg st="15" end="15"/>
                                            </p:txEl>
                                          </p:spTgt>
                                        </p:tgtEl>
                                        <p:attrNameLst>
                                          <p:attrName>style.visibility</p:attrName>
                                        </p:attrNameLst>
                                      </p:cBhvr>
                                      <p:to>
                                        <p:strVal val="visible"/>
                                      </p:to>
                                    </p:set>
                                    <p:animEffect transition="in" filter="fade">
                                      <p:cBhvr>
                                        <p:cTn id="82" dur="2000"/>
                                        <p:tgtEl>
                                          <p:spTgt spid="102403">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02403">
                                            <p:txEl>
                                              <p:pRg st="16" end="16"/>
                                            </p:txEl>
                                          </p:spTgt>
                                        </p:tgtEl>
                                        <p:attrNameLst>
                                          <p:attrName>style.visibility</p:attrName>
                                        </p:attrNameLst>
                                      </p:cBhvr>
                                      <p:to>
                                        <p:strVal val="visible"/>
                                      </p:to>
                                    </p:set>
                                    <p:animEffect transition="in" filter="fade">
                                      <p:cBhvr>
                                        <p:cTn id="87" dur="2000"/>
                                        <p:tgtEl>
                                          <p:spTgt spid="10240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521" name="Rectangle 2">
            <a:extLst>
              <a:ext uri="{FF2B5EF4-FFF2-40B4-BE49-F238E27FC236}">
                <a16:creationId xmlns:a16="http://schemas.microsoft.com/office/drawing/2014/main" id="{ACACF2A3-D447-9067-6763-BBDCCABA1126}"/>
              </a:ext>
            </a:extLst>
          </p:cNvPr>
          <p:cNvSpPr>
            <a:spLocks noGrp="1" noChangeArrowheads="1"/>
          </p:cNvSpPr>
          <p:nvPr>
            <p:ph type="title"/>
          </p:nvPr>
        </p:nvSpPr>
        <p:spPr>
          <a:xfrm>
            <a:off x="0" y="76200"/>
            <a:ext cx="9144000" cy="838200"/>
          </a:xfrm>
        </p:spPr>
        <p:txBody>
          <a:bodyPr/>
          <a:lstStyle/>
          <a:p>
            <a:pPr eaLnBrk="1" hangingPunct="1"/>
            <a:r>
              <a:rPr lang="en-US" altLang="en-US" b="1">
                <a:ea typeface="ＭＳ Ｐゴシック" panose="020B0600070205080204" pitchFamily="34" charset="-128"/>
              </a:rPr>
              <a:t>Ices/Liquids in the Solar System</a:t>
            </a:r>
          </a:p>
        </p:txBody>
      </p:sp>
      <p:sp>
        <p:nvSpPr>
          <p:cNvPr id="94212" name="Text Box 4">
            <a:extLst>
              <a:ext uri="{FF2B5EF4-FFF2-40B4-BE49-F238E27FC236}">
                <a16:creationId xmlns:a16="http://schemas.microsoft.com/office/drawing/2014/main" id="{8B0A90BF-CBAA-21D9-64D6-72E015E15A91}"/>
              </a:ext>
            </a:extLst>
          </p:cNvPr>
          <p:cNvSpPr txBox="1">
            <a:spLocks noChangeArrowheads="1"/>
          </p:cNvSpPr>
          <p:nvPr/>
        </p:nvSpPr>
        <p:spPr bwMode="auto">
          <a:xfrm>
            <a:off x="685800" y="9144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a:solidFill>
                  <a:srgbClr val="FF0000"/>
                </a:solidFill>
              </a:rPr>
              <a:t>phase transitions at one atmosphere pressure while cooling</a:t>
            </a:r>
          </a:p>
        </p:txBody>
      </p:sp>
      <p:sp>
        <p:nvSpPr>
          <p:cNvPr id="94213" name="Text Box 5">
            <a:extLst>
              <a:ext uri="{FF2B5EF4-FFF2-40B4-BE49-F238E27FC236}">
                <a16:creationId xmlns:a16="http://schemas.microsoft.com/office/drawing/2014/main" id="{F898DC41-F802-0193-7585-8FA728274208}"/>
              </a:ext>
            </a:extLst>
          </p:cNvPr>
          <p:cNvSpPr txBox="1">
            <a:spLocks noChangeArrowheads="1"/>
          </p:cNvSpPr>
          <p:nvPr/>
        </p:nvSpPr>
        <p:spPr bwMode="auto">
          <a:xfrm>
            <a:off x="1600200" y="1447800"/>
            <a:ext cx="350520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dirty="0"/>
              <a:t>373K	     H</a:t>
            </a:r>
            <a:r>
              <a:rPr lang="en-US" altLang="en-US" sz="2000" baseline="-25000" dirty="0"/>
              <a:t>2</a:t>
            </a:r>
            <a:r>
              <a:rPr lang="en-US" altLang="en-US" sz="2000" dirty="0"/>
              <a:t>O liquid</a:t>
            </a:r>
          </a:p>
          <a:p>
            <a:pPr eaLnBrk="1" hangingPunct="1">
              <a:spcBef>
                <a:spcPct val="0"/>
              </a:spcBef>
              <a:buFontTx/>
              <a:buNone/>
            </a:pPr>
            <a:r>
              <a:rPr lang="en-US" altLang="en-US" sz="2000" dirty="0"/>
              <a:t>273K	     </a:t>
            </a:r>
            <a:r>
              <a:rPr lang="en-US" altLang="en-US" sz="2000" dirty="0">
                <a:solidFill>
                  <a:schemeClr val="accent2"/>
                </a:solidFill>
              </a:rPr>
              <a:t>H</a:t>
            </a:r>
            <a:r>
              <a:rPr lang="en-US" altLang="en-US" sz="2000" baseline="-25000" dirty="0">
                <a:solidFill>
                  <a:schemeClr val="accent2"/>
                </a:solidFill>
              </a:rPr>
              <a:t>2</a:t>
            </a:r>
            <a:r>
              <a:rPr lang="en-US" altLang="en-US" sz="2000" dirty="0">
                <a:solidFill>
                  <a:schemeClr val="accent2"/>
                </a:solidFill>
              </a:rPr>
              <a:t>O ice</a:t>
            </a:r>
          </a:p>
          <a:p>
            <a:pPr eaLnBrk="1" hangingPunct="1">
              <a:spcBef>
                <a:spcPct val="0"/>
              </a:spcBef>
              <a:buFontTx/>
              <a:buNone/>
            </a:pPr>
            <a:endParaRPr lang="en-US" altLang="en-US" sz="2000" dirty="0">
              <a:solidFill>
                <a:schemeClr val="accent2"/>
              </a:solidFill>
            </a:endParaRPr>
          </a:p>
          <a:p>
            <a:pPr eaLnBrk="1" hangingPunct="1">
              <a:spcBef>
                <a:spcPct val="0"/>
              </a:spcBef>
              <a:buFontTx/>
              <a:buNone/>
            </a:pPr>
            <a:r>
              <a:rPr lang="en-US" altLang="en-US" sz="2000" dirty="0"/>
              <a:t>240K	     NH</a:t>
            </a:r>
            <a:r>
              <a:rPr lang="en-US" altLang="en-US" sz="2000" baseline="-25000" dirty="0"/>
              <a:t>3</a:t>
            </a:r>
            <a:r>
              <a:rPr lang="en-US" altLang="en-US" sz="2000" dirty="0"/>
              <a:t> liquid</a:t>
            </a:r>
          </a:p>
          <a:p>
            <a:pPr eaLnBrk="1" hangingPunct="1">
              <a:spcBef>
                <a:spcPct val="0"/>
              </a:spcBef>
              <a:buFontTx/>
              <a:buNone/>
            </a:pPr>
            <a:r>
              <a:rPr lang="en-US" altLang="en-US" sz="2000" dirty="0"/>
              <a:t>195K	     </a:t>
            </a:r>
            <a:r>
              <a:rPr lang="en-US" altLang="en-US" sz="2000" dirty="0">
                <a:solidFill>
                  <a:schemeClr val="accent2"/>
                </a:solidFill>
              </a:rPr>
              <a:t>NH</a:t>
            </a:r>
            <a:r>
              <a:rPr lang="en-US" altLang="en-US" sz="2000" baseline="-25000" dirty="0">
                <a:solidFill>
                  <a:schemeClr val="accent2"/>
                </a:solidFill>
              </a:rPr>
              <a:t>3</a:t>
            </a:r>
            <a:r>
              <a:rPr lang="en-US" altLang="en-US" sz="2000" dirty="0">
                <a:solidFill>
                  <a:schemeClr val="accent2"/>
                </a:solidFill>
              </a:rPr>
              <a:t> ice</a:t>
            </a:r>
            <a:endParaRPr lang="en-US" altLang="en-US" sz="2000" dirty="0"/>
          </a:p>
          <a:p>
            <a:pPr eaLnBrk="1" hangingPunct="1">
              <a:spcBef>
                <a:spcPct val="0"/>
              </a:spcBef>
              <a:buFontTx/>
              <a:buNone/>
            </a:pPr>
            <a:endParaRPr lang="en-US" altLang="en-US" sz="2000" dirty="0"/>
          </a:p>
          <a:p>
            <a:pPr eaLnBrk="1" hangingPunct="1">
              <a:spcBef>
                <a:spcPct val="0"/>
              </a:spcBef>
              <a:buFontTx/>
              <a:buNone/>
            </a:pPr>
            <a:r>
              <a:rPr lang="en-US" altLang="en-US" sz="2000" dirty="0"/>
              <a:t>194K	     </a:t>
            </a:r>
            <a:r>
              <a:rPr lang="en-US" altLang="en-US" sz="2000" dirty="0">
                <a:solidFill>
                  <a:schemeClr val="accent2"/>
                </a:solidFill>
              </a:rPr>
              <a:t>CO</a:t>
            </a:r>
            <a:r>
              <a:rPr lang="en-US" altLang="en-US" sz="2000" baseline="-25000" dirty="0">
                <a:solidFill>
                  <a:schemeClr val="accent2"/>
                </a:solidFill>
              </a:rPr>
              <a:t>2</a:t>
            </a:r>
            <a:r>
              <a:rPr lang="en-US" altLang="en-US" sz="2000" dirty="0">
                <a:solidFill>
                  <a:schemeClr val="accent2"/>
                </a:solidFill>
              </a:rPr>
              <a:t> ice (sublimates)</a:t>
            </a:r>
          </a:p>
          <a:p>
            <a:pPr eaLnBrk="1" hangingPunct="1">
              <a:spcBef>
                <a:spcPct val="0"/>
              </a:spcBef>
              <a:buFontTx/>
              <a:buNone/>
            </a:pPr>
            <a:endParaRPr lang="en-US" altLang="en-US" sz="2000" dirty="0"/>
          </a:p>
          <a:p>
            <a:pPr eaLnBrk="1" hangingPunct="1">
              <a:spcBef>
                <a:spcPct val="0"/>
              </a:spcBef>
              <a:buFontTx/>
              <a:buNone/>
            </a:pPr>
            <a:endParaRPr lang="en-US" altLang="en-US" sz="2000" dirty="0"/>
          </a:p>
          <a:p>
            <a:pPr eaLnBrk="1" hangingPunct="1">
              <a:spcBef>
                <a:spcPct val="0"/>
              </a:spcBef>
              <a:buFontTx/>
              <a:buNone/>
            </a:pPr>
            <a:r>
              <a:rPr lang="en-US" altLang="en-US" sz="2000" dirty="0"/>
              <a:t>111K	     CH</a:t>
            </a:r>
            <a:r>
              <a:rPr lang="en-US" altLang="en-US" sz="2000" baseline="-25000" dirty="0"/>
              <a:t>4</a:t>
            </a:r>
            <a:r>
              <a:rPr lang="en-US" altLang="en-US" sz="2000" dirty="0"/>
              <a:t> liquid</a:t>
            </a:r>
          </a:p>
          <a:p>
            <a:pPr eaLnBrk="1" hangingPunct="1">
              <a:spcBef>
                <a:spcPct val="0"/>
              </a:spcBef>
              <a:buFontTx/>
              <a:buNone/>
            </a:pPr>
            <a:r>
              <a:rPr lang="en-US" altLang="en-US" sz="2000" dirty="0"/>
              <a:t>  90K	     </a:t>
            </a:r>
            <a:r>
              <a:rPr lang="en-US" altLang="en-US" sz="2000" dirty="0">
                <a:solidFill>
                  <a:schemeClr val="accent2"/>
                </a:solidFill>
              </a:rPr>
              <a:t>CH</a:t>
            </a:r>
            <a:r>
              <a:rPr lang="en-US" altLang="en-US" sz="2000" baseline="-25000" dirty="0">
                <a:solidFill>
                  <a:schemeClr val="accent2"/>
                </a:solidFill>
              </a:rPr>
              <a:t>4</a:t>
            </a:r>
            <a:r>
              <a:rPr lang="en-US" altLang="en-US" sz="2000" dirty="0">
                <a:solidFill>
                  <a:schemeClr val="accent2"/>
                </a:solidFill>
              </a:rPr>
              <a:t> ice</a:t>
            </a:r>
          </a:p>
          <a:p>
            <a:pPr eaLnBrk="1" hangingPunct="1">
              <a:spcBef>
                <a:spcPct val="0"/>
              </a:spcBef>
              <a:buFontTx/>
              <a:buNone/>
            </a:pPr>
            <a:endParaRPr lang="en-US" altLang="en-US" sz="2000" dirty="0"/>
          </a:p>
          <a:p>
            <a:pPr eaLnBrk="1" hangingPunct="1">
              <a:spcBef>
                <a:spcPct val="0"/>
              </a:spcBef>
              <a:buFontTx/>
              <a:buNone/>
            </a:pPr>
            <a:r>
              <a:rPr lang="en-US" altLang="en-US" sz="2000" dirty="0"/>
              <a:t>  77K	     N</a:t>
            </a:r>
            <a:r>
              <a:rPr lang="en-US" altLang="en-US" sz="2000" baseline="-25000" dirty="0"/>
              <a:t>2  </a:t>
            </a:r>
            <a:r>
              <a:rPr lang="en-US" altLang="en-US" sz="2000" dirty="0"/>
              <a:t>liquid</a:t>
            </a:r>
          </a:p>
          <a:p>
            <a:pPr eaLnBrk="1" hangingPunct="1">
              <a:spcBef>
                <a:spcPct val="0"/>
              </a:spcBef>
              <a:buFontTx/>
              <a:buNone/>
            </a:pPr>
            <a:r>
              <a:rPr lang="en-US" altLang="en-US" sz="2000" dirty="0"/>
              <a:t>  63K	     </a:t>
            </a:r>
            <a:r>
              <a:rPr lang="en-US" altLang="en-US" sz="2000" dirty="0">
                <a:solidFill>
                  <a:schemeClr val="accent2"/>
                </a:solidFill>
              </a:rPr>
              <a:t>N</a:t>
            </a:r>
            <a:r>
              <a:rPr lang="en-US" altLang="en-US" sz="2000" baseline="-25000" dirty="0">
                <a:solidFill>
                  <a:schemeClr val="accent2"/>
                </a:solidFill>
              </a:rPr>
              <a:t>2  </a:t>
            </a:r>
            <a:r>
              <a:rPr lang="en-US" altLang="en-US" sz="2000" dirty="0">
                <a:solidFill>
                  <a:schemeClr val="accent2"/>
                </a:solidFill>
              </a:rPr>
              <a:t>ice</a:t>
            </a:r>
          </a:p>
        </p:txBody>
      </p:sp>
      <p:sp>
        <p:nvSpPr>
          <p:cNvPr id="94214" name="Text Box 6">
            <a:extLst>
              <a:ext uri="{FF2B5EF4-FFF2-40B4-BE49-F238E27FC236}">
                <a16:creationId xmlns:a16="http://schemas.microsoft.com/office/drawing/2014/main" id="{77A5BDDB-8B71-7BB9-1F7F-FED31D2817E9}"/>
              </a:ext>
            </a:extLst>
          </p:cNvPr>
          <p:cNvSpPr txBox="1">
            <a:spLocks noChangeArrowheads="1"/>
          </p:cNvSpPr>
          <p:nvPr/>
        </p:nvSpPr>
        <p:spPr bwMode="auto">
          <a:xfrm>
            <a:off x="5181600" y="1600200"/>
            <a:ext cx="28194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solidFill>
                  <a:srgbClr val="2E8C31"/>
                </a:solidFill>
              </a:rPr>
              <a:t>331K		Earth (hot)</a:t>
            </a:r>
          </a:p>
          <a:p>
            <a:pPr eaLnBrk="1" hangingPunct="1">
              <a:spcBef>
                <a:spcPct val="0"/>
              </a:spcBef>
              <a:buFontTx/>
              <a:buNone/>
            </a:pPr>
            <a:endParaRPr lang="en-US" altLang="en-US" sz="2000">
              <a:solidFill>
                <a:srgbClr val="2E8C31"/>
              </a:solidFill>
            </a:endParaRPr>
          </a:p>
          <a:p>
            <a:pPr eaLnBrk="1" hangingPunct="1">
              <a:spcBef>
                <a:spcPct val="0"/>
              </a:spcBef>
              <a:buFontTx/>
              <a:buNone/>
            </a:pPr>
            <a:r>
              <a:rPr lang="en-US" altLang="en-US" sz="2000">
                <a:solidFill>
                  <a:srgbClr val="2E8C31"/>
                </a:solidFill>
              </a:rPr>
              <a:t>268K		Mars (hot)</a:t>
            </a:r>
          </a:p>
          <a:p>
            <a:pPr eaLnBrk="1" hangingPunct="1">
              <a:spcBef>
                <a:spcPct val="0"/>
              </a:spcBef>
              <a:buFontTx/>
              <a:buNone/>
            </a:pPr>
            <a:endParaRPr lang="en-US" altLang="en-US" sz="2000">
              <a:solidFill>
                <a:srgbClr val="2E8C31"/>
              </a:solidFill>
            </a:endParaRPr>
          </a:p>
          <a:p>
            <a:pPr eaLnBrk="1" hangingPunct="1">
              <a:spcBef>
                <a:spcPct val="0"/>
              </a:spcBef>
              <a:buFontTx/>
              <a:buNone/>
            </a:pPr>
            <a:endParaRPr lang="en-US" altLang="en-US" sz="2000">
              <a:solidFill>
                <a:srgbClr val="2E8C31"/>
              </a:solidFill>
            </a:endParaRPr>
          </a:p>
          <a:p>
            <a:pPr eaLnBrk="1" hangingPunct="1">
              <a:spcBef>
                <a:spcPct val="0"/>
              </a:spcBef>
              <a:buFontTx/>
              <a:buNone/>
            </a:pPr>
            <a:endParaRPr lang="en-US" altLang="en-US" sz="2000">
              <a:solidFill>
                <a:srgbClr val="2E8C31"/>
              </a:solidFill>
            </a:endParaRPr>
          </a:p>
          <a:p>
            <a:pPr eaLnBrk="1" hangingPunct="1">
              <a:spcBef>
                <a:spcPct val="0"/>
              </a:spcBef>
              <a:buFontTx/>
              <a:buNone/>
            </a:pPr>
            <a:r>
              <a:rPr lang="en-US" altLang="en-US" sz="2000">
                <a:solidFill>
                  <a:srgbClr val="2E8C31"/>
                </a:solidFill>
              </a:rPr>
              <a:t>186K		Mars (cold)</a:t>
            </a:r>
          </a:p>
          <a:p>
            <a:pPr eaLnBrk="1" hangingPunct="1">
              <a:spcBef>
                <a:spcPct val="0"/>
              </a:spcBef>
              <a:buFontTx/>
              <a:buNone/>
            </a:pPr>
            <a:r>
              <a:rPr lang="en-US" altLang="en-US" sz="2000">
                <a:solidFill>
                  <a:srgbClr val="2E8C31"/>
                </a:solidFill>
              </a:rPr>
              <a:t>185K		Earth (cold)</a:t>
            </a:r>
          </a:p>
          <a:p>
            <a:pPr eaLnBrk="1" hangingPunct="1">
              <a:spcBef>
                <a:spcPct val="0"/>
              </a:spcBef>
              <a:buFontTx/>
              <a:buNone/>
            </a:pPr>
            <a:r>
              <a:rPr lang="en-US" altLang="en-US" sz="2000">
                <a:solidFill>
                  <a:srgbClr val="2E8C31"/>
                </a:solidFill>
              </a:rPr>
              <a:t>124K		Jupiter</a:t>
            </a:r>
          </a:p>
          <a:p>
            <a:pPr eaLnBrk="1" hangingPunct="1">
              <a:spcBef>
                <a:spcPct val="0"/>
              </a:spcBef>
              <a:buFontTx/>
              <a:buNone/>
            </a:pPr>
            <a:r>
              <a:rPr lang="en-US" altLang="en-US" sz="2000">
                <a:solidFill>
                  <a:srgbClr val="2E8C31"/>
                </a:solidFill>
              </a:rPr>
              <a:t>  95K		Saturn</a:t>
            </a:r>
          </a:p>
          <a:p>
            <a:pPr eaLnBrk="1" hangingPunct="1">
              <a:spcBef>
                <a:spcPct val="0"/>
              </a:spcBef>
              <a:buFontTx/>
              <a:buNone/>
            </a:pPr>
            <a:endParaRPr lang="en-US" altLang="en-US" sz="2000">
              <a:solidFill>
                <a:srgbClr val="2E8C31"/>
              </a:solidFill>
            </a:endParaRPr>
          </a:p>
          <a:p>
            <a:pPr eaLnBrk="1" hangingPunct="1">
              <a:spcBef>
                <a:spcPct val="0"/>
              </a:spcBef>
              <a:buFontTx/>
              <a:buNone/>
            </a:pPr>
            <a:endParaRPr lang="en-US" altLang="en-US" sz="2000">
              <a:solidFill>
                <a:srgbClr val="2E8C31"/>
              </a:solidFill>
            </a:endParaRPr>
          </a:p>
          <a:p>
            <a:pPr eaLnBrk="1" hangingPunct="1">
              <a:spcBef>
                <a:spcPct val="0"/>
              </a:spcBef>
              <a:buFontTx/>
              <a:buNone/>
            </a:pPr>
            <a:r>
              <a:rPr lang="en-US" altLang="en-US" sz="2000">
                <a:solidFill>
                  <a:srgbClr val="2E8C31"/>
                </a:solidFill>
              </a:rPr>
              <a:t>  72K		Enceladus</a:t>
            </a:r>
          </a:p>
          <a:p>
            <a:pPr eaLnBrk="1" hangingPunct="1">
              <a:spcBef>
                <a:spcPct val="0"/>
              </a:spcBef>
              <a:buFontTx/>
              <a:buNone/>
            </a:pPr>
            <a:r>
              <a:rPr lang="en-US" altLang="en-US" sz="2000">
                <a:solidFill>
                  <a:srgbClr val="2E8C31"/>
                </a:solidFill>
              </a:rPr>
              <a:t>  59K		Uranus, Neptune</a:t>
            </a:r>
          </a:p>
          <a:p>
            <a:pPr eaLnBrk="1" hangingPunct="1">
              <a:spcBef>
                <a:spcPct val="0"/>
              </a:spcBef>
              <a:buFontTx/>
              <a:buNone/>
            </a:pPr>
            <a:r>
              <a:rPr lang="en-US" altLang="en-US" sz="2000">
                <a:solidFill>
                  <a:srgbClr val="2E8C31"/>
                </a:solidFill>
              </a:rPr>
              <a:t>  45Kv	Pluto</a:t>
            </a:r>
          </a:p>
          <a:p>
            <a:pPr eaLnBrk="1" hangingPunct="1">
              <a:spcBef>
                <a:spcPct val="0"/>
              </a:spcBef>
              <a:buFontTx/>
              <a:buNone/>
            </a:pPr>
            <a:r>
              <a:rPr lang="en-US" altLang="en-US" sz="2000">
                <a:solidFill>
                  <a:srgbClr val="2E8C31"/>
                </a:solidFill>
              </a:rPr>
              <a:t>  38Kv	Triton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421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421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94213">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9421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9421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9421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9421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94213">
                                            <p:txEl>
                                              <p:pRg st="10" end="10"/>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94213">
                                            <p:txEl>
                                              <p:pRg st="12" end="1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499"/>
                                          </p:stCondLst>
                                        </p:cTn>
                                        <p:tgtEl>
                                          <p:spTgt spid="94213">
                                            <p:txEl>
                                              <p:pRg st="13" end="1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94214">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499"/>
                                          </p:stCondLst>
                                        </p:cTn>
                                        <p:tgtEl>
                                          <p:spTgt spid="94214">
                                            <p:txEl>
                                              <p:pRg st="7" end="7"/>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499"/>
                                          </p:stCondLst>
                                        </p:cTn>
                                        <p:tgtEl>
                                          <p:spTgt spid="94214">
                                            <p:txEl>
                                              <p:pRg st="2" end="2"/>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499"/>
                                          </p:stCondLst>
                                        </p:cTn>
                                        <p:tgtEl>
                                          <p:spTgt spid="94214">
                                            <p:txEl>
                                              <p:pRg st="6" end="6"/>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94214">
                                            <p:txEl>
                                              <p:pRg st="8" end="8"/>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94214">
                                            <p:txEl>
                                              <p:pRg st="9" end="9"/>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94214">
                                            <p:txEl>
                                              <p:pRg st="12" end="12"/>
                                            </p:txEl>
                                          </p:spTgt>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94214">
                                            <p:txEl>
                                              <p:pRg st="13" end="13"/>
                                            </p:txEl>
                                          </p:spTgt>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94214">
                                            <p:txEl>
                                              <p:pRg st="14" end="14"/>
                                            </p:txEl>
                                          </p:spTgt>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499"/>
                                          </p:stCondLst>
                                        </p:cTn>
                                        <p:tgtEl>
                                          <p:spTgt spid="9421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build="p" autoUpdateAnimBg="0"/>
      <p:bldP spid="94213" grpId="0" uiExpand="1" build="allAtOnce" autoUpdateAnimBg="0"/>
      <p:bldP spid="94214"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3" descr="A close up of a map&#10;&#10;Description automatically generated">
            <a:extLst>
              <a:ext uri="{FF2B5EF4-FFF2-40B4-BE49-F238E27FC236}">
                <a16:creationId xmlns:a16="http://schemas.microsoft.com/office/drawing/2014/main" id="{6072364A-6535-65FC-598D-FD8EF94F58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66800"/>
            <a:ext cx="85661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
            <a:extLst>
              <a:ext uri="{FF2B5EF4-FFF2-40B4-BE49-F238E27FC236}">
                <a16:creationId xmlns:a16="http://schemas.microsoft.com/office/drawing/2014/main" id="{D51F1433-E8CF-0F60-DF39-EA30E905898F}"/>
              </a:ext>
            </a:extLst>
          </p:cNvPr>
          <p:cNvSpPr txBox="1">
            <a:spLocks noRot="1" noChangeAspect="1" noMove="1" noResize="1" noEditPoints="1" noAdjustHandles="1" noChangeArrowheads="1" noChangeShapeType="1" noTextEdit="1"/>
          </p:cNvSpPr>
          <p:nvPr/>
        </p:nvSpPr>
        <p:spPr bwMode="auto">
          <a:xfrm>
            <a:off x="5181600" y="3256282"/>
            <a:ext cx="2831699" cy="1010918"/>
          </a:xfrm>
          <a:prstGeom prst="rect">
            <a:avLst/>
          </a:prstGeom>
          <a:blipFill>
            <a:blip r:embed="rId4"/>
            <a:stretch>
              <a:fillRect t="-3750" b="-21250"/>
            </a:stretch>
          </a:blipFill>
          <a:ln>
            <a:noFill/>
          </a:ln>
        </p:spPr>
        <p:txBody>
          <a:bodyPr/>
          <a:lstStyle/>
          <a:p>
            <a:pPr>
              <a:defRPr/>
            </a:pPr>
            <a:r>
              <a:rPr lang="en-US">
                <a:noFill/>
              </a:rPr>
              <a:t> </a:t>
            </a:r>
          </a:p>
        </p:txBody>
      </p:sp>
      <p:sp>
        <p:nvSpPr>
          <p:cNvPr id="3" name="Rectangle 2">
            <a:extLst>
              <a:ext uri="{FF2B5EF4-FFF2-40B4-BE49-F238E27FC236}">
                <a16:creationId xmlns:a16="http://schemas.microsoft.com/office/drawing/2014/main" id="{8C48122C-20FF-AC2B-C8F2-944A3F708C29}"/>
              </a:ext>
            </a:extLst>
          </p:cNvPr>
          <p:cNvSpPr>
            <a:spLocks noGrp="1" noChangeArrowheads="1"/>
          </p:cNvSpPr>
          <p:nvPr>
            <p:ph type="title"/>
          </p:nvPr>
        </p:nvSpPr>
        <p:spPr>
          <a:xfrm>
            <a:off x="609600" y="0"/>
            <a:ext cx="8001000" cy="990600"/>
          </a:xfrm>
        </p:spPr>
        <p:txBody>
          <a:bodyPr/>
          <a:lstStyle/>
          <a:p>
            <a:pPr eaLnBrk="1" hangingPunct="1"/>
            <a:r>
              <a:rPr lang="en-US" altLang="en-US" b="1" dirty="0">
                <a:ea typeface="ＭＳ Ｐゴシック" panose="020B0600070205080204" pitchFamily="34" charset="-128"/>
              </a:rPr>
              <a:t>III. Protostar / Disk Evolution</a:t>
            </a:r>
          </a:p>
        </p:txBody>
      </p:sp>
      <p:sp>
        <p:nvSpPr>
          <p:cNvPr id="4" name="Text Box 1027">
            <a:extLst>
              <a:ext uri="{FF2B5EF4-FFF2-40B4-BE49-F238E27FC236}">
                <a16:creationId xmlns:a16="http://schemas.microsoft.com/office/drawing/2014/main" id="{46A61BA1-1245-4EDF-6EF3-4637A5F6572D}"/>
              </a:ext>
            </a:extLst>
          </p:cNvPr>
          <p:cNvSpPr txBox="1">
            <a:spLocks noChangeArrowheads="1"/>
          </p:cNvSpPr>
          <p:nvPr/>
        </p:nvSpPr>
        <p:spPr bwMode="auto">
          <a:xfrm>
            <a:off x="0" y="617220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dirty="0">
                <a:solidFill>
                  <a:srgbClr val="FF0000"/>
                </a:solidFill>
              </a:rPr>
              <a:t>BLACKBODIES yield TEMPERATURES, imply WAVELENGTHS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a:extLst>
              <a:ext uri="{FF2B5EF4-FFF2-40B4-BE49-F238E27FC236}">
                <a16:creationId xmlns:a16="http://schemas.microsoft.com/office/drawing/2014/main" id="{5CE9B71D-3042-7FEC-5DD8-CF2E141F2D4D}"/>
              </a:ext>
            </a:extLst>
          </p:cNvPr>
          <p:cNvSpPr>
            <a:spLocks noGrp="1" noChangeArrowheads="1"/>
          </p:cNvSpPr>
          <p:nvPr>
            <p:ph type="title"/>
          </p:nvPr>
        </p:nvSpPr>
        <p:spPr>
          <a:xfrm>
            <a:off x="0" y="0"/>
            <a:ext cx="9144000" cy="762000"/>
          </a:xfrm>
        </p:spPr>
        <p:txBody>
          <a:bodyPr/>
          <a:lstStyle/>
          <a:p>
            <a:pPr eaLnBrk="1" hangingPunct="1"/>
            <a:r>
              <a:rPr lang="en-US" altLang="en-US" b="1">
                <a:ea typeface="ＭＳ Ｐゴシック" panose="020B0600070205080204" pitchFamily="34" charset="-128"/>
              </a:rPr>
              <a:t>IRAS (1983): The Turning Point</a:t>
            </a:r>
          </a:p>
        </p:txBody>
      </p:sp>
      <p:sp>
        <p:nvSpPr>
          <p:cNvPr id="52228" name="Text Box 4">
            <a:extLst>
              <a:ext uri="{FF2B5EF4-FFF2-40B4-BE49-F238E27FC236}">
                <a16:creationId xmlns:a16="http://schemas.microsoft.com/office/drawing/2014/main" id="{A32E40F9-ED2F-48A3-B212-0D222547ACA3}"/>
              </a:ext>
            </a:extLst>
          </p:cNvPr>
          <p:cNvSpPr txBox="1">
            <a:spLocks noChangeArrowheads="1"/>
          </p:cNvSpPr>
          <p:nvPr/>
        </p:nvSpPr>
        <p:spPr bwMode="auto">
          <a:xfrm>
            <a:off x="304800" y="914400"/>
            <a:ext cx="84582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dirty="0">
                <a:solidFill>
                  <a:srgbClr val="000000"/>
                </a:solidFill>
              </a:rPr>
              <a:t>IRAS excesses at 12, 25, and 60 microns over stellar photosphere</a:t>
            </a:r>
          </a:p>
          <a:p>
            <a:pPr eaLnBrk="1" hangingPunct="1">
              <a:spcBef>
                <a:spcPct val="0"/>
              </a:spcBef>
              <a:buFontTx/>
              <a:buNone/>
            </a:pPr>
            <a:endParaRPr lang="en-US" altLang="en-US" sz="2400" dirty="0">
              <a:solidFill>
                <a:srgbClr val="000000"/>
              </a:solidFill>
            </a:endParaRPr>
          </a:p>
          <a:p>
            <a:pPr eaLnBrk="1" hangingPunct="1">
              <a:spcBef>
                <a:spcPct val="0"/>
              </a:spcBef>
              <a:buFontTx/>
              <a:buNone/>
            </a:pPr>
            <a:r>
              <a:rPr lang="en-US" altLang="en-US" sz="2400" dirty="0" err="1">
                <a:solidFill>
                  <a:srgbClr val="000000"/>
                </a:solidFill>
              </a:rPr>
              <a:t>Aumann</a:t>
            </a:r>
            <a:r>
              <a:rPr lang="en-US" altLang="en-US" sz="2400" dirty="0">
                <a:solidFill>
                  <a:srgbClr val="000000"/>
                </a:solidFill>
              </a:rPr>
              <a:t> (1985) gives nice statistics of IRAS catalog:</a:t>
            </a:r>
          </a:p>
          <a:p>
            <a:pPr eaLnBrk="1" hangingPunct="1">
              <a:spcBef>
                <a:spcPct val="0"/>
              </a:spcBef>
              <a:buFontTx/>
              <a:buNone/>
            </a:pPr>
            <a:endParaRPr lang="en-US" altLang="en-US" sz="2400" dirty="0">
              <a:solidFill>
                <a:srgbClr val="000000"/>
              </a:solidFill>
            </a:endParaRPr>
          </a:p>
          <a:p>
            <a:pPr eaLnBrk="1" hangingPunct="1">
              <a:spcBef>
                <a:spcPct val="0"/>
              </a:spcBef>
              <a:buFontTx/>
              <a:buNone/>
            </a:pPr>
            <a:r>
              <a:rPr lang="en-US" altLang="en-US" sz="2400" dirty="0">
                <a:solidFill>
                  <a:srgbClr val="000000"/>
                </a:solidFill>
              </a:rPr>
              <a:t>          756 sources corresponding to stars</a:t>
            </a:r>
          </a:p>
          <a:p>
            <a:pPr eaLnBrk="1" hangingPunct="1">
              <a:spcBef>
                <a:spcPct val="0"/>
              </a:spcBef>
              <a:buFontTx/>
              <a:buNone/>
            </a:pPr>
            <a:r>
              <a:rPr lang="en-US" altLang="en-US" sz="2400" dirty="0">
                <a:solidFill>
                  <a:srgbClr val="000000"/>
                </a:solidFill>
              </a:rPr>
              <a:t>          504 dwarfs or subgiants</a:t>
            </a:r>
          </a:p>
          <a:p>
            <a:pPr eaLnBrk="1" hangingPunct="1">
              <a:spcBef>
                <a:spcPct val="0"/>
              </a:spcBef>
              <a:buFontTx/>
              <a:buNone/>
            </a:pPr>
            <a:r>
              <a:rPr lang="en-US" altLang="en-US" sz="2400" dirty="0">
                <a:solidFill>
                  <a:srgbClr val="000000"/>
                </a:solidFill>
              </a:rPr>
              <a:t>          267 have 12 and 25 micron fluxes</a:t>
            </a:r>
          </a:p>
          <a:p>
            <a:pPr eaLnBrk="1" hangingPunct="1">
              <a:spcBef>
                <a:spcPct val="0"/>
              </a:spcBef>
              <a:buFontTx/>
              <a:buNone/>
            </a:pPr>
            <a:r>
              <a:rPr lang="en-US" altLang="en-US" sz="2400" dirty="0">
                <a:solidFill>
                  <a:srgbClr val="000000"/>
                </a:solidFill>
              </a:rPr>
              <a:t>            36 have 12, 25, and 60 micron fluxes  </a:t>
            </a:r>
          </a:p>
          <a:p>
            <a:pPr eaLnBrk="1" hangingPunct="1">
              <a:spcBef>
                <a:spcPct val="0"/>
              </a:spcBef>
              <a:buFontTx/>
              <a:buNone/>
            </a:pPr>
            <a:endParaRPr lang="en-US" altLang="en-US" sz="2400" dirty="0">
              <a:solidFill>
                <a:srgbClr val="000000"/>
              </a:solidFill>
            </a:endParaRPr>
          </a:p>
          <a:p>
            <a:pPr eaLnBrk="1" hangingPunct="1">
              <a:spcBef>
                <a:spcPct val="0"/>
              </a:spcBef>
              <a:buFontTx/>
              <a:buNone/>
            </a:pPr>
            <a:r>
              <a:rPr lang="en-US" altLang="en-US" sz="2400" dirty="0">
                <a:solidFill>
                  <a:srgbClr val="000000"/>
                </a:solidFill>
              </a:rPr>
              <a:t>            12 are “</a:t>
            </a:r>
            <a:r>
              <a:rPr lang="en-US" altLang="ja-JP" sz="2400" dirty="0">
                <a:solidFill>
                  <a:srgbClr val="000000"/>
                </a:solidFill>
              </a:rPr>
              <a:t>Vega-like” with significant 60 micron fluxes</a:t>
            </a:r>
          </a:p>
          <a:p>
            <a:pPr eaLnBrk="1" hangingPunct="1">
              <a:spcBef>
                <a:spcPct val="0"/>
              </a:spcBef>
              <a:buFontTx/>
              <a:buNone/>
            </a:pPr>
            <a:r>
              <a:rPr lang="en-US" altLang="en-US" sz="2400" dirty="0">
                <a:solidFill>
                  <a:srgbClr val="000000"/>
                </a:solidFill>
              </a:rPr>
              <a:t>            14% of A-type stars (N = 6)</a:t>
            </a:r>
          </a:p>
          <a:p>
            <a:pPr eaLnBrk="1" hangingPunct="1">
              <a:spcBef>
                <a:spcPct val="0"/>
              </a:spcBef>
              <a:buFontTx/>
              <a:buNone/>
            </a:pPr>
            <a:r>
              <a:rPr lang="en-US" altLang="en-US" sz="2400" dirty="0">
                <a:solidFill>
                  <a:srgbClr val="000000"/>
                </a:solidFill>
              </a:rPr>
              <a:t>              3% of F-type stars (N = 4)</a:t>
            </a:r>
          </a:p>
          <a:p>
            <a:pPr eaLnBrk="1" hangingPunct="1">
              <a:spcBef>
                <a:spcPct val="0"/>
              </a:spcBef>
              <a:buFontTx/>
              <a:buNone/>
            </a:pPr>
            <a:r>
              <a:rPr lang="en-US" altLang="en-US" sz="2400" dirty="0">
                <a:solidFill>
                  <a:srgbClr val="000000"/>
                </a:solidFill>
              </a:rPr>
              <a:t>           &lt; 1%  of G/K-type stars (N = 2)</a:t>
            </a:r>
          </a:p>
          <a:p>
            <a:pPr eaLnBrk="1" hangingPunct="1">
              <a:spcBef>
                <a:spcPct val="0"/>
              </a:spcBef>
              <a:buFontTx/>
              <a:buNone/>
            </a:pPr>
            <a:endParaRPr lang="en-US" altLang="en-US" sz="2400" dirty="0">
              <a:solidFill>
                <a:srgbClr val="000000"/>
              </a:solidFill>
            </a:endParaRPr>
          </a:p>
          <a:p>
            <a:pPr eaLnBrk="1" hangingPunct="1">
              <a:spcBef>
                <a:spcPct val="0"/>
              </a:spcBef>
              <a:buFontTx/>
              <a:buNone/>
            </a:pPr>
            <a:r>
              <a:rPr lang="en-US" altLang="en-US" sz="2400" dirty="0">
                <a:solidFill>
                  <a:srgbClr val="FF0000"/>
                </a:solidFill>
              </a:rPr>
              <a:t>             detecting </a:t>
            </a:r>
            <a:r>
              <a:rPr lang="en-US" altLang="en-US" sz="2400" dirty="0" err="1">
                <a:solidFill>
                  <a:srgbClr val="FF0000"/>
                </a:solidFill>
              </a:rPr>
              <a:t>protostellar</a:t>
            </a:r>
            <a:r>
              <a:rPr lang="en-US" altLang="en-US" sz="2400" dirty="0">
                <a:solidFill>
                  <a:srgbClr val="FF0000"/>
                </a:solidFill>
              </a:rPr>
              <a:t> disks or cold debris disks?</a:t>
            </a:r>
          </a:p>
        </p:txBody>
      </p:sp>
      <p:sp>
        <p:nvSpPr>
          <p:cNvPr id="4" name="TextBox 3">
            <a:extLst>
              <a:ext uri="{FF2B5EF4-FFF2-40B4-BE49-F238E27FC236}">
                <a16:creationId xmlns:a16="http://schemas.microsoft.com/office/drawing/2014/main" id="{B724F187-B2B9-3BA5-66B9-3C053760FE61}"/>
              </a:ext>
            </a:extLst>
          </p:cNvPr>
          <p:cNvSpPr txBox="1">
            <a:spLocks noRot="1" noChangeAspect="1" noMove="1" noResize="1" noEditPoints="1" noAdjustHandles="1" noChangeArrowheads="1" noChangeShapeType="1" noTextEdit="1"/>
          </p:cNvSpPr>
          <p:nvPr/>
        </p:nvSpPr>
        <p:spPr>
          <a:xfrm>
            <a:off x="5867400" y="2352064"/>
            <a:ext cx="3007362" cy="1153136"/>
          </a:xfrm>
          <a:prstGeom prst="rect">
            <a:avLst/>
          </a:prstGeom>
          <a:blipFill>
            <a:blip r:embed="rId3"/>
            <a:stretch>
              <a:fillRect t="-4396" b="-4396"/>
            </a:stretch>
          </a:blipFill>
        </p:spPr>
        <p:txBody>
          <a:bodyPr/>
          <a:lstStyle/>
          <a:p>
            <a:pPr>
              <a:defRPr/>
            </a:pPr>
            <a:r>
              <a:rPr lang="en-US">
                <a:no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228">
                                            <p:txEl>
                                              <p:pRg st="0" end="0"/>
                                            </p:txEl>
                                          </p:spTgt>
                                        </p:tgtEl>
                                        <p:attrNameLst>
                                          <p:attrName>style.visibility</p:attrName>
                                        </p:attrNameLst>
                                      </p:cBhvr>
                                      <p:to>
                                        <p:strVal val="visible"/>
                                      </p:to>
                                    </p:set>
                                    <p:animEffect transition="in" filter="fade">
                                      <p:cBhvr>
                                        <p:cTn id="7" dur="2000"/>
                                        <p:tgtEl>
                                          <p:spTgt spid="522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228">
                                            <p:txEl>
                                              <p:pRg st="2" end="2"/>
                                            </p:txEl>
                                          </p:spTgt>
                                        </p:tgtEl>
                                        <p:attrNameLst>
                                          <p:attrName>style.visibility</p:attrName>
                                        </p:attrNameLst>
                                      </p:cBhvr>
                                      <p:to>
                                        <p:strVal val="visible"/>
                                      </p:to>
                                    </p:set>
                                    <p:animEffect transition="in" filter="fade">
                                      <p:cBhvr>
                                        <p:cTn id="12" dur="2000"/>
                                        <p:tgtEl>
                                          <p:spTgt spid="52228">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2228">
                                            <p:txEl>
                                              <p:pRg st="4" end="4"/>
                                            </p:txEl>
                                          </p:spTgt>
                                        </p:tgtEl>
                                        <p:attrNameLst>
                                          <p:attrName>style.visibility</p:attrName>
                                        </p:attrNameLst>
                                      </p:cBhvr>
                                      <p:to>
                                        <p:strVal val="visible"/>
                                      </p:to>
                                    </p:set>
                                    <p:animEffect transition="in" filter="fade">
                                      <p:cBhvr>
                                        <p:cTn id="15" dur="2000"/>
                                        <p:tgtEl>
                                          <p:spTgt spid="52228">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2228">
                                            <p:txEl>
                                              <p:pRg st="5" end="5"/>
                                            </p:txEl>
                                          </p:spTgt>
                                        </p:tgtEl>
                                        <p:attrNameLst>
                                          <p:attrName>style.visibility</p:attrName>
                                        </p:attrNameLst>
                                      </p:cBhvr>
                                      <p:to>
                                        <p:strVal val="visible"/>
                                      </p:to>
                                    </p:set>
                                    <p:animEffect transition="in" filter="fade">
                                      <p:cBhvr>
                                        <p:cTn id="18" dur="2000"/>
                                        <p:tgtEl>
                                          <p:spTgt spid="52228">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2228">
                                            <p:txEl>
                                              <p:pRg st="6" end="6"/>
                                            </p:txEl>
                                          </p:spTgt>
                                        </p:tgtEl>
                                        <p:attrNameLst>
                                          <p:attrName>style.visibility</p:attrName>
                                        </p:attrNameLst>
                                      </p:cBhvr>
                                      <p:to>
                                        <p:strVal val="visible"/>
                                      </p:to>
                                    </p:set>
                                    <p:animEffect transition="in" filter="fade">
                                      <p:cBhvr>
                                        <p:cTn id="21" dur="2000"/>
                                        <p:tgtEl>
                                          <p:spTgt spid="52228">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2228">
                                            <p:txEl>
                                              <p:pRg st="7" end="7"/>
                                            </p:txEl>
                                          </p:spTgt>
                                        </p:tgtEl>
                                        <p:attrNameLst>
                                          <p:attrName>style.visibility</p:attrName>
                                        </p:attrNameLst>
                                      </p:cBhvr>
                                      <p:to>
                                        <p:strVal val="visible"/>
                                      </p:to>
                                    </p:set>
                                    <p:animEffect transition="in" filter="fade">
                                      <p:cBhvr>
                                        <p:cTn id="24" dur="2000"/>
                                        <p:tgtEl>
                                          <p:spTgt spid="52228">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2228">
                                            <p:txEl>
                                              <p:pRg st="9" end="9"/>
                                            </p:txEl>
                                          </p:spTgt>
                                        </p:tgtEl>
                                        <p:attrNameLst>
                                          <p:attrName>style.visibility</p:attrName>
                                        </p:attrNameLst>
                                      </p:cBhvr>
                                      <p:to>
                                        <p:strVal val="visible"/>
                                      </p:to>
                                    </p:set>
                                    <p:animEffect transition="in" filter="fade">
                                      <p:cBhvr>
                                        <p:cTn id="29" dur="2000"/>
                                        <p:tgtEl>
                                          <p:spTgt spid="52228">
                                            <p:txEl>
                                              <p:pRg st="9" end="9"/>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52228">
                                            <p:txEl>
                                              <p:pRg st="10" end="10"/>
                                            </p:txEl>
                                          </p:spTgt>
                                        </p:tgtEl>
                                        <p:attrNameLst>
                                          <p:attrName>style.visibility</p:attrName>
                                        </p:attrNameLst>
                                      </p:cBhvr>
                                      <p:to>
                                        <p:strVal val="visible"/>
                                      </p:to>
                                    </p:set>
                                    <p:animEffect transition="in" filter="fade">
                                      <p:cBhvr>
                                        <p:cTn id="32" dur="2000"/>
                                        <p:tgtEl>
                                          <p:spTgt spid="52228">
                                            <p:txEl>
                                              <p:pRg st="10" end="1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52228">
                                            <p:txEl>
                                              <p:pRg st="11" end="11"/>
                                            </p:txEl>
                                          </p:spTgt>
                                        </p:tgtEl>
                                        <p:attrNameLst>
                                          <p:attrName>style.visibility</p:attrName>
                                        </p:attrNameLst>
                                      </p:cBhvr>
                                      <p:to>
                                        <p:strVal val="visible"/>
                                      </p:to>
                                    </p:set>
                                    <p:animEffect transition="in" filter="fade">
                                      <p:cBhvr>
                                        <p:cTn id="35" dur="2000"/>
                                        <p:tgtEl>
                                          <p:spTgt spid="52228">
                                            <p:txEl>
                                              <p:pRg st="11" end="11"/>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52228">
                                            <p:txEl>
                                              <p:pRg st="12" end="12"/>
                                            </p:txEl>
                                          </p:spTgt>
                                        </p:tgtEl>
                                        <p:attrNameLst>
                                          <p:attrName>style.visibility</p:attrName>
                                        </p:attrNameLst>
                                      </p:cBhvr>
                                      <p:to>
                                        <p:strVal val="visible"/>
                                      </p:to>
                                    </p:set>
                                    <p:animEffect transition="in" filter="fade">
                                      <p:cBhvr>
                                        <p:cTn id="38" dur="2000"/>
                                        <p:tgtEl>
                                          <p:spTgt spid="52228">
                                            <p:txEl>
                                              <p:pRg st="12" end="1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2228">
                                            <p:txEl>
                                              <p:pRg st="14" end="14"/>
                                            </p:txEl>
                                          </p:spTgt>
                                        </p:tgtEl>
                                        <p:attrNameLst>
                                          <p:attrName>style.visibility</p:attrName>
                                        </p:attrNameLst>
                                      </p:cBhvr>
                                      <p:to>
                                        <p:strVal val="visible"/>
                                      </p:to>
                                    </p:set>
                                    <p:animEffect transition="in" filter="fade">
                                      <p:cBhvr>
                                        <p:cTn id="43" dur="2000"/>
                                        <p:tgtEl>
                                          <p:spTgt spid="52228">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1" descr="PIA21258.jpg">
            <a:extLst>
              <a:ext uri="{FF2B5EF4-FFF2-40B4-BE49-F238E27FC236}">
                <a16:creationId xmlns:a16="http://schemas.microsoft.com/office/drawing/2014/main" id="{6F354153-4738-089D-1DA8-5CEC554CA2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2388"/>
            <a:ext cx="8229600" cy="680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6" name="Rectangle 1026">
            <a:extLst>
              <a:ext uri="{FF2B5EF4-FFF2-40B4-BE49-F238E27FC236}">
                <a16:creationId xmlns:a16="http://schemas.microsoft.com/office/drawing/2014/main" id="{E67DA2B5-FE1E-BED5-1E09-885285742242}"/>
              </a:ext>
            </a:extLst>
          </p:cNvPr>
          <p:cNvSpPr txBox="1">
            <a:spLocks noChangeArrowheads="1"/>
          </p:cNvSpPr>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000000"/>
                </a:solidFill>
              </a:rPr>
              <a:t>Where is this?</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5" name="Rectangle 2">
            <a:extLst>
              <a:ext uri="{FF2B5EF4-FFF2-40B4-BE49-F238E27FC236}">
                <a16:creationId xmlns:a16="http://schemas.microsoft.com/office/drawing/2014/main" id="{AC2A0710-F265-61BF-9BF0-30C4B72F766E}"/>
              </a:ext>
            </a:extLst>
          </p:cNvPr>
          <p:cNvSpPr>
            <a:spLocks noGrp="1" noChangeArrowheads="1"/>
          </p:cNvSpPr>
          <p:nvPr>
            <p:ph type="title"/>
          </p:nvPr>
        </p:nvSpPr>
        <p:spPr>
          <a:xfrm>
            <a:off x="685800" y="0"/>
            <a:ext cx="7772400" cy="762000"/>
          </a:xfrm>
        </p:spPr>
        <p:txBody>
          <a:bodyPr/>
          <a:lstStyle/>
          <a:p>
            <a:pPr eaLnBrk="1" hangingPunct="1"/>
            <a:r>
              <a:rPr lang="en-US" altLang="en-US" b="1">
                <a:ea typeface="ＭＳ Ｐゴシック" panose="020B0600070205080204" pitchFamily="34" charset="-128"/>
              </a:rPr>
              <a:t>beta Pictoris Disk</a:t>
            </a:r>
          </a:p>
        </p:txBody>
      </p:sp>
      <p:sp>
        <p:nvSpPr>
          <p:cNvPr id="17411" name="Text Box 3">
            <a:extLst>
              <a:ext uri="{FF2B5EF4-FFF2-40B4-BE49-F238E27FC236}">
                <a16:creationId xmlns:a16="http://schemas.microsoft.com/office/drawing/2014/main" id="{D58FCABE-6F14-AC15-83DA-77EA5D16C500}"/>
              </a:ext>
            </a:extLst>
          </p:cNvPr>
          <p:cNvSpPr txBox="1">
            <a:spLocks noChangeArrowheads="1"/>
          </p:cNvSpPr>
          <p:nvPr/>
        </p:nvSpPr>
        <p:spPr bwMode="auto">
          <a:xfrm>
            <a:off x="228600" y="838200"/>
            <a:ext cx="8686800" cy="538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800">
                <a:solidFill>
                  <a:srgbClr val="FF0000"/>
                </a:solidFill>
              </a:rPr>
              <a:t>A5V star, 19.3 pc, 20 (?) Myr old </a:t>
            </a:r>
          </a:p>
          <a:p>
            <a:pPr eaLnBrk="1" hangingPunct="1">
              <a:spcBef>
                <a:spcPct val="0"/>
              </a:spcBef>
              <a:buFontTx/>
              <a:buNone/>
            </a:pPr>
            <a:endParaRPr lang="en-US" altLang="en-US" sz="2000">
              <a:solidFill>
                <a:srgbClr val="000000"/>
              </a:solidFill>
            </a:endParaRPr>
          </a:p>
          <a:p>
            <a:pPr eaLnBrk="1" hangingPunct="1">
              <a:spcBef>
                <a:spcPct val="0"/>
              </a:spcBef>
            </a:pPr>
            <a:r>
              <a:rPr lang="en-US" altLang="en-US" sz="2000">
                <a:solidFill>
                  <a:srgbClr val="000000"/>
                </a:solidFill>
              </a:rPr>
              <a:t> brightest infrared excess of any main sequence star detected by IRAS</a:t>
            </a:r>
          </a:p>
          <a:p>
            <a:pPr eaLnBrk="1" hangingPunct="1">
              <a:spcBef>
                <a:spcPct val="0"/>
              </a:spcBef>
              <a:buFontTx/>
              <a:buNone/>
            </a:pPr>
            <a:endParaRPr lang="en-US" altLang="en-US" sz="2000">
              <a:solidFill>
                <a:srgbClr val="000000"/>
              </a:solidFill>
            </a:endParaRPr>
          </a:p>
          <a:p>
            <a:pPr eaLnBrk="1" hangingPunct="1">
              <a:spcBef>
                <a:spcPct val="0"/>
              </a:spcBef>
            </a:pPr>
            <a:r>
              <a:rPr lang="en-US" altLang="en-US" sz="2000">
                <a:solidFill>
                  <a:srgbClr val="000000"/>
                </a:solidFill>
              </a:rPr>
              <a:t> circumstellar </a:t>
            </a:r>
            <a:r>
              <a:rPr lang="en-US" altLang="en-US" sz="2000">
                <a:solidFill>
                  <a:srgbClr val="FF0000"/>
                </a:solidFill>
              </a:rPr>
              <a:t>debris disk </a:t>
            </a:r>
            <a:r>
              <a:rPr lang="en-US" altLang="en-US" sz="2000">
                <a:solidFill>
                  <a:srgbClr val="000000"/>
                </a:solidFill>
              </a:rPr>
              <a:t>first imaged by Smith &amp; Terrile (1984)</a:t>
            </a:r>
          </a:p>
          <a:p>
            <a:pPr eaLnBrk="1" hangingPunct="1">
              <a:spcBef>
                <a:spcPct val="0"/>
              </a:spcBef>
              <a:buFontTx/>
              <a:buNone/>
            </a:pPr>
            <a:endParaRPr lang="en-US" altLang="en-US" sz="2000">
              <a:solidFill>
                <a:srgbClr val="000000"/>
              </a:solidFill>
            </a:endParaRPr>
          </a:p>
          <a:p>
            <a:pPr eaLnBrk="1" hangingPunct="1">
              <a:spcBef>
                <a:spcPct val="0"/>
              </a:spcBef>
            </a:pPr>
            <a:r>
              <a:rPr lang="en-US" altLang="en-US" sz="2000">
                <a:solidFill>
                  <a:srgbClr val="000000"/>
                </a:solidFill>
              </a:rPr>
              <a:t> disk almost edge on, extends beyond 2000 AU (!) at optical wavelengths</a:t>
            </a:r>
          </a:p>
          <a:p>
            <a:pPr eaLnBrk="1" hangingPunct="1">
              <a:spcBef>
                <a:spcPct val="0"/>
              </a:spcBef>
            </a:pPr>
            <a:endParaRPr lang="en-US" altLang="en-US" sz="2000">
              <a:solidFill>
                <a:srgbClr val="000000"/>
              </a:solidFill>
            </a:endParaRPr>
          </a:p>
          <a:p>
            <a:pPr eaLnBrk="1" hangingPunct="1">
              <a:spcBef>
                <a:spcPct val="0"/>
              </a:spcBef>
            </a:pPr>
            <a:r>
              <a:rPr lang="en-US" altLang="en-US" sz="2000">
                <a:solidFill>
                  <a:srgbClr val="000000"/>
                </a:solidFill>
              </a:rPr>
              <a:t> temperature/color profile indicates large blackbodies not present</a:t>
            </a:r>
          </a:p>
          <a:p>
            <a:pPr eaLnBrk="1" hangingPunct="1">
              <a:spcBef>
                <a:spcPct val="0"/>
              </a:spcBef>
            </a:pPr>
            <a:endParaRPr lang="en-US" altLang="en-US" sz="2000">
              <a:solidFill>
                <a:srgbClr val="000000"/>
              </a:solidFill>
            </a:endParaRPr>
          </a:p>
          <a:p>
            <a:pPr eaLnBrk="1" hangingPunct="1">
              <a:spcBef>
                <a:spcPct val="0"/>
              </a:spcBef>
            </a:pPr>
            <a:r>
              <a:rPr lang="en-US" altLang="en-US" sz="2000">
                <a:solidFill>
                  <a:srgbClr val="000000"/>
                </a:solidFill>
              </a:rPr>
              <a:t> two (or more) disks, clear within 80 AU (inner void from 10 micron flux)</a:t>
            </a:r>
          </a:p>
          <a:p>
            <a:pPr eaLnBrk="1" hangingPunct="1">
              <a:spcBef>
                <a:spcPct val="0"/>
              </a:spcBef>
              <a:buFontTx/>
              <a:buNone/>
            </a:pPr>
            <a:r>
              <a:rPr lang="en-US" altLang="en-US" sz="2000">
                <a:solidFill>
                  <a:srgbClr val="000000"/>
                </a:solidFill>
              </a:rPr>
              <a:t>          … ice sublimates in inner disk leaving grains, or planet clearing?</a:t>
            </a:r>
          </a:p>
          <a:p>
            <a:pPr eaLnBrk="1" hangingPunct="1">
              <a:spcBef>
                <a:spcPct val="0"/>
              </a:spcBef>
              <a:buFontTx/>
              <a:buNone/>
            </a:pPr>
            <a:endParaRPr lang="en-US" altLang="en-US" sz="2000">
              <a:solidFill>
                <a:srgbClr val="000000"/>
              </a:solidFill>
            </a:endParaRPr>
          </a:p>
          <a:p>
            <a:pPr algn="ctr" eaLnBrk="1" hangingPunct="1">
              <a:spcBef>
                <a:spcPct val="0"/>
              </a:spcBef>
              <a:buFontTx/>
              <a:buNone/>
            </a:pPr>
            <a:r>
              <a:rPr lang="en-US" altLang="en-US" sz="2800">
                <a:solidFill>
                  <a:srgbClr val="FF0000"/>
                </a:solidFill>
              </a:rPr>
              <a:t>bottom line: beta Pic has (at least) double disk, </a:t>
            </a:r>
          </a:p>
          <a:p>
            <a:pPr algn="ctr" eaLnBrk="1" hangingPunct="1">
              <a:spcBef>
                <a:spcPct val="0"/>
              </a:spcBef>
              <a:buFontTx/>
              <a:buNone/>
            </a:pPr>
            <a:r>
              <a:rPr lang="en-US" altLang="en-US" sz="2800">
                <a:solidFill>
                  <a:srgbClr val="FF0000"/>
                </a:solidFill>
              </a:rPr>
              <a:t>cleared in 20 (?) Myr</a:t>
            </a:r>
          </a:p>
          <a:p>
            <a:pPr eaLnBrk="1" hangingPunct="1">
              <a:spcBef>
                <a:spcPct val="0"/>
              </a:spcBef>
              <a:buFontTx/>
              <a:buNone/>
            </a:pPr>
            <a:endParaRPr lang="en-US" altLang="en-US" sz="20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411">
                                            <p:txEl>
                                              <p:pRg st="2" end="2"/>
                                            </p:txEl>
                                          </p:spTgt>
                                        </p:tgtEl>
                                        <p:attrNameLst>
                                          <p:attrName>style.visibility</p:attrName>
                                        </p:attrNameLst>
                                      </p:cBhvr>
                                      <p:to>
                                        <p:strVal val="visible"/>
                                      </p:to>
                                    </p:set>
                                    <p:animEffect transition="in" filter="fade">
                                      <p:cBhvr>
                                        <p:cTn id="7" dur="1000"/>
                                        <p:tgtEl>
                                          <p:spTgt spid="17411">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7411">
                                            <p:txEl>
                                              <p:pRg st="4" end="4"/>
                                            </p:txEl>
                                          </p:spTgt>
                                        </p:tgtEl>
                                        <p:attrNameLst>
                                          <p:attrName>style.visibility</p:attrName>
                                        </p:attrNameLst>
                                      </p:cBhvr>
                                      <p:to>
                                        <p:strVal val="visible"/>
                                      </p:to>
                                    </p:set>
                                    <p:animEffect transition="in" filter="fade">
                                      <p:cBhvr>
                                        <p:cTn id="12" dur="1000"/>
                                        <p:tgtEl>
                                          <p:spTgt spid="17411">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7411">
                                            <p:txEl>
                                              <p:pRg st="6" end="6"/>
                                            </p:txEl>
                                          </p:spTgt>
                                        </p:tgtEl>
                                        <p:attrNameLst>
                                          <p:attrName>style.visibility</p:attrName>
                                        </p:attrNameLst>
                                      </p:cBhvr>
                                      <p:to>
                                        <p:strVal val="visible"/>
                                      </p:to>
                                    </p:set>
                                    <p:animEffect transition="in" filter="fade">
                                      <p:cBhvr>
                                        <p:cTn id="17" dur="1000"/>
                                        <p:tgtEl>
                                          <p:spTgt spid="17411">
                                            <p:txEl>
                                              <p:pRg st="6" end="6"/>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7411">
                                            <p:txEl>
                                              <p:pRg st="8" end="8"/>
                                            </p:txEl>
                                          </p:spTgt>
                                        </p:tgtEl>
                                        <p:attrNameLst>
                                          <p:attrName>style.visibility</p:attrName>
                                        </p:attrNameLst>
                                      </p:cBhvr>
                                      <p:to>
                                        <p:strVal val="visible"/>
                                      </p:to>
                                    </p:set>
                                    <p:animEffect transition="in" filter="fade">
                                      <p:cBhvr>
                                        <p:cTn id="22" dur="1000"/>
                                        <p:tgtEl>
                                          <p:spTgt spid="17411">
                                            <p:txEl>
                                              <p:pRg st="8" end="8"/>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7411">
                                            <p:txEl>
                                              <p:pRg st="10" end="10"/>
                                            </p:txEl>
                                          </p:spTgt>
                                        </p:tgtEl>
                                        <p:attrNameLst>
                                          <p:attrName>style.visibility</p:attrName>
                                        </p:attrNameLst>
                                      </p:cBhvr>
                                      <p:to>
                                        <p:strVal val="visible"/>
                                      </p:to>
                                    </p:set>
                                    <p:animEffect transition="in" filter="fade">
                                      <p:cBhvr>
                                        <p:cTn id="27" dur="1000"/>
                                        <p:tgtEl>
                                          <p:spTgt spid="17411">
                                            <p:txEl>
                                              <p:pRg st="10" end="1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7411">
                                            <p:txEl>
                                              <p:pRg st="11" end="11"/>
                                            </p:txEl>
                                          </p:spTgt>
                                        </p:tgtEl>
                                        <p:attrNameLst>
                                          <p:attrName>style.visibility</p:attrName>
                                        </p:attrNameLst>
                                      </p:cBhvr>
                                      <p:to>
                                        <p:strVal val="visible"/>
                                      </p:to>
                                    </p:set>
                                    <p:animEffect transition="in" filter="fade">
                                      <p:cBhvr>
                                        <p:cTn id="30" dur="500"/>
                                        <p:tgtEl>
                                          <p:spTgt spid="17411">
                                            <p:txEl>
                                              <p:pRg st="11" end="11"/>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17411">
                                            <p:txEl>
                                              <p:pRg st="13" end="13"/>
                                            </p:txEl>
                                          </p:spTgt>
                                        </p:tgtEl>
                                        <p:attrNameLst>
                                          <p:attrName>style.visibility</p:attrName>
                                        </p:attrNameLst>
                                      </p:cBhvr>
                                      <p:to>
                                        <p:strVal val="visible"/>
                                      </p:to>
                                    </p:set>
                                    <p:animEffect transition="in" filter="fade">
                                      <p:cBhvr>
                                        <p:cTn id="35" dur="1000"/>
                                        <p:tgtEl>
                                          <p:spTgt spid="17411">
                                            <p:txEl>
                                              <p:pRg st="13" end="13"/>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7411">
                                            <p:txEl>
                                              <p:pRg st="14" end="14"/>
                                            </p:txEl>
                                          </p:spTgt>
                                        </p:tgtEl>
                                        <p:attrNameLst>
                                          <p:attrName>style.visibility</p:attrName>
                                        </p:attrNameLst>
                                      </p:cBhvr>
                                      <p:to>
                                        <p:strVal val="visible"/>
                                      </p:to>
                                    </p:set>
                                    <p:animEffect transition="in" filter="fade">
                                      <p:cBhvr>
                                        <p:cTn id="38" dur="500"/>
                                        <p:tgtEl>
                                          <p:spTgt spid="17411">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5713" name="Rectangle 2">
            <a:extLst>
              <a:ext uri="{FF2B5EF4-FFF2-40B4-BE49-F238E27FC236}">
                <a16:creationId xmlns:a16="http://schemas.microsoft.com/office/drawing/2014/main" id="{16E7B358-59A1-F10A-1DCF-11BCA9254C99}"/>
              </a:ext>
            </a:extLst>
          </p:cNvPr>
          <p:cNvSpPr>
            <a:spLocks noGrp="1" noChangeArrowheads="1"/>
          </p:cNvSpPr>
          <p:nvPr>
            <p:ph type="title"/>
          </p:nvPr>
        </p:nvSpPr>
        <p:spPr>
          <a:xfrm>
            <a:off x="685800" y="0"/>
            <a:ext cx="7772400" cy="762000"/>
          </a:xfrm>
        </p:spPr>
        <p:txBody>
          <a:bodyPr/>
          <a:lstStyle/>
          <a:p>
            <a:pPr eaLnBrk="1" hangingPunct="1"/>
            <a:r>
              <a:rPr lang="en-US" altLang="en-US" b="1">
                <a:ea typeface="ＭＳ Ｐゴシック" panose="020B0600070205080204" pitchFamily="34" charset="-128"/>
              </a:rPr>
              <a:t>beta Pictoris Disk</a:t>
            </a:r>
          </a:p>
        </p:txBody>
      </p:sp>
      <p:sp>
        <p:nvSpPr>
          <p:cNvPr id="51203" name="Text Box 3">
            <a:extLst>
              <a:ext uri="{FF2B5EF4-FFF2-40B4-BE49-F238E27FC236}">
                <a16:creationId xmlns:a16="http://schemas.microsoft.com/office/drawing/2014/main" id="{386F1483-812A-59F8-DF80-9F8F8DFD8201}"/>
              </a:ext>
            </a:extLst>
          </p:cNvPr>
          <p:cNvSpPr txBox="1">
            <a:spLocks noChangeArrowheads="1"/>
          </p:cNvSpPr>
          <p:nvPr/>
        </p:nvSpPr>
        <p:spPr bwMode="auto">
          <a:xfrm>
            <a:off x="6096000" y="1089025"/>
            <a:ext cx="3070225"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a:solidFill>
                  <a:srgbClr val="000000"/>
                </a:solidFill>
              </a:rPr>
              <a:t>MIRLIN map:</a:t>
            </a:r>
          </a:p>
          <a:p>
            <a:pPr eaLnBrk="1" hangingPunct="1">
              <a:spcBef>
                <a:spcPct val="0"/>
              </a:spcBef>
              <a:buFontTx/>
              <a:buNone/>
            </a:pPr>
            <a:endParaRPr lang="en-US" altLang="en-US" sz="2400">
              <a:solidFill>
                <a:srgbClr val="000000"/>
              </a:solidFill>
            </a:endParaRPr>
          </a:p>
          <a:p>
            <a:pPr eaLnBrk="1" hangingPunct="1">
              <a:spcBef>
                <a:spcPct val="0"/>
              </a:spcBef>
              <a:buFontTx/>
              <a:buNone/>
            </a:pPr>
            <a:r>
              <a:rPr lang="en-US" altLang="en-US" sz="2400">
                <a:solidFill>
                  <a:srgbClr val="000000"/>
                </a:solidFill>
              </a:rPr>
              <a:t>15 AU ring tilted</a:t>
            </a:r>
          </a:p>
          <a:p>
            <a:pPr eaLnBrk="1" hangingPunct="1">
              <a:spcBef>
                <a:spcPct val="0"/>
              </a:spcBef>
              <a:buFontTx/>
              <a:buNone/>
            </a:pPr>
            <a:r>
              <a:rPr lang="en-US" altLang="en-US" sz="2400">
                <a:solidFill>
                  <a:srgbClr val="000000"/>
                </a:solidFill>
              </a:rPr>
              <a:t>40 AU ring opp. tilt</a:t>
            </a:r>
          </a:p>
          <a:p>
            <a:pPr eaLnBrk="1" hangingPunct="1">
              <a:spcBef>
                <a:spcPct val="0"/>
              </a:spcBef>
              <a:buFontTx/>
              <a:buNone/>
            </a:pPr>
            <a:r>
              <a:rPr lang="en-US" altLang="en-US" sz="2400">
                <a:solidFill>
                  <a:srgbClr val="000000"/>
                </a:solidFill>
              </a:rPr>
              <a:t>65 AU ring asymmetric</a:t>
            </a:r>
          </a:p>
          <a:p>
            <a:pPr eaLnBrk="1" hangingPunct="1">
              <a:spcBef>
                <a:spcPct val="0"/>
              </a:spcBef>
              <a:buFontTx/>
              <a:buNone/>
            </a:pPr>
            <a:endParaRPr lang="en-US" altLang="en-US" sz="2400">
              <a:solidFill>
                <a:srgbClr val="000000"/>
              </a:solidFill>
            </a:endParaRPr>
          </a:p>
          <a:p>
            <a:pPr eaLnBrk="1" hangingPunct="1">
              <a:spcBef>
                <a:spcPct val="0"/>
              </a:spcBef>
              <a:buFontTx/>
              <a:buNone/>
            </a:pPr>
            <a:endParaRPr lang="en-US" altLang="en-US" sz="2400">
              <a:solidFill>
                <a:srgbClr val="000000"/>
              </a:solidFill>
            </a:endParaRPr>
          </a:p>
          <a:p>
            <a:pPr eaLnBrk="1" hangingPunct="1">
              <a:spcBef>
                <a:spcPct val="0"/>
              </a:spcBef>
              <a:buFontTx/>
              <a:buNone/>
            </a:pPr>
            <a:endParaRPr lang="en-US" altLang="en-US" sz="2400">
              <a:solidFill>
                <a:srgbClr val="000000"/>
              </a:solidFill>
            </a:endParaRPr>
          </a:p>
          <a:p>
            <a:pPr eaLnBrk="1" hangingPunct="1">
              <a:spcBef>
                <a:spcPct val="0"/>
              </a:spcBef>
              <a:buFontTx/>
              <a:buNone/>
            </a:pPr>
            <a:r>
              <a:rPr lang="en-US" altLang="en-US" sz="2400">
                <a:solidFill>
                  <a:srgbClr val="000000"/>
                </a:solidFill>
              </a:rPr>
              <a:t>STIS image:</a:t>
            </a:r>
          </a:p>
          <a:p>
            <a:pPr eaLnBrk="1" hangingPunct="1">
              <a:spcBef>
                <a:spcPct val="0"/>
              </a:spcBef>
              <a:buFontTx/>
              <a:buNone/>
            </a:pPr>
            <a:endParaRPr lang="en-US" altLang="en-US" sz="2400">
              <a:solidFill>
                <a:srgbClr val="000000"/>
              </a:solidFill>
            </a:endParaRPr>
          </a:p>
          <a:p>
            <a:pPr eaLnBrk="1" hangingPunct="1">
              <a:spcBef>
                <a:spcPct val="0"/>
              </a:spcBef>
              <a:buFontTx/>
              <a:buNone/>
            </a:pPr>
            <a:r>
              <a:rPr lang="en-US" altLang="en-US" sz="2400">
                <a:solidFill>
                  <a:srgbClr val="000000"/>
                </a:solidFill>
              </a:rPr>
              <a:t>warp in disk is real</a:t>
            </a:r>
          </a:p>
          <a:p>
            <a:pPr eaLnBrk="1" hangingPunct="1">
              <a:spcBef>
                <a:spcPct val="0"/>
              </a:spcBef>
              <a:buFontTx/>
              <a:buNone/>
            </a:pPr>
            <a:r>
              <a:rPr lang="en-US" altLang="en-US" sz="2400">
                <a:solidFill>
                  <a:srgbClr val="000000"/>
                </a:solidFill>
              </a:rPr>
              <a:t>(exaggerated here)</a:t>
            </a:r>
          </a:p>
        </p:txBody>
      </p:sp>
      <p:pic>
        <p:nvPicPr>
          <p:cNvPr id="115715" name="Picture 4" descr="bpic2">
            <a:extLst>
              <a:ext uri="{FF2B5EF4-FFF2-40B4-BE49-F238E27FC236}">
                <a16:creationId xmlns:a16="http://schemas.microsoft.com/office/drawing/2014/main" id="{43C00574-5B68-18D3-8E33-F067D0AB3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22338"/>
            <a:ext cx="6096000" cy="56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Effect transition="in" filter="fade">
                                      <p:cBhvr>
                                        <p:cTn id="7" dur="2000"/>
                                        <p:tgtEl>
                                          <p:spTgt spid="5120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203">
                                            <p:txEl>
                                              <p:pRg st="2" end="2"/>
                                            </p:txEl>
                                          </p:spTgt>
                                        </p:tgtEl>
                                        <p:attrNameLst>
                                          <p:attrName>style.visibility</p:attrName>
                                        </p:attrNameLst>
                                      </p:cBhvr>
                                      <p:to>
                                        <p:strVal val="visible"/>
                                      </p:to>
                                    </p:set>
                                    <p:animEffect transition="in" filter="fade">
                                      <p:cBhvr>
                                        <p:cTn id="10" dur="2000"/>
                                        <p:tgtEl>
                                          <p:spTgt spid="5120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1203">
                                            <p:txEl>
                                              <p:pRg st="3" end="3"/>
                                            </p:txEl>
                                          </p:spTgt>
                                        </p:tgtEl>
                                        <p:attrNameLst>
                                          <p:attrName>style.visibility</p:attrName>
                                        </p:attrNameLst>
                                      </p:cBhvr>
                                      <p:to>
                                        <p:strVal val="visible"/>
                                      </p:to>
                                    </p:set>
                                    <p:animEffect transition="in" filter="fade">
                                      <p:cBhvr>
                                        <p:cTn id="13" dur="2000"/>
                                        <p:tgtEl>
                                          <p:spTgt spid="5120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1203">
                                            <p:txEl>
                                              <p:pRg st="4" end="4"/>
                                            </p:txEl>
                                          </p:spTgt>
                                        </p:tgtEl>
                                        <p:attrNameLst>
                                          <p:attrName>style.visibility</p:attrName>
                                        </p:attrNameLst>
                                      </p:cBhvr>
                                      <p:to>
                                        <p:strVal val="visible"/>
                                      </p:to>
                                    </p:set>
                                    <p:animEffect transition="in" filter="fade">
                                      <p:cBhvr>
                                        <p:cTn id="16" dur="2000"/>
                                        <p:tgtEl>
                                          <p:spTgt spid="51203">
                                            <p:txEl>
                                              <p:pRg st="4" end="4"/>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1203">
                                            <p:txEl>
                                              <p:pRg st="8" end="8"/>
                                            </p:txEl>
                                          </p:spTgt>
                                        </p:tgtEl>
                                        <p:attrNameLst>
                                          <p:attrName>style.visibility</p:attrName>
                                        </p:attrNameLst>
                                      </p:cBhvr>
                                      <p:to>
                                        <p:strVal val="visible"/>
                                      </p:to>
                                    </p:set>
                                    <p:animEffect transition="in" filter="fade">
                                      <p:cBhvr>
                                        <p:cTn id="21" dur="2000"/>
                                        <p:tgtEl>
                                          <p:spTgt spid="51203">
                                            <p:txEl>
                                              <p:pRg st="8" end="8"/>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1203">
                                            <p:txEl>
                                              <p:pRg st="10" end="10"/>
                                            </p:txEl>
                                          </p:spTgt>
                                        </p:tgtEl>
                                        <p:attrNameLst>
                                          <p:attrName>style.visibility</p:attrName>
                                        </p:attrNameLst>
                                      </p:cBhvr>
                                      <p:to>
                                        <p:strVal val="visible"/>
                                      </p:to>
                                    </p:set>
                                    <p:animEffect transition="in" filter="fade">
                                      <p:cBhvr>
                                        <p:cTn id="24" dur="2000"/>
                                        <p:tgtEl>
                                          <p:spTgt spid="51203">
                                            <p:txEl>
                                              <p:pRg st="10" end="1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1203">
                                            <p:txEl>
                                              <p:pRg st="11" end="11"/>
                                            </p:txEl>
                                          </p:spTgt>
                                        </p:tgtEl>
                                        <p:attrNameLst>
                                          <p:attrName>style.visibility</p:attrName>
                                        </p:attrNameLst>
                                      </p:cBhvr>
                                      <p:to>
                                        <p:strVal val="visible"/>
                                      </p:to>
                                    </p:set>
                                    <p:animEffect transition="in" filter="fade">
                                      <p:cBhvr>
                                        <p:cTn id="27" dur="2000"/>
                                        <p:tgtEl>
                                          <p:spTgt spid="5120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1" name="Rectangle 2">
            <a:extLst>
              <a:ext uri="{FF2B5EF4-FFF2-40B4-BE49-F238E27FC236}">
                <a16:creationId xmlns:a16="http://schemas.microsoft.com/office/drawing/2014/main" id="{B4F9D8C4-DFC6-4842-1075-AE599582B9E8}"/>
              </a:ext>
            </a:extLst>
          </p:cNvPr>
          <p:cNvSpPr>
            <a:spLocks noGrp="1" noChangeArrowheads="1"/>
          </p:cNvSpPr>
          <p:nvPr>
            <p:ph type="title"/>
          </p:nvPr>
        </p:nvSpPr>
        <p:spPr>
          <a:xfrm>
            <a:off x="685800" y="0"/>
            <a:ext cx="7772400" cy="762000"/>
          </a:xfrm>
        </p:spPr>
        <p:txBody>
          <a:bodyPr/>
          <a:lstStyle/>
          <a:p>
            <a:pPr eaLnBrk="1" hangingPunct="1"/>
            <a:r>
              <a:rPr lang="en-US" altLang="en-US" b="1">
                <a:ea typeface="ＭＳ Ｐゴシック" panose="020B0600070205080204" pitchFamily="34" charset="-128"/>
              </a:rPr>
              <a:t>beta Pictoris Disk Model</a:t>
            </a:r>
          </a:p>
        </p:txBody>
      </p:sp>
      <p:pic>
        <p:nvPicPr>
          <p:cNvPr id="117762" name="Picture 6" descr="disk">
            <a:extLst>
              <a:ext uri="{FF2B5EF4-FFF2-40B4-BE49-F238E27FC236}">
                <a16:creationId xmlns:a16="http://schemas.microsoft.com/office/drawing/2014/main" id="{176D4A96-7800-0F6A-9B44-177D42BF7E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2950"/>
            <a:ext cx="6400800"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Picture 7" descr="disk">
            <a:extLst>
              <a:ext uri="{FF2B5EF4-FFF2-40B4-BE49-F238E27FC236}">
                <a16:creationId xmlns:a16="http://schemas.microsoft.com/office/drawing/2014/main" id="{583E3D24-C620-6990-9BEA-FF064F1857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81400"/>
            <a:ext cx="64008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Text Box 8">
            <a:extLst>
              <a:ext uri="{FF2B5EF4-FFF2-40B4-BE49-F238E27FC236}">
                <a16:creationId xmlns:a16="http://schemas.microsoft.com/office/drawing/2014/main" id="{EEF8CB1D-6C6C-4799-59EE-6B505F6D0D40}"/>
              </a:ext>
            </a:extLst>
          </p:cNvPr>
          <p:cNvSpPr txBox="1">
            <a:spLocks noChangeArrowheads="1"/>
          </p:cNvSpPr>
          <p:nvPr/>
        </p:nvSpPr>
        <p:spPr bwMode="auto">
          <a:xfrm>
            <a:off x="6477000" y="838200"/>
            <a:ext cx="2746375"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a:solidFill>
                  <a:srgbClr val="000000"/>
                </a:solidFill>
              </a:rPr>
              <a:t>model must match:</a:t>
            </a:r>
          </a:p>
          <a:p>
            <a:pPr eaLnBrk="1" hangingPunct="1">
              <a:spcBef>
                <a:spcPct val="0"/>
              </a:spcBef>
              <a:buFontTx/>
              <a:buNone/>
            </a:pPr>
            <a:r>
              <a:rPr lang="en-US" altLang="en-US" sz="2400">
                <a:solidFill>
                  <a:srgbClr val="000000"/>
                </a:solidFill>
              </a:rPr>
              <a:t>     brightness</a:t>
            </a:r>
          </a:p>
          <a:p>
            <a:pPr eaLnBrk="1" hangingPunct="1">
              <a:spcBef>
                <a:spcPct val="0"/>
              </a:spcBef>
              <a:buFontTx/>
              <a:buNone/>
            </a:pPr>
            <a:r>
              <a:rPr lang="en-US" altLang="en-US" sz="2400">
                <a:solidFill>
                  <a:srgbClr val="000000"/>
                </a:solidFill>
              </a:rPr>
              <a:t>     color (temps)</a:t>
            </a:r>
          </a:p>
          <a:p>
            <a:pPr eaLnBrk="1" hangingPunct="1">
              <a:spcBef>
                <a:spcPct val="0"/>
              </a:spcBef>
              <a:buFontTx/>
              <a:buNone/>
            </a:pPr>
            <a:r>
              <a:rPr lang="en-US" altLang="en-US" sz="2400">
                <a:solidFill>
                  <a:srgbClr val="000000"/>
                </a:solidFill>
              </a:rPr>
              <a:t>     inclination</a:t>
            </a:r>
          </a:p>
          <a:p>
            <a:pPr eaLnBrk="1" hangingPunct="1">
              <a:spcBef>
                <a:spcPct val="0"/>
              </a:spcBef>
              <a:buFontTx/>
              <a:buNone/>
            </a:pPr>
            <a:r>
              <a:rPr lang="en-US" altLang="en-US" sz="2400">
                <a:solidFill>
                  <a:srgbClr val="000000"/>
                </a:solidFill>
              </a:rPr>
              <a:t>     extent</a:t>
            </a:r>
          </a:p>
          <a:p>
            <a:pPr eaLnBrk="1" hangingPunct="1">
              <a:spcBef>
                <a:spcPct val="0"/>
              </a:spcBef>
              <a:buFontTx/>
              <a:buNone/>
            </a:pPr>
            <a:r>
              <a:rPr lang="en-US" altLang="en-US" sz="2400">
                <a:solidFill>
                  <a:srgbClr val="000000"/>
                </a:solidFill>
              </a:rPr>
              <a:t>     (don’t forget star)</a:t>
            </a:r>
          </a:p>
          <a:p>
            <a:pPr eaLnBrk="1" hangingPunct="1">
              <a:spcBef>
                <a:spcPct val="0"/>
              </a:spcBef>
              <a:buFontTx/>
              <a:buNone/>
            </a:pPr>
            <a:r>
              <a:rPr lang="en-US" altLang="en-US" sz="2400">
                <a:solidFill>
                  <a:srgbClr val="000000"/>
                </a:solidFill>
              </a:rPr>
              <a:t>80 deg</a:t>
            </a:r>
          </a:p>
          <a:p>
            <a:pPr eaLnBrk="1" hangingPunct="1">
              <a:spcBef>
                <a:spcPct val="0"/>
              </a:spcBef>
              <a:buFontTx/>
              <a:buNone/>
            </a:pPr>
            <a:endParaRPr lang="en-US" altLang="en-US" sz="2400">
              <a:solidFill>
                <a:srgbClr val="000000"/>
              </a:solidFill>
            </a:endParaRPr>
          </a:p>
          <a:p>
            <a:pPr eaLnBrk="1" hangingPunct="1">
              <a:spcBef>
                <a:spcPct val="0"/>
              </a:spcBef>
              <a:buFontTx/>
              <a:buNone/>
            </a:pPr>
            <a:endParaRPr lang="en-US" altLang="en-US" sz="2400">
              <a:solidFill>
                <a:srgbClr val="000000"/>
              </a:solidFill>
            </a:endParaRPr>
          </a:p>
          <a:p>
            <a:pPr eaLnBrk="1" hangingPunct="1">
              <a:spcBef>
                <a:spcPct val="0"/>
              </a:spcBef>
              <a:buFontTx/>
              <a:buNone/>
            </a:pPr>
            <a:endParaRPr lang="en-US" altLang="en-US" sz="2400">
              <a:solidFill>
                <a:srgbClr val="000000"/>
              </a:solidFill>
            </a:endParaRPr>
          </a:p>
          <a:p>
            <a:pPr eaLnBrk="1" hangingPunct="1">
              <a:spcBef>
                <a:spcPct val="0"/>
              </a:spcBef>
              <a:buFontTx/>
              <a:buNone/>
            </a:pPr>
            <a:endParaRPr lang="en-US" altLang="en-US" sz="2400">
              <a:solidFill>
                <a:srgbClr val="000000"/>
              </a:solidFill>
            </a:endParaRPr>
          </a:p>
          <a:p>
            <a:pPr eaLnBrk="1" hangingPunct="1">
              <a:spcBef>
                <a:spcPct val="0"/>
              </a:spcBef>
              <a:buFontTx/>
              <a:buNone/>
            </a:pPr>
            <a:endParaRPr lang="en-US" altLang="en-US" sz="2400">
              <a:solidFill>
                <a:srgbClr val="000000"/>
              </a:solidFill>
            </a:endParaRPr>
          </a:p>
          <a:p>
            <a:pPr eaLnBrk="1" hangingPunct="1">
              <a:spcBef>
                <a:spcPct val="0"/>
              </a:spcBef>
              <a:buFontTx/>
              <a:buNone/>
            </a:pPr>
            <a:endParaRPr lang="en-US" altLang="en-US" sz="2400">
              <a:solidFill>
                <a:srgbClr val="000000"/>
              </a:solidFill>
            </a:endParaRPr>
          </a:p>
          <a:p>
            <a:pPr eaLnBrk="1" hangingPunct="1">
              <a:spcBef>
                <a:spcPct val="0"/>
              </a:spcBef>
              <a:buFontTx/>
              <a:buNone/>
            </a:pPr>
            <a:r>
              <a:rPr lang="en-US" altLang="en-US" sz="2400">
                <a:solidFill>
                  <a:srgbClr val="000000"/>
                </a:solidFill>
              </a:rPr>
              <a:t>89 deg</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09" name="Rectangle 2">
            <a:extLst>
              <a:ext uri="{FF2B5EF4-FFF2-40B4-BE49-F238E27FC236}">
                <a16:creationId xmlns:a16="http://schemas.microsoft.com/office/drawing/2014/main" id="{8306AFD5-D9C7-9A98-77F9-14423DD47070}"/>
              </a:ext>
            </a:extLst>
          </p:cNvPr>
          <p:cNvSpPr>
            <a:spLocks noGrp="1" noChangeArrowheads="1"/>
          </p:cNvSpPr>
          <p:nvPr>
            <p:ph type="title"/>
          </p:nvPr>
        </p:nvSpPr>
        <p:spPr>
          <a:xfrm>
            <a:off x="685800" y="0"/>
            <a:ext cx="7772400" cy="762000"/>
          </a:xfrm>
        </p:spPr>
        <p:txBody>
          <a:bodyPr/>
          <a:lstStyle/>
          <a:p>
            <a:pPr eaLnBrk="1" hangingPunct="1"/>
            <a:r>
              <a:rPr lang="en-US" altLang="en-US" b="1">
                <a:ea typeface="ＭＳ Ｐゴシック" panose="020B0600070205080204" pitchFamily="34" charset="-128"/>
              </a:rPr>
              <a:t>HR 4796A Disk</a:t>
            </a:r>
          </a:p>
        </p:txBody>
      </p:sp>
      <p:pic>
        <p:nvPicPr>
          <p:cNvPr id="119810" name="Picture 5" descr="disk">
            <a:extLst>
              <a:ext uri="{FF2B5EF4-FFF2-40B4-BE49-F238E27FC236}">
                <a16:creationId xmlns:a16="http://schemas.microsoft.com/office/drawing/2014/main" id="{F9DB37CE-4BF7-9CCC-0BF8-4D5549B60B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6477000" cy="340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 Box 6">
            <a:extLst>
              <a:ext uri="{FF2B5EF4-FFF2-40B4-BE49-F238E27FC236}">
                <a16:creationId xmlns:a16="http://schemas.microsoft.com/office/drawing/2014/main" id="{E86C2C08-38CC-2383-F1A1-842B5E2BA8AB}"/>
              </a:ext>
            </a:extLst>
          </p:cNvPr>
          <p:cNvSpPr txBox="1">
            <a:spLocks noChangeArrowheads="1"/>
          </p:cNvSpPr>
          <p:nvPr/>
        </p:nvSpPr>
        <p:spPr bwMode="auto">
          <a:xfrm>
            <a:off x="0" y="4191000"/>
            <a:ext cx="91440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a:solidFill>
                  <a:srgbClr val="FF0000"/>
                </a:solidFill>
              </a:rPr>
              <a:t>A0 star, 67 pc, 10 (?) Myr old </a:t>
            </a:r>
            <a:r>
              <a:rPr lang="en-US" altLang="en-US" sz="2400">
                <a:solidFill>
                  <a:srgbClr val="000000"/>
                </a:solidFill>
              </a:rPr>
              <a:t>discovered by Koerner et al. (1998)</a:t>
            </a:r>
          </a:p>
          <a:p>
            <a:pPr eaLnBrk="1" hangingPunct="1">
              <a:spcBef>
                <a:spcPct val="0"/>
              </a:spcBef>
              <a:buFontTx/>
              <a:buNone/>
            </a:pPr>
            <a:endParaRPr lang="en-US" altLang="en-US" sz="1200">
              <a:solidFill>
                <a:srgbClr val="000000"/>
              </a:solidFill>
            </a:endParaRPr>
          </a:p>
          <a:p>
            <a:pPr eaLnBrk="1" hangingPunct="1">
              <a:spcBef>
                <a:spcPct val="0"/>
              </a:spcBef>
            </a:pPr>
            <a:r>
              <a:rPr lang="en-US" altLang="en-US" sz="2400">
                <a:solidFill>
                  <a:srgbClr val="000000"/>
                </a:solidFill>
              </a:rPr>
              <a:t> outer ring structure from different temp samples</a:t>
            </a:r>
          </a:p>
          <a:p>
            <a:pPr eaLnBrk="1" hangingPunct="1">
              <a:spcBef>
                <a:spcPct val="0"/>
              </a:spcBef>
              <a:buFontTx/>
              <a:buNone/>
            </a:pPr>
            <a:r>
              <a:rPr lang="en-US" altLang="en-US" sz="2400">
                <a:solidFill>
                  <a:srgbClr val="000000"/>
                </a:solidFill>
              </a:rPr>
              <a:t>           stellar photosphere fades (but still there)</a:t>
            </a:r>
          </a:p>
          <a:p>
            <a:pPr eaLnBrk="1" hangingPunct="1">
              <a:spcBef>
                <a:spcPct val="0"/>
              </a:spcBef>
              <a:buFontTx/>
              <a:buNone/>
            </a:pPr>
            <a:r>
              <a:rPr lang="en-US" altLang="en-US" sz="2400">
                <a:solidFill>
                  <a:srgbClr val="000000"/>
                </a:solidFill>
              </a:rPr>
              <a:t>           dust brightens … disk stretches</a:t>
            </a:r>
          </a:p>
          <a:p>
            <a:pPr eaLnBrk="1" hangingPunct="1">
              <a:spcBef>
                <a:spcPct val="0"/>
              </a:spcBef>
            </a:pPr>
            <a:r>
              <a:rPr lang="en-US" altLang="en-US" sz="2400">
                <a:solidFill>
                  <a:srgbClr val="000000"/>
                </a:solidFill>
              </a:rPr>
              <a:t> central star has excess flux … hot dust in close, cleared to Kuiper Belt</a:t>
            </a:r>
          </a:p>
          <a:p>
            <a:pPr eaLnBrk="1" hangingPunct="1">
              <a:spcBef>
                <a:spcPct val="0"/>
              </a:spcBef>
            </a:pPr>
            <a:endParaRPr lang="en-US" altLang="en-US" sz="1200">
              <a:solidFill>
                <a:srgbClr val="000000"/>
              </a:solidFill>
            </a:endParaRPr>
          </a:p>
          <a:p>
            <a:pPr algn="ctr" eaLnBrk="1" hangingPunct="1">
              <a:spcBef>
                <a:spcPct val="0"/>
              </a:spcBef>
              <a:buFontTx/>
              <a:buNone/>
            </a:pPr>
            <a:r>
              <a:rPr lang="en-US" altLang="en-US" sz="2400">
                <a:solidFill>
                  <a:srgbClr val="FF0000"/>
                </a:solidFill>
              </a:rPr>
              <a:t>10 (?) Myr double disk … transition between protostellar + debris disks</a:t>
            </a:r>
            <a:endParaRPr lang="en-US" altLang="en-US" sz="2400">
              <a:solidFill>
                <a:srgbClr val="000000"/>
              </a:solidFill>
            </a:endParaRPr>
          </a:p>
        </p:txBody>
      </p:sp>
      <p:pic>
        <p:nvPicPr>
          <p:cNvPr id="13319" name="Picture 7" descr="disk">
            <a:extLst>
              <a:ext uri="{FF2B5EF4-FFF2-40B4-BE49-F238E27FC236}">
                <a16:creationId xmlns:a16="http://schemas.microsoft.com/office/drawing/2014/main" id="{EBDBA9A2-4415-B7F5-B33E-FCCD101545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685800"/>
            <a:ext cx="2336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318">
                                            <p:txEl>
                                              <p:pRg st="0" end="0"/>
                                            </p:txEl>
                                          </p:spTgt>
                                        </p:tgtEl>
                                        <p:attrNameLst>
                                          <p:attrName>style.visibility</p:attrName>
                                        </p:attrNameLst>
                                      </p:cBhvr>
                                      <p:to>
                                        <p:strVal val="visible"/>
                                      </p:to>
                                    </p:set>
                                    <p:animEffect transition="in" filter="fade">
                                      <p:cBhvr>
                                        <p:cTn id="7" dur="1000"/>
                                        <p:tgtEl>
                                          <p:spTgt spid="1331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3318">
                                            <p:txEl>
                                              <p:pRg st="2" end="2"/>
                                            </p:txEl>
                                          </p:spTgt>
                                        </p:tgtEl>
                                        <p:attrNameLst>
                                          <p:attrName>style.visibility</p:attrName>
                                        </p:attrNameLst>
                                      </p:cBhvr>
                                      <p:to>
                                        <p:strVal val="visible"/>
                                      </p:to>
                                    </p:set>
                                    <p:animEffect transition="in" filter="fade">
                                      <p:cBhvr>
                                        <p:cTn id="12" dur="1000"/>
                                        <p:tgtEl>
                                          <p:spTgt spid="13318">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3318">
                                            <p:txEl>
                                              <p:pRg st="3" end="3"/>
                                            </p:txEl>
                                          </p:spTgt>
                                        </p:tgtEl>
                                        <p:attrNameLst>
                                          <p:attrName>style.visibility</p:attrName>
                                        </p:attrNameLst>
                                      </p:cBhvr>
                                      <p:to>
                                        <p:strVal val="visible"/>
                                      </p:to>
                                    </p:set>
                                    <p:animEffect transition="in" filter="fade">
                                      <p:cBhvr>
                                        <p:cTn id="15" dur="500"/>
                                        <p:tgtEl>
                                          <p:spTgt spid="13318">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3318">
                                            <p:txEl>
                                              <p:pRg st="4" end="4"/>
                                            </p:txEl>
                                          </p:spTgt>
                                        </p:tgtEl>
                                        <p:attrNameLst>
                                          <p:attrName>style.visibility</p:attrName>
                                        </p:attrNameLst>
                                      </p:cBhvr>
                                      <p:to>
                                        <p:strVal val="visible"/>
                                      </p:to>
                                    </p:set>
                                    <p:animEffect transition="in" filter="fade">
                                      <p:cBhvr>
                                        <p:cTn id="18" dur="500"/>
                                        <p:tgtEl>
                                          <p:spTgt spid="13318">
                                            <p:txEl>
                                              <p:pRg st="4" end="4"/>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3318">
                                            <p:txEl>
                                              <p:pRg st="5" end="5"/>
                                            </p:txEl>
                                          </p:spTgt>
                                        </p:tgtEl>
                                        <p:attrNameLst>
                                          <p:attrName>style.visibility</p:attrName>
                                        </p:attrNameLst>
                                      </p:cBhvr>
                                      <p:to>
                                        <p:strVal val="visible"/>
                                      </p:to>
                                    </p:set>
                                    <p:animEffect transition="in" filter="fade">
                                      <p:cBhvr>
                                        <p:cTn id="23" dur="1000"/>
                                        <p:tgtEl>
                                          <p:spTgt spid="13318">
                                            <p:txEl>
                                              <p:pRg st="5" end="5"/>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13318">
                                            <p:txEl>
                                              <p:pRg st="7" end="7"/>
                                            </p:txEl>
                                          </p:spTgt>
                                        </p:tgtEl>
                                        <p:attrNameLst>
                                          <p:attrName>style.visibility</p:attrName>
                                        </p:attrNameLst>
                                      </p:cBhvr>
                                      <p:to>
                                        <p:strVal val="visible"/>
                                      </p:to>
                                    </p:set>
                                    <p:animEffect transition="in" filter="fade">
                                      <p:cBhvr>
                                        <p:cTn id="28" dur="1000"/>
                                        <p:tgtEl>
                                          <p:spTgt spid="13318">
                                            <p:txEl>
                                              <p:pRg st="7" end="7"/>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499"/>
                                          </p:stCondLst>
                                        </p:cTn>
                                        <p:tgtEl>
                                          <p:spTgt spid="13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7" name="Rectangle 2">
            <a:extLst>
              <a:ext uri="{FF2B5EF4-FFF2-40B4-BE49-F238E27FC236}">
                <a16:creationId xmlns:a16="http://schemas.microsoft.com/office/drawing/2014/main" id="{0688F16A-1756-8E07-5998-2BF9D68F6F60}"/>
              </a:ext>
            </a:extLst>
          </p:cNvPr>
          <p:cNvSpPr>
            <a:spLocks noGrp="1" noChangeArrowheads="1"/>
          </p:cNvSpPr>
          <p:nvPr>
            <p:ph type="title"/>
          </p:nvPr>
        </p:nvSpPr>
        <p:spPr>
          <a:xfrm>
            <a:off x="685800" y="0"/>
            <a:ext cx="7772400" cy="762000"/>
          </a:xfrm>
        </p:spPr>
        <p:txBody>
          <a:bodyPr/>
          <a:lstStyle/>
          <a:p>
            <a:pPr eaLnBrk="1" hangingPunct="1"/>
            <a:r>
              <a:rPr lang="en-US" altLang="en-US" b="1">
                <a:ea typeface="ＭＳ Ｐゴシック" panose="020B0600070205080204" pitchFamily="34" charset="-128"/>
              </a:rPr>
              <a:t>The IRAS Fab Four</a:t>
            </a:r>
          </a:p>
        </p:txBody>
      </p:sp>
      <p:graphicFrame>
        <p:nvGraphicFramePr>
          <p:cNvPr id="19578" name="Group 122">
            <a:extLst>
              <a:ext uri="{FF2B5EF4-FFF2-40B4-BE49-F238E27FC236}">
                <a16:creationId xmlns:a16="http://schemas.microsoft.com/office/drawing/2014/main" id="{F0835290-481B-57D9-59DD-B12FA21EA11E}"/>
              </a:ext>
            </a:extLst>
          </p:cNvPr>
          <p:cNvGraphicFramePr>
            <a:graphicFrameLocks noGrp="1"/>
          </p:cNvGraphicFramePr>
          <p:nvPr/>
        </p:nvGraphicFramePr>
        <p:xfrm>
          <a:off x="76200" y="2057400"/>
          <a:ext cx="8991600" cy="2209800"/>
        </p:xfrm>
        <a:graphic>
          <a:graphicData uri="http://schemas.openxmlformats.org/drawingml/2006/table">
            <a:tbl>
              <a:tblPr/>
              <a:tblGrid>
                <a:gridCol w="12192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gridCol w="8382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838200">
                  <a:extLst>
                    <a:ext uri="{9D8B030D-6E8A-4147-A177-3AD203B41FA5}">
                      <a16:colId xmlns:a16="http://schemas.microsoft.com/office/drawing/2014/main" val="20005"/>
                    </a:ext>
                  </a:extLst>
                </a:gridCol>
                <a:gridCol w="884238">
                  <a:extLst>
                    <a:ext uri="{9D8B030D-6E8A-4147-A177-3AD203B41FA5}">
                      <a16:colId xmlns:a16="http://schemas.microsoft.com/office/drawing/2014/main" val="20006"/>
                    </a:ext>
                  </a:extLst>
                </a:gridCol>
                <a:gridCol w="898525">
                  <a:extLst>
                    <a:ext uri="{9D8B030D-6E8A-4147-A177-3AD203B41FA5}">
                      <a16:colId xmlns:a16="http://schemas.microsoft.com/office/drawing/2014/main" val="20007"/>
                    </a:ext>
                  </a:extLst>
                </a:gridCol>
                <a:gridCol w="900112">
                  <a:extLst>
                    <a:ext uri="{9D8B030D-6E8A-4147-A177-3AD203B41FA5}">
                      <a16:colId xmlns:a16="http://schemas.microsoft.com/office/drawing/2014/main" val="20008"/>
                    </a:ext>
                  </a:extLst>
                </a:gridCol>
                <a:gridCol w="898525">
                  <a:extLst>
                    <a:ext uri="{9D8B030D-6E8A-4147-A177-3AD203B41FA5}">
                      <a16:colId xmlns:a16="http://schemas.microsoft.com/office/drawing/2014/main" val="20009"/>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Vega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A0V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7.8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200 Myr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rgbClr val="FF0000"/>
                          </a:solidFill>
                          <a:effectLst/>
                          <a:latin typeface="Times New Roman" charset="0"/>
                          <a:ea typeface="ＭＳ Ｐゴシック" charset="0"/>
                          <a:cs typeface="Arial" charset="0"/>
                        </a:rPr>
                        <a:t>85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120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0.2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Fomalhaut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A3V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7.7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200 Myr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&lt; 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rgbClr val="FF0000"/>
                          </a:solidFill>
                          <a:effectLst/>
                          <a:latin typeface="Times New Roman" charset="0"/>
                          <a:ea typeface="ＭＳ Ｐゴシック" charset="0"/>
                          <a:cs typeface="Arial" charset="0"/>
                        </a:rPr>
                        <a:t>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140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rgbClr val="FF0000"/>
                          </a:solidFill>
                          <a:effectLst/>
                          <a:latin typeface="Times New Roman" charset="0"/>
                          <a:ea typeface="ＭＳ Ｐゴシック" charset="0"/>
                          <a:cs typeface="Arial" charset="0"/>
                        </a:rPr>
                        <a:t>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beta Pic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A5V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19.3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rgbClr val="FF0000"/>
                          </a:solidFill>
                          <a:effectLst/>
                          <a:latin typeface="Times New Roman" charset="0"/>
                          <a:ea typeface="ＭＳ Ｐゴシック" charset="0"/>
                          <a:cs typeface="Arial" charset="0"/>
                        </a:rPr>
                        <a:t>20 Myr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0000"/>
                          </a:solidFill>
                          <a:effectLst/>
                          <a:latin typeface="Times New Roman" charset="0"/>
                          <a:ea typeface="ＭＳ Ｐゴシック" charset="0"/>
                          <a:cs typeface="Arial" charset="0"/>
                        </a:rPr>
                        <a:t>&gt; 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rgbClr val="FF0000"/>
                          </a:solidFill>
                          <a:effectLst/>
                          <a:latin typeface="Times New Roman" charset="0"/>
                          <a:ea typeface="ＭＳ Ｐゴシック" charset="0"/>
                          <a:cs typeface="Arial" charset="0"/>
                        </a:rPr>
                        <a:t>2000+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85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rgbClr val="FF0000"/>
                          </a:solidFill>
                          <a:effectLst/>
                          <a:latin typeface="Times New Roman" charset="0"/>
                          <a:ea typeface="ＭＳ Ｐゴシック" charset="0"/>
                          <a:cs typeface="Arial" charset="0"/>
                        </a:rPr>
                        <a:t>3.0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eps Eri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rgbClr val="FF0000"/>
                          </a:solidFill>
                          <a:effectLst/>
                          <a:latin typeface="Times New Roman" charset="0"/>
                          <a:ea typeface="ＭＳ Ｐゴシック" charset="0"/>
                          <a:cs typeface="Arial" charset="0"/>
                        </a:rPr>
                        <a:t>K2V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0.3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3.2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500 Myr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rgbClr val="FF0000"/>
                          </a:solidFill>
                          <a:effectLst/>
                          <a:latin typeface="Times New Roman" charset="0"/>
                          <a:ea typeface="ＭＳ Ｐゴシック" charset="0"/>
                          <a:cs typeface="Arial" charset="0"/>
                        </a:rPr>
                        <a:t>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charset="0"/>
                          <a:ea typeface="ＭＳ Ｐゴシック" charset="0"/>
                          <a:cs typeface="Arial" charset="0"/>
                        </a:rPr>
                        <a:t>0.1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21915" name="Text Box 68">
            <a:extLst>
              <a:ext uri="{FF2B5EF4-FFF2-40B4-BE49-F238E27FC236}">
                <a16:creationId xmlns:a16="http://schemas.microsoft.com/office/drawing/2014/main" id="{78F4AFA8-F9B1-9A80-C369-EAE8F0F1A961}"/>
              </a:ext>
            </a:extLst>
          </p:cNvPr>
          <p:cNvSpPr txBox="1">
            <a:spLocks noChangeArrowheads="1"/>
          </p:cNvSpPr>
          <p:nvPr/>
        </p:nvSpPr>
        <p:spPr bwMode="auto">
          <a:xfrm>
            <a:off x="0" y="1095375"/>
            <a:ext cx="9144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b="1">
                <a:solidFill>
                  <a:srgbClr val="000000"/>
                </a:solidFill>
              </a:rPr>
              <a:t> Name            SpType      L       distance         age                i               r</a:t>
            </a:r>
            <a:r>
              <a:rPr lang="en-US" altLang="en-US" sz="1600" b="1" baseline="-25000">
                <a:solidFill>
                  <a:srgbClr val="000000"/>
                </a:solidFill>
              </a:rPr>
              <a:t>in</a:t>
            </a:r>
            <a:r>
              <a:rPr lang="en-US" altLang="en-US" sz="1600" b="1">
                <a:solidFill>
                  <a:srgbClr val="000000"/>
                </a:solidFill>
              </a:rPr>
              <a:t>             r</a:t>
            </a:r>
            <a:r>
              <a:rPr lang="en-US" altLang="en-US" sz="1600" b="1" baseline="-25000">
                <a:solidFill>
                  <a:srgbClr val="000000"/>
                </a:solidFill>
              </a:rPr>
              <a:t>out</a:t>
            </a:r>
            <a:r>
              <a:rPr lang="en-US" altLang="en-US" sz="1600" b="1">
                <a:solidFill>
                  <a:srgbClr val="000000"/>
                </a:solidFill>
              </a:rPr>
              <a:t>           T</a:t>
            </a:r>
            <a:r>
              <a:rPr lang="en-US" altLang="en-US" sz="1600" b="1" baseline="-25000">
                <a:solidFill>
                  <a:srgbClr val="000000"/>
                </a:solidFill>
              </a:rPr>
              <a:t>dust  </a:t>
            </a:r>
            <a:r>
              <a:rPr lang="en-US" altLang="en-US" sz="1600" b="1">
                <a:solidFill>
                  <a:srgbClr val="000000"/>
                </a:solidFill>
              </a:rPr>
              <a:t>         M</a:t>
            </a:r>
            <a:r>
              <a:rPr lang="en-US" altLang="en-US" sz="1600" b="1" baseline="-25000">
                <a:solidFill>
                  <a:srgbClr val="000000"/>
                </a:solidFill>
              </a:rPr>
              <a:t>dust</a:t>
            </a:r>
          </a:p>
          <a:p>
            <a:pPr eaLnBrk="1" hangingPunct="1">
              <a:spcBef>
                <a:spcPct val="0"/>
              </a:spcBef>
              <a:buFontTx/>
              <a:buNone/>
            </a:pPr>
            <a:r>
              <a:rPr lang="en-US" altLang="en-US" sz="1600" b="1">
                <a:solidFill>
                  <a:srgbClr val="000000"/>
                </a:solidFill>
              </a:rPr>
              <a:t>                                       (suns)      (pc)                               (deg)         (AU)         (AU)          (K)        (Moons)</a:t>
            </a:r>
          </a:p>
        </p:txBody>
      </p:sp>
      <p:graphicFrame>
        <p:nvGraphicFramePr>
          <p:cNvPr id="19615" name="Group 159">
            <a:extLst>
              <a:ext uri="{FF2B5EF4-FFF2-40B4-BE49-F238E27FC236}">
                <a16:creationId xmlns:a16="http://schemas.microsoft.com/office/drawing/2014/main" id="{BA417FDC-5DF9-23CF-C7CF-B6180C4705A5}"/>
              </a:ext>
            </a:extLst>
          </p:cNvPr>
          <p:cNvGraphicFramePr>
            <a:graphicFrameLocks noGrp="1"/>
          </p:cNvGraphicFramePr>
          <p:nvPr/>
        </p:nvGraphicFramePr>
        <p:xfrm>
          <a:off x="76200" y="5283200"/>
          <a:ext cx="8991600" cy="584200"/>
        </p:xfrm>
        <a:graphic>
          <a:graphicData uri="http://schemas.openxmlformats.org/drawingml/2006/table">
            <a:tbl>
              <a:tblPr/>
              <a:tblGrid>
                <a:gridCol w="12192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gridCol w="8382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822325">
                  <a:extLst>
                    <a:ext uri="{9D8B030D-6E8A-4147-A177-3AD203B41FA5}">
                      <a16:colId xmlns:a16="http://schemas.microsoft.com/office/drawing/2014/main" val="20005"/>
                    </a:ext>
                  </a:extLst>
                </a:gridCol>
                <a:gridCol w="900113">
                  <a:extLst>
                    <a:ext uri="{9D8B030D-6E8A-4147-A177-3AD203B41FA5}">
                      <a16:colId xmlns:a16="http://schemas.microsoft.com/office/drawing/2014/main" val="20006"/>
                    </a:ext>
                  </a:extLst>
                </a:gridCol>
                <a:gridCol w="898525">
                  <a:extLst>
                    <a:ext uri="{9D8B030D-6E8A-4147-A177-3AD203B41FA5}">
                      <a16:colId xmlns:a16="http://schemas.microsoft.com/office/drawing/2014/main" val="20007"/>
                    </a:ext>
                  </a:extLst>
                </a:gridCol>
                <a:gridCol w="900112">
                  <a:extLst>
                    <a:ext uri="{9D8B030D-6E8A-4147-A177-3AD203B41FA5}">
                      <a16:colId xmlns:a16="http://schemas.microsoft.com/office/drawing/2014/main" val="20008"/>
                    </a:ext>
                  </a:extLst>
                </a:gridCol>
                <a:gridCol w="898525">
                  <a:extLst>
                    <a:ext uri="{9D8B030D-6E8A-4147-A177-3AD203B41FA5}">
                      <a16:colId xmlns:a16="http://schemas.microsoft.com/office/drawing/2014/main" val="20009"/>
                    </a:ext>
                  </a:extLst>
                </a:gridCol>
              </a:tblGrid>
              <a:tr h="584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HR 4796A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A0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rgbClr val="FF0000"/>
                          </a:solidFill>
                          <a:effectLst/>
                          <a:latin typeface="Times New Roman" charset="0"/>
                          <a:ea typeface="ＭＳ Ｐゴシック" charset="0"/>
                          <a:cs typeface="Arial" charset="0"/>
                        </a:rPr>
                        <a:t>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rgbClr val="FF0000"/>
                          </a:solidFill>
                          <a:effectLst/>
                          <a:latin typeface="Times New Roman" charset="0"/>
                          <a:ea typeface="ＭＳ Ｐゴシック" charset="0"/>
                          <a:cs typeface="Arial" charset="0"/>
                        </a:rPr>
                        <a:t>10 Myr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72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55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65: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21940" name="Rectangle 162">
            <a:extLst>
              <a:ext uri="{FF2B5EF4-FFF2-40B4-BE49-F238E27FC236}">
                <a16:creationId xmlns:a16="http://schemas.microsoft.com/office/drawing/2014/main" id="{A4E3290A-B4D0-553F-63D0-14B8ACC4F546}"/>
              </a:ext>
            </a:extLst>
          </p:cNvPr>
          <p:cNvSpPr>
            <a:spLocks noChangeArrowheads="1"/>
          </p:cNvSpPr>
          <p:nvPr/>
        </p:nvSpPr>
        <p:spPr bwMode="auto">
          <a:xfrm>
            <a:off x="685800" y="43434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000000"/>
                </a:solidFill>
              </a:rPr>
              <a:t>The Fab Fifth</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905" name="Rectangle 2">
            <a:extLst>
              <a:ext uri="{FF2B5EF4-FFF2-40B4-BE49-F238E27FC236}">
                <a16:creationId xmlns:a16="http://schemas.microsoft.com/office/drawing/2014/main" id="{AD9E71F3-0B9B-CD58-D481-D942C3E10464}"/>
              </a:ext>
            </a:extLst>
          </p:cNvPr>
          <p:cNvSpPr>
            <a:spLocks noGrp="1" noChangeArrowheads="1"/>
          </p:cNvSpPr>
          <p:nvPr>
            <p:ph type="title"/>
          </p:nvPr>
        </p:nvSpPr>
        <p:spPr>
          <a:xfrm>
            <a:off x="685800" y="0"/>
            <a:ext cx="7772400" cy="762000"/>
          </a:xfrm>
        </p:spPr>
        <p:txBody>
          <a:bodyPr/>
          <a:lstStyle/>
          <a:p>
            <a:pPr eaLnBrk="1" hangingPunct="1"/>
            <a:r>
              <a:rPr lang="en-US" altLang="en-US" b="1">
                <a:ea typeface="ＭＳ Ｐゴシック" panose="020B0600070205080204" pitchFamily="34" charset="-128"/>
              </a:rPr>
              <a:t>Disk Photo Gallery</a:t>
            </a:r>
          </a:p>
        </p:txBody>
      </p:sp>
      <p:pic>
        <p:nvPicPr>
          <p:cNvPr id="123906" name="Picture 4" descr="gallery">
            <a:extLst>
              <a:ext uri="{FF2B5EF4-FFF2-40B4-BE49-F238E27FC236}">
                <a16:creationId xmlns:a16="http://schemas.microsoft.com/office/drawing/2014/main" id="{D0967AD4-3882-4599-43A6-622CA2EDBC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 y="685800"/>
            <a:ext cx="5537200"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5">
            <a:extLst>
              <a:ext uri="{FF2B5EF4-FFF2-40B4-BE49-F238E27FC236}">
                <a16:creationId xmlns:a16="http://schemas.microsoft.com/office/drawing/2014/main" id="{7543B748-08DB-F9FE-E4E7-C5717AFC8AAE}"/>
              </a:ext>
            </a:extLst>
          </p:cNvPr>
          <p:cNvSpPr txBox="1">
            <a:spLocks noChangeArrowheads="1"/>
          </p:cNvSpPr>
          <p:nvPr/>
        </p:nvSpPr>
        <p:spPr bwMode="auto">
          <a:xfrm>
            <a:off x="5029200" y="1600200"/>
            <a:ext cx="3976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a:solidFill>
                  <a:srgbClr val="FF0000"/>
                </a:solidFill>
              </a:rPr>
              <a:t>multi-wavelength study crucial</a:t>
            </a:r>
          </a:p>
        </p:txBody>
      </p:sp>
      <p:sp>
        <p:nvSpPr>
          <p:cNvPr id="21510" name="Text Box 6">
            <a:extLst>
              <a:ext uri="{FF2B5EF4-FFF2-40B4-BE49-F238E27FC236}">
                <a16:creationId xmlns:a16="http://schemas.microsoft.com/office/drawing/2014/main" id="{9BA0DB5F-55FF-CE4C-7AFA-BF4A466B1AAF}"/>
              </a:ext>
            </a:extLst>
          </p:cNvPr>
          <p:cNvSpPr txBox="1">
            <a:spLocks noChangeArrowheads="1"/>
          </p:cNvSpPr>
          <p:nvPr/>
        </p:nvSpPr>
        <p:spPr bwMode="auto">
          <a:xfrm>
            <a:off x="5375275" y="2232025"/>
            <a:ext cx="3484563"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a:solidFill>
                  <a:srgbClr val="000000"/>
                </a:solidFill>
              </a:rPr>
              <a:t>optical: stellar photosphere</a:t>
            </a:r>
          </a:p>
          <a:p>
            <a:pPr eaLnBrk="1" hangingPunct="1">
              <a:spcBef>
                <a:spcPct val="0"/>
              </a:spcBef>
              <a:buFontTx/>
              <a:buNone/>
            </a:pPr>
            <a:endParaRPr lang="en-US" altLang="en-US" sz="2400">
              <a:solidFill>
                <a:srgbClr val="000000"/>
              </a:solidFill>
            </a:endParaRPr>
          </a:p>
          <a:p>
            <a:pPr eaLnBrk="1" hangingPunct="1">
              <a:spcBef>
                <a:spcPct val="0"/>
              </a:spcBef>
              <a:buFontTx/>
              <a:buNone/>
            </a:pPr>
            <a:r>
              <a:rPr lang="en-US" altLang="en-US" sz="2400">
                <a:solidFill>
                  <a:srgbClr val="000000"/>
                </a:solidFill>
              </a:rPr>
              <a:t>near-IR: warm dust</a:t>
            </a:r>
          </a:p>
          <a:p>
            <a:pPr eaLnBrk="1" hangingPunct="1">
              <a:spcBef>
                <a:spcPct val="0"/>
              </a:spcBef>
              <a:buFontTx/>
              <a:buNone/>
            </a:pPr>
            <a:endParaRPr lang="en-US" altLang="en-US" sz="2400">
              <a:solidFill>
                <a:srgbClr val="000000"/>
              </a:solidFill>
            </a:endParaRPr>
          </a:p>
          <a:p>
            <a:pPr eaLnBrk="1" hangingPunct="1">
              <a:spcBef>
                <a:spcPct val="0"/>
              </a:spcBef>
              <a:buFontTx/>
              <a:buNone/>
            </a:pPr>
            <a:r>
              <a:rPr lang="en-US" altLang="en-US" sz="2400">
                <a:solidFill>
                  <a:srgbClr val="000000"/>
                </a:solidFill>
              </a:rPr>
              <a:t>far-IR: cool dust</a:t>
            </a:r>
          </a:p>
          <a:p>
            <a:pPr eaLnBrk="1" hangingPunct="1">
              <a:spcBef>
                <a:spcPct val="0"/>
              </a:spcBef>
              <a:buFontTx/>
              <a:buNone/>
            </a:pPr>
            <a:endParaRPr lang="en-US" altLang="en-US" sz="2400">
              <a:solidFill>
                <a:srgbClr val="000000"/>
              </a:solidFill>
            </a:endParaRPr>
          </a:p>
          <a:p>
            <a:pPr eaLnBrk="1" hangingPunct="1">
              <a:spcBef>
                <a:spcPct val="0"/>
              </a:spcBef>
              <a:buFontTx/>
              <a:buNone/>
            </a:pPr>
            <a:r>
              <a:rPr lang="en-US" altLang="en-US" sz="2400">
                <a:solidFill>
                  <a:srgbClr val="000000"/>
                </a:solidFill>
              </a:rPr>
              <a:t>sub-mm: very cold dust</a:t>
            </a:r>
          </a:p>
          <a:p>
            <a:pPr eaLnBrk="1" hangingPunct="1">
              <a:spcBef>
                <a:spcPct val="0"/>
              </a:spcBef>
              <a:buFontTx/>
              <a:buNone/>
            </a:pPr>
            <a:endParaRPr lang="en-US" altLang="en-US" sz="2400">
              <a:solidFill>
                <a:srgbClr val="000000"/>
              </a:solidFill>
            </a:endParaRPr>
          </a:p>
          <a:p>
            <a:pPr eaLnBrk="1" hangingPunct="1">
              <a:spcBef>
                <a:spcPct val="0"/>
              </a:spcBef>
              <a:buFontTx/>
              <a:buNone/>
            </a:pPr>
            <a:r>
              <a:rPr lang="en-US" altLang="en-US" sz="2400">
                <a:solidFill>
                  <a:srgbClr val="000000"/>
                </a:solidFill>
              </a:rPr>
              <a:t>radio: molecular contents</a:t>
            </a:r>
          </a:p>
          <a:p>
            <a:pPr eaLnBrk="1" hangingPunct="1">
              <a:spcBef>
                <a:spcPct val="0"/>
              </a:spcBef>
              <a:buFontTx/>
              <a:buNone/>
            </a:pPr>
            <a:r>
              <a:rPr lang="en-US" altLang="en-US" sz="2400">
                <a:solidFill>
                  <a:srgbClr val="000000"/>
                </a:solidFill>
              </a:rPr>
              <a:t>          high resolution</a:t>
            </a:r>
          </a:p>
          <a:p>
            <a:pPr eaLnBrk="1" hangingPunct="1">
              <a:spcBef>
                <a:spcPct val="0"/>
              </a:spcBef>
              <a:buFontTx/>
              <a:buNone/>
            </a:pPr>
            <a:r>
              <a:rPr lang="en-US" altLang="en-US" sz="2400">
                <a:solidFill>
                  <a:srgbClr val="000000"/>
                </a:solidFill>
              </a:rPr>
              <a:t>          flows</a:t>
            </a:r>
          </a:p>
          <a:p>
            <a:pPr eaLnBrk="1" hangingPunct="1">
              <a:spcBef>
                <a:spcPct val="0"/>
              </a:spcBef>
              <a:buFontTx/>
              <a:buNone/>
            </a:pPr>
            <a:endParaRPr lang="en-US" altLang="en-US" sz="24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fade">
                                      <p:cBhvr>
                                        <p:cTn id="7" dur="2000"/>
                                        <p:tgtEl>
                                          <p:spTgt spid="215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510">
                                            <p:txEl>
                                              <p:pRg st="0" end="0"/>
                                            </p:txEl>
                                          </p:spTgt>
                                        </p:tgtEl>
                                        <p:attrNameLst>
                                          <p:attrName>style.visibility</p:attrName>
                                        </p:attrNameLst>
                                      </p:cBhvr>
                                      <p:to>
                                        <p:strVal val="visible"/>
                                      </p:to>
                                    </p:set>
                                    <p:animEffect transition="in" filter="fade">
                                      <p:cBhvr>
                                        <p:cTn id="12" dur="2000"/>
                                        <p:tgtEl>
                                          <p:spTgt spid="21510">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510">
                                            <p:txEl>
                                              <p:pRg st="2" end="2"/>
                                            </p:txEl>
                                          </p:spTgt>
                                        </p:tgtEl>
                                        <p:attrNameLst>
                                          <p:attrName>style.visibility</p:attrName>
                                        </p:attrNameLst>
                                      </p:cBhvr>
                                      <p:to>
                                        <p:strVal val="visible"/>
                                      </p:to>
                                    </p:set>
                                    <p:animEffect transition="in" filter="fade">
                                      <p:cBhvr>
                                        <p:cTn id="15" dur="2000"/>
                                        <p:tgtEl>
                                          <p:spTgt spid="21510">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510">
                                            <p:txEl>
                                              <p:pRg st="4" end="4"/>
                                            </p:txEl>
                                          </p:spTgt>
                                        </p:tgtEl>
                                        <p:attrNameLst>
                                          <p:attrName>style.visibility</p:attrName>
                                        </p:attrNameLst>
                                      </p:cBhvr>
                                      <p:to>
                                        <p:strVal val="visible"/>
                                      </p:to>
                                    </p:set>
                                    <p:animEffect transition="in" filter="fade">
                                      <p:cBhvr>
                                        <p:cTn id="18" dur="2000"/>
                                        <p:tgtEl>
                                          <p:spTgt spid="21510">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510">
                                            <p:txEl>
                                              <p:pRg st="6" end="6"/>
                                            </p:txEl>
                                          </p:spTgt>
                                        </p:tgtEl>
                                        <p:attrNameLst>
                                          <p:attrName>style.visibility</p:attrName>
                                        </p:attrNameLst>
                                      </p:cBhvr>
                                      <p:to>
                                        <p:strVal val="visible"/>
                                      </p:to>
                                    </p:set>
                                    <p:animEffect transition="in" filter="fade">
                                      <p:cBhvr>
                                        <p:cTn id="21" dur="2000"/>
                                        <p:tgtEl>
                                          <p:spTgt spid="21510">
                                            <p:txEl>
                                              <p:pRg st="6" end="6"/>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510">
                                            <p:txEl>
                                              <p:pRg st="8" end="8"/>
                                            </p:txEl>
                                          </p:spTgt>
                                        </p:tgtEl>
                                        <p:attrNameLst>
                                          <p:attrName>style.visibility</p:attrName>
                                        </p:attrNameLst>
                                      </p:cBhvr>
                                      <p:to>
                                        <p:strVal val="visible"/>
                                      </p:to>
                                    </p:set>
                                    <p:animEffect transition="in" filter="fade">
                                      <p:cBhvr>
                                        <p:cTn id="24" dur="2000"/>
                                        <p:tgtEl>
                                          <p:spTgt spid="21510">
                                            <p:txEl>
                                              <p:pRg st="8" end="8"/>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510">
                                            <p:txEl>
                                              <p:pRg st="9" end="9"/>
                                            </p:txEl>
                                          </p:spTgt>
                                        </p:tgtEl>
                                        <p:attrNameLst>
                                          <p:attrName>style.visibility</p:attrName>
                                        </p:attrNameLst>
                                      </p:cBhvr>
                                      <p:to>
                                        <p:strVal val="visible"/>
                                      </p:to>
                                    </p:set>
                                    <p:animEffect transition="in" filter="fade">
                                      <p:cBhvr>
                                        <p:cTn id="27" dur="2000"/>
                                        <p:tgtEl>
                                          <p:spTgt spid="21510">
                                            <p:txEl>
                                              <p:pRg st="9" end="9"/>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510">
                                            <p:txEl>
                                              <p:pRg st="10" end="10"/>
                                            </p:txEl>
                                          </p:spTgt>
                                        </p:tgtEl>
                                        <p:attrNameLst>
                                          <p:attrName>style.visibility</p:attrName>
                                        </p:attrNameLst>
                                      </p:cBhvr>
                                      <p:to>
                                        <p:strVal val="visible"/>
                                      </p:to>
                                    </p:set>
                                    <p:animEffect transition="in" filter="fade">
                                      <p:cBhvr>
                                        <p:cTn id="30" dur="2000"/>
                                        <p:tgtEl>
                                          <p:spTgt spid="2151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p:bldP spid="21510"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a:extLst>
              <a:ext uri="{FF2B5EF4-FFF2-40B4-BE49-F238E27FC236}">
                <a16:creationId xmlns:a16="http://schemas.microsoft.com/office/drawing/2014/main" id="{CE9B46A5-64EB-43ED-1E17-54654E1626E6}"/>
              </a:ext>
            </a:extLst>
          </p:cNvPr>
          <p:cNvSpPr>
            <a:spLocks noGrp="1" noChangeArrowheads="1"/>
          </p:cNvSpPr>
          <p:nvPr>
            <p:ph type="title"/>
          </p:nvPr>
        </p:nvSpPr>
        <p:spPr>
          <a:xfrm>
            <a:off x="609600" y="0"/>
            <a:ext cx="8001000" cy="990600"/>
          </a:xfrm>
        </p:spPr>
        <p:txBody>
          <a:bodyPr/>
          <a:lstStyle/>
          <a:p>
            <a:pPr eaLnBrk="1" hangingPunct="1"/>
            <a:r>
              <a:rPr lang="en-US" altLang="en-US" b="1">
                <a:ea typeface="ＭＳ Ｐゴシック" panose="020B0600070205080204" pitchFamily="34" charset="-128"/>
              </a:rPr>
              <a:t>IV. Baby Star / Planet Building</a:t>
            </a:r>
          </a:p>
        </p:txBody>
      </p:sp>
      <p:sp>
        <p:nvSpPr>
          <p:cNvPr id="70659" name="Text Box 3">
            <a:extLst>
              <a:ext uri="{FF2B5EF4-FFF2-40B4-BE49-F238E27FC236}">
                <a16:creationId xmlns:a16="http://schemas.microsoft.com/office/drawing/2014/main" id="{58A8FEB1-6364-1717-BC46-D08F481598CA}"/>
              </a:ext>
            </a:extLst>
          </p:cNvPr>
          <p:cNvSpPr txBox="1">
            <a:spLocks noChangeArrowheads="1"/>
          </p:cNvSpPr>
          <p:nvPr/>
        </p:nvSpPr>
        <p:spPr bwMode="auto">
          <a:xfrm>
            <a:off x="685800" y="1066800"/>
            <a:ext cx="77724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THE STAR</a:t>
            </a: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core temp reaches 10</a:t>
            </a:r>
            <a:r>
              <a:rPr kumimoji="0" lang="en-US" altLang="en-US" sz="2400" b="0" i="0" u="none" strike="noStrike" kern="1200" cap="none" spc="0" normalizeH="0" baseline="30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6 </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K, </a:t>
            </a: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deuterium</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burns…10</a:t>
            </a:r>
            <a:r>
              <a:rPr kumimoji="0" lang="en-US" altLang="en-US" sz="2400" b="0" i="0" u="none" strike="noStrike" kern="1200" cap="none" spc="0" normalizeH="0" baseline="30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7 </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K, H burns</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 Tauri </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phase --- bipolar outflow, gas cleared</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HH (Herbig-Haro) </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objects --- gas jettisoned</a:t>
            </a: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disk details become visible --- gaps?  warps?       </a:t>
            </a:r>
          </a:p>
        </p:txBody>
      </p:sp>
      <p:pic>
        <p:nvPicPr>
          <p:cNvPr id="3" name="Picture 2" descr="A picture containing outdoor object, star&#10;&#10;Description automatically generated">
            <a:extLst>
              <a:ext uri="{FF2B5EF4-FFF2-40B4-BE49-F238E27FC236}">
                <a16:creationId xmlns:a16="http://schemas.microsoft.com/office/drawing/2014/main" id="{EFFE5D41-F93A-A4BE-11A8-F31F075801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819400"/>
            <a:ext cx="3505200" cy="310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TextBox 3">
            <a:extLst>
              <a:ext uri="{FF2B5EF4-FFF2-40B4-BE49-F238E27FC236}">
                <a16:creationId xmlns:a16="http://schemas.microsoft.com/office/drawing/2014/main" id="{64A44304-FE89-FBB1-1382-0487483A891E}"/>
              </a:ext>
            </a:extLst>
          </p:cNvPr>
          <p:cNvSpPr txBox="1">
            <a:spLocks noChangeArrowheads="1"/>
          </p:cNvSpPr>
          <p:nvPr/>
        </p:nvSpPr>
        <p:spPr bwMode="auto">
          <a:xfrm>
            <a:off x="2667000" y="2852738"/>
            <a:ext cx="1508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HST image of HH 24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in Orion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animEffect transition="in" filter="fade">
                                      <p:cBhvr>
                                        <p:cTn id="7" dur="2000"/>
                                        <p:tgtEl>
                                          <p:spTgt spid="706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0659">
                                            <p:txEl>
                                              <p:pRg st="2" end="2"/>
                                            </p:txEl>
                                          </p:spTgt>
                                        </p:tgtEl>
                                        <p:attrNameLst>
                                          <p:attrName>style.visibility</p:attrName>
                                        </p:attrNameLst>
                                      </p:cBhvr>
                                      <p:to>
                                        <p:strVal val="visible"/>
                                      </p:to>
                                    </p:set>
                                    <p:animEffect transition="in" filter="fade">
                                      <p:cBhvr>
                                        <p:cTn id="12" dur="2000"/>
                                        <p:tgtEl>
                                          <p:spTgt spid="7065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0659">
                                            <p:txEl>
                                              <p:pRg st="3" end="3"/>
                                            </p:txEl>
                                          </p:spTgt>
                                        </p:tgtEl>
                                        <p:attrNameLst>
                                          <p:attrName>style.visibility</p:attrName>
                                        </p:attrNameLst>
                                      </p:cBhvr>
                                      <p:to>
                                        <p:strVal val="visible"/>
                                      </p:to>
                                    </p:set>
                                    <p:animEffect transition="in" filter="fade">
                                      <p:cBhvr>
                                        <p:cTn id="17" dur="2000"/>
                                        <p:tgtEl>
                                          <p:spTgt spid="70659">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0659">
                                            <p:txEl>
                                              <p:pRg st="4" end="4"/>
                                            </p:txEl>
                                          </p:spTgt>
                                        </p:tgtEl>
                                        <p:attrNameLst>
                                          <p:attrName>style.visibility</p:attrName>
                                        </p:attrNameLst>
                                      </p:cBhvr>
                                      <p:to>
                                        <p:strVal val="visible"/>
                                      </p:to>
                                    </p:set>
                                    <p:animEffect transition="in" filter="fade">
                                      <p:cBhvr>
                                        <p:cTn id="22" dur="2000"/>
                                        <p:tgtEl>
                                          <p:spTgt spid="70659">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000"/>
                                        <p:tgtEl>
                                          <p:spTgt spid="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70659">
                                            <p:txEl>
                                              <p:pRg st="14" end="14"/>
                                            </p:txEl>
                                          </p:spTgt>
                                        </p:tgtEl>
                                        <p:attrNameLst>
                                          <p:attrName>style.visibility</p:attrName>
                                        </p:attrNameLst>
                                      </p:cBhvr>
                                      <p:to>
                                        <p:strVal val="visible"/>
                                      </p:to>
                                    </p:set>
                                    <p:animEffect transition="in" filter="fade">
                                      <p:cBhvr>
                                        <p:cTn id="30" dur="2000"/>
                                        <p:tgtEl>
                                          <p:spTgt spid="70659">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5" name="Rectangle 2">
            <a:extLst>
              <a:ext uri="{FF2B5EF4-FFF2-40B4-BE49-F238E27FC236}">
                <a16:creationId xmlns:a16="http://schemas.microsoft.com/office/drawing/2014/main" id="{3FDFBC98-A04B-1B3A-E65E-59D3A3A477D4}"/>
              </a:ext>
            </a:extLst>
          </p:cNvPr>
          <p:cNvSpPr>
            <a:spLocks noGrp="1" noChangeArrowheads="1"/>
          </p:cNvSpPr>
          <p:nvPr>
            <p:ph type="title"/>
          </p:nvPr>
        </p:nvSpPr>
        <p:spPr>
          <a:xfrm>
            <a:off x="609600" y="0"/>
            <a:ext cx="8001000" cy="990600"/>
          </a:xfrm>
        </p:spPr>
        <p:txBody>
          <a:bodyPr/>
          <a:lstStyle/>
          <a:p>
            <a:pPr eaLnBrk="1" hangingPunct="1"/>
            <a:r>
              <a:rPr lang="en-US" altLang="en-US" b="1">
                <a:ea typeface="ＭＳ Ｐゴシック" panose="020B0600070205080204" pitchFamily="34" charset="-128"/>
              </a:rPr>
              <a:t>IV. Baby Star / Planet Building</a:t>
            </a:r>
          </a:p>
        </p:txBody>
      </p:sp>
      <p:sp>
        <p:nvSpPr>
          <p:cNvPr id="58371" name="Text Box 3">
            <a:extLst>
              <a:ext uri="{FF2B5EF4-FFF2-40B4-BE49-F238E27FC236}">
                <a16:creationId xmlns:a16="http://schemas.microsoft.com/office/drawing/2014/main" id="{EB769501-0BEE-2FDD-8F16-AF84D7907C82}"/>
              </a:ext>
            </a:extLst>
          </p:cNvPr>
          <p:cNvSpPr txBox="1">
            <a:spLocks noChangeArrowheads="1"/>
          </p:cNvSpPr>
          <p:nvPr/>
        </p:nvSpPr>
        <p:spPr bwMode="auto">
          <a:xfrm>
            <a:off x="152400" y="1066800"/>
            <a:ext cx="88392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THE PLANETS</a:t>
            </a: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buildup of terrestrial planets took ~ 100 Myr</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slow accumulation of small bodies</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not much mass involved</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buildup of giant planets took ~ 10 Myr (need to have gas around)</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all giant planets have roughly the same heavy element mass…</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5, 15, 300, 300 X solar heavy/light element ratios in J/S/U/N</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H and He total mass varies wildly!</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fraction of total mass: 90% J, 75% S, 10% U, 10% N</a:t>
            </a: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9973"/>
                </a:solidFill>
                <a:effectLst/>
                <a:uLnTx/>
                <a:uFillTx/>
                <a:latin typeface="Times New Roman" panose="02020603050405020304" pitchFamily="18" charset="0"/>
                <a:ea typeface="ＭＳ Ｐゴシック" panose="020B0600070205080204" pitchFamily="34" charset="-128"/>
                <a:cs typeface="+mn-cs"/>
              </a:rPr>
              <a:t>PAPER TOPIC: Why two kinds of giant planets?</a:t>
            </a:r>
          </a:p>
        </p:txBody>
      </p:sp>
      <p:pic>
        <p:nvPicPr>
          <p:cNvPr id="129027" name="Picture 3" descr="AACHCXW0">
            <a:extLst>
              <a:ext uri="{FF2B5EF4-FFF2-40B4-BE49-F238E27FC236}">
                <a16:creationId xmlns:a16="http://schemas.microsoft.com/office/drawing/2014/main" id="{D21D475A-9761-E7A6-ED8A-A1E4D47617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6600" y="1195388"/>
            <a:ext cx="3251200"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8371">
                                            <p:txEl>
                                              <p:pRg st="2" end="2"/>
                                            </p:txEl>
                                          </p:spTgt>
                                        </p:tgtEl>
                                        <p:attrNameLst>
                                          <p:attrName>style.visibility</p:attrName>
                                        </p:attrNameLst>
                                      </p:cBhvr>
                                      <p:to>
                                        <p:strVal val="visible"/>
                                      </p:to>
                                    </p:set>
                                    <p:animEffect transition="in" filter="fade">
                                      <p:cBhvr>
                                        <p:cTn id="7" dur="2000"/>
                                        <p:tgtEl>
                                          <p:spTgt spid="58371">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8371">
                                            <p:txEl>
                                              <p:pRg st="3" end="3"/>
                                            </p:txEl>
                                          </p:spTgt>
                                        </p:tgtEl>
                                        <p:attrNameLst>
                                          <p:attrName>style.visibility</p:attrName>
                                        </p:attrNameLst>
                                      </p:cBhvr>
                                      <p:to>
                                        <p:strVal val="visible"/>
                                      </p:to>
                                    </p:set>
                                    <p:animEffect transition="in" filter="fade">
                                      <p:cBhvr>
                                        <p:cTn id="10" dur="2000"/>
                                        <p:tgtEl>
                                          <p:spTgt spid="58371">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8371">
                                            <p:txEl>
                                              <p:pRg st="4" end="4"/>
                                            </p:txEl>
                                          </p:spTgt>
                                        </p:tgtEl>
                                        <p:attrNameLst>
                                          <p:attrName>style.visibility</p:attrName>
                                        </p:attrNameLst>
                                      </p:cBhvr>
                                      <p:to>
                                        <p:strVal val="visible"/>
                                      </p:to>
                                    </p:set>
                                    <p:animEffect transition="in" filter="fade">
                                      <p:cBhvr>
                                        <p:cTn id="13" dur="2000"/>
                                        <p:tgtEl>
                                          <p:spTgt spid="58371">
                                            <p:txEl>
                                              <p:pRg st="4" end="4"/>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58371">
                                            <p:txEl>
                                              <p:pRg st="6" end="6"/>
                                            </p:txEl>
                                          </p:spTgt>
                                        </p:tgtEl>
                                        <p:attrNameLst>
                                          <p:attrName>style.visibility</p:attrName>
                                        </p:attrNameLst>
                                      </p:cBhvr>
                                      <p:to>
                                        <p:strVal val="visible"/>
                                      </p:to>
                                    </p:set>
                                    <p:animEffect transition="in" filter="fade">
                                      <p:cBhvr>
                                        <p:cTn id="18" dur="2000"/>
                                        <p:tgtEl>
                                          <p:spTgt spid="58371">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8371">
                                            <p:txEl>
                                              <p:pRg st="7" end="7"/>
                                            </p:txEl>
                                          </p:spTgt>
                                        </p:tgtEl>
                                        <p:attrNameLst>
                                          <p:attrName>style.visibility</p:attrName>
                                        </p:attrNameLst>
                                      </p:cBhvr>
                                      <p:to>
                                        <p:strVal val="visible"/>
                                      </p:to>
                                    </p:set>
                                    <p:animEffect transition="in" filter="fade">
                                      <p:cBhvr>
                                        <p:cTn id="21" dur="2000"/>
                                        <p:tgtEl>
                                          <p:spTgt spid="58371">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8371">
                                            <p:txEl>
                                              <p:pRg st="8" end="8"/>
                                            </p:txEl>
                                          </p:spTgt>
                                        </p:tgtEl>
                                        <p:attrNameLst>
                                          <p:attrName>style.visibility</p:attrName>
                                        </p:attrNameLst>
                                      </p:cBhvr>
                                      <p:to>
                                        <p:strVal val="visible"/>
                                      </p:to>
                                    </p:set>
                                    <p:animEffect transition="in" filter="fade">
                                      <p:cBhvr>
                                        <p:cTn id="24" dur="2000"/>
                                        <p:tgtEl>
                                          <p:spTgt spid="58371">
                                            <p:txEl>
                                              <p:pRg st="8" end="8"/>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58371">
                                            <p:txEl>
                                              <p:pRg st="10" end="10"/>
                                            </p:txEl>
                                          </p:spTgt>
                                        </p:tgtEl>
                                        <p:attrNameLst>
                                          <p:attrName>style.visibility</p:attrName>
                                        </p:attrNameLst>
                                      </p:cBhvr>
                                      <p:to>
                                        <p:strVal val="visible"/>
                                      </p:to>
                                    </p:set>
                                    <p:animEffect transition="in" filter="fade">
                                      <p:cBhvr>
                                        <p:cTn id="29" dur="2000"/>
                                        <p:tgtEl>
                                          <p:spTgt spid="58371">
                                            <p:txEl>
                                              <p:pRg st="10" end="1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58371">
                                            <p:txEl>
                                              <p:pRg st="11" end="11"/>
                                            </p:txEl>
                                          </p:spTgt>
                                        </p:tgtEl>
                                        <p:attrNameLst>
                                          <p:attrName>style.visibility</p:attrName>
                                        </p:attrNameLst>
                                      </p:cBhvr>
                                      <p:to>
                                        <p:strVal val="visible"/>
                                      </p:to>
                                    </p:set>
                                    <p:animEffect transition="in" filter="fade">
                                      <p:cBhvr>
                                        <p:cTn id="32" dur="2000"/>
                                        <p:tgtEl>
                                          <p:spTgt spid="58371">
                                            <p:txEl>
                                              <p:pRg st="11" end="1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58371">
                                            <p:txEl>
                                              <p:pRg st="13" end="13"/>
                                            </p:txEl>
                                          </p:spTgt>
                                        </p:tgtEl>
                                        <p:attrNameLst>
                                          <p:attrName>style.visibility</p:attrName>
                                        </p:attrNameLst>
                                      </p:cBhvr>
                                      <p:to>
                                        <p:strVal val="visible"/>
                                      </p:to>
                                    </p:set>
                                    <p:animEffect transition="in" filter="fade">
                                      <p:cBhvr>
                                        <p:cTn id="37" dur="2000"/>
                                        <p:tgtEl>
                                          <p:spTgt spid="58371">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3" name="Rectangle 2">
            <a:extLst>
              <a:ext uri="{FF2B5EF4-FFF2-40B4-BE49-F238E27FC236}">
                <a16:creationId xmlns:a16="http://schemas.microsoft.com/office/drawing/2014/main" id="{E0FA9F01-70E2-FD94-1367-FB52EC7168AD}"/>
              </a:ext>
            </a:extLst>
          </p:cNvPr>
          <p:cNvSpPr>
            <a:spLocks noGrp="1" noChangeArrowheads="1"/>
          </p:cNvSpPr>
          <p:nvPr>
            <p:ph type="title"/>
          </p:nvPr>
        </p:nvSpPr>
        <p:spPr>
          <a:xfrm>
            <a:off x="609600" y="0"/>
            <a:ext cx="8001000" cy="990600"/>
          </a:xfrm>
        </p:spPr>
        <p:txBody>
          <a:bodyPr/>
          <a:lstStyle/>
          <a:p>
            <a:pPr eaLnBrk="1" hangingPunct="1"/>
            <a:r>
              <a:rPr lang="en-US" altLang="en-US" b="1">
                <a:ea typeface="ＭＳ Ｐゴシック" panose="020B0600070205080204" pitchFamily="34" charset="-128"/>
              </a:rPr>
              <a:t>Clearing of Debris</a:t>
            </a:r>
          </a:p>
        </p:txBody>
      </p:sp>
      <p:pic>
        <p:nvPicPr>
          <p:cNvPr id="44036" name="Picture 4" descr="AACHCXZ0">
            <a:extLst>
              <a:ext uri="{FF2B5EF4-FFF2-40B4-BE49-F238E27FC236}">
                <a16:creationId xmlns:a16="http://schemas.microsoft.com/office/drawing/2014/main" id="{04B43343-6B8A-0B0A-B3A7-394147FF59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914400"/>
            <a:ext cx="3165475" cy="603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descr="AACHCYA0">
            <a:extLst>
              <a:ext uri="{FF2B5EF4-FFF2-40B4-BE49-F238E27FC236}">
                <a16:creationId xmlns:a16="http://schemas.microsoft.com/office/drawing/2014/main" id="{8039A2FE-996A-932F-2DE7-3A5145F1BA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0"/>
            <a:ext cx="2895600" cy="590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Text Box 6">
            <a:extLst>
              <a:ext uri="{FF2B5EF4-FFF2-40B4-BE49-F238E27FC236}">
                <a16:creationId xmlns:a16="http://schemas.microsoft.com/office/drawing/2014/main" id="{5938E1F8-34D1-06C6-02B3-BAE64F2ED908}"/>
              </a:ext>
            </a:extLst>
          </p:cNvPr>
          <p:cNvSpPr txBox="1">
            <a:spLocks noChangeArrowheads="1"/>
          </p:cNvSpPr>
          <p:nvPr/>
        </p:nvSpPr>
        <p:spPr bwMode="auto">
          <a:xfrm>
            <a:off x="3276600" y="2098675"/>
            <a:ext cx="25908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GAS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ja-JP" sz="3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DUST”</a:t>
            </a:r>
            <a:endParaRPr kumimoji="0" lang="en-US" altLang="en-US" sz="3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038"/>
                                        </p:tgtEl>
                                        <p:attrNameLst>
                                          <p:attrName>style.visibility</p:attrName>
                                        </p:attrNameLst>
                                      </p:cBhvr>
                                      <p:to>
                                        <p:strVal val="visible"/>
                                      </p:to>
                                    </p:set>
                                    <p:animEffect transition="in" filter="fade">
                                      <p:cBhvr>
                                        <p:cTn id="7" dur="2000"/>
                                        <p:tgtEl>
                                          <p:spTgt spid="440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4037"/>
                                        </p:tgtEl>
                                        <p:attrNameLst>
                                          <p:attrName>style.visibility</p:attrName>
                                        </p:attrNameLst>
                                      </p:cBhvr>
                                      <p:to>
                                        <p:strVal val="visible"/>
                                      </p:to>
                                    </p:set>
                                    <p:animEffect transition="in" filter="fade">
                                      <p:cBhvr>
                                        <p:cTn id="12" dur="2000"/>
                                        <p:tgtEl>
                                          <p:spTgt spid="440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4036"/>
                                        </p:tgtEl>
                                        <p:attrNameLst>
                                          <p:attrName>style.visibility</p:attrName>
                                        </p:attrNameLst>
                                      </p:cBhvr>
                                      <p:to>
                                        <p:strVal val="visible"/>
                                      </p:to>
                                    </p:set>
                                    <p:animEffect transition="in" filter="fade">
                                      <p:cBhvr>
                                        <p:cTn id="17" dur="2000"/>
                                        <p:tgtEl>
                                          <p:spTgt spid="4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8"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1" name="Rectangle 2">
            <a:extLst>
              <a:ext uri="{FF2B5EF4-FFF2-40B4-BE49-F238E27FC236}">
                <a16:creationId xmlns:a16="http://schemas.microsoft.com/office/drawing/2014/main" id="{26072052-E22E-FE20-5C90-9C70F115F654}"/>
              </a:ext>
            </a:extLst>
          </p:cNvPr>
          <p:cNvSpPr>
            <a:spLocks noGrp="1" noChangeArrowheads="1"/>
          </p:cNvSpPr>
          <p:nvPr>
            <p:ph type="title"/>
          </p:nvPr>
        </p:nvSpPr>
        <p:spPr>
          <a:xfrm>
            <a:off x="609600" y="0"/>
            <a:ext cx="8001000" cy="990600"/>
          </a:xfrm>
        </p:spPr>
        <p:txBody>
          <a:bodyPr/>
          <a:lstStyle/>
          <a:p>
            <a:pPr eaLnBrk="1" hangingPunct="1"/>
            <a:r>
              <a:rPr lang="en-US" altLang="en-US" b="1">
                <a:ea typeface="ＭＳ Ｐゴシック" panose="020B0600070205080204" pitchFamily="34" charset="-128"/>
              </a:rPr>
              <a:t>Continuous Cleaning Required</a:t>
            </a:r>
          </a:p>
        </p:txBody>
      </p:sp>
      <p:pic>
        <p:nvPicPr>
          <p:cNvPr id="133122" name="Picture 5" descr="zody">
            <a:extLst>
              <a:ext uri="{FF2B5EF4-FFF2-40B4-BE49-F238E27FC236}">
                <a16:creationId xmlns:a16="http://schemas.microsoft.com/office/drawing/2014/main" id="{46C8C786-4101-243B-3581-75737D246D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914400"/>
            <a:ext cx="7086600" cy="528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026">
            <a:extLst>
              <a:ext uri="{FF2B5EF4-FFF2-40B4-BE49-F238E27FC236}">
                <a16:creationId xmlns:a16="http://schemas.microsoft.com/office/drawing/2014/main" id="{50CFCAF6-0A0B-2823-2924-35B1A3400C38}"/>
              </a:ext>
            </a:extLst>
          </p:cNvPr>
          <p:cNvSpPr>
            <a:spLocks noGrp="1" noChangeArrowheads="1"/>
          </p:cNvSpPr>
          <p:nvPr>
            <p:ph type="title"/>
          </p:nvPr>
        </p:nvSpPr>
        <p:spPr>
          <a:xfrm>
            <a:off x="685800" y="76200"/>
            <a:ext cx="7772400" cy="838200"/>
          </a:xfrm>
        </p:spPr>
        <p:txBody>
          <a:bodyPr/>
          <a:lstStyle/>
          <a:p>
            <a:pPr eaLnBrk="1" hangingPunct="1"/>
            <a:r>
              <a:rPr lang="en-US" altLang="en-US" b="1">
                <a:ea typeface="ＭＳ Ｐゴシック" panose="020B0600070205080204" pitchFamily="34" charset="-128"/>
              </a:rPr>
              <a:t>Homework</a:t>
            </a:r>
          </a:p>
        </p:txBody>
      </p:sp>
      <p:sp>
        <p:nvSpPr>
          <p:cNvPr id="88067" name="Rectangle 1027">
            <a:extLst>
              <a:ext uri="{FF2B5EF4-FFF2-40B4-BE49-F238E27FC236}">
                <a16:creationId xmlns:a16="http://schemas.microsoft.com/office/drawing/2014/main" id="{FF13894C-D44D-88C8-F8BD-D340A87E85B3}"/>
              </a:ext>
            </a:extLst>
          </p:cNvPr>
          <p:cNvSpPr>
            <a:spLocks noChangeArrowheads="1"/>
          </p:cNvSpPr>
          <p:nvPr/>
        </p:nvSpPr>
        <p:spPr bwMode="auto">
          <a:xfrm>
            <a:off x="381000" y="914400"/>
            <a:ext cx="8382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lnSpc>
                <a:spcPct val="90000"/>
              </a:lnSpc>
              <a:buFontTx/>
              <a:buNone/>
            </a:pPr>
            <a:endParaRPr lang="en-US" altLang="en-US" sz="2000" dirty="0">
              <a:solidFill>
                <a:srgbClr val="3333CC"/>
              </a:solidFill>
            </a:endParaRPr>
          </a:p>
          <a:p>
            <a:pPr algn="ctr" eaLnBrk="1" hangingPunct="1">
              <a:lnSpc>
                <a:spcPct val="90000"/>
              </a:lnSpc>
              <a:buFontTx/>
              <a:buNone/>
            </a:pPr>
            <a:endParaRPr lang="en-US" altLang="en-US" sz="2000" b="1" dirty="0">
              <a:solidFill>
                <a:srgbClr val="3333CC"/>
              </a:solidFill>
            </a:endParaRPr>
          </a:p>
          <a:p>
            <a:pPr algn="ctr" eaLnBrk="1" hangingPunct="1">
              <a:lnSpc>
                <a:spcPct val="90000"/>
              </a:lnSpc>
              <a:buFontTx/>
              <a:buNone/>
            </a:pPr>
            <a:r>
              <a:rPr lang="en-US" altLang="en-US" sz="2800" b="1" dirty="0">
                <a:solidFill>
                  <a:srgbClr val="FF0000"/>
                </a:solidFill>
              </a:rPr>
              <a:t>TODAY --- HAND IN PRINTED</a:t>
            </a:r>
          </a:p>
          <a:p>
            <a:pPr algn="ctr" eaLnBrk="1" hangingPunct="1">
              <a:lnSpc>
                <a:spcPct val="90000"/>
              </a:lnSpc>
              <a:buFontTx/>
              <a:buNone/>
            </a:pPr>
            <a:r>
              <a:rPr lang="en-US" altLang="en-US" sz="2800" dirty="0">
                <a:solidFill>
                  <a:srgbClr val="3333CC"/>
                </a:solidFill>
              </a:rPr>
              <a:t>write 3 sentences each on 2 topics</a:t>
            </a:r>
          </a:p>
          <a:p>
            <a:pPr algn="ctr" eaLnBrk="1" hangingPunct="1">
              <a:lnSpc>
                <a:spcPct val="90000"/>
              </a:lnSpc>
              <a:buFontTx/>
              <a:buNone/>
            </a:pPr>
            <a:r>
              <a:rPr lang="en-US" altLang="en-US" sz="2800" dirty="0">
                <a:solidFill>
                  <a:srgbClr val="3333CC"/>
                </a:solidFill>
              </a:rPr>
              <a:t>you might want to explore for your project</a:t>
            </a:r>
          </a:p>
          <a:p>
            <a:pPr algn="ctr" eaLnBrk="1" hangingPunct="1">
              <a:lnSpc>
                <a:spcPct val="90000"/>
              </a:lnSpc>
              <a:buFontTx/>
              <a:buNone/>
            </a:pPr>
            <a:endParaRPr lang="en-US" altLang="en-US" sz="2800" b="1" dirty="0">
              <a:solidFill>
                <a:srgbClr val="FF0000"/>
              </a:solidFill>
            </a:endParaRPr>
          </a:p>
          <a:p>
            <a:pPr algn="ctr" eaLnBrk="1" hangingPunct="1">
              <a:lnSpc>
                <a:spcPct val="90000"/>
              </a:lnSpc>
              <a:buFontTx/>
              <a:buNone/>
            </a:pPr>
            <a:r>
              <a:rPr lang="en-US" altLang="en-US" sz="2800" b="1" dirty="0">
                <a:solidFill>
                  <a:srgbClr val="FF0000"/>
                </a:solidFill>
              </a:rPr>
              <a:t>MONDAY, 05 SEP --- SPACESHIP NAME   </a:t>
            </a:r>
            <a:r>
              <a:rPr lang="en-US" altLang="en-US" sz="2800" dirty="0">
                <a:solidFill>
                  <a:srgbClr val="00B050"/>
                </a:solidFill>
              </a:rPr>
              <a:t>SSE! </a:t>
            </a:r>
            <a:endParaRPr lang="en-US" altLang="en-US" sz="2800" b="1" dirty="0">
              <a:solidFill>
                <a:srgbClr val="FF0000"/>
              </a:solidFill>
            </a:endParaRPr>
          </a:p>
          <a:p>
            <a:pPr algn="ctr" eaLnBrk="1" hangingPunct="1">
              <a:lnSpc>
                <a:spcPct val="90000"/>
              </a:lnSpc>
              <a:buFontTx/>
              <a:buNone/>
            </a:pPr>
            <a:r>
              <a:rPr lang="en-US" altLang="en-US" sz="2800" dirty="0">
                <a:solidFill>
                  <a:schemeClr val="accent2"/>
                </a:solidFill>
              </a:rPr>
              <a:t>send candidate names</a:t>
            </a:r>
          </a:p>
          <a:p>
            <a:pPr algn="ctr" eaLnBrk="1" hangingPunct="1">
              <a:lnSpc>
                <a:spcPct val="90000"/>
              </a:lnSpc>
              <a:buFontTx/>
              <a:buNone/>
            </a:pPr>
            <a:endParaRPr lang="en-US" altLang="en-US" sz="2800" dirty="0">
              <a:solidFill>
                <a:schemeClr val="accent2"/>
              </a:solidFill>
            </a:endParaRPr>
          </a:p>
          <a:p>
            <a:pPr algn="ctr" eaLnBrk="1" hangingPunct="1">
              <a:lnSpc>
                <a:spcPct val="90000"/>
              </a:lnSpc>
              <a:buFontTx/>
              <a:buNone/>
            </a:pPr>
            <a:r>
              <a:rPr lang="en-US" altLang="en-US" sz="2800" b="1" dirty="0">
                <a:solidFill>
                  <a:srgbClr val="FF0000"/>
                </a:solidFill>
              </a:rPr>
              <a:t>THURSDAY, 08 SEP</a:t>
            </a:r>
          </a:p>
          <a:p>
            <a:pPr algn="ctr" eaLnBrk="1" hangingPunct="1">
              <a:lnSpc>
                <a:spcPct val="90000"/>
              </a:lnSpc>
              <a:buFontTx/>
              <a:buNone/>
            </a:pPr>
            <a:r>
              <a:rPr lang="en-US" altLang="en-US" sz="2800" dirty="0">
                <a:solidFill>
                  <a:srgbClr val="00B050"/>
                </a:solidFill>
              </a:rPr>
              <a:t>SSE!</a:t>
            </a:r>
            <a:endParaRPr lang="en-US" altLang="en-US" sz="2800" dirty="0">
              <a:solidFill>
                <a:schemeClr val="accent2"/>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067">
                                            <p:txEl>
                                              <p:pRg st="2" end="2"/>
                                            </p:txEl>
                                          </p:spTgt>
                                        </p:tgtEl>
                                        <p:attrNameLst>
                                          <p:attrName>style.visibility</p:attrName>
                                        </p:attrNameLst>
                                      </p:cBhvr>
                                      <p:to>
                                        <p:strVal val="visible"/>
                                      </p:to>
                                    </p:set>
                                    <p:animEffect transition="in" filter="fade">
                                      <p:cBhvr>
                                        <p:cTn id="7" dur="2000"/>
                                        <p:tgtEl>
                                          <p:spTgt spid="88067">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8067">
                                            <p:txEl>
                                              <p:pRg st="3" end="3"/>
                                            </p:txEl>
                                          </p:spTgt>
                                        </p:tgtEl>
                                        <p:attrNameLst>
                                          <p:attrName>style.visibility</p:attrName>
                                        </p:attrNameLst>
                                      </p:cBhvr>
                                      <p:to>
                                        <p:strVal val="visible"/>
                                      </p:to>
                                    </p:set>
                                    <p:animEffect transition="in" filter="fade">
                                      <p:cBhvr>
                                        <p:cTn id="10" dur="2000"/>
                                        <p:tgtEl>
                                          <p:spTgt spid="88067">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8067">
                                            <p:txEl>
                                              <p:pRg st="4" end="4"/>
                                            </p:txEl>
                                          </p:spTgt>
                                        </p:tgtEl>
                                        <p:attrNameLst>
                                          <p:attrName>style.visibility</p:attrName>
                                        </p:attrNameLst>
                                      </p:cBhvr>
                                      <p:to>
                                        <p:strVal val="visible"/>
                                      </p:to>
                                    </p:set>
                                    <p:animEffect transition="in" filter="fade">
                                      <p:cBhvr>
                                        <p:cTn id="13" dur="2000"/>
                                        <p:tgtEl>
                                          <p:spTgt spid="88067">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8067">
                                            <p:txEl>
                                              <p:pRg st="6" end="6"/>
                                            </p:txEl>
                                          </p:spTgt>
                                        </p:tgtEl>
                                        <p:attrNameLst>
                                          <p:attrName>style.visibility</p:attrName>
                                        </p:attrNameLst>
                                      </p:cBhvr>
                                      <p:to>
                                        <p:strVal val="visible"/>
                                      </p:to>
                                    </p:set>
                                    <p:animEffect transition="in" filter="fade">
                                      <p:cBhvr>
                                        <p:cTn id="18" dur="2000"/>
                                        <p:tgtEl>
                                          <p:spTgt spid="88067">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8067">
                                            <p:txEl>
                                              <p:pRg st="7" end="7"/>
                                            </p:txEl>
                                          </p:spTgt>
                                        </p:tgtEl>
                                        <p:attrNameLst>
                                          <p:attrName>style.visibility</p:attrName>
                                        </p:attrNameLst>
                                      </p:cBhvr>
                                      <p:to>
                                        <p:strVal val="visible"/>
                                      </p:to>
                                    </p:set>
                                    <p:animEffect transition="in" filter="fade">
                                      <p:cBhvr>
                                        <p:cTn id="21" dur="2000"/>
                                        <p:tgtEl>
                                          <p:spTgt spid="88067">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8067">
                                            <p:txEl>
                                              <p:pRg st="9" end="9"/>
                                            </p:txEl>
                                          </p:spTgt>
                                        </p:tgtEl>
                                        <p:attrNameLst>
                                          <p:attrName>style.visibility</p:attrName>
                                        </p:attrNameLst>
                                      </p:cBhvr>
                                      <p:to>
                                        <p:strVal val="visible"/>
                                      </p:to>
                                    </p:set>
                                    <p:animEffect transition="in" filter="fade">
                                      <p:cBhvr>
                                        <p:cTn id="26" dur="2000"/>
                                        <p:tgtEl>
                                          <p:spTgt spid="88067">
                                            <p:txEl>
                                              <p:pRg st="9" end="9"/>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88067">
                                            <p:txEl>
                                              <p:pRg st="10" end="10"/>
                                            </p:txEl>
                                          </p:spTgt>
                                        </p:tgtEl>
                                        <p:attrNameLst>
                                          <p:attrName>style.visibility</p:attrName>
                                        </p:attrNameLst>
                                      </p:cBhvr>
                                      <p:to>
                                        <p:strVal val="visible"/>
                                      </p:to>
                                    </p:set>
                                    <p:animEffect transition="in" filter="fade">
                                      <p:cBhvr>
                                        <p:cTn id="29" dur="2000"/>
                                        <p:tgtEl>
                                          <p:spTgt spid="8806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69" name="Rectangle 2">
            <a:extLst>
              <a:ext uri="{FF2B5EF4-FFF2-40B4-BE49-F238E27FC236}">
                <a16:creationId xmlns:a16="http://schemas.microsoft.com/office/drawing/2014/main" id="{71F23D09-3EE5-A58C-BF7E-C66E90F8D709}"/>
              </a:ext>
            </a:extLst>
          </p:cNvPr>
          <p:cNvSpPr>
            <a:spLocks noGrp="1" noChangeArrowheads="1"/>
          </p:cNvSpPr>
          <p:nvPr>
            <p:ph type="title"/>
          </p:nvPr>
        </p:nvSpPr>
        <p:spPr>
          <a:xfrm>
            <a:off x="609600" y="0"/>
            <a:ext cx="8001000" cy="990600"/>
          </a:xfrm>
        </p:spPr>
        <p:txBody>
          <a:bodyPr/>
          <a:lstStyle/>
          <a:p>
            <a:pPr eaLnBrk="1" hangingPunct="1"/>
            <a:r>
              <a:rPr lang="en-US" altLang="en-US" b="1">
                <a:ea typeface="ＭＳ Ｐゴシック" panose="020B0600070205080204" pitchFamily="34" charset="-128"/>
              </a:rPr>
              <a:t>V. Evolution of Solar System</a:t>
            </a:r>
          </a:p>
        </p:txBody>
      </p:sp>
      <p:sp>
        <p:nvSpPr>
          <p:cNvPr id="107522" name="TextBox 1">
            <a:extLst>
              <a:ext uri="{FF2B5EF4-FFF2-40B4-BE49-F238E27FC236}">
                <a16:creationId xmlns:a16="http://schemas.microsoft.com/office/drawing/2014/main" id="{B762B82F-5B80-2AAE-3D2D-7F3E72541298}"/>
              </a:ext>
            </a:extLst>
          </p:cNvPr>
          <p:cNvSpPr txBox="1">
            <a:spLocks noChangeArrowheads="1"/>
          </p:cNvSpPr>
          <p:nvPr/>
        </p:nvSpPr>
        <p:spPr bwMode="auto">
          <a:xfrm>
            <a:off x="2667000" y="4321175"/>
            <a:ext cx="3886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SSE!   SSE!   SSE!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Name any characteristic of the SS that is different today than how the SS looked at age 5 </a:t>
            </a:r>
            <a:r>
              <a:rPr kumimoji="0" lang="en-US" altLang="en-US" sz="2400" b="0" i="0" u="none" strike="noStrike" kern="1200" cap="none" spc="0" normalizeH="0" baseline="0" noProof="0" dirty="0" err="1">
                <a:ln>
                  <a:noFill/>
                </a:ln>
                <a:solidFill>
                  <a:srgbClr val="00B050"/>
                </a:solidFill>
                <a:effectLst/>
                <a:uLnTx/>
                <a:uFillTx/>
                <a:latin typeface="Times New Roman" panose="02020603050405020304" pitchFamily="18" charset="0"/>
                <a:ea typeface="ＭＳ Ｐゴシック" panose="020B0600070205080204" pitchFamily="34" charset="-128"/>
                <a:cs typeface="+mn-cs"/>
              </a:rPr>
              <a:t>Myr</a:t>
            </a:r>
            <a:r>
              <a:rPr kumimoji="0" lang="en-US" alt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a:t>
            </a:r>
          </a:p>
        </p:txBody>
      </p:sp>
      <p:pic>
        <p:nvPicPr>
          <p:cNvPr id="107523" name="Picture 3" descr="A person wearing a hat and smiling at the camera&#10;&#10;Description automatically generated">
            <a:extLst>
              <a:ext uri="{FF2B5EF4-FFF2-40B4-BE49-F238E27FC236}">
                <a16:creationId xmlns:a16="http://schemas.microsoft.com/office/drawing/2014/main" id="{86E3A1B9-BBF5-7093-0BA1-F62EC80F2B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990600"/>
            <a:ext cx="55610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7523"/>
                                        </p:tgtEl>
                                        <p:attrNameLst>
                                          <p:attrName>style.visibility</p:attrName>
                                        </p:attrNameLst>
                                      </p:cBhvr>
                                      <p:to>
                                        <p:strVal val="visible"/>
                                      </p:to>
                                    </p:set>
                                    <p:animEffect transition="in" filter="fade">
                                      <p:cBhvr>
                                        <p:cTn id="7" dur="2000"/>
                                        <p:tgtEl>
                                          <p:spTgt spid="1075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7522">
                                            <p:txEl>
                                              <p:pRg st="0" end="0"/>
                                            </p:txEl>
                                          </p:spTgt>
                                        </p:tgtEl>
                                        <p:attrNameLst>
                                          <p:attrName>style.visibility</p:attrName>
                                        </p:attrNameLst>
                                      </p:cBhvr>
                                      <p:to>
                                        <p:strVal val="visible"/>
                                      </p:to>
                                    </p:set>
                                    <p:animEffect transition="in" filter="fade">
                                      <p:cBhvr>
                                        <p:cTn id="12" dur="2000"/>
                                        <p:tgtEl>
                                          <p:spTgt spid="1075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7522">
                                            <p:txEl>
                                              <p:pRg st="2" end="2"/>
                                            </p:txEl>
                                          </p:spTgt>
                                        </p:tgtEl>
                                        <p:attrNameLst>
                                          <p:attrName>style.visibility</p:attrName>
                                        </p:attrNameLst>
                                      </p:cBhvr>
                                      <p:to>
                                        <p:strVal val="visible"/>
                                      </p:to>
                                    </p:set>
                                    <p:animEffect transition="in" filter="fade">
                                      <p:cBhvr>
                                        <p:cTn id="17" dur="500"/>
                                        <p:tgtEl>
                                          <p:spTgt spid="1075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a:extLst>
              <a:ext uri="{FF2B5EF4-FFF2-40B4-BE49-F238E27FC236}">
                <a16:creationId xmlns:a16="http://schemas.microsoft.com/office/drawing/2014/main" id="{198010F2-3068-DF6B-35BA-AF145E619756}"/>
              </a:ext>
            </a:extLst>
          </p:cNvPr>
          <p:cNvSpPr>
            <a:spLocks noGrp="1" noChangeArrowheads="1"/>
          </p:cNvSpPr>
          <p:nvPr>
            <p:ph type="title"/>
          </p:nvPr>
        </p:nvSpPr>
        <p:spPr>
          <a:xfrm>
            <a:off x="609600" y="0"/>
            <a:ext cx="8001000" cy="990600"/>
          </a:xfrm>
        </p:spPr>
        <p:txBody>
          <a:bodyPr/>
          <a:lstStyle/>
          <a:p>
            <a:pPr eaLnBrk="1" hangingPunct="1"/>
            <a:r>
              <a:rPr lang="en-US" altLang="en-US" b="1">
                <a:ea typeface="ＭＳ Ｐゴシック" panose="020B0600070205080204" pitchFamily="34" charset="-128"/>
              </a:rPr>
              <a:t>V. Evolution of Solar System</a:t>
            </a:r>
          </a:p>
        </p:txBody>
      </p:sp>
      <p:sp>
        <p:nvSpPr>
          <p:cNvPr id="82947" name="Text Box 3">
            <a:extLst>
              <a:ext uri="{FF2B5EF4-FFF2-40B4-BE49-F238E27FC236}">
                <a16:creationId xmlns:a16="http://schemas.microsoft.com/office/drawing/2014/main" id="{FEC94AC1-FEE1-7C14-BE66-8B3573908D27}"/>
              </a:ext>
            </a:extLst>
          </p:cNvPr>
          <p:cNvSpPr txBox="1">
            <a:spLocks noChangeArrowheads="1"/>
          </p:cNvSpPr>
          <p:nvPr/>
        </p:nvSpPr>
        <p:spPr bwMode="auto">
          <a:xfrm>
            <a:off x="0" y="914400"/>
            <a:ext cx="8839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continuous bombardment (craters, regolith, oceans?)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giant impacts (Moon origin, Venus retrograde?, Uranus tilt?)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tidal locking of moons (many)</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resonances that cause evolution (Io-Eur-Gany, Kirk gaps, Plutinos)</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ja-JP" sz="24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the Nice Model”</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happens in the first ~10 million years</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p:txBody>
      </p:sp>
      <p:pic>
        <p:nvPicPr>
          <p:cNvPr id="137219" name="Picture 5" descr="A person wearing a hat and smiling at the camera&#10;&#10;Description automatically generated">
            <a:extLst>
              <a:ext uri="{FF2B5EF4-FFF2-40B4-BE49-F238E27FC236}">
                <a16:creationId xmlns:a16="http://schemas.microsoft.com/office/drawing/2014/main" id="{1305B00A-C4AE-9E15-3E65-36D2E17E6D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2622550"/>
            <a:ext cx="22098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animEffect transition="in" filter="fade">
                                      <p:cBhvr>
                                        <p:cTn id="7" dur="2000"/>
                                        <p:tgtEl>
                                          <p:spTgt spid="829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2947">
                                            <p:txEl>
                                              <p:pRg st="1" end="1"/>
                                            </p:txEl>
                                          </p:spTgt>
                                        </p:tgtEl>
                                        <p:attrNameLst>
                                          <p:attrName>style.visibility</p:attrName>
                                        </p:attrNameLst>
                                      </p:cBhvr>
                                      <p:to>
                                        <p:strVal val="visible"/>
                                      </p:to>
                                    </p:set>
                                    <p:animEffect transition="in" filter="fade">
                                      <p:cBhvr>
                                        <p:cTn id="12" dur="2000"/>
                                        <p:tgtEl>
                                          <p:spTgt spid="829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2947">
                                            <p:txEl>
                                              <p:pRg st="2" end="2"/>
                                            </p:txEl>
                                          </p:spTgt>
                                        </p:tgtEl>
                                        <p:attrNameLst>
                                          <p:attrName>style.visibility</p:attrName>
                                        </p:attrNameLst>
                                      </p:cBhvr>
                                      <p:to>
                                        <p:strVal val="visible"/>
                                      </p:to>
                                    </p:set>
                                    <p:animEffect transition="in" filter="fade">
                                      <p:cBhvr>
                                        <p:cTn id="17" dur="2000"/>
                                        <p:tgtEl>
                                          <p:spTgt spid="8294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82947">
                                            <p:txEl>
                                              <p:pRg st="3" end="3"/>
                                            </p:txEl>
                                          </p:spTgt>
                                        </p:tgtEl>
                                        <p:attrNameLst>
                                          <p:attrName>style.visibility</p:attrName>
                                        </p:attrNameLst>
                                      </p:cBhvr>
                                      <p:to>
                                        <p:strVal val="visible"/>
                                      </p:to>
                                    </p:set>
                                    <p:animEffect transition="in" filter="fade">
                                      <p:cBhvr>
                                        <p:cTn id="22" dur="2000"/>
                                        <p:tgtEl>
                                          <p:spTgt spid="8294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82947">
                                            <p:txEl>
                                              <p:pRg st="5" end="5"/>
                                            </p:txEl>
                                          </p:spTgt>
                                        </p:tgtEl>
                                        <p:attrNameLst>
                                          <p:attrName>style.visibility</p:attrName>
                                        </p:attrNameLst>
                                      </p:cBhvr>
                                      <p:to>
                                        <p:strVal val="visible"/>
                                      </p:to>
                                    </p:set>
                                    <p:animEffect transition="in" filter="fade">
                                      <p:cBhvr>
                                        <p:cTn id="27" dur="2000"/>
                                        <p:tgtEl>
                                          <p:spTgt spid="82947">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82947">
                                            <p:txEl>
                                              <p:pRg st="6" end="6"/>
                                            </p:txEl>
                                          </p:spTgt>
                                        </p:tgtEl>
                                        <p:attrNameLst>
                                          <p:attrName>style.visibility</p:attrName>
                                        </p:attrNameLst>
                                      </p:cBhvr>
                                      <p:to>
                                        <p:strVal val="visible"/>
                                      </p:to>
                                    </p:set>
                                    <p:animEffect transition="in" filter="fade">
                                      <p:cBhvr>
                                        <p:cTn id="32" dur="2000"/>
                                        <p:tgtEl>
                                          <p:spTgt spid="829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a:extLst>
              <a:ext uri="{FF2B5EF4-FFF2-40B4-BE49-F238E27FC236}">
                <a16:creationId xmlns:a16="http://schemas.microsoft.com/office/drawing/2014/main" id="{EC078843-8030-838A-E2DA-2E1B31490075}"/>
              </a:ext>
            </a:extLst>
          </p:cNvPr>
          <p:cNvSpPr>
            <a:spLocks noGrp="1" noChangeArrowheads="1"/>
          </p:cNvSpPr>
          <p:nvPr>
            <p:ph type="title"/>
          </p:nvPr>
        </p:nvSpPr>
        <p:spPr>
          <a:xfrm>
            <a:off x="609600" y="0"/>
            <a:ext cx="8001000" cy="990600"/>
          </a:xfrm>
        </p:spPr>
        <p:txBody>
          <a:bodyPr/>
          <a:lstStyle/>
          <a:p>
            <a:pPr eaLnBrk="1" hangingPunct="1"/>
            <a:r>
              <a:rPr lang="en-US" altLang="en-US" b="1">
                <a:ea typeface="ＭＳ Ｐゴシック" panose="020B0600070205080204" pitchFamily="34" charset="-128"/>
              </a:rPr>
              <a:t>The Nice Model</a:t>
            </a:r>
          </a:p>
        </p:txBody>
      </p:sp>
      <p:sp>
        <p:nvSpPr>
          <p:cNvPr id="139266" name="Text Box 3">
            <a:extLst>
              <a:ext uri="{FF2B5EF4-FFF2-40B4-BE49-F238E27FC236}">
                <a16:creationId xmlns:a16="http://schemas.microsoft.com/office/drawing/2014/main" id="{D1E2D317-DAE9-5195-1882-313452419B36}"/>
              </a:ext>
            </a:extLst>
          </p:cNvPr>
          <p:cNvSpPr txBox="1">
            <a:spLocks noChangeArrowheads="1"/>
          </p:cNvSpPr>
          <p:nvPr/>
        </p:nvSpPr>
        <p:spPr bwMode="auto">
          <a:xfrm>
            <a:off x="152400" y="1022350"/>
            <a:ext cx="8839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problem:  	Jupiter, Saturn, Uranus, Neptune</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			NOT in circular, coplanar orbits</a:t>
            </a:r>
          </a:p>
        </p:txBody>
      </p:sp>
      <p:sp>
        <p:nvSpPr>
          <p:cNvPr id="6" name="Text Box 3">
            <a:extLst>
              <a:ext uri="{FF2B5EF4-FFF2-40B4-BE49-F238E27FC236}">
                <a16:creationId xmlns:a16="http://schemas.microsoft.com/office/drawing/2014/main" id="{9EA8CEB9-63E4-AA47-FA57-1994DD47E6AF}"/>
              </a:ext>
            </a:extLst>
          </p:cNvPr>
          <p:cNvSpPr txBox="1">
            <a:spLocks noChangeArrowheads="1"/>
          </p:cNvSpPr>
          <p:nvPr/>
        </p:nvSpPr>
        <p:spPr bwMode="auto">
          <a:xfrm>
            <a:off x="152400" y="5037138"/>
            <a:ext cx="8839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solution:	wandering giant planets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Tsiganis</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et al. 2005)</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4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interactions with disk of planetesimals</a:t>
            </a:r>
          </a:p>
        </p:txBody>
      </p:sp>
      <p:graphicFrame>
        <p:nvGraphicFramePr>
          <p:cNvPr id="8" name="Table 7">
            <a:extLst>
              <a:ext uri="{FF2B5EF4-FFF2-40B4-BE49-F238E27FC236}">
                <a16:creationId xmlns:a16="http://schemas.microsoft.com/office/drawing/2014/main" id="{1E294BD5-E751-C355-216E-0C1E6349D651}"/>
              </a:ext>
            </a:extLst>
          </p:cNvPr>
          <p:cNvGraphicFramePr>
            <a:graphicFrameLocks noGrp="1"/>
          </p:cNvGraphicFramePr>
          <p:nvPr/>
        </p:nvGraphicFramePr>
        <p:xfrm>
          <a:off x="1203325" y="2193925"/>
          <a:ext cx="6705600" cy="2378075"/>
        </p:xfrm>
        <a:graphic>
          <a:graphicData uri="http://schemas.openxmlformats.org/drawingml/2006/table">
            <a:tbl>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tblGrid>
              <a:tr h="47561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a:ln>
                            <a:noFill/>
                          </a:ln>
                          <a:solidFill>
                            <a:schemeClr val="tx1"/>
                          </a:solidFill>
                          <a:effectLst/>
                          <a:latin typeface="Times New Roman" charset="0"/>
                          <a:ea typeface="ＭＳ Ｐゴシック" charset="0"/>
                          <a:cs typeface="Arial" charset="0"/>
                        </a:rPr>
                        <a:t>a</a:t>
                      </a:r>
                      <a:r>
                        <a:rPr kumimoji="0" lang="en-US" sz="1800" b="0" i="0" u="none" strike="noStrike" cap="none" normalizeH="0" baseline="0">
                          <a:ln>
                            <a:noFill/>
                          </a:ln>
                          <a:solidFill>
                            <a:schemeClr val="tx1"/>
                          </a:solidFill>
                          <a:effectLst/>
                          <a:latin typeface="Times New Roman" charset="0"/>
                          <a:ea typeface="ＭＳ Ｐゴシック" charset="0"/>
                          <a:cs typeface="Arial" charset="0"/>
                        </a:rPr>
                        <a:t> (AU)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dirty="0">
                          <a:ln>
                            <a:noFill/>
                          </a:ln>
                          <a:solidFill>
                            <a:schemeClr val="tx1"/>
                          </a:solidFill>
                          <a:effectLst/>
                          <a:latin typeface="Times New Roman" charset="0"/>
                          <a:ea typeface="ＭＳ Ｐゴシック" charset="0"/>
                          <a:cs typeface="Arial"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a:ln>
                            <a:noFill/>
                          </a:ln>
                          <a:solidFill>
                            <a:schemeClr val="tx1"/>
                          </a:solidFill>
                          <a:effectLst/>
                          <a:latin typeface="Times New Roman" charset="0"/>
                          <a:ea typeface="ＭＳ Ｐゴシック" charset="0"/>
                          <a:cs typeface="Arial" charset="0"/>
                        </a:rPr>
                        <a:t>i </a:t>
                      </a:r>
                      <a:r>
                        <a:rPr kumimoji="0" lang="en-US" sz="1800" b="0" i="0" u="none" strike="noStrike" cap="none" normalizeH="0" baseline="0">
                          <a:ln>
                            <a:noFill/>
                          </a:ln>
                          <a:solidFill>
                            <a:schemeClr val="tx1"/>
                          </a:solidFill>
                          <a:effectLst/>
                          <a:latin typeface="Times New Roman" charset="0"/>
                          <a:ea typeface="ＭＳ Ｐゴシック" charset="0"/>
                          <a:cs typeface="Arial" charset="0"/>
                        </a:rPr>
                        <a:t>(deg)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7561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charset="0"/>
                          <a:ea typeface="ＭＳ Ｐゴシック" charset="0"/>
                          <a:cs typeface="Arial" charset="0"/>
                        </a:rPr>
                        <a:t>Jupiter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5.20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0.048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1.30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7561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Saturn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charset="0"/>
                          <a:ea typeface="ＭＳ Ｐゴシック" charset="0"/>
                          <a:cs typeface="Arial" charset="0"/>
                        </a:rPr>
                        <a:t>9.54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0.056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2.49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7561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Uranus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charset="0"/>
                          <a:ea typeface="ＭＳ Ｐゴシック" charset="0"/>
                          <a:cs typeface="Arial" charset="0"/>
                        </a:rPr>
                        <a:t>19.19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0.046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0.77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7561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Neptune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charset="0"/>
                          <a:ea typeface="ＭＳ Ｐゴシック" charset="0"/>
                          <a:cs typeface="Arial" charset="0"/>
                        </a:rPr>
                        <a:t>30.07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cs typeface="Arial" charset="0"/>
                        </a:rPr>
                        <a:t>0.009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charset="0"/>
                          <a:ea typeface="ＭＳ Ｐゴシック" charset="0"/>
                          <a:cs typeface="Arial" charset="0"/>
                        </a:rPr>
                        <a:t>1.77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a:extLst>
              <a:ext uri="{FF2B5EF4-FFF2-40B4-BE49-F238E27FC236}">
                <a16:creationId xmlns:a16="http://schemas.microsoft.com/office/drawing/2014/main" id="{2872A867-59CD-4EBC-4CDD-1CB5DEAC70DF}"/>
              </a:ext>
            </a:extLst>
          </p:cNvPr>
          <p:cNvSpPr>
            <a:spLocks noGrp="1" noChangeArrowheads="1"/>
          </p:cNvSpPr>
          <p:nvPr>
            <p:ph type="title"/>
          </p:nvPr>
        </p:nvSpPr>
        <p:spPr>
          <a:xfrm>
            <a:off x="609600" y="0"/>
            <a:ext cx="8001000" cy="990600"/>
          </a:xfrm>
        </p:spPr>
        <p:txBody>
          <a:bodyPr/>
          <a:lstStyle/>
          <a:p>
            <a:pPr eaLnBrk="1" hangingPunct="1"/>
            <a:r>
              <a:rPr lang="en-US" altLang="en-US" b="1">
                <a:ea typeface="ＭＳ Ｐゴシック" panose="020B0600070205080204" pitchFamily="34" charset="-128"/>
              </a:rPr>
              <a:t>The Nice Model</a:t>
            </a:r>
          </a:p>
        </p:txBody>
      </p:sp>
      <p:sp>
        <p:nvSpPr>
          <p:cNvPr id="75779" name="Text Box 3">
            <a:extLst>
              <a:ext uri="{FF2B5EF4-FFF2-40B4-BE49-F238E27FC236}">
                <a16:creationId xmlns:a16="http://schemas.microsoft.com/office/drawing/2014/main" id="{602D20C9-7585-FE37-CA57-59E7DF285F1A}"/>
              </a:ext>
            </a:extLst>
          </p:cNvPr>
          <p:cNvSpPr txBox="1">
            <a:spLocks noChangeArrowheads="1"/>
          </p:cNvSpPr>
          <p:nvPr/>
        </p:nvSpPr>
        <p:spPr bwMode="auto">
          <a:xfrm>
            <a:off x="152400" y="762000"/>
            <a:ext cx="8839200" cy="710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details:  start with 4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Jovians</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with </a:t>
            </a:r>
            <a:r>
              <a:rPr kumimoji="0" lang="en-US" alt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e</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and </a:t>
            </a:r>
            <a:r>
              <a:rPr kumimoji="0" lang="en-US" alt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i</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0.001</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Jupiter		5.45 AU</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Saturn	         &lt; 8.65 AU (1:2 resonance)</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Ice Giant 1	11-13 AU</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Ice Giant 2	13.5-17 AU</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		add 1000-5000 bodies with total mass 30-50 Earths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			located beyond </a:t>
            </a:r>
            <a:r>
              <a:rPr kumimoji="0" lang="en-US" altLang="en-US" sz="2400" b="0" i="0" u="none" strike="noStrike" kern="1200" cap="none" spc="0" normalizeH="0" baseline="0" noProof="0" dirty="0" err="1">
                <a:ln>
                  <a:noFill/>
                </a:ln>
                <a:solidFill>
                  <a:srgbClr val="3333CC"/>
                </a:solidFill>
                <a:effectLst/>
                <a:uLnTx/>
                <a:uFillTx/>
                <a:latin typeface="Times New Roman" panose="02020603050405020304" pitchFamily="18" charset="0"/>
                <a:ea typeface="ＭＳ Ｐゴシック" panose="020B0600070205080204" pitchFamily="34" charset="-128"/>
                <a:cs typeface="+mn-cs"/>
              </a:rPr>
              <a:t>Jovians</a:t>
            </a:r>
            <a:r>
              <a:rPr kumimoji="0" lang="en-US" altLang="en-US" sz="24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 extends to 30-35 AU</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EVOLVE!</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http://lucy.swri.edu/2018/04/24/Nice-Model.html</a:t>
            </a: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Jupiter moves in … Saturn drifts out</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Jup:Sat</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resonance 1:2 strongest ... kaboom!</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Ice Giants migrate out wildly</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Ura</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/Nep swap in 50% of simulations</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animEffect transition="in" filter="fade">
                                      <p:cBhvr>
                                        <p:cTn id="7" dur="2000"/>
                                        <p:tgtEl>
                                          <p:spTgt spid="757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5779">
                                            <p:txEl>
                                              <p:pRg st="1" end="1"/>
                                            </p:txEl>
                                          </p:spTgt>
                                        </p:tgtEl>
                                        <p:attrNameLst>
                                          <p:attrName>style.visibility</p:attrName>
                                        </p:attrNameLst>
                                      </p:cBhvr>
                                      <p:to>
                                        <p:strVal val="visible"/>
                                      </p:to>
                                    </p:set>
                                    <p:animEffect transition="in" filter="fade">
                                      <p:cBhvr>
                                        <p:cTn id="12" dur="2000"/>
                                        <p:tgtEl>
                                          <p:spTgt spid="75779">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5779">
                                            <p:txEl>
                                              <p:pRg st="2" end="2"/>
                                            </p:txEl>
                                          </p:spTgt>
                                        </p:tgtEl>
                                        <p:attrNameLst>
                                          <p:attrName>style.visibility</p:attrName>
                                        </p:attrNameLst>
                                      </p:cBhvr>
                                      <p:to>
                                        <p:strVal val="visible"/>
                                      </p:to>
                                    </p:set>
                                    <p:animEffect transition="in" filter="fade">
                                      <p:cBhvr>
                                        <p:cTn id="15" dur="2000"/>
                                        <p:tgtEl>
                                          <p:spTgt spid="75779">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5779">
                                            <p:txEl>
                                              <p:pRg st="3" end="3"/>
                                            </p:txEl>
                                          </p:spTgt>
                                        </p:tgtEl>
                                        <p:attrNameLst>
                                          <p:attrName>style.visibility</p:attrName>
                                        </p:attrNameLst>
                                      </p:cBhvr>
                                      <p:to>
                                        <p:strVal val="visible"/>
                                      </p:to>
                                    </p:set>
                                    <p:animEffect transition="in" filter="fade">
                                      <p:cBhvr>
                                        <p:cTn id="18" dur="2000"/>
                                        <p:tgtEl>
                                          <p:spTgt spid="75779">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5779">
                                            <p:txEl>
                                              <p:pRg st="4" end="4"/>
                                            </p:txEl>
                                          </p:spTgt>
                                        </p:tgtEl>
                                        <p:attrNameLst>
                                          <p:attrName>style.visibility</p:attrName>
                                        </p:attrNameLst>
                                      </p:cBhvr>
                                      <p:to>
                                        <p:strVal val="visible"/>
                                      </p:to>
                                    </p:set>
                                    <p:animEffect transition="in" filter="fade">
                                      <p:cBhvr>
                                        <p:cTn id="21" dur="2000"/>
                                        <p:tgtEl>
                                          <p:spTgt spid="75779">
                                            <p:txEl>
                                              <p:pRg st="4" end="4"/>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75779">
                                            <p:txEl>
                                              <p:pRg st="6" end="6"/>
                                            </p:txEl>
                                          </p:spTgt>
                                        </p:tgtEl>
                                        <p:attrNameLst>
                                          <p:attrName>style.visibility</p:attrName>
                                        </p:attrNameLst>
                                      </p:cBhvr>
                                      <p:to>
                                        <p:strVal val="visible"/>
                                      </p:to>
                                    </p:set>
                                    <p:animEffect transition="in" filter="fade">
                                      <p:cBhvr>
                                        <p:cTn id="26" dur="2000"/>
                                        <p:tgtEl>
                                          <p:spTgt spid="75779">
                                            <p:txEl>
                                              <p:pRg st="6" end="6"/>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75779">
                                            <p:txEl>
                                              <p:pRg st="7" end="7"/>
                                            </p:txEl>
                                          </p:spTgt>
                                        </p:tgtEl>
                                        <p:attrNameLst>
                                          <p:attrName>style.visibility</p:attrName>
                                        </p:attrNameLst>
                                      </p:cBhvr>
                                      <p:to>
                                        <p:strVal val="visible"/>
                                      </p:to>
                                    </p:set>
                                    <p:animEffect transition="in" filter="fade">
                                      <p:cBhvr>
                                        <p:cTn id="31" dur="2000"/>
                                        <p:tgtEl>
                                          <p:spTgt spid="75779">
                                            <p:txEl>
                                              <p:pRg st="7" end="7"/>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75779">
                                            <p:txEl>
                                              <p:pRg st="9" end="9"/>
                                            </p:txEl>
                                          </p:spTgt>
                                        </p:tgtEl>
                                        <p:attrNameLst>
                                          <p:attrName>style.visibility</p:attrName>
                                        </p:attrNameLst>
                                      </p:cBhvr>
                                      <p:to>
                                        <p:strVal val="visible"/>
                                      </p:to>
                                    </p:set>
                                    <p:animEffect transition="in" filter="fade">
                                      <p:cBhvr>
                                        <p:cTn id="36" dur="2000"/>
                                        <p:tgtEl>
                                          <p:spTgt spid="75779">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5779">
                                            <p:txEl>
                                              <p:pRg st="10" end="10"/>
                                            </p:txEl>
                                          </p:spTgt>
                                        </p:tgtEl>
                                        <p:attrNameLst>
                                          <p:attrName>style.visibility</p:attrName>
                                        </p:attrNameLst>
                                      </p:cBhvr>
                                      <p:to>
                                        <p:strVal val="visible"/>
                                      </p:to>
                                    </p:set>
                                    <p:animEffect transition="in" filter="fade">
                                      <p:cBhvr>
                                        <p:cTn id="41" dur="2000"/>
                                        <p:tgtEl>
                                          <p:spTgt spid="75779">
                                            <p:txEl>
                                              <p:pRg st="10" end="1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75779">
                                            <p:txEl>
                                              <p:pRg st="12" end="12"/>
                                            </p:txEl>
                                          </p:spTgt>
                                        </p:tgtEl>
                                        <p:attrNameLst>
                                          <p:attrName>style.visibility</p:attrName>
                                        </p:attrNameLst>
                                      </p:cBhvr>
                                      <p:to>
                                        <p:strVal val="visible"/>
                                      </p:to>
                                    </p:set>
                                    <p:animEffect transition="in" filter="fade">
                                      <p:cBhvr>
                                        <p:cTn id="46" dur="2000"/>
                                        <p:tgtEl>
                                          <p:spTgt spid="75779">
                                            <p:txEl>
                                              <p:pRg st="12" end="1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5779">
                                            <p:txEl>
                                              <p:pRg st="13" end="13"/>
                                            </p:txEl>
                                          </p:spTgt>
                                        </p:tgtEl>
                                        <p:attrNameLst>
                                          <p:attrName>style.visibility</p:attrName>
                                        </p:attrNameLst>
                                      </p:cBhvr>
                                      <p:to>
                                        <p:strVal val="visible"/>
                                      </p:to>
                                    </p:set>
                                    <p:animEffect transition="in" filter="fade">
                                      <p:cBhvr>
                                        <p:cTn id="51" dur="2000"/>
                                        <p:tgtEl>
                                          <p:spTgt spid="75779">
                                            <p:txEl>
                                              <p:pRg st="13" end="13"/>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75779">
                                            <p:txEl>
                                              <p:pRg st="14" end="14"/>
                                            </p:txEl>
                                          </p:spTgt>
                                        </p:tgtEl>
                                        <p:attrNameLst>
                                          <p:attrName>style.visibility</p:attrName>
                                        </p:attrNameLst>
                                      </p:cBhvr>
                                      <p:to>
                                        <p:strVal val="visible"/>
                                      </p:to>
                                    </p:set>
                                    <p:animEffect transition="in" filter="fade">
                                      <p:cBhvr>
                                        <p:cTn id="56" dur="2000"/>
                                        <p:tgtEl>
                                          <p:spTgt spid="75779">
                                            <p:txEl>
                                              <p:pRg st="14" end="14"/>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75779">
                                            <p:txEl>
                                              <p:pRg st="15" end="15"/>
                                            </p:txEl>
                                          </p:spTgt>
                                        </p:tgtEl>
                                        <p:attrNameLst>
                                          <p:attrName>style.visibility</p:attrName>
                                        </p:attrNameLst>
                                      </p:cBhvr>
                                      <p:to>
                                        <p:strVal val="visible"/>
                                      </p:to>
                                    </p:set>
                                    <p:animEffect transition="in" filter="fade">
                                      <p:cBhvr>
                                        <p:cTn id="61" dur="2000"/>
                                        <p:tgtEl>
                                          <p:spTgt spid="75779">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a:extLst>
              <a:ext uri="{FF2B5EF4-FFF2-40B4-BE49-F238E27FC236}">
                <a16:creationId xmlns:a16="http://schemas.microsoft.com/office/drawing/2014/main" id="{766912D0-FF7D-7226-E2C2-9578AE6ADDD6}"/>
              </a:ext>
            </a:extLst>
          </p:cNvPr>
          <p:cNvSpPr>
            <a:spLocks noGrp="1" noChangeArrowheads="1"/>
          </p:cNvSpPr>
          <p:nvPr>
            <p:ph type="title"/>
          </p:nvPr>
        </p:nvSpPr>
        <p:spPr>
          <a:xfrm>
            <a:off x="609600" y="0"/>
            <a:ext cx="8001000" cy="990600"/>
          </a:xfrm>
        </p:spPr>
        <p:txBody>
          <a:bodyPr/>
          <a:lstStyle/>
          <a:p>
            <a:pPr eaLnBrk="1" hangingPunct="1"/>
            <a:r>
              <a:rPr lang="en-US" altLang="en-US" b="1">
                <a:ea typeface="ＭＳ Ｐゴシック" panose="020B0600070205080204" pitchFamily="34" charset="-128"/>
              </a:rPr>
              <a:t>The Nice Model</a:t>
            </a:r>
          </a:p>
        </p:txBody>
      </p:sp>
      <p:pic>
        <p:nvPicPr>
          <p:cNvPr id="143363" name="Picture 3" descr="nice1.jpg">
            <a:extLst>
              <a:ext uri="{FF2B5EF4-FFF2-40B4-BE49-F238E27FC236}">
                <a16:creationId xmlns:a16="http://schemas.microsoft.com/office/drawing/2014/main" id="{95CCD386-F849-2266-B8D4-E88168362E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914400"/>
            <a:ext cx="9131300"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4" name="Rectangle 4">
            <a:extLst>
              <a:ext uri="{FF2B5EF4-FFF2-40B4-BE49-F238E27FC236}">
                <a16:creationId xmlns:a16="http://schemas.microsoft.com/office/drawing/2014/main" id="{BDDD84F3-FB16-0EBE-269E-6033FAAD5B2E}"/>
              </a:ext>
            </a:extLst>
          </p:cNvPr>
          <p:cNvSpPr>
            <a:spLocks noChangeArrowheads="1"/>
          </p:cNvSpPr>
          <p:nvPr/>
        </p:nvSpPr>
        <p:spPr bwMode="auto">
          <a:xfrm>
            <a:off x="6324600" y="6167438"/>
            <a:ext cx="2573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Tsiganis et al. 2005</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ext Box 3">
            <a:extLst>
              <a:ext uri="{FF2B5EF4-FFF2-40B4-BE49-F238E27FC236}">
                <a16:creationId xmlns:a16="http://schemas.microsoft.com/office/drawing/2014/main" id="{76887138-69C8-7B93-9BC1-8661B1A9DED9}"/>
              </a:ext>
            </a:extLst>
          </p:cNvPr>
          <p:cNvSpPr txBox="1">
            <a:spLocks noChangeArrowheads="1"/>
          </p:cNvSpPr>
          <p:nvPr/>
        </p:nvSpPr>
        <p:spPr bwMode="auto">
          <a:xfrm>
            <a:off x="457200" y="609600"/>
            <a:ext cx="2819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migration stops when</a:t>
            </a:r>
          </a:p>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disk nearly depleted</a:t>
            </a:r>
          </a:p>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a:t>
            </a:r>
            <a:r>
              <a:rPr kumimoji="0" lang="en-US" altLang="en-US" sz="24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 present day</a:t>
            </a:r>
          </a:p>
        </p:txBody>
      </p:sp>
      <p:pic>
        <p:nvPicPr>
          <p:cNvPr id="145410" name="Picture 4" descr="nice2.jpg">
            <a:extLst>
              <a:ext uri="{FF2B5EF4-FFF2-40B4-BE49-F238E27FC236}">
                <a16:creationId xmlns:a16="http://schemas.microsoft.com/office/drawing/2014/main" id="{E3256DAE-0FB9-F6D0-AE22-D35BD4AA79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8550" y="0"/>
            <a:ext cx="5505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
            <a:extLst>
              <a:ext uri="{FF2B5EF4-FFF2-40B4-BE49-F238E27FC236}">
                <a16:creationId xmlns:a16="http://schemas.microsoft.com/office/drawing/2014/main" id="{42A59881-8911-8F4A-D20E-F456A5D84929}"/>
              </a:ext>
            </a:extLst>
          </p:cNvPr>
          <p:cNvSpPr txBox="1">
            <a:spLocks noChangeArrowheads="1"/>
          </p:cNvSpPr>
          <p:nvPr/>
        </p:nvSpPr>
        <p:spPr bwMode="auto">
          <a:xfrm>
            <a:off x="228600" y="2514600"/>
            <a:ext cx="3733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solid:	today</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gray:	0 Sat-IG encounters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black:	≥ 1 Sat-IG encounter </a:t>
            </a:r>
          </a:p>
        </p:txBody>
      </p:sp>
      <p:sp>
        <p:nvSpPr>
          <p:cNvPr id="145412" name="Rectangle 8">
            <a:extLst>
              <a:ext uri="{FF2B5EF4-FFF2-40B4-BE49-F238E27FC236}">
                <a16:creationId xmlns:a16="http://schemas.microsoft.com/office/drawing/2014/main" id="{D2A3CDCA-9542-E165-89E9-B2E3B80969F1}"/>
              </a:ext>
            </a:extLst>
          </p:cNvPr>
          <p:cNvSpPr>
            <a:spLocks noChangeArrowheads="1"/>
          </p:cNvSpPr>
          <p:nvPr/>
        </p:nvSpPr>
        <p:spPr bwMode="auto">
          <a:xfrm>
            <a:off x="3168650" y="6396038"/>
            <a:ext cx="2573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Tsiganis et al. 2005</a:t>
            </a:r>
          </a:p>
        </p:txBody>
      </p:sp>
      <p:sp>
        <p:nvSpPr>
          <p:cNvPr id="10" name="Text Box 3">
            <a:extLst>
              <a:ext uri="{FF2B5EF4-FFF2-40B4-BE49-F238E27FC236}">
                <a16:creationId xmlns:a16="http://schemas.microsoft.com/office/drawing/2014/main" id="{84EDBEF0-31DC-2FA6-2E5A-5DE74D853F22}"/>
              </a:ext>
            </a:extLst>
          </p:cNvPr>
          <p:cNvSpPr txBox="1">
            <a:spLocks noChangeArrowheads="1"/>
          </p:cNvSpPr>
          <p:nvPr/>
        </p:nvSpPr>
        <p:spPr bwMode="auto">
          <a:xfrm>
            <a:off x="228600" y="4514850"/>
            <a:ext cx="3733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more disk mass?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more stability</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Jup-Sat too far apart</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final </a:t>
            </a: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e</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too small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a:extLst>
              <a:ext uri="{FF2B5EF4-FFF2-40B4-BE49-F238E27FC236}">
                <a16:creationId xmlns:a16="http://schemas.microsoft.com/office/drawing/2014/main" id="{327046A9-326F-C7AD-29C4-CE18D070A739}"/>
              </a:ext>
            </a:extLst>
          </p:cNvPr>
          <p:cNvSpPr>
            <a:spLocks noGrp="1" noChangeArrowheads="1"/>
          </p:cNvSpPr>
          <p:nvPr>
            <p:ph type="title"/>
          </p:nvPr>
        </p:nvSpPr>
        <p:spPr>
          <a:xfrm>
            <a:off x="609600" y="0"/>
            <a:ext cx="8001000" cy="990600"/>
          </a:xfrm>
        </p:spPr>
        <p:txBody>
          <a:bodyPr/>
          <a:lstStyle/>
          <a:p>
            <a:pPr eaLnBrk="1" hangingPunct="1"/>
            <a:r>
              <a:rPr lang="en-US" altLang="en-US" b="1">
                <a:ea typeface="ＭＳ Ｐゴシック" panose="020B0600070205080204" pitchFamily="34" charset="-128"/>
              </a:rPr>
              <a:t>The Nice Model</a:t>
            </a:r>
          </a:p>
        </p:txBody>
      </p:sp>
      <p:sp>
        <p:nvSpPr>
          <p:cNvPr id="75779" name="Text Box 3">
            <a:extLst>
              <a:ext uri="{FF2B5EF4-FFF2-40B4-BE49-F238E27FC236}">
                <a16:creationId xmlns:a16="http://schemas.microsoft.com/office/drawing/2014/main" id="{9CBB2E72-2353-84C1-7224-6FF882E74EC3}"/>
              </a:ext>
            </a:extLst>
          </p:cNvPr>
          <p:cNvSpPr txBox="1">
            <a:spLocks noChangeArrowheads="1"/>
          </p:cNvSpPr>
          <p:nvPr/>
        </p:nvSpPr>
        <p:spPr bwMode="auto">
          <a:xfrm>
            <a:off x="0" y="914400"/>
            <a:ext cx="91440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ja-JP"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“Our model </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4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statistically reproduces all aspects of the orbits of the giant planets.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400" b="0" i="1"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a, e, i </a:t>
            </a:r>
            <a:r>
              <a:rPr kumimoji="0" lang="en-US" altLang="en-US" sz="24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for Jup/Sat/Ura/Nep]</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It is consistent with the existence of regular satellites, </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with the observed distributions of Jupiter’</a:t>
            </a:r>
            <a:r>
              <a:rPr kumimoji="0" lang="en-US" altLang="ja-JP"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 Trojans, </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perhaps with the existence of Neptune’</a:t>
            </a:r>
            <a:r>
              <a:rPr kumimoji="0" lang="en-US" altLang="ja-JP"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 Trojans, and </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does not contradict the distribution of main-belt asteroids.”</a:t>
            </a:r>
            <a:endParaRPr kumimoji="0" lang="en-US" altLang="ja-JP"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Tsiganis et al. 2005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5779">
                                            <p:txEl>
                                              <p:pRg st="2" end="2"/>
                                            </p:txEl>
                                          </p:spTgt>
                                        </p:tgtEl>
                                        <p:attrNameLst>
                                          <p:attrName>style.visibility</p:attrName>
                                        </p:attrNameLst>
                                      </p:cBhvr>
                                      <p:to>
                                        <p:strVal val="visible"/>
                                      </p:to>
                                    </p:set>
                                    <p:animEffect transition="in" filter="fade">
                                      <p:cBhvr>
                                        <p:cTn id="7" dur="2000"/>
                                        <p:tgtEl>
                                          <p:spTgt spid="75779">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5779">
                                            <p:txEl>
                                              <p:pRg st="3" end="3"/>
                                            </p:txEl>
                                          </p:spTgt>
                                        </p:tgtEl>
                                        <p:attrNameLst>
                                          <p:attrName>style.visibility</p:attrName>
                                        </p:attrNameLst>
                                      </p:cBhvr>
                                      <p:to>
                                        <p:strVal val="visible"/>
                                      </p:to>
                                    </p:set>
                                    <p:animEffect transition="in" filter="fade">
                                      <p:cBhvr>
                                        <p:cTn id="10" dur="2000"/>
                                        <p:tgtEl>
                                          <p:spTgt spid="75779">
                                            <p:txEl>
                                              <p:pRg st="3" end="3"/>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75779">
                                            <p:txEl>
                                              <p:pRg st="5" end="5"/>
                                            </p:txEl>
                                          </p:spTgt>
                                        </p:tgtEl>
                                        <p:attrNameLst>
                                          <p:attrName>style.visibility</p:attrName>
                                        </p:attrNameLst>
                                      </p:cBhvr>
                                      <p:to>
                                        <p:strVal val="visible"/>
                                      </p:to>
                                    </p:set>
                                    <p:animEffect transition="in" filter="fade">
                                      <p:cBhvr>
                                        <p:cTn id="15" dur="2000"/>
                                        <p:tgtEl>
                                          <p:spTgt spid="75779">
                                            <p:txEl>
                                              <p:pRg st="5" end="5"/>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75779">
                                            <p:txEl>
                                              <p:pRg st="7" end="7"/>
                                            </p:txEl>
                                          </p:spTgt>
                                        </p:tgtEl>
                                        <p:attrNameLst>
                                          <p:attrName>style.visibility</p:attrName>
                                        </p:attrNameLst>
                                      </p:cBhvr>
                                      <p:to>
                                        <p:strVal val="visible"/>
                                      </p:to>
                                    </p:set>
                                    <p:animEffect transition="in" filter="fade">
                                      <p:cBhvr>
                                        <p:cTn id="20" dur="2000"/>
                                        <p:tgtEl>
                                          <p:spTgt spid="75779">
                                            <p:txEl>
                                              <p:pRg st="7" end="7"/>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75779">
                                            <p:txEl>
                                              <p:pRg st="9" end="9"/>
                                            </p:txEl>
                                          </p:spTgt>
                                        </p:tgtEl>
                                        <p:attrNameLst>
                                          <p:attrName>style.visibility</p:attrName>
                                        </p:attrNameLst>
                                      </p:cBhvr>
                                      <p:to>
                                        <p:strVal val="visible"/>
                                      </p:to>
                                    </p:set>
                                    <p:animEffect transition="in" filter="fade">
                                      <p:cBhvr>
                                        <p:cTn id="25" dur="2000"/>
                                        <p:tgtEl>
                                          <p:spTgt spid="75779">
                                            <p:txEl>
                                              <p:pRg st="9" end="9"/>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75779">
                                            <p:txEl>
                                              <p:pRg st="11" end="11"/>
                                            </p:txEl>
                                          </p:spTgt>
                                        </p:tgtEl>
                                        <p:attrNameLst>
                                          <p:attrName>style.visibility</p:attrName>
                                        </p:attrNameLst>
                                      </p:cBhvr>
                                      <p:to>
                                        <p:strVal val="visible"/>
                                      </p:to>
                                    </p:set>
                                    <p:animEffect transition="in" filter="fade">
                                      <p:cBhvr>
                                        <p:cTn id="30" dur="2000"/>
                                        <p:tgtEl>
                                          <p:spTgt spid="7577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a:extLst>
              <a:ext uri="{FF2B5EF4-FFF2-40B4-BE49-F238E27FC236}">
                <a16:creationId xmlns:a16="http://schemas.microsoft.com/office/drawing/2014/main" id="{A8797503-C5C2-090E-8109-F4C86B35AA77}"/>
              </a:ext>
            </a:extLst>
          </p:cNvPr>
          <p:cNvSpPr>
            <a:spLocks noGrp="1" noChangeArrowheads="1"/>
          </p:cNvSpPr>
          <p:nvPr>
            <p:ph type="title"/>
          </p:nvPr>
        </p:nvSpPr>
        <p:spPr>
          <a:xfrm>
            <a:off x="609600" y="0"/>
            <a:ext cx="8001000" cy="990600"/>
          </a:xfrm>
        </p:spPr>
        <p:txBody>
          <a:bodyPr/>
          <a:lstStyle/>
          <a:p>
            <a:pPr eaLnBrk="1" hangingPunct="1"/>
            <a:r>
              <a:rPr lang="en-US" altLang="en-US" b="1">
                <a:ea typeface="ＭＳ Ｐゴシック" panose="020B0600070205080204" pitchFamily="34" charset="-128"/>
              </a:rPr>
              <a:t>V. Evolution of Solar System</a:t>
            </a:r>
          </a:p>
        </p:txBody>
      </p:sp>
      <p:sp>
        <p:nvSpPr>
          <p:cNvPr id="82947" name="Text Box 3">
            <a:extLst>
              <a:ext uri="{FF2B5EF4-FFF2-40B4-BE49-F238E27FC236}">
                <a16:creationId xmlns:a16="http://schemas.microsoft.com/office/drawing/2014/main" id="{448F9091-5C86-9DF3-1713-88F8FCDA1EE6}"/>
              </a:ext>
            </a:extLst>
          </p:cNvPr>
          <p:cNvSpPr txBox="1">
            <a:spLocks noChangeArrowheads="1"/>
          </p:cNvSpPr>
          <p:nvPr/>
        </p:nvSpPr>
        <p:spPr bwMode="auto">
          <a:xfrm>
            <a:off x="0" y="914400"/>
            <a:ext cx="88392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continuous bombardment (craters, regolith, oceans?)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giant impacts (Moon origin, Venus retrograde?, Uranus tilt?)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tidal locking of moons (many)</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resonances that cause evolution (Io-Eur-Gany, Kirk gaps, Plutinos)</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ja-JP" sz="24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the Nice Model”</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happens in the first ~10 million years</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captures (asteroids, Triton)</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changing atmospheres (Venus, Earth, Mars, Titan, Pluto)</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ring systems/toroids (Io)</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icecaps (Mercury, Earth, Moon, Mars)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erosion (Earth, Mars, Titan)</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vulcanism (Venus, Earth, Mars, Io, Enceladus, Triton)</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life</a:t>
            </a:r>
          </a:p>
        </p:txBody>
      </p:sp>
      <p:pic>
        <p:nvPicPr>
          <p:cNvPr id="149507" name="Picture 6" descr="A person wearing a hat and smiling at the camera&#10;&#10;Description automatically generated">
            <a:extLst>
              <a:ext uri="{FF2B5EF4-FFF2-40B4-BE49-F238E27FC236}">
                <a16:creationId xmlns:a16="http://schemas.microsoft.com/office/drawing/2014/main" id="{87B95DB6-50F6-0236-4DFF-0ACBF0E82C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2622550"/>
            <a:ext cx="22098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2947">
                                            <p:txEl>
                                              <p:pRg st="8" end="8"/>
                                            </p:txEl>
                                          </p:spTgt>
                                        </p:tgtEl>
                                        <p:attrNameLst>
                                          <p:attrName>style.visibility</p:attrName>
                                        </p:attrNameLst>
                                      </p:cBhvr>
                                      <p:to>
                                        <p:strVal val="visible"/>
                                      </p:to>
                                    </p:set>
                                    <p:animEffect transition="in" filter="fade">
                                      <p:cBhvr>
                                        <p:cTn id="7" dur="2000"/>
                                        <p:tgtEl>
                                          <p:spTgt spid="82947">
                                            <p:txEl>
                                              <p:pRg st="8" end="8"/>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2947">
                                            <p:txEl>
                                              <p:pRg st="9" end="9"/>
                                            </p:txEl>
                                          </p:spTgt>
                                        </p:tgtEl>
                                        <p:attrNameLst>
                                          <p:attrName>style.visibility</p:attrName>
                                        </p:attrNameLst>
                                      </p:cBhvr>
                                      <p:to>
                                        <p:strVal val="visible"/>
                                      </p:to>
                                    </p:set>
                                    <p:animEffect transition="in" filter="fade">
                                      <p:cBhvr>
                                        <p:cTn id="12" dur="2000"/>
                                        <p:tgtEl>
                                          <p:spTgt spid="82947">
                                            <p:txEl>
                                              <p:pRg st="9" end="9"/>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2947">
                                            <p:txEl>
                                              <p:pRg st="10" end="10"/>
                                            </p:txEl>
                                          </p:spTgt>
                                        </p:tgtEl>
                                        <p:attrNameLst>
                                          <p:attrName>style.visibility</p:attrName>
                                        </p:attrNameLst>
                                      </p:cBhvr>
                                      <p:to>
                                        <p:strVal val="visible"/>
                                      </p:to>
                                    </p:set>
                                    <p:animEffect transition="in" filter="fade">
                                      <p:cBhvr>
                                        <p:cTn id="17" dur="2000"/>
                                        <p:tgtEl>
                                          <p:spTgt spid="82947">
                                            <p:txEl>
                                              <p:pRg st="10" end="1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82947">
                                            <p:txEl>
                                              <p:pRg st="11" end="11"/>
                                            </p:txEl>
                                          </p:spTgt>
                                        </p:tgtEl>
                                        <p:attrNameLst>
                                          <p:attrName>style.visibility</p:attrName>
                                        </p:attrNameLst>
                                      </p:cBhvr>
                                      <p:to>
                                        <p:strVal val="visible"/>
                                      </p:to>
                                    </p:set>
                                    <p:animEffect transition="in" filter="fade">
                                      <p:cBhvr>
                                        <p:cTn id="22" dur="2000"/>
                                        <p:tgtEl>
                                          <p:spTgt spid="82947">
                                            <p:txEl>
                                              <p:pRg st="11" end="1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82947">
                                            <p:txEl>
                                              <p:pRg st="12" end="12"/>
                                            </p:txEl>
                                          </p:spTgt>
                                        </p:tgtEl>
                                        <p:attrNameLst>
                                          <p:attrName>style.visibility</p:attrName>
                                        </p:attrNameLst>
                                      </p:cBhvr>
                                      <p:to>
                                        <p:strVal val="visible"/>
                                      </p:to>
                                    </p:set>
                                    <p:animEffect transition="in" filter="fade">
                                      <p:cBhvr>
                                        <p:cTn id="27" dur="2000"/>
                                        <p:tgtEl>
                                          <p:spTgt spid="82947">
                                            <p:txEl>
                                              <p:pRg st="12" end="1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82947">
                                            <p:txEl>
                                              <p:pRg st="13" end="13"/>
                                            </p:txEl>
                                          </p:spTgt>
                                        </p:tgtEl>
                                        <p:attrNameLst>
                                          <p:attrName>style.visibility</p:attrName>
                                        </p:attrNameLst>
                                      </p:cBhvr>
                                      <p:to>
                                        <p:strVal val="visible"/>
                                      </p:to>
                                    </p:set>
                                    <p:animEffect transition="in" filter="fade">
                                      <p:cBhvr>
                                        <p:cTn id="32" dur="2000"/>
                                        <p:tgtEl>
                                          <p:spTgt spid="82947">
                                            <p:txEl>
                                              <p:pRg st="13" end="1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82947">
                                            <p:txEl>
                                              <p:pRg st="14" end="14"/>
                                            </p:txEl>
                                          </p:spTgt>
                                        </p:tgtEl>
                                        <p:attrNameLst>
                                          <p:attrName>style.visibility</p:attrName>
                                        </p:attrNameLst>
                                      </p:cBhvr>
                                      <p:to>
                                        <p:strVal val="visible"/>
                                      </p:to>
                                    </p:set>
                                    <p:animEffect transition="in" filter="fade">
                                      <p:cBhvr>
                                        <p:cTn id="37" dur="2000"/>
                                        <p:tgtEl>
                                          <p:spTgt spid="8294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Box 1">
            <a:extLst>
              <a:ext uri="{FF2B5EF4-FFF2-40B4-BE49-F238E27FC236}">
                <a16:creationId xmlns:a16="http://schemas.microsoft.com/office/drawing/2014/main" id="{191364F8-F77A-B318-D4B2-7E02229677B7}"/>
              </a:ext>
            </a:extLst>
          </p:cNvPr>
          <p:cNvSpPr txBox="1">
            <a:spLocks noChangeArrowheads="1"/>
          </p:cNvSpPr>
          <p:nvPr/>
        </p:nvSpPr>
        <p:spPr bwMode="auto">
          <a:xfrm>
            <a:off x="549275" y="461963"/>
            <a:ext cx="813593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6000" b="1" i="1">
                <a:solidFill>
                  <a:srgbClr val="000000"/>
                </a:solidFill>
              </a:rPr>
              <a:t>…………………………</a:t>
            </a:r>
          </a:p>
          <a:p>
            <a:pPr algn="ctr" eaLnBrk="1" hangingPunct="1">
              <a:spcBef>
                <a:spcPct val="0"/>
              </a:spcBef>
              <a:buFontTx/>
              <a:buNone/>
            </a:pPr>
            <a:endParaRPr lang="en-US" altLang="en-US" sz="4000" b="1" i="1">
              <a:solidFill>
                <a:srgbClr val="FF0000"/>
              </a:solidFill>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3" name="Rectangle 2">
            <a:extLst>
              <a:ext uri="{FF2B5EF4-FFF2-40B4-BE49-F238E27FC236}">
                <a16:creationId xmlns:a16="http://schemas.microsoft.com/office/drawing/2014/main" id="{EBD5FFA2-D935-D987-E82E-9B49A1978C6B}"/>
              </a:ext>
            </a:extLst>
          </p:cNvPr>
          <p:cNvSpPr>
            <a:spLocks noGrp="1" noChangeArrowheads="1"/>
          </p:cNvSpPr>
          <p:nvPr>
            <p:ph type="title"/>
          </p:nvPr>
        </p:nvSpPr>
        <p:spPr>
          <a:xfrm>
            <a:off x="685800" y="0"/>
            <a:ext cx="7772400" cy="762000"/>
          </a:xfrm>
        </p:spPr>
        <p:txBody>
          <a:bodyPr/>
          <a:lstStyle/>
          <a:p>
            <a:pPr eaLnBrk="1" hangingPunct="1"/>
            <a:r>
              <a:rPr lang="en-US" altLang="en-US" b="1">
                <a:ea typeface="ＭＳ Ｐゴシック" panose="020B0600070205080204" pitchFamily="34" charset="-128"/>
              </a:rPr>
              <a:t>HR 4796A Disk Details</a:t>
            </a:r>
          </a:p>
        </p:txBody>
      </p:sp>
      <p:sp>
        <p:nvSpPr>
          <p:cNvPr id="15363" name="Text Box 3">
            <a:extLst>
              <a:ext uri="{FF2B5EF4-FFF2-40B4-BE49-F238E27FC236}">
                <a16:creationId xmlns:a16="http://schemas.microsoft.com/office/drawing/2014/main" id="{27A6306B-3A46-3C37-6EAE-3337A763388C}"/>
              </a:ext>
            </a:extLst>
          </p:cNvPr>
          <p:cNvSpPr txBox="1">
            <a:spLocks noChangeArrowheads="1"/>
          </p:cNvSpPr>
          <p:nvPr/>
        </p:nvSpPr>
        <p:spPr bwMode="auto">
          <a:xfrm>
            <a:off x="228600" y="838200"/>
            <a:ext cx="868680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800">
                <a:solidFill>
                  <a:srgbClr val="FF0000"/>
                </a:solidFill>
              </a:rPr>
              <a:t>A0 star, 67 pc, ~10 Myr old </a:t>
            </a:r>
          </a:p>
          <a:p>
            <a:pPr eaLnBrk="1" hangingPunct="1">
              <a:spcBef>
                <a:spcPct val="0"/>
              </a:spcBef>
              <a:buFontTx/>
              <a:buNone/>
            </a:pPr>
            <a:endParaRPr lang="en-US" altLang="en-US" sz="2000">
              <a:solidFill>
                <a:srgbClr val="000000"/>
              </a:solidFill>
            </a:endParaRPr>
          </a:p>
          <a:p>
            <a:pPr eaLnBrk="1" hangingPunct="1">
              <a:spcBef>
                <a:spcPct val="0"/>
              </a:spcBef>
              <a:buFontTx/>
              <a:buNone/>
            </a:pPr>
            <a:r>
              <a:rPr lang="en-US" altLang="en-US" sz="2000">
                <a:solidFill>
                  <a:srgbClr val="000000"/>
                </a:solidFill>
              </a:rPr>
              <a:t>circumstellar disk discovered by Koerner et al. (1998)</a:t>
            </a:r>
          </a:p>
          <a:p>
            <a:pPr eaLnBrk="1" hangingPunct="1">
              <a:spcBef>
                <a:spcPct val="0"/>
              </a:spcBef>
              <a:buFontTx/>
              <a:buNone/>
            </a:pPr>
            <a:r>
              <a:rPr lang="en-US" altLang="en-US" sz="2000">
                <a:solidFill>
                  <a:srgbClr val="000000"/>
                </a:solidFill>
              </a:rPr>
              <a:t>          … disk inclined by 72 deg</a:t>
            </a:r>
          </a:p>
          <a:p>
            <a:pPr eaLnBrk="1" hangingPunct="1">
              <a:spcBef>
                <a:spcPct val="0"/>
              </a:spcBef>
              <a:buFontTx/>
              <a:buNone/>
            </a:pPr>
            <a:r>
              <a:rPr lang="en-US" altLang="en-US" sz="2000">
                <a:solidFill>
                  <a:srgbClr val="000000"/>
                </a:solidFill>
              </a:rPr>
              <a:t>emission intensity increases (!) with radius, implying inner hole 40-70 AU </a:t>
            </a:r>
          </a:p>
          <a:p>
            <a:pPr eaLnBrk="1" hangingPunct="1">
              <a:spcBef>
                <a:spcPct val="0"/>
              </a:spcBef>
              <a:buFontTx/>
              <a:buNone/>
            </a:pPr>
            <a:r>
              <a:rPr lang="en-US" altLang="en-US" sz="2000">
                <a:solidFill>
                  <a:srgbClr val="000000"/>
                </a:solidFill>
              </a:rPr>
              <a:t>          … clearance out to Kuiper Belt?</a:t>
            </a:r>
          </a:p>
          <a:p>
            <a:pPr eaLnBrk="1" hangingPunct="1">
              <a:spcBef>
                <a:spcPct val="0"/>
              </a:spcBef>
              <a:buFontTx/>
              <a:buNone/>
            </a:pPr>
            <a:r>
              <a:rPr lang="en-US" altLang="en-US" sz="2000">
                <a:solidFill>
                  <a:srgbClr val="000000"/>
                </a:solidFill>
              </a:rPr>
              <a:t>ring width is &lt; 17 AU from NICMOS observations</a:t>
            </a:r>
          </a:p>
          <a:p>
            <a:pPr eaLnBrk="1" hangingPunct="1">
              <a:spcBef>
                <a:spcPct val="0"/>
              </a:spcBef>
              <a:buFontTx/>
              <a:buNone/>
            </a:pPr>
            <a:r>
              <a:rPr lang="en-US" altLang="en-US" sz="2000">
                <a:solidFill>
                  <a:srgbClr val="000000"/>
                </a:solidFill>
              </a:rPr>
              <a:t>          … corresponding to thin Kuiper Belt, or shepherding planets?</a:t>
            </a:r>
          </a:p>
          <a:p>
            <a:pPr eaLnBrk="1" hangingPunct="1">
              <a:spcBef>
                <a:spcPct val="0"/>
              </a:spcBef>
              <a:buFontTx/>
              <a:buNone/>
            </a:pPr>
            <a:r>
              <a:rPr lang="en-US" altLang="en-US" sz="2000">
                <a:solidFill>
                  <a:srgbClr val="000000"/>
                </a:solidFill>
              </a:rPr>
              <a:t>dust beyond clearing could be due to smashing comets</a:t>
            </a:r>
          </a:p>
          <a:p>
            <a:pPr eaLnBrk="1" hangingPunct="1">
              <a:spcBef>
                <a:spcPct val="0"/>
              </a:spcBef>
              <a:buFontTx/>
              <a:buNone/>
            </a:pPr>
            <a:endParaRPr lang="en-US" altLang="en-US" sz="2000">
              <a:solidFill>
                <a:srgbClr val="000000"/>
              </a:solidFill>
            </a:endParaRPr>
          </a:p>
          <a:p>
            <a:pPr eaLnBrk="1" hangingPunct="1">
              <a:spcBef>
                <a:spcPct val="0"/>
              </a:spcBef>
              <a:buFontTx/>
              <a:buNone/>
            </a:pPr>
            <a:r>
              <a:rPr lang="en-US" altLang="en-US" sz="2000">
                <a:solidFill>
                  <a:srgbClr val="000000"/>
                </a:solidFill>
              </a:rPr>
              <a:t>8.8/10.3/12.5 micron flux excess implies inner disk with T ~ 160 K at ~10 AU </a:t>
            </a:r>
          </a:p>
          <a:p>
            <a:pPr eaLnBrk="1" hangingPunct="1">
              <a:spcBef>
                <a:spcPct val="0"/>
              </a:spcBef>
              <a:buFontTx/>
              <a:buNone/>
            </a:pPr>
            <a:r>
              <a:rPr lang="en-US" altLang="en-US" sz="2000">
                <a:solidFill>
                  <a:srgbClr val="000000"/>
                </a:solidFill>
              </a:rPr>
              <a:t>          … similar temp to zodiacal dust in our Solar System</a:t>
            </a:r>
          </a:p>
          <a:p>
            <a:pPr eaLnBrk="1" hangingPunct="1">
              <a:spcBef>
                <a:spcPct val="0"/>
              </a:spcBef>
              <a:buFontTx/>
              <a:buNone/>
            </a:pPr>
            <a:endParaRPr lang="en-US" altLang="en-US" sz="2000">
              <a:solidFill>
                <a:srgbClr val="000000"/>
              </a:solidFill>
            </a:endParaRPr>
          </a:p>
          <a:p>
            <a:pPr algn="ctr" eaLnBrk="1" hangingPunct="1">
              <a:spcBef>
                <a:spcPct val="0"/>
              </a:spcBef>
              <a:buFontTx/>
              <a:buNone/>
            </a:pPr>
            <a:r>
              <a:rPr lang="en-US" altLang="en-US" sz="2800">
                <a:solidFill>
                  <a:srgbClr val="FF0000"/>
                </a:solidFill>
              </a:rPr>
              <a:t>bottom line: HR 4796A has double disk in a transition state at 10 Myr</a:t>
            </a:r>
          </a:p>
          <a:p>
            <a:pPr algn="ctr" eaLnBrk="1" hangingPunct="1">
              <a:spcBef>
                <a:spcPct val="0"/>
              </a:spcBef>
              <a:buFontTx/>
              <a:buNone/>
            </a:pPr>
            <a:r>
              <a:rPr lang="en-US" altLang="en-US" sz="2800">
                <a:solidFill>
                  <a:srgbClr val="FF0000"/>
                </a:solidFill>
              </a:rPr>
              <a:t>          … between massive protostellar disks and more tenuous debris disks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3">
                                            <p:txEl>
                                              <p:pRg st="2" end="2"/>
                                            </p:txEl>
                                          </p:spTgt>
                                        </p:tgtEl>
                                        <p:attrNameLst>
                                          <p:attrName>style.visibility</p:attrName>
                                        </p:attrNameLst>
                                      </p:cBhvr>
                                      <p:to>
                                        <p:strVal val="visible"/>
                                      </p:to>
                                    </p:set>
                                    <p:animEffect transition="in" filter="fade">
                                      <p:cBhvr>
                                        <p:cTn id="7" dur="2000"/>
                                        <p:tgtEl>
                                          <p:spTgt spid="15363">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363">
                                            <p:txEl>
                                              <p:pRg st="3" end="3"/>
                                            </p:txEl>
                                          </p:spTgt>
                                        </p:tgtEl>
                                        <p:attrNameLst>
                                          <p:attrName>style.visibility</p:attrName>
                                        </p:attrNameLst>
                                      </p:cBhvr>
                                      <p:to>
                                        <p:strVal val="visible"/>
                                      </p:to>
                                    </p:set>
                                    <p:animEffect transition="in" filter="fade">
                                      <p:cBhvr>
                                        <p:cTn id="10" dur="2000"/>
                                        <p:tgtEl>
                                          <p:spTgt spid="15363">
                                            <p:txEl>
                                              <p:pRg st="3" end="3"/>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363">
                                            <p:txEl>
                                              <p:pRg st="4" end="4"/>
                                            </p:txEl>
                                          </p:spTgt>
                                        </p:tgtEl>
                                        <p:attrNameLst>
                                          <p:attrName>style.visibility</p:attrName>
                                        </p:attrNameLst>
                                      </p:cBhvr>
                                      <p:to>
                                        <p:strVal val="visible"/>
                                      </p:to>
                                    </p:set>
                                    <p:animEffect transition="in" filter="fade">
                                      <p:cBhvr>
                                        <p:cTn id="13" dur="2000"/>
                                        <p:tgtEl>
                                          <p:spTgt spid="15363">
                                            <p:txEl>
                                              <p:pRg st="4" end="4"/>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363">
                                            <p:txEl>
                                              <p:pRg st="5" end="5"/>
                                            </p:txEl>
                                          </p:spTgt>
                                        </p:tgtEl>
                                        <p:attrNameLst>
                                          <p:attrName>style.visibility</p:attrName>
                                        </p:attrNameLst>
                                      </p:cBhvr>
                                      <p:to>
                                        <p:strVal val="visible"/>
                                      </p:to>
                                    </p:set>
                                    <p:animEffect transition="in" filter="fade">
                                      <p:cBhvr>
                                        <p:cTn id="16" dur="2000"/>
                                        <p:tgtEl>
                                          <p:spTgt spid="15363">
                                            <p:txEl>
                                              <p:pRg st="5" end="5"/>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363">
                                            <p:txEl>
                                              <p:pRg st="6" end="6"/>
                                            </p:txEl>
                                          </p:spTgt>
                                        </p:tgtEl>
                                        <p:attrNameLst>
                                          <p:attrName>style.visibility</p:attrName>
                                        </p:attrNameLst>
                                      </p:cBhvr>
                                      <p:to>
                                        <p:strVal val="visible"/>
                                      </p:to>
                                    </p:set>
                                    <p:animEffect transition="in" filter="fade">
                                      <p:cBhvr>
                                        <p:cTn id="19" dur="2000"/>
                                        <p:tgtEl>
                                          <p:spTgt spid="15363">
                                            <p:txEl>
                                              <p:pRg st="6" end="6"/>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363">
                                            <p:txEl>
                                              <p:pRg st="7" end="7"/>
                                            </p:txEl>
                                          </p:spTgt>
                                        </p:tgtEl>
                                        <p:attrNameLst>
                                          <p:attrName>style.visibility</p:attrName>
                                        </p:attrNameLst>
                                      </p:cBhvr>
                                      <p:to>
                                        <p:strVal val="visible"/>
                                      </p:to>
                                    </p:set>
                                    <p:animEffect transition="in" filter="fade">
                                      <p:cBhvr>
                                        <p:cTn id="22" dur="2000"/>
                                        <p:tgtEl>
                                          <p:spTgt spid="15363">
                                            <p:txEl>
                                              <p:pRg st="7" end="7"/>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363">
                                            <p:txEl>
                                              <p:pRg st="8" end="8"/>
                                            </p:txEl>
                                          </p:spTgt>
                                        </p:tgtEl>
                                        <p:attrNameLst>
                                          <p:attrName>style.visibility</p:attrName>
                                        </p:attrNameLst>
                                      </p:cBhvr>
                                      <p:to>
                                        <p:strVal val="visible"/>
                                      </p:to>
                                    </p:set>
                                    <p:animEffect transition="in" filter="fade">
                                      <p:cBhvr>
                                        <p:cTn id="25" dur="2000"/>
                                        <p:tgtEl>
                                          <p:spTgt spid="15363">
                                            <p:txEl>
                                              <p:pRg st="8" end="8"/>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363">
                                            <p:txEl>
                                              <p:pRg st="10" end="10"/>
                                            </p:txEl>
                                          </p:spTgt>
                                        </p:tgtEl>
                                        <p:attrNameLst>
                                          <p:attrName>style.visibility</p:attrName>
                                        </p:attrNameLst>
                                      </p:cBhvr>
                                      <p:to>
                                        <p:strVal val="visible"/>
                                      </p:to>
                                    </p:set>
                                    <p:animEffect transition="in" filter="fade">
                                      <p:cBhvr>
                                        <p:cTn id="30" dur="2000"/>
                                        <p:tgtEl>
                                          <p:spTgt spid="15363">
                                            <p:txEl>
                                              <p:pRg st="10" end="1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363">
                                            <p:txEl>
                                              <p:pRg st="11" end="11"/>
                                            </p:txEl>
                                          </p:spTgt>
                                        </p:tgtEl>
                                        <p:attrNameLst>
                                          <p:attrName>style.visibility</p:attrName>
                                        </p:attrNameLst>
                                      </p:cBhvr>
                                      <p:to>
                                        <p:strVal val="visible"/>
                                      </p:to>
                                    </p:set>
                                    <p:animEffect transition="in" filter="fade">
                                      <p:cBhvr>
                                        <p:cTn id="33" dur="2000"/>
                                        <p:tgtEl>
                                          <p:spTgt spid="15363">
                                            <p:txEl>
                                              <p:pRg st="11" end="11"/>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363">
                                            <p:txEl>
                                              <p:pRg st="13" end="13"/>
                                            </p:txEl>
                                          </p:spTgt>
                                        </p:tgtEl>
                                        <p:attrNameLst>
                                          <p:attrName>style.visibility</p:attrName>
                                        </p:attrNameLst>
                                      </p:cBhvr>
                                      <p:to>
                                        <p:strVal val="visible"/>
                                      </p:to>
                                    </p:set>
                                    <p:animEffect transition="in" filter="fade">
                                      <p:cBhvr>
                                        <p:cTn id="38" dur="2000"/>
                                        <p:tgtEl>
                                          <p:spTgt spid="15363">
                                            <p:txEl>
                                              <p:pRg st="13" end="13"/>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363">
                                            <p:txEl>
                                              <p:pRg st="14" end="14"/>
                                            </p:txEl>
                                          </p:spTgt>
                                        </p:tgtEl>
                                        <p:attrNameLst>
                                          <p:attrName>style.visibility</p:attrName>
                                        </p:attrNameLst>
                                      </p:cBhvr>
                                      <p:to>
                                        <p:strVal val="visible"/>
                                      </p:to>
                                    </p:set>
                                    <p:animEffect transition="in" filter="fade">
                                      <p:cBhvr>
                                        <p:cTn id="41" dur="2000"/>
                                        <p:tgtEl>
                                          <p:spTgt spid="1536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026">
            <a:extLst>
              <a:ext uri="{FF2B5EF4-FFF2-40B4-BE49-F238E27FC236}">
                <a16:creationId xmlns:a16="http://schemas.microsoft.com/office/drawing/2014/main" id="{F55E0E09-BAF3-3810-5615-8501D5A9CE5E}"/>
              </a:ext>
            </a:extLst>
          </p:cNvPr>
          <p:cNvSpPr>
            <a:spLocks noGrp="1" noChangeArrowheads="1"/>
          </p:cNvSpPr>
          <p:nvPr>
            <p:ph type="title"/>
          </p:nvPr>
        </p:nvSpPr>
        <p:spPr>
          <a:xfrm>
            <a:off x="723900" y="114300"/>
            <a:ext cx="7772400" cy="762000"/>
          </a:xfrm>
        </p:spPr>
        <p:txBody>
          <a:bodyPr/>
          <a:lstStyle/>
          <a:p>
            <a:pPr eaLnBrk="1" hangingPunct="1"/>
            <a:r>
              <a:rPr lang="en-US" altLang="en-US" b="1" dirty="0">
                <a:ea typeface="ＭＳ Ｐゴシック" panose="020B0600070205080204" pitchFamily="34" charset="-128"/>
              </a:rPr>
              <a:t>Solar System Explorers 2022</a:t>
            </a:r>
          </a:p>
        </p:txBody>
      </p:sp>
      <p:sp>
        <p:nvSpPr>
          <p:cNvPr id="106499" name="Rectangle 1027">
            <a:extLst>
              <a:ext uri="{FF2B5EF4-FFF2-40B4-BE49-F238E27FC236}">
                <a16:creationId xmlns:a16="http://schemas.microsoft.com/office/drawing/2014/main" id="{DCE5CF70-41C9-7AF8-05A2-1961E984154F}"/>
              </a:ext>
            </a:extLst>
          </p:cNvPr>
          <p:cNvSpPr>
            <a:spLocks noGrp="1" noChangeArrowheads="1"/>
          </p:cNvSpPr>
          <p:nvPr>
            <p:ph type="body" idx="1"/>
          </p:nvPr>
        </p:nvSpPr>
        <p:spPr>
          <a:xfrm>
            <a:off x="304800" y="838200"/>
            <a:ext cx="8610600" cy="5791200"/>
          </a:xfrm>
        </p:spPr>
        <p:txBody>
          <a:bodyPr/>
          <a:lstStyle/>
          <a:p>
            <a:pPr marL="609600" indent="-609600" eaLnBrk="1" hangingPunct="1">
              <a:lnSpc>
                <a:spcPct val="90000"/>
              </a:lnSpc>
              <a:buFontTx/>
              <a:buNone/>
              <a:defRPr/>
            </a:pPr>
            <a:r>
              <a:rPr lang="en-US" altLang="en-US" sz="2800" i="1" dirty="0">
                <a:ea typeface="ＭＳ Ｐゴシック" panose="020B0600070205080204" pitchFamily="34" charset="-128"/>
              </a:rPr>
              <a:t>Rules</a:t>
            </a:r>
            <a:r>
              <a:rPr lang="en-US" altLang="en-US" sz="2800" dirty="0">
                <a:ea typeface="ＭＳ Ｐゴシック" panose="020B0600070205080204" pitchFamily="34" charset="-128"/>
              </a:rPr>
              <a:t>:</a:t>
            </a:r>
          </a:p>
          <a:p>
            <a:pPr marL="609600" indent="-609600" eaLnBrk="1" hangingPunct="1">
              <a:lnSpc>
                <a:spcPct val="90000"/>
              </a:lnSpc>
              <a:buFontTx/>
              <a:buAutoNum type="arabicPeriod"/>
              <a:defRPr/>
            </a:pPr>
            <a:r>
              <a:rPr lang="en-US" altLang="en-US" sz="2000" dirty="0">
                <a:ea typeface="ＭＳ Ｐゴシック" panose="020B0600070205080204" pitchFamily="34" charset="-128"/>
              </a:rPr>
              <a:t>Goal is roughly once each week (Thursdays).</a:t>
            </a:r>
          </a:p>
          <a:p>
            <a:pPr marL="609600" indent="-609600" eaLnBrk="1" hangingPunct="1">
              <a:lnSpc>
                <a:spcPct val="90000"/>
              </a:lnSpc>
              <a:buFontTx/>
              <a:buAutoNum type="arabicPeriod"/>
              <a:defRPr/>
            </a:pPr>
            <a:r>
              <a:rPr lang="en-US" altLang="en-US" sz="2000" dirty="0">
                <a:ea typeface="ＭＳ Ｐゴシック" panose="020B0600070205080204" pitchFamily="34" charset="-128"/>
              </a:rPr>
              <a:t>You will know the topic a week in advance.</a:t>
            </a:r>
          </a:p>
          <a:p>
            <a:pPr marL="609600" indent="-609600" eaLnBrk="1" hangingPunct="1">
              <a:lnSpc>
                <a:spcPct val="90000"/>
              </a:lnSpc>
              <a:buFontTx/>
              <a:buAutoNum type="arabicPeriod"/>
              <a:defRPr/>
            </a:pPr>
            <a:r>
              <a:rPr lang="en-US" altLang="en-US" sz="2000" dirty="0">
                <a:ea typeface="ＭＳ Ｐゴシック" panose="020B0600070205080204" pitchFamily="34" charset="-128"/>
              </a:rPr>
              <a:t>You will draw one mini-Mars each week.  You will answer the week’s question in order of your mini-Mars values.  The value on your mini-Mars determines the number of points you can earn that round:  1-5 earns 1 point,  6-10 earns 2 points,  11-15 earns 3 points, and wild Mars 16 earns 4 points.</a:t>
            </a:r>
          </a:p>
          <a:p>
            <a:pPr marL="609600" indent="-609600" eaLnBrk="1" hangingPunct="1">
              <a:lnSpc>
                <a:spcPct val="90000"/>
              </a:lnSpc>
              <a:buFontTx/>
              <a:buAutoNum type="arabicPeriod"/>
              <a:defRPr/>
            </a:pPr>
            <a:r>
              <a:rPr lang="en-US" altLang="en-US" sz="2000" dirty="0">
                <a:ea typeface="ＭＳ Ｐゴシック" panose="020B0600070205080204" pitchFamily="34" charset="-128"/>
              </a:rPr>
              <a:t>You may not re-use or re-attempt an answer already mentioned.  Be careful not to effectively repeat an answer already given.</a:t>
            </a:r>
          </a:p>
          <a:p>
            <a:pPr marL="609600" indent="-609600" eaLnBrk="1" hangingPunct="1">
              <a:lnSpc>
                <a:spcPct val="90000"/>
              </a:lnSpc>
              <a:buFontTx/>
              <a:buNone/>
              <a:defRPr/>
            </a:pPr>
            <a:r>
              <a:rPr lang="en-US" altLang="en-US" sz="2000" dirty="0">
                <a:ea typeface="ＭＳ Ｐゴシック" panose="020B0600070205080204" pitchFamily="34" charset="-128"/>
              </a:rPr>
              <a:t>5.	You must be clear in your answer, and I will be the final judge of whether points will be awarded.   Partial points may be awarded.</a:t>
            </a:r>
          </a:p>
          <a:p>
            <a:pPr marL="609600" indent="-609600" eaLnBrk="1" hangingPunct="1">
              <a:lnSpc>
                <a:spcPct val="90000"/>
              </a:lnSpc>
              <a:buFontTx/>
              <a:buAutoNum type="arabicPeriod" startAt="6"/>
              <a:defRPr/>
            </a:pPr>
            <a:r>
              <a:rPr lang="en-US" altLang="en-US" sz="2000" dirty="0">
                <a:ea typeface="ＭＳ Ｐゴシック" panose="020B0600070205080204" pitchFamily="34" charset="-128"/>
              </a:rPr>
              <a:t>Results will be posted on the course website.</a:t>
            </a:r>
          </a:p>
          <a:p>
            <a:pPr marL="0" indent="0" eaLnBrk="1" hangingPunct="1">
              <a:lnSpc>
                <a:spcPct val="90000"/>
              </a:lnSpc>
              <a:buFontTx/>
              <a:buNone/>
              <a:defRPr/>
            </a:pPr>
            <a:endParaRPr lang="en-US" altLang="en-US" sz="800" dirty="0">
              <a:ea typeface="ＭＳ Ｐゴシック" panose="020B0600070205080204" pitchFamily="34" charset="-128"/>
            </a:endParaRPr>
          </a:p>
          <a:p>
            <a:pPr marL="609600" indent="-609600" algn="ctr" eaLnBrk="1" hangingPunct="1">
              <a:lnSpc>
                <a:spcPct val="90000"/>
              </a:lnSpc>
              <a:buFontTx/>
              <a:buNone/>
              <a:defRPr/>
            </a:pPr>
            <a:r>
              <a:rPr lang="en-US" altLang="en-US" sz="2800" b="1" dirty="0">
                <a:solidFill>
                  <a:srgbClr val="FF0000"/>
                </a:solidFill>
                <a:ea typeface="ＭＳ Ｐゴシック" panose="020B0600070205080204" pitchFamily="34" charset="-128"/>
              </a:rPr>
              <a:t>This game is for learning and fun, </a:t>
            </a:r>
          </a:p>
          <a:p>
            <a:pPr marL="609600" indent="-609600" algn="ctr" eaLnBrk="1" hangingPunct="1">
              <a:lnSpc>
                <a:spcPct val="90000"/>
              </a:lnSpc>
              <a:buFontTx/>
              <a:buNone/>
              <a:defRPr/>
            </a:pPr>
            <a:r>
              <a:rPr lang="en-US" altLang="en-US" sz="2800" b="1" dirty="0">
                <a:solidFill>
                  <a:srgbClr val="FF0000"/>
                </a:solidFill>
                <a:ea typeface="ＭＳ Ｐゴシック" panose="020B0600070205080204" pitchFamily="34" charset="-128"/>
              </a:rPr>
              <a:t>NOT for bickering, backstabbing, or browbeating … </a:t>
            </a:r>
          </a:p>
          <a:p>
            <a:pPr marL="609600" indent="-609600" algn="ctr" eaLnBrk="1" hangingPunct="1">
              <a:lnSpc>
                <a:spcPct val="90000"/>
              </a:lnSpc>
              <a:buFontTx/>
              <a:buNone/>
              <a:defRPr/>
            </a:pPr>
            <a:r>
              <a:rPr lang="en-US" altLang="en-US" sz="2800" b="1" dirty="0">
                <a:solidFill>
                  <a:srgbClr val="FF0000"/>
                </a:solidFill>
                <a:ea typeface="ＭＳ Ｐゴシック" panose="020B0600070205080204" pitchFamily="34" charset="-128"/>
              </a:rPr>
              <a:t>but it does affect your grade (slightly).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6499">
                                            <p:txEl>
                                              <p:pRg st="0" end="0"/>
                                            </p:txEl>
                                          </p:spTgt>
                                        </p:tgtEl>
                                        <p:attrNameLst>
                                          <p:attrName>style.visibility</p:attrName>
                                        </p:attrNameLst>
                                      </p:cBhvr>
                                      <p:to>
                                        <p:strVal val="visible"/>
                                      </p:to>
                                    </p:set>
                                    <p:animEffect transition="in" filter="fade">
                                      <p:cBhvr>
                                        <p:cTn id="7" dur="2000"/>
                                        <p:tgtEl>
                                          <p:spTgt spid="10649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6499">
                                            <p:txEl>
                                              <p:pRg st="1" end="1"/>
                                            </p:txEl>
                                          </p:spTgt>
                                        </p:tgtEl>
                                        <p:attrNameLst>
                                          <p:attrName>style.visibility</p:attrName>
                                        </p:attrNameLst>
                                      </p:cBhvr>
                                      <p:to>
                                        <p:strVal val="visible"/>
                                      </p:to>
                                    </p:set>
                                    <p:animEffect transition="in" filter="fade">
                                      <p:cBhvr>
                                        <p:cTn id="10" dur="2000"/>
                                        <p:tgtEl>
                                          <p:spTgt spid="106499">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6499">
                                            <p:txEl>
                                              <p:pRg st="2" end="2"/>
                                            </p:txEl>
                                          </p:spTgt>
                                        </p:tgtEl>
                                        <p:attrNameLst>
                                          <p:attrName>style.visibility</p:attrName>
                                        </p:attrNameLst>
                                      </p:cBhvr>
                                      <p:to>
                                        <p:strVal val="visible"/>
                                      </p:to>
                                    </p:set>
                                    <p:animEffect transition="in" filter="fade">
                                      <p:cBhvr>
                                        <p:cTn id="15" dur="2000"/>
                                        <p:tgtEl>
                                          <p:spTgt spid="106499">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6499">
                                            <p:txEl>
                                              <p:pRg st="3" end="3"/>
                                            </p:txEl>
                                          </p:spTgt>
                                        </p:tgtEl>
                                        <p:attrNameLst>
                                          <p:attrName>style.visibility</p:attrName>
                                        </p:attrNameLst>
                                      </p:cBhvr>
                                      <p:to>
                                        <p:strVal val="visible"/>
                                      </p:to>
                                    </p:set>
                                    <p:animEffect transition="in" filter="fade">
                                      <p:cBhvr>
                                        <p:cTn id="20" dur="2000"/>
                                        <p:tgtEl>
                                          <p:spTgt spid="106499">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6499">
                                            <p:txEl>
                                              <p:pRg st="4" end="4"/>
                                            </p:txEl>
                                          </p:spTgt>
                                        </p:tgtEl>
                                        <p:attrNameLst>
                                          <p:attrName>style.visibility</p:attrName>
                                        </p:attrNameLst>
                                      </p:cBhvr>
                                      <p:to>
                                        <p:strVal val="visible"/>
                                      </p:to>
                                    </p:set>
                                    <p:animEffect transition="in" filter="fade">
                                      <p:cBhvr>
                                        <p:cTn id="25" dur="2000"/>
                                        <p:tgtEl>
                                          <p:spTgt spid="106499">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6499">
                                            <p:txEl>
                                              <p:pRg st="5" end="5"/>
                                            </p:txEl>
                                          </p:spTgt>
                                        </p:tgtEl>
                                        <p:attrNameLst>
                                          <p:attrName>style.visibility</p:attrName>
                                        </p:attrNameLst>
                                      </p:cBhvr>
                                      <p:to>
                                        <p:strVal val="visible"/>
                                      </p:to>
                                    </p:set>
                                    <p:animEffect transition="in" filter="fade">
                                      <p:cBhvr>
                                        <p:cTn id="30" dur="2000"/>
                                        <p:tgtEl>
                                          <p:spTgt spid="106499">
                                            <p:txEl>
                                              <p:pRg st="5" end="5"/>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6499">
                                            <p:txEl>
                                              <p:pRg st="6" end="6"/>
                                            </p:txEl>
                                          </p:spTgt>
                                        </p:tgtEl>
                                        <p:attrNameLst>
                                          <p:attrName>style.visibility</p:attrName>
                                        </p:attrNameLst>
                                      </p:cBhvr>
                                      <p:to>
                                        <p:strVal val="visible"/>
                                      </p:to>
                                    </p:set>
                                    <p:animEffect transition="in" filter="fade">
                                      <p:cBhvr>
                                        <p:cTn id="35" dur="2000"/>
                                        <p:tgtEl>
                                          <p:spTgt spid="106499">
                                            <p:txEl>
                                              <p:pRg st="6" end="6"/>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6499">
                                            <p:txEl>
                                              <p:pRg st="8" end="8"/>
                                            </p:txEl>
                                          </p:spTgt>
                                        </p:tgtEl>
                                        <p:attrNameLst>
                                          <p:attrName>style.visibility</p:attrName>
                                        </p:attrNameLst>
                                      </p:cBhvr>
                                      <p:to>
                                        <p:strVal val="visible"/>
                                      </p:to>
                                    </p:set>
                                    <p:animEffect transition="in" filter="fade">
                                      <p:cBhvr>
                                        <p:cTn id="40" dur="2000"/>
                                        <p:tgtEl>
                                          <p:spTgt spid="106499">
                                            <p:txEl>
                                              <p:pRg st="8" end="8"/>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6499">
                                            <p:txEl>
                                              <p:pRg st="9" end="9"/>
                                            </p:txEl>
                                          </p:spTgt>
                                        </p:tgtEl>
                                        <p:attrNameLst>
                                          <p:attrName>style.visibility</p:attrName>
                                        </p:attrNameLst>
                                      </p:cBhvr>
                                      <p:to>
                                        <p:strVal val="visible"/>
                                      </p:to>
                                    </p:set>
                                    <p:animEffect transition="in" filter="fade">
                                      <p:cBhvr>
                                        <p:cTn id="43" dur="2000"/>
                                        <p:tgtEl>
                                          <p:spTgt spid="106499">
                                            <p:txEl>
                                              <p:pRg st="9" end="9"/>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6499">
                                            <p:txEl>
                                              <p:pRg st="10" end="10"/>
                                            </p:txEl>
                                          </p:spTgt>
                                        </p:tgtEl>
                                        <p:attrNameLst>
                                          <p:attrName>style.visibility</p:attrName>
                                        </p:attrNameLst>
                                      </p:cBhvr>
                                      <p:to>
                                        <p:strVal val="visible"/>
                                      </p:to>
                                    </p:set>
                                    <p:animEffect transition="in" filter="fade">
                                      <p:cBhvr>
                                        <p:cTn id="46" dur="2000"/>
                                        <p:tgtEl>
                                          <p:spTgt spid="10649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a:extLst>
              <a:ext uri="{FF2B5EF4-FFF2-40B4-BE49-F238E27FC236}">
                <a16:creationId xmlns:a16="http://schemas.microsoft.com/office/drawing/2014/main" id="{030BFCA3-998F-E426-B959-1F47C1C21513}"/>
              </a:ext>
            </a:extLst>
          </p:cNvPr>
          <p:cNvSpPr>
            <a:spLocks noGrp="1" noChangeArrowheads="1"/>
          </p:cNvSpPr>
          <p:nvPr>
            <p:ph type="title"/>
          </p:nvPr>
        </p:nvSpPr>
        <p:spPr>
          <a:xfrm>
            <a:off x="609600" y="0"/>
            <a:ext cx="8001000" cy="990600"/>
          </a:xfrm>
        </p:spPr>
        <p:txBody>
          <a:bodyPr/>
          <a:lstStyle/>
          <a:p>
            <a:pPr eaLnBrk="1" hangingPunct="1"/>
            <a:r>
              <a:rPr lang="en-US" altLang="en-US" b="1">
                <a:ea typeface="ＭＳ Ｐゴシック" panose="020B0600070205080204" pitchFamily="34" charset="-128"/>
              </a:rPr>
              <a:t>Clearing of Debris</a:t>
            </a:r>
          </a:p>
        </p:txBody>
      </p:sp>
      <p:pic>
        <p:nvPicPr>
          <p:cNvPr id="128002" name="Picture 4" descr="disk">
            <a:extLst>
              <a:ext uri="{FF2B5EF4-FFF2-40B4-BE49-F238E27FC236}">
                <a16:creationId xmlns:a16="http://schemas.microsoft.com/office/drawing/2014/main" id="{355D6DEF-BE28-78BA-1342-2E711DD265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33488"/>
            <a:ext cx="3871913" cy="387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3" name="Picture 5" descr="disk">
            <a:extLst>
              <a:ext uri="{FF2B5EF4-FFF2-40B4-BE49-F238E27FC236}">
                <a16:creationId xmlns:a16="http://schemas.microsoft.com/office/drawing/2014/main" id="{0F65C452-0F17-B8BE-CD80-DA82F3F48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219200"/>
            <a:ext cx="487680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4" name="Text Box 6">
            <a:extLst>
              <a:ext uri="{FF2B5EF4-FFF2-40B4-BE49-F238E27FC236}">
                <a16:creationId xmlns:a16="http://schemas.microsoft.com/office/drawing/2014/main" id="{A2226BE8-3CDE-7A73-233D-F60972C10B43}"/>
              </a:ext>
            </a:extLst>
          </p:cNvPr>
          <p:cNvSpPr txBox="1">
            <a:spLocks noChangeArrowheads="1"/>
          </p:cNvSpPr>
          <p:nvPr/>
        </p:nvSpPr>
        <p:spPr bwMode="auto">
          <a:xfrm>
            <a:off x="4800600" y="4984750"/>
            <a:ext cx="4191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a:solidFill>
                  <a:srgbClr val="000000"/>
                </a:solidFill>
              </a:rPr>
              <a:t>HH-30 </a:t>
            </a:r>
          </a:p>
          <a:p>
            <a:pPr eaLnBrk="1" hangingPunct="1">
              <a:spcBef>
                <a:spcPct val="0"/>
              </a:spcBef>
              <a:buFontTx/>
              <a:buNone/>
            </a:pPr>
            <a:r>
              <a:rPr lang="en-US" altLang="en-US" sz="2400">
                <a:solidFill>
                  <a:srgbClr val="000000"/>
                </a:solidFill>
              </a:rPr>
              <a:t>     disk 225 AU across</a:t>
            </a:r>
          </a:p>
          <a:p>
            <a:pPr eaLnBrk="1" hangingPunct="1">
              <a:spcBef>
                <a:spcPct val="0"/>
              </a:spcBef>
              <a:buFontTx/>
              <a:buNone/>
            </a:pPr>
            <a:r>
              <a:rPr lang="en-US" altLang="en-US" sz="2400">
                <a:solidFill>
                  <a:srgbClr val="000000"/>
                </a:solidFill>
              </a:rPr>
              <a:t>     knots moving at 200 km/sec</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A53024F9-E8B8-95BE-7879-168632F6B3E7}"/>
              </a:ext>
            </a:extLst>
          </p:cNvPr>
          <p:cNvSpPr>
            <a:spLocks noGrp="1" noChangeArrowheads="1"/>
          </p:cNvSpPr>
          <p:nvPr>
            <p:ph type="title"/>
          </p:nvPr>
        </p:nvSpPr>
        <p:spPr>
          <a:xfrm>
            <a:off x="609600" y="0"/>
            <a:ext cx="8001000" cy="990600"/>
          </a:xfrm>
        </p:spPr>
        <p:txBody>
          <a:bodyPr/>
          <a:lstStyle/>
          <a:p>
            <a:pPr eaLnBrk="1" hangingPunct="1"/>
            <a:r>
              <a:rPr lang="en-US" altLang="en-US" b="1" dirty="0">
                <a:ea typeface="ＭＳ Ｐゴシック" panose="020B0600070205080204" pitchFamily="34" charset="-128"/>
              </a:rPr>
              <a:t>Solar System Explorers: 08 SEP</a:t>
            </a:r>
          </a:p>
        </p:txBody>
      </p:sp>
      <p:sp>
        <p:nvSpPr>
          <p:cNvPr id="80898" name="Text Box 3">
            <a:extLst>
              <a:ext uri="{FF2B5EF4-FFF2-40B4-BE49-F238E27FC236}">
                <a16:creationId xmlns:a16="http://schemas.microsoft.com/office/drawing/2014/main" id="{37AC23F5-8CF3-B446-4A3B-ED53F819E476}"/>
              </a:ext>
            </a:extLst>
          </p:cNvPr>
          <p:cNvSpPr txBox="1">
            <a:spLocks noChangeArrowheads="1"/>
          </p:cNvSpPr>
          <p:nvPr/>
        </p:nvSpPr>
        <p:spPr bwMode="auto">
          <a:xfrm>
            <a:off x="152400" y="990600"/>
            <a:ext cx="88392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solidFill>
                  <a:srgbClr val="000000"/>
                </a:solidFill>
              </a:rPr>
              <a:t>Describe something you have already learned in this course that you did not know previously </a:t>
            </a:r>
            <a:r>
              <a:rPr lang="en-US" altLang="en-US" sz="2000">
                <a:solidFill>
                  <a:srgbClr val="00B050"/>
                </a:solidFill>
              </a:rPr>
              <a:t>(you may use information from Chapter 1 of the book).</a:t>
            </a:r>
          </a:p>
          <a:p>
            <a:pPr eaLnBrk="1" hangingPunct="1">
              <a:spcBef>
                <a:spcPct val="0"/>
              </a:spcBef>
              <a:buFontTx/>
              <a:buNone/>
            </a:pPr>
            <a:r>
              <a:rPr lang="en-US" altLang="en-US" sz="1600">
                <a:solidFill>
                  <a:srgbClr val="000000"/>
                </a:solidFill>
              </a:rPr>
              <a:t>1. </a:t>
            </a:r>
          </a:p>
          <a:p>
            <a:pPr eaLnBrk="1" hangingPunct="1">
              <a:spcBef>
                <a:spcPct val="0"/>
              </a:spcBef>
              <a:buFontTx/>
              <a:buNone/>
            </a:pPr>
            <a:r>
              <a:rPr lang="en-US" altLang="en-US" sz="1600">
                <a:solidFill>
                  <a:srgbClr val="000000"/>
                </a:solidFill>
              </a:rPr>
              <a:t>2. </a:t>
            </a:r>
          </a:p>
          <a:p>
            <a:pPr eaLnBrk="1" hangingPunct="1">
              <a:spcBef>
                <a:spcPct val="0"/>
              </a:spcBef>
              <a:buFontTx/>
              <a:buNone/>
            </a:pPr>
            <a:r>
              <a:rPr lang="en-US" altLang="en-US" sz="1600">
                <a:solidFill>
                  <a:srgbClr val="000000"/>
                </a:solidFill>
              </a:rPr>
              <a:t>3. </a:t>
            </a:r>
          </a:p>
          <a:p>
            <a:pPr eaLnBrk="1" hangingPunct="1">
              <a:spcBef>
                <a:spcPct val="0"/>
              </a:spcBef>
              <a:buFontTx/>
              <a:buNone/>
            </a:pPr>
            <a:r>
              <a:rPr lang="en-US" altLang="en-US" sz="1600">
                <a:solidFill>
                  <a:srgbClr val="000000"/>
                </a:solidFill>
              </a:rPr>
              <a:t>4. </a:t>
            </a:r>
          </a:p>
          <a:p>
            <a:pPr eaLnBrk="1" hangingPunct="1">
              <a:spcBef>
                <a:spcPct val="0"/>
              </a:spcBef>
              <a:buFontTx/>
              <a:buNone/>
            </a:pPr>
            <a:r>
              <a:rPr lang="en-US" altLang="en-US" sz="1600">
                <a:solidFill>
                  <a:srgbClr val="000000"/>
                </a:solidFill>
              </a:rPr>
              <a:t>5. </a:t>
            </a:r>
          </a:p>
          <a:p>
            <a:pPr eaLnBrk="1" hangingPunct="1">
              <a:spcBef>
                <a:spcPct val="0"/>
              </a:spcBef>
              <a:buFontTx/>
              <a:buNone/>
            </a:pPr>
            <a:r>
              <a:rPr lang="en-US" altLang="en-US" sz="1600">
                <a:solidFill>
                  <a:srgbClr val="000000"/>
                </a:solidFill>
              </a:rPr>
              <a:t>6. </a:t>
            </a:r>
          </a:p>
          <a:p>
            <a:pPr eaLnBrk="1" hangingPunct="1">
              <a:spcBef>
                <a:spcPct val="0"/>
              </a:spcBef>
              <a:buFontTx/>
              <a:buNone/>
            </a:pPr>
            <a:r>
              <a:rPr lang="en-US" altLang="en-US" sz="1600">
                <a:solidFill>
                  <a:srgbClr val="000000"/>
                </a:solidFill>
              </a:rPr>
              <a:t>7. </a:t>
            </a:r>
          </a:p>
          <a:p>
            <a:pPr eaLnBrk="1" hangingPunct="1">
              <a:spcBef>
                <a:spcPct val="0"/>
              </a:spcBef>
              <a:buFontTx/>
              <a:buNone/>
            </a:pPr>
            <a:r>
              <a:rPr lang="en-US" altLang="en-US" sz="1600">
                <a:solidFill>
                  <a:srgbClr val="000000"/>
                </a:solidFill>
              </a:rPr>
              <a:t>8. </a:t>
            </a:r>
          </a:p>
          <a:p>
            <a:pPr eaLnBrk="1" hangingPunct="1">
              <a:spcBef>
                <a:spcPct val="0"/>
              </a:spcBef>
              <a:buFontTx/>
              <a:buNone/>
            </a:pPr>
            <a:r>
              <a:rPr lang="en-US" altLang="en-US" sz="1600">
                <a:solidFill>
                  <a:srgbClr val="000000"/>
                </a:solidFill>
              </a:rPr>
              <a:t>9. </a:t>
            </a:r>
          </a:p>
          <a:p>
            <a:pPr eaLnBrk="1" hangingPunct="1">
              <a:spcBef>
                <a:spcPct val="0"/>
              </a:spcBef>
              <a:buFontTx/>
              <a:buNone/>
            </a:pPr>
            <a:r>
              <a:rPr lang="en-US" altLang="en-US" sz="1600">
                <a:solidFill>
                  <a:srgbClr val="000000"/>
                </a:solidFill>
              </a:rPr>
              <a:t>10. </a:t>
            </a:r>
          </a:p>
          <a:p>
            <a:pPr eaLnBrk="1" hangingPunct="1">
              <a:spcBef>
                <a:spcPct val="0"/>
              </a:spcBef>
              <a:buFontTx/>
              <a:buNone/>
            </a:pPr>
            <a:r>
              <a:rPr lang="en-US" altLang="en-US" sz="1600">
                <a:solidFill>
                  <a:srgbClr val="000000"/>
                </a:solidFill>
              </a:rPr>
              <a:t>11. </a:t>
            </a:r>
          </a:p>
          <a:p>
            <a:pPr eaLnBrk="1" hangingPunct="1">
              <a:spcBef>
                <a:spcPct val="0"/>
              </a:spcBef>
              <a:buFontTx/>
              <a:buNone/>
            </a:pPr>
            <a:r>
              <a:rPr lang="en-US" altLang="en-US" sz="1600">
                <a:solidFill>
                  <a:srgbClr val="000000"/>
                </a:solidFill>
              </a:rPr>
              <a:t>12. </a:t>
            </a:r>
          </a:p>
          <a:p>
            <a:pPr eaLnBrk="1" hangingPunct="1">
              <a:spcBef>
                <a:spcPct val="0"/>
              </a:spcBef>
              <a:buFontTx/>
              <a:buNone/>
            </a:pPr>
            <a:r>
              <a:rPr lang="en-US" altLang="en-US" sz="1600">
                <a:solidFill>
                  <a:srgbClr val="000000"/>
                </a:solidFill>
              </a:rPr>
              <a:t>13. </a:t>
            </a:r>
          </a:p>
          <a:p>
            <a:pPr eaLnBrk="1" hangingPunct="1">
              <a:spcBef>
                <a:spcPct val="0"/>
              </a:spcBef>
              <a:buFontTx/>
              <a:buNone/>
            </a:pPr>
            <a:r>
              <a:rPr lang="en-US" altLang="en-US" sz="1600">
                <a:solidFill>
                  <a:srgbClr val="000000"/>
                </a:solidFill>
              </a:rPr>
              <a:t>14. </a:t>
            </a:r>
          </a:p>
          <a:p>
            <a:pPr eaLnBrk="1" hangingPunct="1">
              <a:spcBef>
                <a:spcPct val="0"/>
              </a:spcBef>
              <a:buFontTx/>
              <a:buNone/>
            </a:pPr>
            <a:r>
              <a:rPr lang="en-US" altLang="en-US" sz="1600">
                <a:solidFill>
                  <a:srgbClr val="000000"/>
                </a:solidFill>
              </a:rPr>
              <a:t>15. </a:t>
            </a:r>
          </a:p>
          <a:p>
            <a:pPr eaLnBrk="1" hangingPunct="1">
              <a:spcBef>
                <a:spcPct val="0"/>
              </a:spcBef>
              <a:buFontTx/>
              <a:buNone/>
            </a:pPr>
            <a:r>
              <a:rPr lang="en-US" altLang="en-US" sz="1600">
                <a:solidFill>
                  <a:srgbClr val="000000"/>
                </a:solidFill>
              </a:rPr>
              <a:t>16. </a:t>
            </a:r>
          </a:p>
          <a:p>
            <a:pPr eaLnBrk="1" hangingPunct="1">
              <a:spcBef>
                <a:spcPct val="0"/>
              </a:spcBef>
              <a:buFontTx/>
              <a:buNone/>
            </a:pPr>
            <a:r>
              <a:rPr lang="en-US" altLang="en-US" sz="1600">
                <a:solidFill>
                  <a:srgbClr val="000000"/>
                </a:solidFill>
              </a:rPr>
              <a:t>17. </a:t>
            </a:r>
          </a:p>
          <a:p>
            <a:pPr eaLnBrk="1" hangingPunct="1">
              <a:spcBef>
                <a:spcPct val="0"/>
              </a:spcBef>
              <a:buFontTx/>
              <a:buNone/>
            </a:pPr>
            <a:r>
              <a:rPr lang="en-US" altLang="en-US" sz="1600">
                <a:solidFill>
                  <a:srgbClr val="000000"/>
                </a:solidFill>
              </a:rPr>
              <a:t>18. </a:t>
            </a:r>
          </a:p>
          <a:p>
            <a:pPr eaLnBrk="1" hangingPunct="1">
              <a:spcBef>
                <a:spcPct val="0"/>
              </a:spcBef>
              <a:buFontTx/>
              <a:buNone/>
            </a:pPr>
            <a:r>
              <a:rPr lang="en-US" altLang="en-US" sz="1600">
                <a:solidFill>
                  <a:srgbClr val="000000"/>
                </a:solidFill>
              </a:rPr>
              <a:t>19. </a:t>
            </a:r>
          </a:p>
          <a:p>
            <a:pPr eaLnBrk="1" hangingPunct="1">
              <a:spcBef>
                <a:spcPct val="0"/>
              </a:spcBef>
              <a:buFontTx/>
              <a:buNone/>
            </a:pPr>
            <a:r>
              <a:rPr lang="en-US" altLang="en-US" sz="1600">
                <a:solidFill>
                  <a:srgbClr val="000000"/>
                </a:solidFill>
              </a:rPr>
              <a:t>20.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D46D5D98-72FB-F366-981D-696AB29BCA91}"/>
              </a:ext>
            </a:extLst>
          </p:cNvPr>
          <p:cNvSpPr>
            <a:spLocks noGrp="1" noChangeArrowheads="1"/>
          </p:cNvSpPr>
          <p:nvPr>
            <p:ph type="title"/>
          </p:nvPr>
        </p:nvSpPr>
        <p:spPr>
          <a:xfrm>
            <a:off x="685800" y="0"/>
            <a:ext cx="7772400" cy="762000"/>
          </a:xfrm>
        </p:spPr>
        <p:txBody>
          <a:bodyPr/>
          <a:lstStyle/>
          <a:p>
            <a:pPr eaLnBrk="1" hangingPunct="1"/>
            <a:r>
              <a:rPr lang="en-US" altLang="en-US" b="1">
                <a:solidFill>
                  <a:schemeClr val="bg1"/>
                </a:solidFill>
                <a:ea typeface="ＭＳ Ｐゴシック" panose="020B0600070205080204" pitchFamily="34" charset="-128"/>
              </a:rPr>
              <a:t>Solar System Formation II</a:t>
            </a:r>
          </a:p>
        </p:txBody>
      </p:sp>
      <p:pic>
        <p:nvPicPr>
          <p:cNvPr id="84995" name="Picture 3" descr="disk">
            <a:extLst>
              <a:ext uri="{FF2B5EF4-FFF2-40B4-BE49-F238E27FC236}">
                <a16:creationId xmlns:a16="http://schemas.microsoft.com/office/drawing/2014/main" id="{F786F59E-DDC3-81EE-79B1-D2FA4820F2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5838"/>
            <a:ext cx="9144000" cy="495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1D5AD251-AFD1-7996-7865-EFE30F7ED662}"/>
              </a:ext>
            </a:extLst>
          </p:cNvPr>
          <p:cNvSpPr>
            <a:spLocks noGrp="1" noChangeArrowheads="1"/>
          </p:cNvSpPr>
          <p:nvPr>
            <p:ph type="title"/>
          </p:nvPr>
        </p:nvSpPr>
        <p:spPr>
          <a:xfrm>
            <a:off x="381000" y="76200"/>
            <a:ext cx="8382000" cy="990600"/>
          </a:xfrm>
        </p:spPr>
        <p:txBody>
          <a:bodyPr/>
          <a:lstStyle/>
          <a:p>
            <a:pPr eaLnBrk="1" hangingPunct="1"/>
            <a:r>
              <a:rPr lang="en-US" altLang="en-US" b="1">
                <a:ea typeface="ＭＳ Ｐゴシック" panose="020B0600070205080204" pitchFamily="34" charset="-128"/>
              </a:rPr>
              <a:t>Clues to Solar System Formation</a:t>
            </a:r>
          </a:p>
        </p:txBody>
      </p:sp>
      <p:sp>
        <p:nvSpPr>
          <p:cNvPr id="23556" name="Text Box 4">
            <a:extLst>
              <a:ext uri="{FF2B5EF4-FFF2-40B4-BE49-F238E27FC236}">
                <a16:creationId xmlns:a16="http://schemas.microsoft.com/office/drawing/2014/main" id="{881B275C-BE8A-D499-F4C7-1754C01D5498}"/>
              </a:ext>
            </a:extLst>
          </p:cNvPr>
          <p:cNvSpPr txBox="1">
            <a:spLocks noChangeArrowheads="1"/>
          </p:cNvSpPr>
          <p:nvPr/>
        </p:nvSpPr>
        <p:spPr bwMode="auto">
          <a:xfrm>
            <a:off x="1143000" y="1295400"/>
            <a:ext cx="68580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p>
          <a:p>
            <a:pPr eaLnBrk="1" hangingPunct="1">
              <a:spcBef>
                <a:spcPct val="0"/>
              </a:spcBef>
              <a:buFontTx/>
              <a:buNone/>
            </a:pPr>
            <a:r>
              <a:rPr lang="en-US" altLang="en-US"/>
              <a:t>Internal Motion Clues</a:t>
            </a:r>
          </a:p>
          <a:p>
            <a:pPr eaLnBrk="1" hangingPunct="1">
              <a:spcBef>
                <a:spcPct val="0"/>
              </a:spcBef>
            </a:pPr>
            <a:endParaRPr lang="en-US" altLang="en-US"/>
          </a:p>
          <a:p>
            <a:pPr eaLnBrk="1" hangingPunct="1">
              <a:spcBef>
                <a:spcPct val="0"/>
              </a:spcBef>
            </a:pPr>
            <a:endParaRPr lang="en-US" altLang="en-US"/>
          </a:p>
          <a:p>
            <a:pPr eaLnBrk="1" hangingPunct="1">
              <a:spcBef>
                <a:spcPct val="0"/>
              </a:spcBef>
              <a:buFontTx/>
              <a:buNone/>
            </a:pPr>
            <a:r>
              <a:rPr lang="en-US" altLang="en-US"/>
              <a:t>Internal Bodies Clues</a:t>
            </a:r>
          </a:p>
          <a:p>
            <a:pPr eaLnBrk="1" hangingPunct="1">
              <a:spcBef>
                <a:spcPct val="0"/>
              </a:spcBef>
            </a:pPr>
            <a:endParaRPr lang="en-US" altLang="en-US"/>
          </a:p>
          <a:p>
            <a:pPr eaLnBrk="1" hangingPunct="1">
              <a:spcBef>
                <a:spcPct val="0"/>
              </a:spcBef>
            </a:pPr>
            <a:endParaRPr lang="en-US" altLang="en-US"/>
          </a:p>
          <a:p>
            <a:pPr eaLnBrk="1" hangingPunct="1">
              <a:spcBef>
                <a:spcPct val="0"/>
              </a:spcBef>
              <a:buFontTx/>
              <a:buNone/>
            </a:pPr>
            <a:r>
              <a:rPr lang="en-US" altLang="en-US"/>
              <a:t>External Clues</a:t>
            </a:r>
          </a:p>
          <a:p>
            <a:pPr eaLnBrk="1" hangingPunct="1">
              <a:spcBef>
                <a:spcPct val="0"/>
              </a:spcBef>
              <a:buFontTx/>
              <a:buNone/>
            </a:pP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556">
                                            <p:txEl>
                                              <p:pRg st="1" end="1"/>
                                            </p:txEl>
                                          </p:spTgt>
                                        </p:tgtEl>
                                        <p:attrNameLst>
                                          <p:attrName>style.visibility</p:attrName>
                                        </p:attrNameLst>
                                      </p:cBhvr>
                                      <p:to>
                                        <p:strVal val="visible"/>
                                      </p:to>
                                    </p:set>
                                    <p:animEffect transition="in" filter="fade">
                                      <p:cBhvr>
                                        <p:cTn id="7" dur="2000"/>
                                        <p:tgtEl>
                                          <p:spTgt spid="23556">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556">
                                            <p:txEl>
                                              <p:pRg st="4" end="4"/>
                                            </p:txEl>
                                          </p:spTgt>
                                        </p:tgtEl>
                                        <p:attrNameLst>
                                          <p:attrName>style.visibility</p:attrName>
                                        </p:attrNameLst>
                                      </p:cBhvr>
                                      <p:to>
                                        <p:strVal val="visible"/>
                                      </p:to>
                                    </p:set>
                                    <p:animEffect transition="in" filter="fade">
                                      <p:cBhvr>
                                        <p:cTn id="12" dur="2000"/>
                                        <p:tgtEl>
                                          <p:spTgt spid="23556">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556">
                                            <p:txEl>
                                              <p:pRg st="7" end="7"/>
                                            </p:txEl>
                                          </p:spTgt>
                                        </p:tgtEl>
                                        <p:attrNameLst>
                                          <p:attrName>style.visibility</p:attrName>
                                        </p:attrNameLst>
                                      </p:cBhvr>
                                      <p:to>
                                        <p:strVal val="visible"/>
                                      </p:to>
                                    </p:set>
                                    <p:animEffect transition="in" filter="fade">
                                      <p:cBhvr>
                                        <p:cTn id="17" dur="2000"/>
                                        <p:tgtEl>
                                          <p:spTgt spid="2355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0B58885C-F384-51D0-F6B9-46C3C994FCA6}"/>
              </a:ext>
            </a:extLst>
          </p:cNvPr>
          <p:cNvSpPr>
            <a:spLocks noGrp="1" noChangeArrowheads="1"/>
          </p:cNvSpPr>
          <p:nvPr>
            <p:ph type="title"/>
          </p:nvPr>
        </p:nvSpPr>
        <p:spPr>
          <a:xfrm>
            <a:off x="609600" y="0"/>
            <a:ext cx="8001000" cy="990600"/>
          </a:xfrm>
        </p:spPr>
        <p:txBody>
          <a:bodyPr/>
          <a:lstStyle/>
          <a:p>
            <a:pPr eaLnBrk="1" hangingPunct="1"/>
            <a:r>
              <a:rPr lang="en-US" altLang="en-US" b="1">
                <a:ea typeface="ＭＳ Ｐゴシック" panose="020B0600070205080204" pitchFamily="34" charset="-128"/>
              </a:rPr>
              <a:t>Formation Scenarios</a:t>
            </a:r>
          </a:p>
        </p:txBody>
      </p:sp>
      <p:sp>
        <p:nvSpPr>
          <p:cNvPr id="29699" name="Text Box 3">
            <a:extLst>
              <a:ext uri="{FF2B5EF4-FFF2-40B4-BE49-F238E27FC236}">
                <a16:creationId xmlns:a16="http://schemas.microsoft.com/office/drawing/2014/main" id="{D8715244-A47D-3B68-C872-FD12E073695F}"/>
              </a:ext>
            </a:extLst>
          </p:cNvPr>
          <p:cNvSpPr txBox="1">
            <a:spLocks noChangeArrowheads="1"/>
          </p:cNvSpPr>
          <p:nvPr/>
        </p:nvSpPr>
        <p:spPr bwMode="auto">
          <a:xfrm>
            <a:off x="381000" y="1022350"/>
            <a:ext cx="84582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dirty="0">
              <a:solidFill>
                <a:srgbClr val="000000"/>
              </a:solidFill>
            </a:endParaRPr>
          </a:p>
          <a:p>
            <a:pPr eaLnBrk="1" hangingPunct="1">
              <a:spcBef>
                <a:spcPct val="0"/>
              </a:spcBef>
              <a:buFontTx/>
              <a:buNone/>
            </a:pPr>
            <a:endParaRPr lang="en-US" altLang="en-US" sz="2400" dirty="0">
              <a:solidFill>
                <a:srgbClr val="000000"/>
              </a:solidFill>
            </a:endParaRPr>
          </a:p>
          <a:p>
            <a:pPr eaLnBrk="1" hangingPunct="1">
              <a:spcBef>
                <a:spcPct val="0"/>
              </a:spcBef>
              <a:buFontTx/>
              <a:buNone/>
            </a:pPr>
            <a:r>
              <a:rPr lang="en-US" altLang="en-US" sz="2400" dirty="0">
                <a:solidFill>
                  <a:srgbClr val="000000"/>
                </a:solidFill>
              </a:rPr>
              <a:t>1.  CAPTURE			free floaters, planet theft</a:t>
            </a:r>
          </a:p>
          <a:p>
            <a:pPr eaLnBrk="1" hangingPunct="1">
              <a:spcBef>
                <a:spcPct val="0"/>
              </a:spcBef>
            </a:pPr>
            <a:endParaRPr lang="en-US" altLang="en-US" sz="2400" dirty="0">
              <a:solidFill>
                <a:srgbClr val="000000"/>
              </a:solidFill>
            </a:endParaRPr>
          </a:p>
          <a:p>
            <a:pPr eaLnBrk="1" hangingPunct="1">
              <a:spcBef>
                <a:spcPct val="0"/>
              </a:spcBef>
              <a:buFontTx/>
              <a:buNone/>
            </a:pPr>
            <a:endParaRPr lang="en-US" altLang="en-US" sz="2400" dirty="0">
              <a:solidFill>
                <a:srgbClr val="000000"/>
              </a:solidFill>
            </a:endParaRPr>
          </a:p>
          <a:p>
            <a:pPr eaLnBrk="1" hangingPunct="1">
              <a:spcBef>
                <a:spcPct val="0"/>
              </a:spcBef>
              <a:buFontTx/>
              <a:buNone/>
            </a:pPr>
            <a:endParaRPr lang="en-US" altLang="en-US" sz="2400" dirty="0">
              <a:solidFill>
                <a:srgbClr val="000000"/>
              </a:solidFill>
            </a:endParaRPr>
          </a:p>
          <a:p>
            <a:pPr eaLnBrk="1" hangingPunct="1">
              <a:spcBef>
                <a:spcPct val="0"/>
              </a:spcBef>
              <a:buFontTx/>
              <a:buNone/>
            </a:pPr>
            <a:r>
              <a:rPr lang="en-US" altLang="en-US" sz="2400" dirty="0">
                <a:solidFill>
                  <a:srgbClr val="000000"/>
                </a:solidFill>
              </a:rPr>
              <a:t>2.  COLLISION		passing star, Sun fragmented</a:t>
            </a:r>
          </a:p>
          <a:p>
            <a:pPr eaLnBrk="1" hangingPunct="1">
              <a:spcBef>
                <a:spcPct val="0"/>
              </a:spcBef>
              <a:buFontTx/>
              <a:buNone/>
            </a:pPr>
            <a:endParaRPr lang="en-US" altLang="en-US" sz="2400" dirty="0">
              <a:solidFill>
                <a:srgbClr val="000000"/>
              </a:solidFill>
            </a:endParaRPr>
          </a:p>
          <a:p>
            <a:pPr eaLnBrk="1" hangingPunct="1">
              <a:spcBef>
                <a:spcPct val="0"/>
              </a:spcBef>
              <a:buFontTx/>
              <a:buNone/>
            </a:pPr>
            <a:endParaRPr lang="en-US" altLang="en-US" sz="2400" dirty="0">
              <a:solidFill>
                <a:srgbClr val="000000"/>
              </a:solidFill>
            </a:endParaRPr>
          </a:p>
          <a:p>
            <a:pPr eaLnBrk="1" hangingPunct="1">
              <a:spcBef>
                <a:spcPct val="0"/>
              </a:spcBef>
              <a:buFontTx/>
              <a:buNone/>
            </a:pPr>
            <a:endParaRPr lang="en-US" altLang="en-US" sz="2400" dirty="0">
              <a:solidFill>
                <a:srgbClr val="000000"/>
              </a:solidFill>
            </a:endParaRPr>
          </a:p>
          <a:p>
            <a:pPr eaLnBrk="1" hangingPunct="1">
              <a:spcBef>
                <a:spcPct val="0"/>
              </a:spcBef>
              <a:buFontTx/>
              <a:buNone/>
            </a:pPr>
            <a:r>
              <a:rPr lang="en-US" altLang="en-US" sz="2400" dirty="0">
                <a:solidFill>
                  <a:srgbClr val="000000"/>
                </a:solidFill>
              </a:rPr>
              <a:t>3.  CONDENSATION		nebular hypothesis</a:t>
            </a:r>
          </a:p>
        </p:txBody>
      </p:sp>
      <p:cxnSp>
        <p:nvCxnSpPr>
          <p:cNvPr id="3" name="Straight Connector 2">
            <a:extLst>
              <a:ext uri="{FF2B5EF4-FFF2-40B4-BE49-F238E27FC236}">
                <a16:creationId xmlns:a16="http://schemas.microsoft.com/office/drawing/2014/main" id="{C08F21AD-C47F-3773-DE49-804B78B04ABE}"/>
              </a:ext>
            </a:extLst>
          </p:cNvPr>
          <p:cNvCxnSpPr>
            <a:cxnSpLocks/>
          </p:cNvCxnSpPr>
          <p:nvPr/>
        </p:nvCxnSpPr>
        <p:spPr>
          <a:xfrm flipH="1">
            <a:off x="365125" y="2011363"/>
            <a:ext cx="777240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64104C5-EA10-8137-4847-5E3345758D75}"/>
              </a:ext>
            </a:extLst>
          </p:cNvPr>
          <p:cNvCxnSpPr>
            <a:cxnSpLocks/>
          </p:cNvCxnSpPr>
          <p:nvPr/>
        </p:nvCxnSpPr>
        <p:spPr>
          <a:xfrm flipH="1">
            <a:off x="365125" y="3475038"/>
            <a:ext cx="777240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9699">
                                            <p:txEl>
                                              <p:pRg st="2" end="2"/>
                                            </p:txEl>
                                          </p:spTgt>
                                        </p:tgtEl>
                                        <p:attrNameLst>
                                          <p:attrName>style.visibility</p:attrName>
                                        </p:attrNameLst>
                                      </p:cBhvr>
                                      <p:to>
                                        <p:strVal val="visible"/>
                                      </p:to>
                                    </p:set>
                                    <p:animEffect transition="in" filter="fade">
                                      <p:cBhvr>
                                        <p:cTn id="7" dur="2000"/>
                                        <p:tgtEl>
                                          <p:spTgt spid="2969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699">
                                            <p:txEl>
                                              <p:pRg st="6" end="6"/>
                                            </p:txEl>
                                          </p:spTgt>
                                        </p:tgtEl>
                                        <p:attrNameLst>
                                          <p:attrName>style.visibility</p:attrName>
                                        </p:attrNameLst>
                                      </p:cBhvr>
                                      <p:to>
                                        <p:strVal val="visible"/>
                                      </p:to>
                                    </p:set>
                                    <p:animEffect transition="in" filter="fade">
                                      <p:cBhvr>
                                        <p:cTn id="17" dur="2000"/>
                                        <p:tgtEl>
                                          <p:spTgt spid="29699">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699">
                                            <p:txEl>
                                              <p:pRg st="10" end="10"/>
                                            </p:txEl>
                                          </p:spTgt>
                                        </p:tgtEl>
                                        <p:attrNameLst>
                                          <p:attrName>style.visibility</p:attrName>
                                        </p:attrNameLst>
                                      </p:cBhvr>
                                      <p:to>
                                        <p:strVal val="visible"/>
                                      </p:to>
                                    </p:set>
                                    <p:animEffect transition="in" filter="fade">
                                      <p:cBhvr>
                                        <p:cTn id="27" dur="2000"/>
                                        <p:tgtEl>
                                          <p:spTgt spid="2969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a:extLst>
              <a:ext uri="{FF2B5EF4-FFF2-40B4-BE49-F238E27FC236}">
                <a16:creationId xmlns:a16="http://schemas.microsoft.com/office/drawing/2014/main" id="{00EEDA7A-DF2A-D339-D8F2-9709E07E90BF}"/>
              </a:ext>
            </a:extLst>
          </p:cNvPr>
          <p:cNvSpPr>
            <a:spLocks noGrp="1" noChangeArrowheads="1"/>
          </p:cNvSpPr>
          <p:nvPr>
            <p:ph type="title"/>
          </p:nvPr>
        </p:nvSpPr>
        <p:spPr>
          <a:xfrm>
            <a:off x="609600" y="0"/>
            <a:ext cx="8001000" cy="990600"/>
          </a:xfrm>
        </p:spPr>
        <p:txBody>
          <a:bodyPr/>
          <a:lstStyle/>
          <a:p>
            <a:pPr eaLnBrk="1" hangingPunct="1"/>
            <a:r>
              <a:rPr lang="en-US" altLang="en-US" b="1">
                <a:ea typeface="ＭＳ Ｐゴシック" panose="020B0600070205080204" pitchFamily="34" charset="-128"/>
              </a:rPr>
              <a:t>Orion Proplyd</a:t>
            </a:r>
          </a:p>
        </p:txBody>
      </p:sp>
      <p:pic>
        <p:nvPicPr>
          <p:cNvPr id="91138" name="Picture 4" descr="disk">
            <a:extLst>
              <a:ext uri="{FF2B5EF4-FFF2-40B4-BE49-F238E27FC236}">
                <a16:creationId xmlns:a16="http://schemas.microsoft.com/office/drawing/2014/main" id="{8D0CBCD8-C826-7B48-F2B8-DD5A51CD9C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13" y="1085850"/>
            <a:ext cx="8334375"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images.jpeg">
            <a:extLst>
              <a:ext uri="{FF2B5EF4-FFF2-40B4-BE49-F238E27FC236}">
                <a16:creationId xmlns:a16="http://schemas.microsoft.com/office/drawing/2014/main" id="{78E8BD6A-88E8-63C2-8F8B-8D3177BBE58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990600"/>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A59DA64-8CD5-9986-1727-2EDE5329A38E}"/>
              </a:ext>
            </a:extLst>
          </p:cNvPr>
          <p:cNvSpPr txBox="1">
            <a:spLocks noChangeArrowheads="1"/>
          </p:cNvSpPr>
          <p:nvPr/>
        </p:nvSpPr>
        <p:spPr bwMode="auto">
          <a:xfrm>
            <a:off x="5867400" y="5353050"/>
            <a:ext cx="1387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2400">
                <a:solidFill>
                  <a:srgbClr val="FFFFFF"/>
                </a:solidFill>
              </a:rPr>
              <a:t>HL Tau</a:t>
            </a:r>
          </a:p>
          <a:p>
            <a:pPr algn="ctr">
              <a:spcBef>
                <a:spcPct val="0"/>
              </a:spcBef>
              <a:buFontTx/>
              <a:buNone/>
            </a:pPr>
            <a:r>
              <a:rPr lang="en-US" altLang="en-US" sz="2400">
                <a:solidFill>
                  <a:srgbClr val="FFFFFF"/>
                </a:solidFill>
              </a:rPr>
              <a:t>1 Myr</a:t>
            </a:r>
          </a:p>
          <a:p>
            <a:pPr algn="ctr">
              <a:spcBef>
                <a:spcPct val="0"/>
              </a:spcBef>
              <a:buFontTx/>
              <a:buNone/>
            </a:pPr>
            <a:r>
              <a:rPr lang="en-US" altLang="en-US" sz="2400">
                <a:solidFill>
                  <a:srgbClr val="FFFFFF"/>
                </a:solidFill>
              </a:rPr>
              <a:t>res ~5AU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3449</TotalTime>
  <Words>3094</Words>
  <Application>Microsoft Macintosh PowerPoint</Application>
  <PresentationFormat>On-screen Show (4:3)</PresentationFormat>
  <Paragraphs>551</Paragraphs>
  <Slides>40</Slides>
  <Notes>39</Notes>
  <HiddenSlides>0</HiddenSlides>
  <MMClips>0</MMClips>
  <ScaleCrop>false</ScaleCrop>
  <HeadingPairs>
    <vt:vector size="6" baseType="variant">
      <vt:variant>
        <vt:lpstr>Fonts Used</vt:lpstr>
      </vt:variant>
      <vt:variant>
        <vt:i4>2</vt:i4>
      </vt:variant>
      <vt:variant>
        <vt:lpstr>Theme</vt:lpstr>
      </vt:variant>
      <vt:variant>
        <vt:i4>8</vt:i4>
      </vt:variant>
      <vt:variant>
        <vt:lpstr>Slide Titles</vt:lpstr>
      </vt:variant>
      <vt:variant>
        <vt:i4>40</vt:i4>
      </vt:variant>
    </vt:vector>
  </HeadingPairs>
  <TitlesOfParts>
    <vt:vector size="50" baseType="lpstr">
      <vt:lpstr>Arial</vt:lpstr>
      <vt:lpstr>Times New Roman</vt:lpstr>
      <vt:lpstr>Default Design</vt:lpstr>
      <vt:lpstr>5_Default Design</vt:lpstr>
      <vt:lpstr>2_Default Design</vt:lpstr>
      <vt:lpstr>4_Default Design</vt:lpstr>
      <vt:lpstr>3_Default Design</vt:lpstr>
      <vt:lpstr>7_Default Design</vt:lpstr>
      <vt:lpstr>6_Default Design</vt:lpstr>
      <vt:lpstr>8_Default Design</vt:lpstr>
      <vt:lpstr>Where is this?</vt:lpstr>
      <vt:lpstr>PowerPoint Presentation</vt:lpstr>
      <vt:lpstr>Homework</vt:lpstr>
      <vt:lpstr>Solar System Explorers 2022</vt:lpstr>
      <vt:lpstr>Solar System Explorers: 08 SEP</vt:lpstr>
      <vt:lpstr>Solar System Formation II</vt:lpstr>
      <vt:lpstr>Clues to Solar System Formation</vt:lpstr>
      <vt:lpstr>Formation Scenarios</vt:lpstr>
      <vt:lpstr>Orion Proplyd</vt:lpstr>
      <vt:lpstr>Condensation to a Solar System</vt:lpstr>
      <vt:lpstr>Solar System Construction</vt:lpstr>
      <vt:lpstr>I. Molecular Cloud Core</vt:lpstr>
      <vt:lpstr>II. Freefall Collapse</vt:lpstr>
      <vt:lpstr>III. Protostar / Disk Evolution</vt:lpstr>
      <vt:lpstr>Differentiation in Solar Nebula</vt:lpstr>
      <vt:lpstr>Disk Condensation Chemistry</vt:lpstr>
      <vt:lpstr>Ices/Liquids in the Solar System</vt:lpstr>
      <vt:lpstr>III. Protostar / Disk Evolution</vt:lpstr>
      <vt:lpstr>IRAS (1983): The Turning Point</vt:lpstr>
      <vt:lpstr>beta Pictoris Disk</vt:lpstr>
      <vt:lpstr>beta Pictoris Disk</vt:lpstr>
      <vt:lpstr>beta Pictoris Disk Model</vt:lpstr>
      <vt:lpstr>HR 4796A Disk</vt:lpstr>
      <vt:lpstr>The IRAS Fab Four</vt:lpstr>
      <vt:lpstr>Disk Photo Gallery</vt:lpstr>
      <vt:lpstr>IV. Baby Star / Planet Building</vt:lpstr>
      <vt:lpstr>IV. Baby Star / Planet Building</vt:lpstr>
      <vt:lpstr>Clearing of Debris</vt:lpstr>
      <vt:lpstr>Continuous Cleaning Required</vt:lpstr>
      <vt:lpstr>V. Evolution of Solar System</vt:lpstr>
      <vt:lpstr>V. Evolution of Solar System</vt:lpstr>
      <vt:lpstr>The Nice Model</vt:lpstr>
      <vt:lpstr>The Nice Model</vt:lpstr>
      <vt:lpstr>The Nice Model</vt:lpstr>
      <vt:lpstr>PowerPoint Presentation</vt:lpstr>
      <vt:lpstr>The Nice Model</vt:lpstr>
      <vt:lpstr>V. Evolution of Solar System</vt:lpstr>
      <vt:lpstr>PowerPoint Presentation</vt:lpstr>
      <vt:lpstr>HR 4796A Disk Details</vt:lpstr>
      <vt:lpstr>Clearing of Debris</vt:lpstr>
    </vt:vector>
  </TitlesOfParts>
  <Company>Georgia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System Formation</dc:title>
  <dc:creator>Unknown User</dc:creator>
  <cp:lastModifiedBy>Manzano Pisco</cp:lastModifiedBy>
  <cp:revision>206</cp:revision>
  <cp:lastPrinted>2009-02-17T03:07:59Z</cp:lastPrinted>
  <dcterms:created xsi:type="dcterms:W3CDTF">2012-01-26T02:39:46Z</dcterms:created>
  <dcterms:modified xsi:type="dcterms:W3CDTF">2022-09-07T21:18:51Z</dcterms:modified>
</cp:coreProperties>
</file>