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84" r:id="rId3"/>
    <p:sldMasterId id="2147483718" r:id="rId4"/>
    <p:sldMasterId id="2147483730" r:id="rId5"/>
    <p:sldMasterId id="2147483853" r:id="rId6"/>
    <p:sldMasterId id="2147483865" r:id="rId7"/>
    <p:sldMasterId id="2147483943" r:id="rId8"/>
  </p:sldMasterIdLst>
  <p:notesMasterIdLst>
    <p:notesMasterId r:id="rId41"/>
  </p:notesMasterIdLst>
  <p:sldIdLst>
    <p:sldId id="408" r:id="rId9"/>
    <p:sldId id="420" r:id="rId10"/>
    <p:sldId id="431" r:id="rId11"/>
    <p:sldId id="415" r:id="rId12"/>
    <p:sldId id="417" r:id="rId13"/>
    <p:sldId id="421" r:id="rId14"/>
    <p:sldId id="405" r:id="rId15"/>
    <p:sldId id="353" r:id="rId16"/>
    <p:sldId id="461" r:id="rId17"/>
    <p:sldId id="437" r:id="rId18"/>
    <p:sldId id="368" r:id="rId19"/>
    <p:sldId id="358" r:id="rId20"/>
    <p:sldId id="433" r:id="rId21"/>
    <p:sldId id="438" r:id="rId22"/>
    <p:sldId id="374" r:id="rId23"/>
    <p:sldId id="377" r:id="rId24"/>
    <p:sldId id="375" r:id="rId25"/>
    <p:sldId id="376" r:id="rId26"/>
    <p:sldId id="435" r:id="rId27"/>
    <p:sldId id="434" r:id="rId28"/>
    <p:sldId id="378" r:id="rId29"/>
    <p:sldId id="379" r:id="rId30"/>
    <p:sldId id="380" r:id="rId31"/>
    <p:sldId id="436" r:id="rId32"/>
    <p:sldId id="393" r:id="rId33"/>
    <p:sldId id="341" r:id="rId34"/>
    <p:sldId id="392" r:id="rId35"/>
    <p:sldId id="369" r:id="rId36"/>
    <p:sldId id="439" r:id="rId37"/>
    <p:sldId id="423" r:id="rId38"/>
    <p:sldId id="387" r:id="rId39"/>
    <p:sldId id="391"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p:restoredTop sz="89296"/>
  </p:normalViewPr>
  <p:slideViewPr>
    <p:cSldViewPr>
      <p:cViewPr varScale="1">
        <p:scale>
          <a:sx n="110" d="100"/>
          <a:sy n="110" d="100"/>
        </p:scale>
        <p:origin x="1312" y="168"/>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1C19A84-1F36-3B27-4EE1-696435138E3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DA6C094C-3D63-8639-589A-2A4ABE8E3A5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80F71B06-C66E-D4F5-C3FB-CAE27FEB973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080CC7A-8DC7-F17F-1D8B-FBB3CF71B307}"/>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6FCC5CD7-87AA-4405-BDE3-E38B734D47B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BCF39299-D43B-FF49-3105-C67D69106C5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280831C-67EC-B74F-B1D2-0EF4EFD2D0A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534B0D62-D2D3-4945-B2B8-5824E82FD8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8A8857-26B6-5740-81B1-F65629232D60}" type="slidenum">
              <a:rPr lang="en-US" altLang="en-US" smtClean="0"/>
              <a:pPr>
                <a:spcBef>
                  <a:spcPct val="0"/>
                </a:spcBef>
              </a:pPr>
              <a:t>1</a:t>
            </a:fld>
            <a:endParaRPr lang="en-US" altLang="en-US"/>
          </a:p>
        </p:txBody>
      </p:sp>
      <p:sp>
        <p:nvSpPr>
          <p:cNvPr id="64514" name="Rectangle 2">
            <a:extLst>
              <a:ext uri="{FF2B5EF4-FFF2-40B4-BE49-F238E27FC236}">
                <a16:creationId xmlns:a16="http://schemas.microsoft.com/office/drawing/2014/main" id="{8BCF7581-33A2-10CF-6FEE-939659F0EBA2}"/>
              </a:ext>
            </a:extLst>
          </p:cNvPr>
          <p:cNvSpPr>
            <a:spLocks noGrp="1" noRot="1" noChangeAspect="1" noChangeArrowheads="1" noTextEdit="1"/>
          </p:cNvSpPr>
          <p:nvPr>
            <p:ph type="sldImg"/>
          </p:nvPr>
        </p:nvSpPr>
        <p:spPr>
          <a:solidFill>
            <a:srgbClr val="FFFFFF"/>
          </a:solidFill>
          <a:ln/>
        </p:spPr>
      </p:sp>
      <p:sp>
        <p:nvSpPr>
          <p:cNvPr id="64515" name="Rectangle 3">
            <a:extLst>
              <a:ext uri="{FF2B5EF4-FFF2-40B4-BE49-F238E27FC236}">
                <a16:creationId xmlns:a16="http://schemas.microsoft.com/office/drawing/2014/main" id="{05666C9C-6640-91B9-B1B8-5D08EB06C8B0}"/>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GANYMEDE BY GALILEO: The area of Nicholson Regio and Arbela Sulcus illustrates many of the diverse terrain types on Jupiter's moon Ganymede, as seen in this image taken by NASA's Galileo spacecraft.  The bright terrain of Arbela Sulcus is the youngest terrain here, slicing north-south across the image. It is finely striated, and relatively lightly cratered. To the east (right) is the oldest terrain in this area, rolling and relatively densely cratered Nicholson Regio. To the west (left) is a region of highly deformed grooved terrain, intermediate in relative age. In this area of grooved terrain, stretching and normal faulting of Nicholson Regio has deformed it beyond recognition.  </a:t>
            </a:r>
          </a:p>
          <a:p>
            <a:r>
              <a:rPr lang="en-US" altLang="en-US">
                <a:latin typeface="Times New Roman" panose="02020603050405020304" pitchFamily="18" charset="0"/>
                <a:ea typeface="ＭＳ Ｐゴシック" panose="020B0600070205080204" pitchFamily="34" charset="-128"/>
              </a:rPr>
              <a:t>North is to the top of the picture and the Sun illuminates the surface from the west. The image, centered at -15 degrees latitude and 347degrees longitude, covers an area approximately 89 by 26 kilometers (55by 16 miles). The resolution is 34 meters (112 feet) per picture element. The images were taken on May 20, 2000, at a range of 3,350 kilometers (2,082 miles).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View of a chain of craters named Enki Catena on Jupiter's moon, Ganymede. This chain of 13 craters probably formed by a comet which was pulled into pieces by Jupiter's gravity as it passed too close to the planet. Soon after this breakup, the 13 fragments crashed onto Ganymede in rapid succession. The Enki craters formed across the sharp boundary between areas of bright terrain and dark terrain, delimited by a thin trough running diagonally across the center of this image. The ejecta deposit surrounding the craters appears very bright on the bright terrain. Even though all the craters formed nearly simultaneously, it is difficult to discern any ejecta deposit on the dark terrain. This may be because the impacts excavated and mixed dark material into the ejecta and the resulting mix is not apparent against the dark background.</a:t>
            </a:r>
          </a:p>
          <a:p>
            <a:r>
              <a:rPr lang="en-US" altLang="en-US">
                <a:latin typeface="Times New Roman" panose="02020603050405020304" pitchFamily="18" charset="0"/>
                <a:ea typeface="ＭＳ Ｐゴシック" panose="020B0600070205080204" pitchFamily="34" charset="-128"/>
              </a:rPr>
              <a:t>North is to the bottom of the picture and the sun illuminates the surface from the left. The image, centered at 39 degrees latitude and 13 degrees longitude, covers an area approximately 214 by 217 kilometers. The resolution is 545 meters per picture element. The image was taken on April 5, 1997 at 6 hours, 12 minutes, 22 seconds Universal Time at a range of 27282 kilometers by the Solid State Imaging (SSI) system on NASA's Galileo spacecraft.</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View of two impact craters that are superimposed on Memphis Facula, a large bright circular feature in the otherwise generally dark terrain in Galileo Regio on Jupiter's moon, Ganymede. These are thought to be impact craters because they share many of the features of such structures on other planets, including steep walls, flat floors, and central mountain peaks. Bright icy material is exposed on the walls, rims and peaks of these features and darker material can be seen covering the floors and streaming down the inner walls of the craters. The dark material may have been concentrated on the crater floors during the impact events. A dark line near the crater rim may be exposures of layered bedrock which has been uplifted. These craters have been degraded to the degree that their ejecta and surrounding secondary crater fields are no longer visible. The crater on the left (Chrysor) is about 6 kilometers (km) in diameter and the larger one on the right (Aleyn) is about 12 km wide. Smaller craters are seen as bright circles on the crater floors and in the surrounding areas. The density of these superposed impact features allows scientists to estimate the age of the surface and the age of the craters, thought to be many hundreds of millions of years old. Memphis Facula, a large 350 km diameter bright feature on which the craters are situated, appears to have formed from the excavation of bright water ice material during an ancient, large impact event.</a:t>
            </a:r>
          </a:p>
          <a:p>
            <a:r>
              <a:rPr lang="en-US" altLang="en-US">
                <a:latin typeface="Times New Roman" panose="02020603050405020304" pitchFamily="18" charset="0"/>
                <a:ea typeface="ＭＳ Ｐゴシック" panose="020B0600070205080204" pitchFamily="34" charset="-128"/>
              </a:rPr>
              <a:t>North is to the top left of the picture and the sun illuminates the surface from the bottom. The image, centered at 15 degrees latitude and 134 degrees longitude, covers an area approximately 23 by 23 kilometers. The resolution is 59 meters per picture element. The image was taken on June 27, 1996 at 6 hours, 21 minutes, 19 seconds Universal Time at a range of 2849 kilometers by the Solid State Imaging (SSI) system on NASA's Galileo spacecraft.</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FFF13DEB-66CC-17DC-6BFD-F6F0B46599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3E4D5E-7FDC-C84F-81E4-409BC1F3F828}" type="slidenum">
              <a:rPr lang="en-US" altLang="en-US" smtClean="0"/>
              <a:pPr>
                <a:spcBef>
                  <a:spcPct val="0"/>
                </a:spcBef>
              </a:pPr>
              <a:t>10</a:t>
            </a:fld>
            <a:endParaRPr lang="en-US" altLang="en-US"/>
          </a:p>
        </p:txBody>
      </p:sp>
      <p:sp>
        <p:nvSpPr>
          <p:cNvPr id="80898" name="Rectangle 2">
            <a:extLst>
              <a:ext uri="{FF2B5EF4-FFF2-40B4-BE49-F238E27FC236}">
                <a16:creationId xmlns:a16="http://schemas.microsoft.com/office/drawing/2014/main" id="{83BA01AB-7D3D-14E2-FA96-4CDA201039B2}"/>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E65F0556-0558-C673-AE9B-0A6F4AD46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2007.0802: Cassini scientists may have identified the source of one of Saturn's more mysterious rings. Saturn's G ring likely is produced by relatively large, icy particles that reside within a bright arc on the ring's inner edge. The particles are confined within the arc by gravitational effects from Saturn's moon Mimas. Micrometeoroids collide with the particles, releasing smaller, dust-sized particles that brighten the arc. The plasma in the giant planet's magnetic field sweeps through this arc continually, dragging out the fine particles, which create the G ring. </a:t>
            </a:r>
            <a:br>
              <a:rPr lang="en-US" altLang="en-US">
                <a:latin typeface="Times New Roman" panose="02020603050405020304" pitchFamily="18" charset="0"/>
                <a:ea typeface="ＭＳ Ｐゴシック" panose="020B0600070205080204" pitchFamily="34" charset="-128"/>
              </a:rPr>
            </a:b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63A923A5-0A2A-305F-9816-D3373B7A5D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0F77DFC-FD3B-C940-9FD7-1478E88027A1}" type="slidenum">
              <a:rPr lang="en-US" altLang="en-US" smtClean="0"/>
              <a:pPr>
                <a:spcBef>
                  <a:spcPct val="0"/>
                </a:spcBef>
              </a:pPr>
              <a:t>11</a:t>
            </a:fld>
            <a:endParaRPr lang="en-US" altLang="en-US"/>
          </a:p>
        </p:txBody>
      </p:sp>
      <p:sp>
        <p:nvSpPr>
          <p:cNvPr id="82946" name="Rectangle 2">
            <a:extLst>
              <a:ext uri="{FF2B5EF4-FFF2-40B4-BE49-F238E27FC236}">
                <a16:creationId xmlns:a16="http://schemas.microsoft.com/office/drawing/2014/main" id="{77114EC5-0483-EF56-65D2-390A34F98413}"/>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8E833A67-5FF0-B717-2246-B8C7B82D3B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all of circled moons affect rings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BC389FA3-C48D-E058-E5B0-D538DF523E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4C95DC9-C9B4-BD4A-9371-F46B902D0B71}" type="slidenum">
              <a:rPr lang="en-US" altLang="en-US" smtClean="0"/>
              <a:pPr>
                <a:spcBef>
                  <a:spcPct val="0"/>
                </a:spcBef>
              </a:pPr>
              <a:t>12</a:t>
            </a:fld>
            <a:endParaRPr lang="en-US" altLang="en-US"/>
          </a:p>
        </p:txBody>
      </p:sp>
      <p:sp>
        <p:nvSpPr>
          <p:cNvPr id="84994" name="Rectangle 2">
            <a:extLst>
              <a:ext uri="{FF2B5EF4-FFF2-40B4-BE49-F238E27FC236}">
                <a16:creationId xmlns:a16="http://schemas.microsoft.com/office/drawing/2014/main" id="{612C9380-85E5-1DD3-7F82-9115E90D6BA1}"/>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DAEBFE98-E5B8-9536-23F8-3BED365536D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braided F ring has Pandora to the right … Prometheus inside, not shown</a:t>
            </a:r>
          </a:p>
          <a:p>
            <a:pPr eaLnBrk="1" hangingPunct="1"/>
            <a:r>
              <a:rPr lang="en-US" altLang="en-US" dirty="0" err="1">
                <a:latin typeface="Times New Roman" panose="02020603050405020304" pitchFamily="18" charset="0"/>
                <a:ea typeface="ＭＳ Ｐゴシック" panose="020B0600070205080204" pitchFamily="34" charset="-128"/>
              </a:rPr>
              <a:t>Encke</a:t>
            </a:r>
            <a:r>
              <a:rPr lang="en-US" altLang="en-US" dirty="0">
                <a:latin typeface="Times New Roman" panose="02020603050405020304" pitchFamily="18" charset="0"/>
                <a:ea typeface="ＭＳ Ｐゴシック" panose="020B0600070205080204" pitchFamily="34" charset="-128"/>
              </a:rPr>
              <a:t> Gap has Pan in it</a:t>
            </a:r>
          </a:p>
          <a:p>
            <a:pPr eaLnBrk="1" hangingPunct="1"/>
            <a:r>
              <a:rPr lang="en-US" altLang="en-US" dirty="0">
                <a:latin typeface="Times New Roman" panose="02020603050405020304" pitchFamily="18" charset="0"/>
                <a:ea typeface="ＭＳ Ｐゴシック" panose="020B0600070205080204" pitchFamily="34" charset="-128"/>
              </a:rPr>
              <a:t>Gap formed because a particle behind the moon is pulled forward and accelerated outward, a particle ahead of the moon is pulled back and decelerated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F78733C4-FC81-7511-3D3C-E7A605B25D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289EE82-8936-854F-93EC-068ACD3B9D24}" type="slidenum">
              <a:rPr lang="en-US" altLang="en-US" smtClean="0">
                <a:solidFill>
                  <a:srgbClr val="000000"/>
                </a:solidFill>
              </a:rPr>
              <a:pPr>
                <a:spcBef>
                  <a:spcPct val="0"/>
                </a:spcBef>
              </a:pPr>
              <a:t>13</a:t>
            </a:fld>
            <a:endParaRPr lang="en-US" altLang="en-US">
              <a:solidFill>
                <a:srgbClr val="000000"/>
              </a:solidFill>
            </a:endParaRPr>
          </a:p>
        </p:txBody>
      </p:sp>
      <p:sp>
        <p:nvSpPr>
          <p:cNvPr id="87042" name="Rectangle 2">
            <a:extLst>
              <a:ext uri="{FF2B5EF4-FFF2-40B4-BE49-F238E27FC236}">
                <a16:creationId xmlns:a16="http://schemas.microsoft.com/office/drawing/2014/main" id="{FEC2BC2B-E8D3-9529-4DFD-5E822096B8D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B816F7-B80E-32FF-B02E-751926C09D7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F78733C4-FC81-7511-3D3C-E7A605B25D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89EE82-8936-854F-93EC-068ACD3B9D2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FEC2BC2B-E8D3-9529-4DFD-5E822096B8D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EB816F7-B80E-32FF-B02E-751926C09D7C}"/>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Dark particles … small ones from Phoebe? … large soccer ball-sized ones leftover from formation?</a:t>
            </a:r>
          </a:p>
        </p:txBody>
      </p:sp>
    </p:spTree>
    <p:extLst>
      <p:ext uri="{BB962C8B-B14F-4D97-AF65-F5344CB8AC3E}">
        <p14:creationId xmlns:p14="http://schemas.microsoft.com/office/powerpoint/2010/main" val="3616824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DDF806F3-8622-B73C-D92A-AED784BDD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166F2C5-F4AD-D547-8BC7-76FE2D0D4116}" type="slidenum">
              <a:rPr lang="en-US" altLang="en-US" smtClean="0"/>
              <a:pPr>
                <a:spcBef>
                  <a:spcPct val="0"/>
                </a:spcBef>
              </a:pPr>
              <a:t>15</a:t>
            </a:fld>
            <a:endParaRPr lang="en-US" altLang="en-US"/>
          </a:p>
        </p:txBody>
      </p:sp>
      <p:sp>
        <p:nvSpPr>
          <p:cNvPr id="89090" name="Rectangle 2">
            <a:extLst>
              <a:ext uri="{FF2B5EF4-FFF2-40B4-BE49-F238E27FC236}">
                <a16:creationId xmlns:a16="http://schemas.microsoft.com/office/drawing/2014/main" id="{5916B2F4-CC02-D65E-4FD9-91C4D369BCCE}"/>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E18812A3-7142-35A1-8D29-E10CA640A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 reasons for Io both linked to eccentricity --- position shifts because Io doesn</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t QUITE have correct rotation as it changes speed in its orbit</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UGH?!? torque goes as 1/r^6 because … tide goes as 1/r^3 … those bulges then have gravitational effect on the primary as 1/r^2, but there effect is ALSO differential by 1/r because of the distance ~r between the bulges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18824C8-A791-7464-6331-95DDDD9B0D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5899125-2A23-3C45-B6D2-09287CF09E1C}" type="slidenum">
              <a:rPr lang="en-US" altLang="en-US" smtClean="0"/>
              <a:pPr>
                <a:spcBef>
                  <a:spcPct val="0"/>
                </a:spcBef>
              </a:pPr>
              <a:t>16</a:t>
            </a:fld>
            <a:endParaRPr lang="en-US" altLang="en-US"/>
          </a:p>
        </p:txBody>
      </p:sp>
      <p:sp>
        <p:nvSpPr>
          <p:cNvPr id="91138" name="Rectangle 2">
            <a:extLst>
              <a:ext uri="{FF2B5EF4-FFF2-40B4-BE49-F238E27FC236}">
                <a16:creationId xmlns:a16="http://schemas.microsoft.com/office/drawing/2014/main" id="{2C4C19F9-66EB-6698-6FF9-6756256CDEBC}"/>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2EC56DE4-9B26-E57A-0D50-F535840A29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80FA8CFF-F1D2-7413-5F76-FD5E39C40C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46D5B7-54B1-9C45-9853-B2E0963ED37B}" type="slidenum">
              <a:rPr lang="en-US" altLang="en-US" smtClean="0"/>
              <a:pPr>
                <a:spcBef>
                  <a:spcPct val="0"/>
                </a:spcBef>
              </a:pPr>
              <a:t>17</a:t>
            </a:fld>
            <a:endParaRPr lang="en-US" altLang="en-US"/>
          </a:p>
        </p:txBody>
      </p:sp>
      <p:sp>
        <p:nvSpPr>
          <p:cNvPr id="93186" name="Rectangle 2">
            <a:extLst>
              <a:ext uri="{FF2B5EF4-FFF2-40B4-BE49-F238E27FC236}">
                <a16:creationId xmlns:a16="http://schemas.microsoft.com/office/drawing/2014/main" id="{66F56105-EEBE-42BF-6874-8716B6590846}"/>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2D041AA0-7C50-A4F7-F487-DB8B660743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Earth’s mass is 81X Moon’s mass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1F3D1BBD-9866-4BBA-FFAF-8809B441D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BFA42A6-1FE1-274E-A043-9E7271E4DBAC}" type="slidenum">
              <a:rPr lang="en-US" altLang="en-US" smtClean="0"/>
              <a:pPr>
                <a:spcBef>
                  <a:spcPct val="0"/>
                </a:spcBef>
              </a:pPr>
              <a:t>18</a:t>
            </a:fld>
            <a:endParaRPr lang="en-US" altLang="en-US"/>
          </a:p>
        </p:txBody>
      </p:sp>
      <p:sp>
        <p:nvSpPr>
          <p:cNvPr id="95234" name="Rectangle 2">
            <a:extLst>
              <a:ext uri="{FF2B5EF4-FFF2-40B4-BE49-F238E27FC236}">
                <a16:creationId xmlns:a16="http://schemas.microsoft.com/office/drawing/2014/main" id="{C24BA92E-BB5E-D881-55AD-4EE89F3DC1B8}"/>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D0A978AE-D713-9345-EF00-2EFDB00EAE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40654337-B30F-8A56-F087-45BD323F11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1356931-952E-6343-B70F-FD9AECC48A4E}" type="slidenum">
              <a:rPr lang="en-US" altLang="en-US" smtClean="0"/>
              <a:pPr>
                <a:spcBef>
                  <a:spcPct val="0"/>
                </a:spcBef>
              </a:pPr>
              <a:t>19</a:t>
            </a:fld>
            <a:endParaRPr lang="en-US" altLang="en-US"/>
          </a:p>
        </p:txBody>
      </p:sp>
      <p:sp>
        <p:nvSpPr>
          <p:cNvPr id="97282" name="Rectangle 2">
            <a:extLst>
              <a:ext uri="{FF2B5EF4-FFF2-40B4-BE49-F238E27FC236}">
                <a16:creationId xmlns:a16="http://schemas.microsoft.com/office/drawing/2014/main" id="{C2F5914D-D59B-03D2-FC50-AB0A69FEDFE9}"/>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32EDFB1B-B6AC-90E6-D092-DD0F14355F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07661B74-D489-38BF-CCB9-23FB707F8E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CD43A30-EAAF-E74F-8178-EC314B598F6F}" type="slidenum">
              <a:rPr lang="en-US" altLang="en-US" smtClean="0"/>
              <a:pPr>
                <a:spcBef>
                  <a:spcPct val="0"/>
                </a:spcBef>
              </a:pPr>
              <a:t>2</a:t>
            </a:fld>
            <a:endParaRPr lang="en-US" altLang="en-US"/>
          </a:p>
        </p:txBody>
      </p:sp>
      <p:sp>
        <p:nvSpPr>
          <p:cNvPr id="66562" name="Rectangle 2">
            <a:extLst>
              <a:ext uri="{FF2B5EF4-FFF2-40B4-BE49-F238E27FC236}">
                <a16:creationId xmlns:a16="http://schemas.microsoft.com/office/drawing/2014/main" id="{6C274B4E-9E20-00B6-D013-F12D2BB96A44}"/>
              </a:ext>
            </a:extLst>
          </p:cNvPr>
          <p:cNvSpPr>
            <a:spLocks noGrp="1" noRot="1" noChangeAspect="1" noChangeArrowheads="1" noTextEdit="1"/>
          </p:cNvSpPr>
          <p:nvPr>
            <p:ph type="sldImg"/>
          </p:nvPr>
        </p:nvSpPr>
        <p:spPr>
          <a:solidFill>
            <a:srgbClr val="FFFFFF"/>
          </a:solidFill>
          <a:ln/>
        </p:spPr>
      </p:sp>
      <p:sp>
        <p:nvSpPr>
          <p:cNvPr id="66563" name="Rectangle 3">
            <a:extLst>
              <a:ext uri="{FF2B5EF4-FFF2-40B4-BE49-F238E27FC236}">
                <a16:creationId xmlns:a16="http://schemas.microsoft.com/office/drawing/2014/main" id="{5BCC4195-E298-5C68-8692-5A5000FC4B7B}"/>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This is a zoom-out of the previous slide.  Sulcus could be formed by spreading and shear with upwelling … or … volcanism, but the latter implies peaked volcanic structures or caldera … the puzzle fit supports the former, not the latter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03B37DEC-219A-151D-1059-598CAED3AC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52A2D95-0536-6C47-8403-E36E3112BCF4}" type="slidenum">
              <a:rPr lang="en-US" altLang="en-US" smtClean="0"/>
              <a:pPr>
                <a:spcBef>
                  <a:spcPct val="0"/>
                </a:spcBef>
              </a:pPr>
              <a:t>20</a:t>
            </a:fld>
            <a:endParaRPr lang="en-US" altLang="en-US"/>
          </a:p>
        </p:txBody>
      </p:sp>
      <p:sp>
        <p:nvSpPr>
          <p:cNvPr id="99330" name="Rectangle 2">
            <a:extLst>
              <a:ext uri="{FF2B5EF4-FFF2-40B4-BE49-F238E27FC236}">
                <a16:creationId xmlns:a16="http://schemas.microsoft.com/office/drawing/2014/main" id="{B7DD41A8-446E-C70A-AE17-78FA12A0549E}"/>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4326A1B3-A7C7-FDA0-FF6D-20DADE4A25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F709B449-16AA-F129-DA64-6FFAA5901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6FF59F9-E1C9-2844-8EAF-CAA21770F1EE}" type="slidenum">
              <a:rPr lang="en-US" altLang="en-US" smtClean="0"/>
              <a:pPr>
                <a:spcBef>
                  <a:spcPct val="0"/>
                </a:spcBef>
              </a:pPr>
              <a:t>21</a:t>
            </a:fld>
            <a:endParaRPr lang="en-US" altLang="en-US"/>
          </a:p>
        </p:txBody>
      </p:sp>
      <p:sp>
        <p:nvSpPr>
          <p:cNvPr id="101378" name="Rectangle 2">
            <a:extLst>
              <a:ext uri="{FF2B5EF4-FFF2-40B4-BE49-F238E27FC236}">
                <a16:creationId xmlns:a16="http://schemas.microsoft.com/office/drawing/2014/main" id="{085D3F22-A534-83FC-DD81-4C830204B1B2}"/>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3A40D62F-FBC9-1386-F37E-A5649337E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 = planet … s = satellite, moon counts inside Roche limit from Figure 11.5 in Planetary Sciences, 2</a:t>
            </a:r>
            <a:r>
              <a:rPr lang="en-US" altLang="en-US" baseline="30000">
                <a:latin typeface="Times New Roman" panose="02020603050405020304" pitchFamily="18" charset="0"/>
                <a:ea typeface="ＭＳ Ｐゴシック" panose="020B0600070205080204" pitchFamily="34" charset="-128"/>
              </a:rPr>
              <a:t>nd</a:t>
            </a:r>
            <a:r>
              <a:rPr lang="en-US" altLang="en-US">
                <a:latin typeface="Times New Roman" panose="02020603050405020304" pitchFamily="18" charset="0"/>
                <a:ea typeface="ＭＳ Ｐゴシック" panose="020B0600070205080204" pitchFamily="34" charset="-128"/>
              </a:rPr>
              <a:t> edition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3D83661A-7150-E1FD-3701-CEA52F0588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937E17-E6B7-9343-B0FA-C1E05E221B42}" type="slidenum">
              <a:rPr lang="en-US" altLang="en-US" smtClean="0"/>
              <a:pPr>
                <a:spcBef>
                  <a:spcPct val="0"/>
                </a:spcBef>
              </a:pPr>
              <a:t>22</a:t>
            </a:fld>
            <a:endParaRPr lang="en-US" altLang="en-US"/>
          </a:p>
        </p:txBody>
      </p:sp>
      <p:sp>
        <p:nvSpPr>
          <p:cNvPr id="103426" name="Rectangle 2">
            <a:extLst>
              <a:ext uri="{FF2B5EF4-FFF2-40B4-BE49-F238E27FC236}">
                <a16:creationId xmlns:a16="http://schemas.microsoft.com/office/drawing/2014/main" id="{48B2E8F7-6E71-1D98-1401-BF86F4F30B6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9B99D79A-A023-64C9-92A7-C8A6216F43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moon Galatea likely drives arcs in Neptune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Adams ring -- shepherds the Adams ring</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43DF56D3-29A3-F8A9-CEE1-E966ABB3D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86AA3A-2391-274D-9A6C-DCF051395D48}" type="slidenum">
              <a:rPr lang="en-US" altLang="en-US" smtClean="0"/>
              <a:pPr>
                <a:spcBef>
                  <a:spcPct val="0"/>
                </a:spcBef>
              </a:pPr>
              <a:t>23</a:t>
            </a:fld>
            <a:endParaRPr lang="en-US" altLang="en-US"/>
          </a:p>
        </p:txBody>
      </p:sp>
      <p:sp>
        <p:nvSpPr>
          <p:cNvPr id="105474" name="Rectangle 2">
            <a:extLst>
              <a:ext uri="{FF2B5EF4-FFF2-40B4-BE49-F238E27FC236}">
                <a16:creationId xmlns:a16="http://schemas.microsoft.com/office/drawing/2014/main" id="{8205E92C-F4C7-9748-C123-32A1BED746D4}"/>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D8BE6A47-6BBD-B9C4-B22F-702AE1D00E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1977: 5 rings found via occultation (alpha through epsilon)</a:t>
            </a:r>
          </a:p>
          <a:p>
            <a:pPr eaLnBrk="1" hangingPunct="1"/>
            <a:r>
              <a:rPr lang="en-US" altLang="en-US">
                <a:latin typeface="Times New Roman" panose="02020603050405020304" pitchFamily="18" charset="0"/>
                <a:ea typeface="ＭＳ Ｐゴシック" panose="020B0600070205080204" pitchFamily="34" charset="-128"/>
              </a:rPr>
              <a:t>1978: 9 rings via picture from Voyager 2, 15 second image … but, compare forward scatter (clean) vs. backscatter (messy!)</a:t>
            </a:r>
          </a:p>
          <a:p>
            <a:pPr eaLnBrk="1" hangingPunct="1"/>
            <a:r>
              <a:rPr lang="en-US" altLang="en-US">
                <a:latin typeface="Times New Roman" panose="02020603050405020304" pitchFamily="18" charset="0"/>
                <a:ea typeface="ＭＳ Ｐゴシック" panose="020B0600070205080204" pitchFamily="34" charset="-128"/>
              </a:rPr>
              <a:t>1986: 9 rings via 15 second pic by Voyager 2 + 2 more rings = lambda and R1986U2</a:t>
            </a:r>
          </a:p>
          <a:p>
            <a:pPr eaLnBrk="1" hangingPunct="1"/>
            <a:r>
              <a:rPr lang="en-US" altLang="en-US">
                <a:latin typeface="Times New Roman" panose="02020603050405020304" pitchFamily="18" charset="0"/>
                <a:ea typeface="ＭＳ Ｐゴシック" panose="020B0600070205080204" pitchFamily="34" charset="-128"/>
              </a:rPr>
              <a:t>2003-2005: 2 more (largest) rings via HST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A99346EB-7FF9-F058-9194-42C918E697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D585FC-4122-D949-9C3D-F4039700D82A}" type="slidenum">
              <a:rPr lang="en-US" altLang="en-US" smtClean="0"/>
              <a:pPr>
                <a:spcBef>
                  <a:spcPct val="0"/>
                </a:spcBef>
              </a:pPr>
              <a:t>24</a:t>
            </a:fld>
            <a:endParaRPr lang="en-US" altLang="en-US"/>
          </a:p>
        </p:txBody>
      </p:sp>
      <p:sp>
        <p:nvSpPr>
          <p:cNvPr id="107522" name="Rectangle 2">
            <a:extLst>
              <a:ext uri="{FF2B5EF4-FFF2-40B4-BE49-F238E27FC236}">
                <a16:creationId xmlns:a16="http://schemas.microsoft.com/office/drawing/2014/main" id="{FAE6B69A-073E-376D-C7FD-F64F9C9FCAC6}"/>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F6155145-E048-7FAF-7B59-FB06CEB8F5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picture from Voyager 2</a:t>
            </a:r>
          </a:p>
          <a:p>
            <a:pPr eaLnBrk="1" hangingPunct="1"/>
            <a:r>
              <a:rPr lang="en-US" altLang="en-US">
                <a:latin typeface="Times New Roman" panose="02020603050405020304" pitchFamily="18" charset="0"/>
                <a:ea typeface="ＭＳ Ｐゴシック" panose="020B0600070205080204" pitchFamily="34" charset="-128"/>
              </a:rPr>
              <a:t>moon Galatea likely drives arcs in Neptune</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Adams ring -- shepherds the Adams ring</a:t>
            </a:r>
          </a:p>
          <a:p>
            <a:pPr eaLnBrk="1" hangingPunct="1"/>
            <a:r>
              <a:rPr lang="en-US" altLang="ja-JP">
                <a:latin typeface="Times New Roman" panose="02020603050405020304" pitchFamily="18" charset="0"/>
                <a:ea typeface="ＭＳ Ｐゴシック" panose="020B0600070205080204" pitchFamily="34" charset="-128"/>
              </a:rPr>
              <a:t>Lassell is the fuzzy ring outside sharp LeVerrier ring, and Arago is the ”ring” at the outer edge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05846CBA-1309-5AF5-AA23-ED16E589C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B0A1646-BFBF-0C47-84DF-0C2F17BFF1D4}" type="slidenum">
              <a:rPr lang="en-US" altLang="en-US" smtClean="0"/>
              <a:pPr>
                <a:spcBef>
                  <a:spcPct val="0"/>
                </a:spcBef>
              </a:pPr>
              <a:t>25</a:t>
            </a:fld>
            <a:endParaRPr lang="en-US" altLang="en-US"/>
          </a:p>
        </p:txBody>
      </p:sp>
      <p:sp>
        <p:nvSpPr>
          <p:cNvPr id="109570" name="Rectangle 2">
            <a:extLst>
              <a:ext uri="{FF2B5EF4-FFF2-40B4-BE49-F238E27FC236}">
                <a16:creationId xmlns:a16="http://schemas.microsoft.com/office/drawing/2014/main" id="{3ADE507A-6293-4CB4-E485-E80C5E91E2D7}"/>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EC39AB96-788F-DFAD-D815-BF6EBABEAF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Lassell discovered Triton in 1846 … 150 years before Aman’s birthday!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5568EA58-E14D-85F5-9CAD-4889FB84C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1FDC16-C2C7-2540-A745-CDF30E30DC3D}" type="slidenum">
              <a:rPr lang="en-US" altLang="en-US" smtClean="0"/>
              <a:pPr>
                <a:spcBef>
                  <a:spcPct val="0"/>
                </a:spcBef>
              </a:pPr>
              <a:t>26</a:t>
            </a:fld>
            <a:endParaRPr lang="en-US" altLang="en-US"/>
          </a:p>
        </p:txBody>
      </p:sp>
      <p:sp>
        <p:nvSpPr>
          <p:cNvPr id="111618" name="Rectangle 2">
            <a:extLst>
              <a:ext uri="{FF2B5EF4-FFF2-40B4-BE49-F238E27FC236}">
                <a16:creationId xmlns:a16="http://schemas.microsoft.com/office/drawing/2014/main" id="{009D1FE6-978E-AD8A-FE0C-C25209F5D7C8}"/>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6A6295F-C52A-AE65-D5E3-445577651D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EC31B32E-EE7E-5D2B-5C04-DEBBC3F485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9689762-21F4-AD4F-9E3F-781476A7B587}" type="slidenum">
              <a:rPr lang="en-US" altLang="en-US" smtClean="0"/>
              <a:pPr>
                <a:spcBef>
                  <a:spcPct val="0"/>
                </a:spcBef>
              </a:pPr>
              <a:t>27</a:t>
            </a:fld>
            <a:endParaRPr lang="en-US" altLang="en-US"/>
          </a:p>
        </p:txBody>
      </p:sp>
      <p:sp>
        <p:nvSpPr>
          <p:cNvPr id="113666" name="Rectangle 2">
            <a:extLst>
              <a:ext uri="{FF2B5EF4-FFF2-40B4-BE49-F238E27FC236}">
                <a16:creationId xmlns:a16="http://schemas.microsoft.com/office/drawing/2014/main" id="{D762E645-66A9-A0EF-3CA1-D9D7B9CE7503}"/>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58137479-4A89-64A5-E451-ABD5476D04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rings formed from impact debris of meteoriods slamming into Jupiter</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s four small inner satellites</a:t>
            </a:r>
          </a:p>
          <a:p>
            <a:pPr eaLnBrk="1" hangingPunct="1"/>
            <a:r>
              <a:rPr lang="en-US" altLang="en-US">
                <a:latin typeface="Times New Roman" panose="02020603050405020304" pitchFamily="18" charset="0"/>
                <a:ea typeface="ＭＳ Ｐゴシック" panose="020B0600070205080204" pitchFamily="34" charset="-128"/>
              </a:rPr>
              <a:t>Metis and Adrastea are in i~0 orbits so the red ring is thin</a:t>
            </a:r>
          </a:p>
          <a:p>
            <a:pPr eaLnBrk="1" hangingPunct="1"/>
            <a:r>
              <a:rPr lang="en-US" altLang="en-US">
                <a:latin typeface="Times New Roman" panose="02020603050405020304" pitchFamily="18" charset="0"/>
                <a:ea typeface="ＭＳ Ｐゴシック" panose="020B0600070205080204" pitchFamily="34" charset="-128"/>
              </a:rPr>
              <a:t>Amalthea and Thebe are in inclined orbits, so their rings are thick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A4188AF-5ED5-ED31-436F-D2FE44205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62FC15A-A51E-014B-880C-0E84D42AB419}" type="slidenum">
              <a:rPr lang="en-US" altLang="en-US" smtClean="0"/>
              <a:pPr>
                <a:spcBef>
                  <a:spcPct val="0"/>
                </a:spcBef>
              </a:pPr>
              <a:t>28</a:t>
            </a:fld>
            <a:endParaRPr lang="en-US" altLang="en-US"/>
          </a:p>
        </p:txBody>
      </p:sp>
      <p:sp>
        <p:nvSpPr>
          <p:cNvPr id="115714" name="Rectangle 2">
            <a:extLst>
              <a:ext uri="{FF2B5EF4-FFF2-40B4-BE49-F238E27FC236}">
                <a16:creationId xmlns:a16="http://schemas.microsoft.com/office/drawing/2014/main" id="{70A490B5-0F4F-AB94-1FDB-1B6ED3E074F9}"/>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0ED9D3A7-4A15-98AA-19E7-8AAF5CB47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rings formed from impact debris of </a:t>
            </a:r>
            <a:r>
              <a:rPr lang="en-US" altLang="en-US" dirty="0" err="1">
                <a:latin typeface="Times New Roman" panose="02020603050405020304" pitchFamily="18" charset="0"/>
                <a:ea typeface="ＭＳ Ｐゴシック" panose="020B0600070205080204" pitchFamily="34" charset="-128"/>
              </a:rPr>
              <a:t>meteoriods</a:t>
            </a:r>
            <a:r>
              <a:rPr lang="en-US" altLang="en-US" dirty="0">
                <a:latin typeface="Times New Roman" panose="02020603050405020304" pitchFamily="18" charset="0"/>
                <a:ea typeface="ＭＳ Ｐゴシック" panose="020B0600070205080204" pitchFamily="34" charset="-128"/>
              </a:rPr>
              <a:t> slamming into Jupiter</a:t>
            </a:r>
            <a:r>
              <a:rPr lang="ja-JP" altLang="en-US">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s four small inner satellites</a:t>
            </a:r>
          </a:p>
          <a:p>
            <a:pPr eaLnBrk="1" hangingPunct="1"/>
            <a:r>
              <a:rPr lang="en-US" altLang="en-US" dirty="0">
                <a:latin typeface="Times New Roman" panose="02020603050405020304" pitchFamily="18" charset="0"/>
                <a:ea typeface="ＭＳ Ｐゴシック" panose="020B0600070205080204" pitchFamily="34" charset="-128"/>
              </a:rPr>
              <a:t>Metis and Adrastea are in i~0 orbits so the red ring is thin</a:t>
            </a:r>
          </a:p>
          <a:p>
            <a:pPr eaLnBrk="1" hangingPunct="1"/>
            <a:r>
              <a:rPr lang="en-US" altLang="en-US" dirty="0">
                <a:latin typeface="Times New Roman" panose="02020603050405020304" pitchFamily="18" charset="0"/>
                <a:ea typeface="ＭＳ Ｐゴシック" panose="020B0600070205080204" pitchFamily="34" charset="-128"/>
              </a:rPr>
              <a:t>Amalthea and Thebe are in inclined orbits, so their rings are thick</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AA4188AF-5ED5-ED31-436F-D2FE44205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62FC15A-A51E-014B-880C-0E84D42AB419}" type="slidenum">
              <a:rPr lang="en-US" altLang="en-US" smtClean="0"/>
              <a:pPr>
                <a:spcBef>
                  <a:spcPct val="0"/>
                </a:spcBef>
              </a:pPr>
              <a:t>29</a:t>
            </a:fld>
            <a:endParaRPr lang="en-US" altLang="en-US"/>
          </a:p>
        </p:txBody>
      </p:sp>
      <p:sp>
        <p:nvSpPr>
          <p:cNvPr id="115714" name="Rectangle 2">
            <a:extLst>
              <a:ext uri="{FF2B5EF4-FFF2-40B4-BE49-F238E27FC236}">
                <a16:creationId xmlns:a16="http://schemas.microsoft.com/office/drawing/2014/main" id="{70A490B5-0F4F-AB94-1FDB-1B6ED3E074F9}"/>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0ED9D3A7-4A15-98AA-19E7-8AAF5CB47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streaks in north and south are diffractions from aurorae</a:t>
            </a:r>
          </a:p>
          <a:p>
            <a:pPr eaLnBrk="1" hangingPunct="1"/>
            <a:r>
              <a:rPr lang="en-US" altLang="en-US" dirty="0">
                <a:latin typeface="Times New Roman" panose="02020603050405020304" pitchFamily="18" charset="0"/>
                <a:ea typeface="ＭＳ Ｐゴシック" panose="020B0600070205080204" pitchFamily="34" charset="-128"/>
              </a:rPr>
              <a:t>streak on left is diffraction from Io</a:t>
            </a:r>
          </a:p>
        </p:txBody>
      </p:sp>
    </p:spTree>
    <p:extLst>
      <p:ext uri="{BB962C8B-B14F-4D97-AF65-F5344CB8AC3E}">
        <p14:creationId xmlns:p14="http://schemas.microsoft.com/office/powerpoint/2010/main" val="31926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6">
            <a:extLst>
              <a:ext uri="{FF2B5EF4-FFF2-40B4-BE49-F238E27FC236}">
                <a16:creationId xmlns:a16="http://schemas.microsoft.com/office/drawing/2014/main" id="{47E74C5B-CD66-BC93-4B83-272454BE2B3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68610" name="Rectangle 7">
            <a:extLst>
              <a:ext uri="{FF2B5EF4-FFF2-40B4-BE49-F238E27FC236}">
                <a16:creationId xmlns:a16="http://schemas.microsoft.com/office/drawing/2014/main" id="{D21FE132-392E-6E35-B1A1-5C373D4940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5D44FC-5164-5B43-9A86-19774BB6D508}" type="slidenum">
              <a:rPr lang="en-US" altLang="en-US" smtClean="0">
                <a:solidFill>
                  <a:srgbClr val="000000"/>
                </a:solidFill>
              </a:rPr>
              <a:pPr>
                <a:spcBef>
                  <a:spcPct val="0"/>
                </a:spcBef>
              </a:pPr>
              <a:t>3</a:t>
            </a:fld>
            <a:endParaRPr lang="en-US" altLang="en-US">
              <a:solidFill>
                <a:srgbClr val="000000"/>
              </a:solidFill>
            </a:endParaRPr>
          </a:p>
        </p:txBody>
      </p:sp>
      <p:sp>
        <p:nvSpPr>
          <p:cNvPr id="68611" name="Rectangle 2">
            <a:extLst>
              <a:ext uri="{FF2B5EF4-FFF2-40B4-BE49-F238E27FC236}">
                <a16:creationId xmlns:a16="http://schemas.microsoft.com/office/drawing/2014/main" id="{E10CA876-D02F-B033-371F-13C7F9B1B58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5E400F3-2540-5D43-02BE-0C85431769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6">
            <a:extLst>
              <a:ext uri="{FF2B5EF4-FFF2-40B4-BE49-F238E27FC236}">
                <a16:creationId xmlns:a16="http://schemas.microsoft.com/office/drawing/2014/main" id="{E8B5AC06-56D9-7255-95EF-175245421D0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121858" name="Rectangle 7">
            <a:extLst>
              <a:ext uri="{FF2B5EF4-FFF2-40B4-BE49-F238E27FC236}">
                <a16:creationId xmlns:a16="http://schemas.microsoft.com/office/drawing/2014/main" id="{8C347DA9-2E6E-AA4F-78C5-B03AD9CB17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EB8449-459E-C34A-8E5E-53BD5E4FB8C0}" type="slidenum">
              <a:rPr lang="en-US" altLang="en-US" smtClean="0">
                <a:solidFill>
                  <a:srgbClr val="000000"/>
                </a:solidFill>
                <a:cs typeface="Arial" panose="020B0604020202020204" pitchFamily="34" charset="0"/>
              </a:rPr>
              <a:pPr>
                <a:spcBef>
                  <a:spcPct val="0"/>
                </a:spcBef>
              </a:pPr>
              <a:t>30</a:t>
            </a:fld>
            <a:endParaRPr lang="en-US" altLang="en-US">
              <a:solidFill>
                <a:srgbClr val="000000"/>
              </a:solidFill>
              <a:cs typeface="Arial" panose="020B0604020202020204" pitchFamily="34" charset="0"/>
            </a:endParaRPr>
          </a:p>
        </p:txBody>
      </p:sp>
      <p:sp>
        <p:nvSpPr>
          <p:cNvPr id="121859" name="Rectangle 2">
            <a:extLst>
              <a:ext uri="{FF2B5EF4-FFF2-40B4-BE49-F238E27FC236}">
                <a16:creationId xmlns:a16="http://schemas.microsoft.com/office/drawing/2014/main" id="{79F5151A-6AA2-0FE9-57CC-6BFA20C23A93}"/>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63D8E2A7-AE7A-016C-9743-134ACF7860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a:extLst>
              <a:ext uri="{FF2B5EF4-FFF2-40B4-BE49-F238E27FC236}">
                <a16:creationId xmlns:a16="http://schemas.microsoft.com/office/drawing/2014/main" id="{AFEA644B-5D4D-0D60-5A32-6707D2E1F7A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123906" name="Rectangle 7">
            <a:extLst>
              <a:ext uri="{FF2B5EF4-FFF2-40B4-BE49-F238E27FC236}">
                <a16:creationId xmlns:a16="http://schemas.microsoft.com/office/drawing/2014/main" id="{4987A0EB-2449-DADE-4493-AF3E922A47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0B3A7C7-455B-F14C-8EF7-D96F435211E7}" type="slidenum">
              <a:rPr lang="en-US" altLang="en-US" smtClean="0">
                <a:solidFill>
                  <a:srgbClr val="000000"/>
                </a:solidFill>
              </a:rPr>
              <a:pPr>
                <a:spcBef>
                  <a:spcPct val="0"/>
                </a:spcBef>
              </a:pPr>
              <a:t>31</a:t>
            </a:fld>
            <a:endParaRPr lang="en-US" altLang="en-US">
              <a:solidFill>
                <a:srgbClr val="000000"/>
              </a:solidFill>
            </a:endParaRPr>
          </a:p>
        </p:txBody>
      </p:sp>
      <p:sp>
        <p:nvSpPr>
          <p:cNvPr id="123907" name="Rectangle 2">
            <a:extLst>
              <a:ext uri="{FF2B5EF4-FFF2-40B4-BE49-F238E27FC236}">
                <a16:creationId xmlns:a16="http://schemas.microsoft.com/office/drawing/2014/main" id="{072FDF34-D241-0451-A07F-7C58731A7A5E}"/>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EFD6D7B9-FDF9-C30D-68DD-50F9C29BEE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C0E4DBF2-F239-1557-1C21-274FA233919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8820BEC7-B81C-1B4D-A78F-B80D45E0B0A7}" type="slidenum">
              <a:rPr lang="en-US" altLang="en-US"/>
              <a:pPr algn="r" eaLnBrk="1" hangingPunct="1">
                <a:spcBef>
                  <a:spcPct val="0"/>
                </a:spcBef>
              </a:pPr>
              <a:t>32</a:t>
            </a:fld>
            <a:endParaRPr lang="en-US" altLang="en-US"/>
          </a:p>
        </p:txBody>
      </p:sp>
      <p:sp>
        <p:nvSpPr>
          <p:cNvPr id="117762" name="Rectangle 2">
            <a:extLst>
              <a:ext uri="{FF2B5EF4-FFF2-40B4-BE49-F238E27FC236}">
                <a16:creationId xmlns:a16="http://schemas.microsoft.com/office/drawing/2014/main" id="{AAD479CB-F954-AD07-5816-600A206DFDD0}"/>
              </a:ext>
            </a:extLst>
          </p:cNvPr>
          <p:cNvSpPr>
            <a:spLocks noGrp="1" noRot="1" noChangeAspect="1" noChangeArrowheads="1" noTextEdit="1"/>
          </p:cNvSpPr>
          <p:nvPr>
            <p:ph type="sldImg"/>
          </p:nvPr>
        </p:nvSpPr>
        <p:spPr>
          <a:solidFill>
            <a:srgbClr val="FFFFFF"/>
          </a:solidFill>
          <a:ln/>
        </p:spPr>
      </p:sp>
      <p:sp>
        <p:nvSpPr>
          <p:cNvPr id="117763" name="Rectangle 3">
            <a:extLst>
              <a:ext uri="{FF2B5EF4-FFF2-40B4-BE49-F238E27FC236}">
                <a16:creationId xmlns:a16="http://schemas.microsoft.com/office/drawing/2014/main" id="{AA0700CA-ED2F-8D70-453A-E4AF0415D95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6">
            <a:extLst>
              <a:ext uri="{FF2B5EF4-FFF2-40B4-BE49-F238E27FC236}">
                <a16:creationId xmlns:a16="http://schemas.microsoft.com/office/drawing/2014/main" id="{083EBBBF-CF24-6709-8676-B467AF718A7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0658" name="Rectangle 7">
            <a:extLst>
              <a:ext uri="{FF2B5EF4-FFF2-40B4-BE49-F238E27FC236}">
                <a16:creationId xmlns:a16="http://schemas.microsoft.com/office/drawing/2014/main" id="{E34D7214-ABC6-F5D6-11B4-62C39DF2D6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ECC0F6D-7986-3544-A98C-AC43222955E9}" type="slidenum">
              <a:rPr lang="en-US" altLang="en-US" smtClean="0">
                <a:solidFill>
                  <a:srgbClr val="000000"/>
                </a:solidFill>
              </a:rPr>
              <a:pPr>
                <a:spcBef>
                  <a:spcPct val="0"/>
                </a:spcBef>
              </a:pPr>
              <a:t>4</a:t>
            </a:fld>
            <a:endParaRPr lang="en-US" altLang="en-US">
              <a:solidFill>
                <a:srgbClr val="000000"/>
              </a:solidFill>
            </a:endParaRPr>
          </a:p>
        </p:txBody>
      </p:sp>
      <p:sp>
        <p:nvSpPr>
          <p:cNvPr id="70659" name="Rectangle 2">
            <a:extLst>
              <a:ext uri="{FF2B5EF4-FFF2-40B4-BE49-F238E27FC236}">
                <a16:creationId xmlns:a16="http://schemas.microsoft.com/office/drawing/2014/main" id="{2054A3AF-70F8-6FFD-8977-8197A3FC66CB}"/>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E8231C39-925E-1495-F4AB-37ABCCE0B5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6">
            <a:extLst>
              <a:ext uri="{FF2B5EF4-FFF2-40B4-BE49-F238E27FC236}">
                <a16:creationId xmlns:a16="http://schemas.microsoft.com/office/drawing/2014/main" id="{172003DC-8729-647B-C1F9-2A6DA9EFFFE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rPr>
              <a:t>Planetary Sciences</a:t>
            </a:r>
          </a:p>
        </p:txBody>
      </p:sp>
      <p:sp>
        <p:nvSpPr>
          <p:cNvPr id="72706" name="Rectangle 7">
            <a:extLst>
              <a:ext uri="{FF2B5EF4-FFF2-40B4-BE49-F238E27FC236}">
                <a16:creationId xmlns:a16="http://schemas.microsoft.com/office/drawing/2014/main" id="{CE10E6F5-D84E-493A-65F5-D5DA561918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944F977-4907-8B40-9767-B683C5437EC9}" type="slidenum">
              <a:rPr lang="en-US" altLang="en-US" smtClean="0">
                <a:solidFill>
                  <a:srgbClr val="000000"/>
                </a:solidFill>
              </a:rPr>
              <a:pPr>
                <a:spcBef>
                  <a:spcPct val="0"/>
                </a:spcBef>
              </a:pPr>
              <a:t>5</a:t>
            </a:fld>
            <a:endParaRPr lang="en-US" altLang="en-US">
              <a:solidFill>
                <a:srgbClr val="000000"/>
              </a:solidFill>
            </a:endParaRPr>
          </a:p>
        </p:txBody>
      </p:sp>
      <p:sp>
        <p:nvSpPr>
          <p:cNvPr id="72707" name="Rectangle 2">
            <a:extLst>
              <a:ext uri="{FF2B5EF4-FFF2-40B4-BE49-F238E27FC236}">
                <a16:creationId xmlns:a16="http://schemas.microsoft.com/office/drawing/2014/main" id="{7138FB65-D63E-9660-27D1-49B48B24BA67}"/>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B2A7A0AF-CE8A-446E-BDE7-1738DE3FD4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25 of 27 from Shakespeare</a:t>
            </a:r>
          </a:p>
          <a:p>
            <a:pPr eaLnBrk="1" hangingPunct="1"/>
            <a:r>
              <a:rPr lang="en-US" altLang="en-US">
                <a:latin typeface="Times New Roman" panose="02020603050405020304" pitchFamily="18" charset="0"/>
                <a:ea typeface="ＭＳ Ｐゴシック" panose="020B0600070205080204" pitchFamily="34" charset="-128"/>
              </a:rPr>
              <a:t>Juliet = Romeo and Juliet</a:t>
            </a:r>
          </a:p>
          <a:p>
            <a:pPr eaLnBrk="1" hangingPunct="1"/>
            <a:r>
              <a:rPr lang="en-US" altLang="en-US">
                <a:latin typeface="Times New Roman" panose="02020603050405020304" pitchFamily="18" charset="0"/>
                <a:ea typeface="ＭＳ Ｐゴシック" panose="020B0600070205080204" pitchFamily="34" charset="-128"/>
              </a:rPr>
              <a:t>Portia = Merchant of Venice</a:t>
            </a:r>
          </a:p>
          <a:p>
            <a:pPr eaLnBrk="1" hangingPunct="1"/>
            <a:r>
              <a:rPr lang="en-US" altLang="en-US">
                <a:latin typeface="Times New Roman" panose="02020603050405020304" pitchFamily="18" charset="0"/>
                <a:ea typeface="ＭＳ Ｐゴシック" panose="020B0600070205080204" pitchFamily="34" charset="-128"/>
              </a:rPr>
              <a:t>Miranda = The Tempest</a:t>
            </a:r>
          </a:p>
          <a:p>
            <a:pPr eaLnBrk="1" hangingPunct="1"/>
            <a:r>
              <a:rPr lang="en-US" altLang="en-US">
                <a:latin typeface="Times New Roman" panose="02020603050405020304" pitchFamily="18" charset="0"/>
                <a:ea typeface="ＭＳ Ｐゴシック" panose="020B0600070205080204" pitchFamily="34" charset="-128"/>
              </a:rPr>
              <a:t>Titania + Oberon + Puck = Midsummer Night’s Dream</a:t>
            </a:r>
          </a:p>
          <a:p>
            <a:pPr eaLnBrk="1" hangingPunct="1"/>
            <a:r>
              <a:rPr lang="en-US" altLang="en-US">
                <a:latin typeface="Times New Roman" panose="02020603050405020304" pitchFamily="18" charset="0"/>
                <a:ea typeface="ＭＳ Ｐゴシック" panose="020B0600070205080204" pitchFamily="34" charset="-128"/>
              </a:rPr>
              <a:t>Ariel = The Tempest and AP’s poem …</a:t>
            </a:r>
          </a:p>
          <a:p>
            <a:pPr eaLnBrk="1" hangingPunct="1"/>
            <a:r>
              <a:rPr lang="en-US" altLang="en-US">
                <a:latin typeface="Times New Roman" panose="02020603050405020304" pitchFamily="18" charset="0"/>
                <a:ea typeface="ＭＳ Ｐゴシック" panose="020B0600070205080204" pitchFamily="34" charset="-128"/>
              </a:rPr>
              <a:t>Umbriel = Alexander Pope’s poem The Rape of the Lock … meaning the theft of a lock of hair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6">
            <a:extLst>
              <a:ext uri="{FF2B5EF4-FFF2-40B4-BE49-F238E27FC236}">
                <a16:creationId xmlns:a16="http://schemas.microsoft.com/office/drawing/2014/main" id="{6F09443B-CF73-6645-100A-B82BD817467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74754" name="Rectangle 7">
            <a:extLst>
              <a:ext uri="{FF2B5EF4-FFF2-40B4-BE49-F238E27FC236}">
                <a16:creationId xmlns:a16="http://schemas.microsoft.com/office/drawing/2014/main" id="{7CB09EA5-9A26-B9D8-BB97-4B251ECBB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5C7DBE-1F05-3F42-89DE-B6B7D50BDF1A}" type="slidenum">
              <a:rPr lang="en-US" altLang="en-US" smtClean="0"/>
              <a:pPr>
                <a:spcBef>
                  <a:spcPct val="0"/>
                </a:spcBef>
              </a:pPr>
              <a:t>6</a:t>
            </a:fld>
            <a:endParaRPr lang="en-US" altLang="en-US"/>
          </a:p>
        </p:txBody>
      </p:sp>
      <p:sp>
        <p:nvSpPr>
          <p:cNvPr id="74755" name="Rectangle 2">
            <a:extLst>
              <a:ext uri="{FF2B5EF4-FFF2-40B4-BE49-F238E27FC236}">
                <a16:creationId xmlns:a16="http://schemas.microsoft.com/office/drawing/2014/main" id="{CF6C9BCE-B23C-75AE-E97C-37FC08FB79A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74F42EB-99A4-E0CB-9B51-1AE2B876A4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42671ED7-AE26-56CB-4240-782F2248F9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80380E9-D71D-6C46-9BCA-99A462A31E62}" type="slidenum">
              <a:rPr lang="en-US" altLang="en-US" smtClean="0"/>
              <a:pPr>
                <a:spcBef>
                  <a:spcPct val="0"/>
                </a:spcBef>
              </a:pPr>
              <a:t>7</a:t>
            </a:fld>
            <a:endParaRPr lang="en-US" altLang="en-US"/>
          </a:p>
        </p:txBody>
      </p:sp>
      <p:sp>
        <p:nvSpPr>
          <p:cNvPr id="76802" name="Rectangle 2">
            <a:extLst>
              <a:ext uri="{FF2B5EF4-FFF2-40B4-BE49-F238E27FC236}">
                <a16:creationId xmlns:a16="http://schemas.microsoft.com/office/drawing/2014/main" id="{D217921B-75A1-5121-CAE5-AE4FD6838511}"/>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72A1EFB6-A612-8BBD-1969-CC1D04474FC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026A3EC2-08E7-C208-CC31-C9E6F5A970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787D139-78DE-F94F-BC81-E56337537029}" type="slidenum">
              <a:rPr lang="en-US" altLang="en-US" smtClean="0"/>
              <a:pPr>
                <a:spcBef>
                  <a:spcPct val="0"/>
                </a:spcBef>
              </a:pPr>
              <a:t>8</a:t>
            </a:fld>
            <a:endParaRPr lang="en-US" altLang="en-US"/>
          </a:p>
        </p:txBody>
      </p:sp>
      <p:sp>
        <p:nvSpPr>
          <p:cNvPr id="78850" name="Rectangle 2">
            <a:extLst>
              <a:ext uri="{FF2B5EF4-FFF2-40B4-BE49-F238E27FC236}">
                <a16:creationId xmlns:a16="http://schemas.microsoft.com/office/drawing/2014/main" id="{BDB875EB-5A85-FB42-71BA-81A9570D7C8C}"/>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7C7244B9-F50A-37FD-5C72-1FB9E696CA61}"/>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a:extLst>
              <a:ext uri="{FF2B5EF4-FFF2-40B4-BE49-F238E27FC236}">
                <a16:creationId xmlns:a16="http://schemas.microsoft.com/office/drawing/2014/main" id="{92B4193C-4A00-E7A7-36A5-999F8E6FBAF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rPr>
              <a:t>Planetary Sciences</a:t>
            </a:r>
          </a:p>
        </p:txBody>
      </p:sp>
      <p:sp>
        <p:nvSpPr>
          <p:cNvPr id="106498" name="Rectangle 7">
            <a:extLst>
              <a:ext uri="{FF2B5EF4-FFF2-40B4-BE49-F238E27FC236}">
                <a16:creationId xmlns:a16="http://schemas.microsoft.com/office/drawing/2014/main" id="{A5DF2809-EE3E-254B-4C61-1DA69D568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1C6A3E-7A1B-D649-AF7F-614606F5B3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ECBA5819-CAEE-340C-5EA6-8101440FAA06}"/>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9A65B53-A63E-C880-773D-1E1091CD1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8417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3AD859D-ABB1-CA16-644D-9AA3908F3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E26962-92F3-2C7A-E3DA-53AB37BA48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EAC5B0C-E06E-E4D3-B181-F4193A797F50}"/>
              </a:ext>
            </a:extLst>
          </p:cNvPr>
          <p:cNvSpPr>
            <a:spLocks noGrp="1" noChangeArrowheads="1"/>
          </p:cNvSpPr>
          <p:nvPr>
            <p:ph type="sldNum" sz="quarter" idx="12"/>
          </p:nvPr>
        </p:nvSpPr>
        <p:spPr>
          <a:ln/>
        </p:spPr>
        <p:txBody>
          <a:bodyPr/>
          <a:lstStyle>
            <a:lvl1pPr>
              <a:defRPr/>
            </a:lvl1pPr>
          </a:lstStyle>
          <a:p>
            <a:pPr>
              <a:defRPr/>
            </a:pPr>
            <a:fld id="{AA120694-2426-AC4F-9AD7-F10E05DB34F7}" type="slidenum">
              <a:rPr lang="en-US" altLang="en-US"/>
              <a:pPr>
                <a:defRPr/>
              </a:pPr>
              <a:t>‹#›</a:t>
            </a:fld>
            <a:endParaRPr lang="en-US" altLang="en-US"/>
          </a:p>
        </p:txBody>
      </p:sp>
    </p:spTree>
    <p:extLst>
      <p:ext uri="{BB962C8B-B14F-4D97-AF65-F5344CB8AC3E}">
        <p14:creationId xmlns:p14="http://schemas.microsoft.com/office/powerpoint/2010/main" val="1993129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8307FF-45B4-3033-167D-3186B3E574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4674F5-759A-1237-014E-58089590AF5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388ECB1-B68C-5F04-3A70-D333B9B4045F}"/>
              </a:ext>
            </a:extLst>
          </p:cNvPr>
          <p:cNvSpPr>
            <a:spLocks noGrp="1" noChangeArrowheads="1"/>
          </p:cNvSpPr>
          <p:nvPr>
            <p:ph type="sldNum" sz="quarter" idx="12"/>
          </p:nvPr>
        </p:nvSpPr>
        <p:spPr>
          <a:ln/>
        </p:spPr>
        <p:txBody>
          <a:bodyPr/>
          <a:lstStyle>
            <a:lvl1pPr>
              <a:defRPr/>
            </a:lvl1pPr>
          </a:lstStyle>
          <a:p>
            <a:pPr>
              <a:defRPr/>
            </a:pPr>
            <a:fld id="{EC077856-2CAC-FF47-9824-5EEA36DCF2A5}" type="slidenum">
              <a:rPr lang="en-US" altLang="en-US"/>
              <a:pPr>
                <a:defRPr/>
              </a:pPr>
              <a:t>‹#›</a:t>
            </a:fld>
            <a:endParaRPr lang="en-US" altLang="en-US"/>
          </a:p>
        </p:txBody>
      </p:sp>
    </p:spTree>
    <p:extLst>
      <p:ext uri="{BB962C8B-B14F-4D97-AF65-F5344CB8AC3E}">
        <p14:creationId xmlns:p14="http://schemas.microsoft.com/office/powerpoint/2010/main" val="1429358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575C35-698B-28AB-524E-B656415FA2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DC3E2F-47F9-7DA9-3E4B-695DBDE66A6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E72E713-F81D-A37F-3942-66B55CA6FDCC}"/>
              </a:ext>
            </a:extLst>
          </p:cNvPr>
          <p:cNvSpPr>
            <a:spLocks noGrp="1" noChangeArrowheads="1"/>
          </p:cNvSpPr>
          <p:nvPr>
            <p:ph type="sldNum" sz="quarter" idx="12"/>
          </p:nvPr>
        </p:nvSpPr>
        <p:spPr>
          <a:ln/>
        </p:spPr>
        <p:txBody>
          <a:bodyPr/>
          <a:lstStyle>
            <a:lvl1pPr>
              <a:defRPr/>
            </a:lvl1pPr>
          </a:lstStyle>
          <a:p>
            <a:pPr>
              <a:defRPr/>
            </a:pPr>
            <a:fld id="{A287431C-1D76-1949-989A-0985A390107C}" type="slidenum">
              <a:rPr lang="en-US" altLang="en-US"/>
              <a:pPr>
                <a:defRPr/>
              </a:pPr>
              <a:t>‹#›</a:t>
            </a:fld>
            <a:endParaRPr lang="en-US" altLang="en-US"/>
          </a:p>
        </p:txBody>
      </p:sp>
    </p:spTree>
    <p:extLst>
      <p:ext uri="{BB962C8B-B14F-4D97-AF65-F5344CB8AC3E}">
        <p14:creationId xmlns:p14="http://schemas.microsoft.com/office/powerpoint/2010/main" val="2259483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EED6FC-6AF2-6011-CA91-E03E231F3B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531248-DAAA-D92A-194C-3D16FF0864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A21ACBA-C331-C0BC-6E17-8CA418842EB0}"/>
              </a:ext>
            </a:extLst>
          </p:cNvPr>
          <p:cNvSpPr>
            <a:spLocks noGrp="1" noChangeArrowheads="1"/>
          </p:cNvSpPr>
          <p:nvPr>
            <p:ph type="sldNum" sz="quarter" idx="12"/>
          </p:nvPr>
        </p:nvSpPr>
        <p:spPr>
          <a:ln/>
        </p:spPr>
        <p:txBody>
          <a:bodyPr/>
          <a:lstStyle>
            <a:lvl1pPr>
              <a:defRPr/>
            </a:lvl1pPr>
          </a:lstStyle>
          <a:p>
            <a:pPr>
              <a:defRPr/>
            </a:pPr>
            <a:fld id="{A89B1718-980E-504A-8970-9DFD3A5D6C57}" type="slidenum">
              <a:rPr lang="en-US" altLang="en-US"/>
              <a:pPr>
                <a:defRPr/>
              </a:pPr>
              <a:t>‹#›</a:t>
            </a:fld>
            <a:endParaRPr lang="en-US" altLang="en-US"/>
          </a:p>
        </p:txBody>
      </p:sp>
    </p:spTree>
    <p:extLst>
      <p:ext uri="{BB962C8B-B14F-4D97-AF65-F5344CB8AC3E}">
        <p14:creationId xmlns:p14="http://schemas.microsoft.com/office/powerpoint/2010/main" val="752108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6560B0-3922-7F40-363F-56B3B7DEC1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5350E7-CFB5-31FC-1E67-7C7BD272E5F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B2EDA8C-B60A-7279-F10C-C470C5479722}"/>
              </a:ext>
            </a:extLst>
          </p:cNvPr>
          <p:cNvSpPr>
            <a:spLocks noGrp="1" noChangeArrowheads="1"/>
          </p:cNvSpPr>
          <p:nvPr>
            <p:ph type="sldNum" sz="quarter" idx="12"/>
          </p:nvPr>
        </p:nvSpPr>
        <p:spPr>
          <a:ln/>
        </p:spPr>
        <p:txBody>
          <a:bodyPr/>
          <a:lstStyle>
            <a:lvl1pPr>
              <a:defRPr/>
            </a:lvl1pPr>
          </a:lstStyle>
          <a:p>
            <a:pPr>
              <a:defRPr/>
            </a:pPr>
            <a:fld id="{94C8A785-DDD1-C640-A35B-39B416FA85A5}" type="slidenum">
              <a:rPr lang="en-US" altLang="en-US"/>
              <a:pPr>
                <a:defRPr/>
              </a:pPr>
              <a:t>‹#›</a:t>
            </a:fld>
            <a:endParaRPr lang="en-US" altLang="en-US"/>
          </a:p>
        </p:txBody>
      </p:sp>
    </p:spTree>
    <p:extLst>
      <p:ext uri="{BB962C8B-B14F-4D97-AF65-F5344CB8AC3E}">
        <p14:creationId xmlns:p14="http://schemas.microsoft.com/office/powerpoint/2010/main" val="569958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EEF6DF-E3BA-72FF-D834-C045793F57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794D79-B3D3-6CF5-6760-9185F4E1041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54B5C72-8B8C-A43A-E0B6-508B2BFA5E26}"/>
              </a:ext>
            </a:extLst>
          </p:cNvPr>
          <p:cNvSpPr>
            <a:spLocks noGrp="1" noChangeArrowheads="1"/>
          </p:cNvSpPr>
          <p:nvPr>
            <p:ph type="sldNum" sz="quarter" idx="12"/>
          </p:nvPr>
        </p:nvSpPr>
        <p:spPr>
          <a:ln/>
        </p:spPr>
        <p:txBody>
          <a:bodyPr/>
          <a:lstStyle>
            <a:lvl1pPr>
              <a:defRPr/>
            </a:lvl1pPr>
          </a:lstStyle>
          <a:p>
            <a:pPr>
              <a:defRPr/>
            </a:pPr>
            <a:fld id="{C0B43932-822A-0344-8731-EDB04C631AD8}" type="slidenum">
              <a:rPr lang="en-US" altLang="en-US"/>
              <a:pPr>
                <a:defRPr/>
              </a:pPr>
              <a:t>‹#›</a:t>
            </a:fld>
            <a:endParaRPr lang="en-US" altLang="en-US"/>
          </a:p>
        </p:txBody>
      </p:sp>
    </p:spTree>
    <p:extLst>
      <p:ext uri="{BB962C8B-B14F-4D97-AF65-F5344CB8AC3E}">
        <p14:creationId xmlns:p14="http://schemas.microsoft.com/office/powerpoint/2010/main" val="747067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3FC745-D864-7496-BCCC-1398904A01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15AF14-5DD1-8625-A3A4-5EAD36F95A5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DAA029-54E9-AED0-367F-D1A31E8EFA3B}"/>
              </a:ext>
            </a:extLst>
          </p:cNvPr>
          <p:cNvSpPr>
            <a:spLocks noGrp="1" noChangeArrowheads="1"/>
          </p:cNvSpPr>
          <p:nvPr>
            <p:ph type="sldNum" sz="quarter" idx="12"/>
          </p:nvPr>
        </p:nvSpPr>
        <p:spPr>
          <a:ln/>
        </p:spPr>
        <p:txBody>
          <a:bodyPr/>
          <a:lstStyle>
            <a:lvl1pPr>
              <a:defRPr/>
            </a:lvl1pPr>
          </a:lstStyle>
          <a:p>
            <a:pPr>
              <a:defRPr/>
            </a:pPr>
            <a:fld id="{A9BC3D9F-7AC0-3544-AA49-EBF594C11AE8}" type="slidenum">
              <a:rPr lang="en-US" altLang="en-US"/>
              <a:pPr>
                <a:defRPr/>
              </a:pPr>
              <a:t>‹#›</a:t>
            </a:fld>
            <a:endParaRPr lang="en-US" altLang="en-US"/>
          </a:p>
        </p:txBody>
      </p:sp>
    </p:spTree>
    <p:extLst>
      <p:ext uri="{BB962C8B-B14F-4D97-AF65-F5344CB8AC3E}">
        <p14:creationId xmlns:p14="http://schemas.microsoft.com/office/powerpoint/2010/main" val="2062812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DFE146-65AD-DF58-B3FE-472ECFE7FF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887EA0-A654-924F-BF20-59167559A6C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6C74A9AB-D7E4-1DBF-6867-BCE45AEFF6D8}"/>
              </a:ext>
            </a:extLst>
          </p:cNvPr>
          <p:cNvSpPr>
            <a:spLocks noGrp="1" noChangeArrowheads="1"/>
          </p:cNvSpPr>
          <p:nvPr>
            <p:ph type="sldNum" sz="quarter" idx="12"/>
          </p:nvPr>
        </p:nvSpPr>
        <p:spPr>
          <a:ln/>
        </p:spPr>
        <p:txBody>
          <a:bodyPr/>
          <a:lstStyle>
            <a:lvl1pPr>
              <a:defRPr/>
            </a:lvl1pPr>
          </a:lstStyle>
          <a:p>
            <a:pPr>
              <a:defRPr/>
            </a:pPr>
            <a:fld id="{2898C08E-9962-8542-A633-8D18521A09DC}" type="slidenum">
              <a:rPr lang="en-US" altLang="en-US"/>
              <a:pPr>
                <a:defRPr/>
              </a:pPr>
              <a:t>‹#›</a:t>
            </a:fld>
            <a:endParaRPr lang="en-US" altLang="en-US"/>
          </a:p>
        </p:txBody>
      </p:sp>
    </p:spTree>
    <p:extLst>
      <p:ext uri="{BB962C8B-B14F-4D97-AF65-F5344CB8AC3E}">
        <p14:creationId xmlns:p14="http://schemas.microsoft.com/office/powerpoint/2010/main" val="1679788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DC311D-1CB8-B781-9A61-BE6AE19572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1A59940-6B40-E2DF-ED1D-8393D53D32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E3C1E3C-4BDD-DD02-5D94-83E72261246D}"/>
              </a:ext>
            </a:extLst>
          </p:cNvPr>
          <p:cNvSpPr>
            <a:spLocks noGrp="1" noChangeArrowheads="1"/>
          </p:cNvSpPr>
          <p:nvPr>
            <p:ph type="sldNum" sz="quarter" idx="12"/>
          </p:nvPr>
        </p:nvSpPr>
        <p:spPr>
          <a:ln/>
        </p:spPr>
        <p:txBody>
          <a:bodyPr/>
          <a:lstStyle>
            <a:lvl1pPr>
              <a:defRPr/>
            </a:lvl1pPr>
          </a:lstStyle>
          <a:p>
            <a:pPr>
              <a:defRPr/>
            </a:pPr>
            <a:fld id="{98E576B3-7741-C34C-96BB-4A27ED69A15B}" type="slidenum">
              <a:rPr lang="en-US" altLang="en-US"/>
              <a:pPr>
                <a:defRPr/>
              </a:pPr>
              <a:t>‹#›</a:t>
            </a:fld>
            <a:endParaRPr lang="en-US" altLang="en-US"/>
          </a:p>
        </p:txBody>
      </p:sp>
    </p:spTree>
    <p:extLst>
      <p:ext uri="{BB962C8B-B14F-4D97-AF65-F5344CB8AC3E}">
        <p14:creationId xmlns:p14="http://schemas.microsoft.com/office/powerpoint/2010/main" val="335739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C85CBD8-7909-470E-6115-FE9A23DF922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A0DA721-79B9-F6F9-D1A9-42C1718A61E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2229459C-96EC-5CB7-38D7-1E88F7172752}"/>
              </a:ext>
            </a:extLst>
          </p:cNvPr>
          <p:cNvSpPr>
            <a:spLocks noGrp="1" noChangeArrowheads="1"/>
          </p:cNvSpPr>
          <p:nvPr>
            <p:ph type="sldNum" sz="quarter" idx="12"/>
          </p:nvPr>
        </p:nvSpPr>
        <p:spPr>
          <a:ln/>
        </p:spPr>
        <p:txBody>
          <a:bodyPr/>
          <a:lstStyle>
            <a:lvl1pPr>
              <a:defRPr/>
            </a:lvl1pPr>
          </a:lstStyle>
          <a:p>
            <a:pPr>
              <a:defRPr/>
            </a:pPr>
            <a:fld id="{96AD4B97-FAAA-E443-B5CF-2FA1001AA39A}" type="slidenum">
              <a:rPr lang="en-US" altLang="en-US"/>
              <a:pPr>
                <a:defRPr/>
              </a:pPr>
              <a:t>‹#›</a:t>
            </a:fld>
            <a:endParaRPr lang="en-US" altLang="en-US"/>
          </a:p>
        </p:txBody>
      </p:sp>
    </p:spTree>
    <p:extLst>
      <p:ext uri="{BB962C8B-B14F-4D97-AF65-F5344CB8AC3E}">
        <p14:creationId xmlns:p14="http://schemas.microsoft.com/office/powerpoint/2010/main" val="95892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124085-E224-2883-5FAC-E719063C14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B020F9-D373-C261-E1EB-5F5BA1F038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087F462-677F-CAE7-2880-F58C3387F86B}"/>
              </a:ext>
            </a:extLst>
          </p:cNvPr>
          <p:cNvSpPr>
            <a:spLocks noGrp="1" noChangeArrowheads="1"/>
          </p:cNvSpPr>
          <p:nvPr>
            <p:ph type="sldNum" sz="quarter" idx="12"/>
          </p:nvPr>
        </p:nvSpPr>
        <p:spPr>
          <a:ln/>
        </p:spPr>
        <p:txBody>
          <a:bodyPr/>
          <a:lstStyle>
            <a:lvl1pPr>
              <a:defRPr/>
            </a:lvl1pPr>
          </a:lstStyle>
          <a:p>
            <a:pPr>
              <a:defRPr/>
            </a:pPr>
            <a:fld id="{D837D6B0-52F9-5D41-BBC2-3AEBB52E3B2D}" type="slidenum">
              <a:rPr lang="en-US" altLang="en-US"/>
              <a:pPr>
                <a:defRPr/>
              </a:pPr>
              <a:t>‹#›</a:t>
            </a:fld>
            <a:endParaRPr lang="en-US" altLang="en-US"/>
          </a:p>
        </p:txBody>
      </p:sp>
    </p:spTree>
    <p:extLst>
      <p:ext uri="{BB962C8B-B14F-4D97-AF65-F5344CB8AC3E}">
        <p14:creationId xmlns:p14="http://schemas.microsoft.com/office/powerpoint/2010/main" val="3633920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205D2A-4CF6-D678-897D-A4F9BA86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06FE0C-B697-705C-0525-C58B154889A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CD01D83-4098-4011-E193-F4FFAB38D2A9}"/>
              </a:ext>
            </a:extLst>
          </p:cNvPr>
          <p:cNvSpPr>
            <a:spLocks noGrp="1" noChangeArrowheads="1"/>
          </p:cNvSpPr>
          <p:nvPr>
            <p:ph type="sldNum" sz="quarter" idx="12"/>
          </p:nvPr>
        </p:nvSpPr>
        <p:spPr>
          <a:ln/>
        </p:spPr>
        <p:txBody>
          <a:bodyPr/>
          <a:lstStyle>
            <a:lvl1pPr>
              <a:defRPr/>
            </a:lvl1pPr>
          </a:lstStyle>
          <a:p>
            <a:pPr>
              <a:defRPr/>
            </a:pPr>
            <a:fld id="{8F7F9843-002D-A145-A19F-2FE956E18EB4}" type="slidenum">
              <a:rPr lang="en-US" altLang="en-US"/>
              <a:pPr>
                <a:defRPr/>
              </a:pPr>
              <a:t>‹#›</a:t>
            </a:fld>
            <a:endParaRPr lang="en-US" altLang="en-US"/>
          </a:p>
        </p:txBody>
      </p:sp>
    </p:spTree>
    <p:extLst>
      <p:ext uri="{BB962C8B-B14F-4D97-AF65-F5344CB8AC3E}">
        <p14:creationId xmlns:p14="http://schemas.microsoft.com/office/powerpoint/2010/main" val="213795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9A15485-6060-D309-DDED-A6F34EAA07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4257DA-488B-D38C-BBD3-7A3B8BBE2F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601EACF-5B9B-7B18-22A1-582A75C735DE}"/>
              </a:ext>
            </a:extLst>
          </p:cNvPr>
          <p:cNvSpPr>
            <a:spLocks noGrp="1" noChangeArrowheads="1"/>
          </p:cNvSpPr>
          <p:nvPr>
            <p:ph type="sldNum" sz="quarter" idx="12"/>
          </p:nvPr>
        </p:nvSpPr>
        <p:spPr>
          <a:ln/>
        </p:spPr>
        <p:txBody>
          <a:bodyPr/>
          <a:lstStyle>
            <a:lvl1pPr>
              <a:defRPr/>
            </a:lvl1pPr>
          </a:lstStyle>
          <a:p>
            <a:pPr>
              <a:defRPr/>
            </a:pPr>
            <a:fld id="{E3CBF142-FC4D-7A49-AB75-19016EBEC08E}" type="slidenum">
              <a:rPr lang="en-US" altLang="en-US"/>
              <a:pPr>
                <a:defRPr/>
              </a:pPr>
              <a:t>‹#›</a:t>
            </a:fld>
            <a:endParaRPr lang="en-US" altLang="en-US"/>
          </a:p>
        </p:txBody>
      </p:sp>
    </p:spTree>
    <p:extLst>
      <p:ext uri="{BB962C8B-B14F-4D97-AF65-F5344CB8AC3E}">
        <p14:creationId xmlns:p14="http://schemas.microsoft.com/office/powerpoint/2010/main" val="137633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C59D80-44EA-292D-7883-35FE137E31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A5FE88-AA69-B13F-BEC7-BE95004C4A2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9C8C1F1-C911-58F6-938C-DEE86CA358C5}"/>
              </a:ext>
            </a:extLst>
          </p:cNvPr>
          <p:cNvSpPr>
            <a:spLocks noGrp="1" noChangeArrowheads="1"/>
          </p:cNvSpPr>
          <p:nvPr>
            <p:ph type="sldNum" sz="quarter" idx="12"/>
          </p:nvPr>
        </p:nvSpPr>
        <p:spPr>
          <a:ln/>
        </p:spPr>
        <p:txBody>
          <a:bodyPr/>
          <a:lstStyle>
            <a:lvl1pPr>
              <a:defRPr/>
            </a:lvl1pPr>
          </a:lstStyle>
          <a:p>
            <a:pPr>
              <a:defRPr/>
            </a:pPr>
            <a:fld id="{301FFC6C-FF29-C745-B62D-CD27113A346D}" type="slidenum">
              <a:rPr lang="en-US" altLang="en-US"/>
              <a:pPr>
                <a:defRPr/>
              </a:pPr>
              <a:t>‹#›</a:t>
            </a:fld>
            <a:endParaRPr lang="en-US" altLang="en-US"/>
          </a:p>
        </p:txBody>
      </p:sp>
    </p:spTree>
    <p:extLst>
      <p:ext uri="{BB962C8B-B14F-4D97-AF65-F5344CB8AC3E}">
        <p14:creationId xmlns:p14="http://schemas.microsoft.com/office/powerpoint/2010/main" val="3753416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CB5060-6D28-375B-8DB9-A60E27733D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5A480C-65C7-8452-E9B5-4EB231E8B9C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FF86BA6-DA9B-2456-418C-D1E02A2443C7}"/>
              </a:ext>
            </a:extLst>
          </p:cNvPr>
          <p:cNvSpPr>
            <a:spLocks noGrp="1" noChangeArrowheads="1"/>
          </p:cNvSpPr>
          <p:nvPr>
            <p:ph type="sldNum" sz="quarter" idx="12"/>
          </p:nvPr>
        </p:nvSpPr>
        <p:spPr>
          <a:ln/>
        </p:spPr>
        <p:txBody>
          <a:bodyPr/>
          <a:lstStyle>
            <a:lvl1pPr>
              <a:defRPr/>
            </a:lvl1pPr>
          </a:lstStyle>
          <a:p>
            <a:pPr>
              <a:defRPr/>
            </a:pPr>
            <a:fld id="{1D5417A4-3AB3-9F4E-B025-B6FA22E8355F}" type="slidenum">
              <a:rPr lang="en-US" altLang="en-US"/>
              <a:pPr>
                <a:defRPr/>
              </a:pPr>
              <a:t>‹#›</a:t>
            </a:fld>
            <a:endParaRPr lang="en-US" altLang="en-US"/>
          </a:p>
        </p:txBody>
      </p:sp>
    </p:spTree>
    <p:extLst>
      <p:ext uri="{BB962C8B-B14F-4D97-AF65-F5344CB8AC3E}">
        <p14:creationId xmlns:p14="http://schemas.microsoft.com/office/powerpoint/2010/main" val="222190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A0F8371-F84E-24CA-A8F8-2B3599F1B9F1}"/>
              </a:ext>
            </a:extLst>
          </p:cNvPr>
          <p:cNvSpPr>
            <a:spLocks noGrp="1" noChangeArrowheads="1"/>
          </p:cNvSpPr>
          <p:nvPr>
            <p:ph type="dt" sz="half" idx="10"/>
          </p:nvPr>
        </p:nvSpPr>
        <p:spPr>
          <a:ln/>
        </p:spPr>
        <p:txBody>
          <a:bodyPr/>
          <a:lstStyle>
            <a:lvl1pPr>
              <a:defRPr/>
            </a:lvl1pPr>
          </a:lstStyle>
          <a:p>
            <a:pPr>
              <a:defRPr/>
            </a:pPr>
            <a:fld id="{78362F9A-2168-4A4D-8460-B983F8E7410D}" type="datetime1">
              <a:rPr lang="en-US" altLang="en-US"/>
              <a:pPr>
                <a:defRPr/>
              </a:pPr>
              <a:t>10/3/22</a:t>
            </a:fld>
            <a:endParaRPr lang="en-US" altLang="en-US"/>
          </a:p>
        </p:txBody>
      </p:sp>
      <p:sp>
        <p:nvSpPr>
          <p:cNvPr id="5" name="Rectangle 5">
            <a:extLst>
              <a:ext uri="{FF2B5EF4-FFF2-40B4-BE49-F238E27FC236}">
                <a16:creationId xmlns:a16="http://schemas.microsoft.com/office/drawing/2014/main" id="{9CAFE982-F4E1-0D12-1FDB-BFCDB12BDE4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E3CB3FC-5900-ED64-210F-D1AD1A254C21}"/>
              </a:ext>
            </a:extLst>
          </p:cNvPr>
          <p:cNvSpPr>
            <a:spLocks noGrp="1" noChangeArrowheads="1"/>
          </p:cNvSpPr>
          <p:nvPr>
            <p:ph type="sldNum" sz="quarter" idx="12"/>
          </p:nvPr>
        </p:nvSpPr>
        <p:spPr>
          <a:ln/>
        </p:spPr>
        <p:txBody>
          <a:bodyPr/>
          <a:lstStyle>
            <a:lvl1pPr>
              <a:defRPr/>
            </a:lvl1pPr>
          </a:lstStyle>
          <a:p>
            <a:pPr>
              <a:defRPr/>
            </a:pPr>
            <a:fld id="{DF0F288A-7B6D-BC4A-BEED-C43AC0D370D5}" type="slidenum">
              <a:rPr lang="en-US" altLang="en-US"/>
              <a:pPr>
                <a:defRPr/>
              </a:pPr>
              <a:t>‹#›</a:t>
            </a:fld>
            <a:endParaRPr lang="en-US" altLang="en-US"/>
          </a:p>
        </p:txBody>
      </p:sp>
    </p:spTree>
    <p:extLst>
      <p:ext uri="{BB962C8B-B14F-4D97-AF65-F5344CB8AC3E}">
        <p14:creationId xmlns:p14="http://schemas.microsoft.com/office/powerpoint/2010/main" val="13221679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0C7C1-BC65-0381-3406-99FA67942270}"/>
              </a:ext>
            </a:extLst>
          </p:cNvPr>
          <p:cNvSpPr>
            <a:spLocks noGrp="1" noChangeArrowheads="1"/>
          </p:cNvSpPr>
          <p:nvPr>
            <p:ph type="dt" sz="half" idx="10"/>
          </p:nvPr>
        </p:nvSpPr>
        <p:spPr>
          <a:ln/>
        </p:spPr>
        <p:txBody>
          <a:bodyPr/>
          <a:lstStyle>
            <a:lvl1pPr>
              <a:defRPr/>
            </a:lvl1pPr>
          </a:lstStyle>
          <a:p>
            <a:pPr>
              <a:defRPr/>
            </a:pPr>
            <a:fld id="{412EA0CA-574C-B948-90BC-2C29B45D5DD5}" type="datetime1">
              <a:rPr lang="en-US" altLang="en-US"/>
              <a:pPr>
                <a:defRPr/>
              </a:pPr>
              <a:t>10/3/22</a:t>
            </a:fld>
            <a:endParaRPr lang="en-US" altLang="en-US"/>
          </a:p>
        </p:txBody>
      </p:sp>
      <p:sp>
        <p:nvSpPr>
          <p:cNvPr id="5" name="Rectangle 5">
            <a:extLst>
              <a:ext uri="{FF2B5EF4-FFF2-40B4-BE49-F238E27FC236}">
                <a16:creationId xmlns:a16="http://schemas.microsoft.com/office/drawing/2014/main" id="{29EFF1C1-D740-6BCE-CC26-EF73CF93B43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47FE41B-52A1-4ABA-02BD-53A968239837}"/>
              </a:ext>
            </a:extLst>
          </p:cNvPr>
          <p:cNvSpPr>
            <a:spLocks noGrp="1" noChangeArrowheads="1"/>
          </p:cNvSpPr>
          <p:nvPr>
            <p:ph type="sldNum" sz="quarter" idx="12"/>
          </p:nvPr>
        </p:nvSpPr>
        <p:spPr>
          <a:ln/>
        </p:spPr>
        <p:txBody>
          <a:bodyPr/>
          <a:lstStyle>
            <a:lvl1pPr>
              <a:defRPr/>
            </a:lvl1pPr>
          </a:lstStyle>
          <a:p>
            <a:pPr>
              <a:defRPr/>
            </a:pPr>
            <a:fld id="{A38B235C-C7A4-0B43-8BB4-55CAF3B38A5C}" type="slidenum">
              <a:rPr lang="en-US" altLang="en-US"/>
              <a:pPr>
                <a:defRPr/>
              </a:pPr>
              <a:t>‹#›</a:t>
            </a:fld>
            <a:endParaRPr lang="en-US" altLang="en-US"/>
          </a:p>
        </p:txBody>
      </p:sp>
    </p:spTree>
    <p:extLst>
      <p:ext uri="{BB962C8B-B14F-4D97-AF65-F5344CB8AC3E}">
        <p14:creationId xmlns:p14="http://schemas.microsoft.com/office/powerpoint/2010/main" val="1120561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DAB3A2-9D9D-EC43-3F7C-672929A0BDDA}"/>
              </a:ext>
            </a:extLst>
          </p:cNvPr>
          <p:cNvSpPr>
            <a:spLocks noGrp="1" noChangeArrowheads="1"/>
          </p:cNvSpPr>
          <p:nvPr>
            <p:ph type="dt" sz="half" idx="10"/>
          </p:nvPr>
        </p:nvSpPr>
        <p:spPr>
          <a:ln/>
        </p:spPr>
        <p:txBody>
          <a:bodyPr/>
          <a:lstStyle>
            <a:lvl1pPr>
              <a:defRPr/>
            </a:lvl1pPr>
          </a:lstStyle>
          <a:p>
            <a:pPr>
              <a:defRPr/>
            </a:pPr>
            <a:fld id="{F70D88C7-B84B-DD4B-9B76-C27EFB093E40}" type="datetime1">
              <a:rPr lang="en-US" altLang="en-US"/>
              <a:pPr>
                <a:defRPr/>
              </a:pPr>
              <a:t>10/3/22</a:t>
            </a:fld>
            <a:endParaRPr lang="en-US" altLang="en-US"/>
          </a:p>
        </p:txBody>
      </p:sp>
      <p:sp>
        <p:nvSpPr>
          <p:cNvPr id="5" name="Rectangle 5">
            <a:extLst>
              <a:ext uri="{FF2B5EF4-FFF2-40B4-BE49-F238E27FC236}">
                <a16:creationId xmlns:a16="http://schemas.microsoft.com/office/drawing/2014/main" id="{06FDF45A-0265-ADE7-486A-CC262455890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01ED81F-6133-45C1-A734-F769D0AEA773}"/>
              </a:ext>
            </a:extLst>
          </p:cNvPr>
          <p:cNvSpPr>
            <a:spLocks noGrp="1" noChangeArrowheads="1"/>
          </p:cNvSpPr>
          <p:nvPr>
            <p:ph type="sldNum" sz="quarter" idx="12"/>
          </p:nvPr>
        </p:nvSpPr>
        <p:spPr>
          <a:ln/>
        </p:spPr>
        <p:txBody>
          <a:bodyPr/>
          <a:lstStyle>
            <a:lvl1pPr>
              <a:defRPr/>
            </a:lvl1pPr>
          </a:lstStyle>
          <a:p>
            <a:pPr>
              <a:defRPr/>
            </a:pPr>
            <a:fld id="{394AC5F9-3390-404C-85FE-EC8298F9F0F3}" type="slidenum">
              <a:rPr lang="en-US" altLang="en-US"/>
              <a:pPr>
                <a:defRPr/>
              </a:pPr>
              <a:t>‹#›</a:t>
            </a:fld>
            <a:endParaRPr lang="en-US" altLang="en-US"/>
          </a:p>
        </p:txBody>
      </p:sp>
    </p:spTree>
    <p:extLst>
      <p:ext uri="{BB962C8B-B14F-4D97-AF65-F5344CB8AC3E}">
        <p14:creationId xmlns:p14="http://schemas.microsoft.com/office/powerpoint/2010/main" val="2353306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E1F5F9-E7C8-EC0B-516A-1859BE343AB7}"/>
              </a:ext>
            </a:extLst>
          </p:cNvPr>
          <p:cNvSpPr>
            <a:spLocks noGrp="1" noChangeArrowheads="1"/>
          </p:cNvSpPr>
          <p:nvPr>
            <p:ph type="dt" sz="half" idx="10"/>
          </p:nvPr>
        </p:nvSpPr>
        <p:spPr>
          <a:ln/>
        </p:spPr>
        <p:txBody>
          <a:bodyPr/>
          <a:lstStyle>
            <a:lvl1pPr>
              <a:defRPr/>
            </a:lvl1pPr>
          </a:lstStyle>
          <a:p>
            <a:pPr>
              <a:defRPr/>
            </a:pPr>
            <a:fld id="{B1B85A13-F1FA-FC4B-9408-DEC693F7EA0E}" type="datetime1">
              <a:rPr lang="en-US" altLang="en-US"/>
              <a:pPr>
                <a:defRPr/>
              </a:pPr>
              <a:t>10/3/22</a:t>
            </a:fld>
            <a:endParaRPr lang="en-US" altLang="en-US"/>
          </a:p>
        </p:txBody>
      </p:sp>
      <p:sp>
        <p:nvSpPr>
          <p:cNvPr id="6" name="Rectangle 5">
            <a:extLst>
              <a:ext uri="{FF2B5EF4-FFF2-40B4-BE49-F238E27FC236}">
                <a16:creationId xmlns:a16="http://schemas.microsoft.com/office/drawing/2014/main" id="{C1814AA4-EBFD-708B-2448-F13EBC04562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8F65CB8-3707-CAEF-E638-822C0EA2432E}"/>
              </a:ext>
            </a:extLst>
          </p:cNvPr>
          <p:cNvSpPr>
            <a:spLocks noGrp="1" noChangeArrowheads="1"/>
          </p:cNvSpPr>
          <p:nvPr>
            <p:ph type="sldNum" sz="quarter" idx="12"/>
          </p:nvPr>
        </p:nvSpPr>
        <p:spPr>
          <a:ln/>
        </p:spPr>
        <p:txBody>
          <a:bodyPr/>
          <a:lstStyle>
            <a:lvl1pPr>
              <a:defRPr/>
            </a:lvl1pPr>
          </a:lstStyle>
          <a:p>
            <a:pPr>
              <a:defRPr/>
            </a:pPr>
            <a:fld id="{65F49370-1FB2-F548-B8F2-10346C9F6EE6}" type="slidenum">
              <a:rPr lang="en-US" altLang="en-US"/>
              <a:pPr>
                <a:defRPr/>
              </a:pPr>
              <a:t>‹#›</a:t>
            </a:fld>
            <a:endParaRPr lang="en-US" altLang="en-US"/>
          </a:p>
        </p:txBody>
      </p:sp>
    </p:spTree>
    <p:extLst>
      <p:ext uri="{BB962C8B-B14F-4D97-AF65-F5344CB8AC3E}">
        <p14:creationId xmlns:p14="http://schemas.microsoft.com/office/powerpoint/2010/main" val="118567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0B7228-BD44-0899-32E0-3757E79225B3}"/>
              </a:ext>
            </a:extLst>
          </p:cNvPr>
          <p:cNvSpPr>
            <a:spLocks noGrp="1" noChangeArrowheads="1"/>
          </p:cNvSpPr>
          <p:nvPr>
            <p:ph type="dt" sz="half" idx="10"/>
          </p:nvPr>
        </p:nvSpPr>
        <p:spPr>
          <a:ln/>
        </p:spPr>
        <p:txBody>
          <a:bodyPr/>
          <a:lstStyle>
            <a:lvl1pPr>
              <a:defRPr/>
            </a:lvl1pPr>
          </a:lstStyle>
          <a:p>
            <a:pPr>
              <a:defRPr/>
            </a:pPr>
            <a:fld id="{32A66DAB-D9A2-894A-ABD2-41722567A335}" type="datetime1">
              <a:rPr lang="en-US" altLang="en-US"/>
              <a:pPr>
                <a:defRPr/>
              </a:pPr>
              <a:t>10/3/22</a:t>
            </a:fld>
            <a:endParaRPr lang="en-US" altLang="en-US"/>
          </a:p>
        </p:txBody>
      </p:sp>
      <p:sp>
        <p:nvSpPr>
          <p:cNvPr id="8" name="Rectangle 5">
            <a:extLst>
              <a:ext uri="{FF2B5EF4-FFF2-40B4-BE49-F238E27FC236}">
                <a16:creationId xmlns:a16="http://schemas.microsoft.com/office/drawing/2014/main" id="{60BCAC27-E9C3-129A-73D7-88A77FF2612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117D4535-8BB8-705A-A1DD-E3DB380396A6}"/>
              </a:ext>
            </a:extLst>
          </p:cNvPr>
          <p:cNvSpPr>
            <a:spLocks noGrp="1" noChangeArrowheads="1"/>
          </p:cNvSpPr>
          <p:nvPr>
            <p:ph type="sldNum" sz="quarter" idx="12"/>
          </p:nvPr>
        </p:nvSpPr>
        <p:spPr>
          <a:ln/>
        </p:spPr>
        <p:txBody>
          <a:bodyPr/>
          <a:lstStyle>
            <a:lvl1pPr>
              <a:defRPr/>
            </a:lvl1pPr>
          </a:lstStyle>
          <a:p>
            <a:pPr>
              <a:defRPr/>
            </a:pPr>
            <a:fld id="{A2BE1844-A933-B845-96DB-9D1C9E0868B4}" type="slidenum">
              <a:rPr lang="en-US" altLang="en-US"/>
              <a:pPr>
                <a:defRPr/>
              </a:pPr>
              <a:t>‹#›</a:t>
            </a:fld>
            <a:endParaRPr lang="en-US" altLang="en-US"/>
          </a:p>
        </p:txBody>
      </p:sp>
    </p:spTree>
    <p:extLst>
      <p:ext uri="{BB962C8B-B14F-4D97-AF65-F5344CB8AC3E}">
        <p14:creationId xmlns:p14="http://schemas.microsoft.com/office/powerpoint/2010/main" val="1579286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75B8E9-6C82-2400-2B37-E649C7E3134D}"/>
              </a:ext>
            </a:extLst>
          </p:cNvPr>
          <p:cNvSpPr>
            <a:spLocks noGrp="1" noChangeArrowheads="1"/>
          </p:cNvSpPr>
          <p:nvPr>
            <p:ph type="dt" sz="half" idx="10"/>
          </p:nvPr>
        </p:nvSpPr>
        <p:spPr>
          <a:ln/>
        </p:spPr>
        <p:txBody>
          <a:bodyPr/>
          <a:lstStyle>
            <a:lvl1pPr>
              <a:defRPr/>
            </a:lvl1pPr>
          </a:lstStyle>
          <a:p>
            <a:pPr>
              <a:defRPr/>
            </a:pPr>
            <a:fld id="{B06FBF18-073D-3A4A-9ED4-E8212169E7ED}" type="datetime1">
              <a:rPr lang="en-US" altLang="en-US"/>
              <a:pPr>
                <a:defRPr/>
              </a:pPr>
              <a:t>10/3/22</a:t>
            </a:fld>
            <a:endParaRPr lang="en-US" altLang="en-US"/>
          </a:p>
        </p:txBody>
      </p:sp>
      <p:sp>
        <p:nvSpPr>
          <p:cNvPr id="4" name="Rectangle 5">
            <a:extLst>
              <a:ext uri="{FF2B5EF4-FFF2-40B4-BE49-F238E27FC236}">
                <a16:creationId xmlns:a16="http://schemas.microsoft.com/office/drawing/2014/main" id="{CC09432A-E920-0235-B91E-BDAE2E193BE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AE8A220A-7937-EF03-2EE9-EAEDC33E116F}"/>
              </a:ext>
            </a:extLst>
          </p:cNvPr>
          <p:cNvSpPr>
            <a:spLocks noGrp="1" noChangeArrowheads="1"/>
          </p:cNvSpPr>
          <p:nvPr>
            <p:ph type="sldNum" sz="quarter" idx="12"/>
          </p:nvPr>
        </p:nvSpPr>
        <p:spPr>
          <a:ln/>
        </p:spPr>
        <p:txBody>
          <a:bodyPr/>
          <a:lstStyle>
            <a:lvl1pPr>
              <a:defRPr/>
            </a:lvl1pPr>
          </a:lstStyle>
          <a:p>
            <a:pPr>
              <a:defRPr/>
            </a:pPr>
            <a:fld id="{022E4EA4-44BB-C542-ADBF-4200C560DCC3}" type="slidenum">
              <a:rPr lang="en-US" altLang="en-US"/>
              <a:pPr>
                <a:defRPr/>
              </a:pPr>
              <a:t>‹#›</a:t>
            </a:fld>
            <a:endParaRPr lang="en-US" altLang="en-US"/>
          </a:p>
        </p:txBody>
      </p:sp>
    </p:spTree>
    <p:extLst>
      <p:ext uri="{BB962C8B-B14F-4D97-AF65-F5344CB8AC3E}">
        <p14:creationId xmlns:p14="http://schemas.microsoft.com/office/powerpoint/2010/main" val="2826989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C3E404-78E5-7C36-C076-A97E444F323C}"/>
              </a:ext>
            </a:extLst>
          </p:cNvPr>
          <p:cNvSpPr>
            <a:spLocks noGrp="1" noChangeArrowheads="1"/>
          </p:cNvSpPr>
          <p:nvPr>
            <p:ph type="dt" sz="half" idx="10"/>
          </p:nvPr>
        </p:nvSpPr>
        <p:spPr>
          <a:ln/>
        </p:spPr>
        <p:txBody>
          <a:bodyPr/>
          <a:lstStyle>
            <a:lvl1pPr>
              <a:defRPr/>
            </a:lvl1pPr>
          </a:lstStyle>
          <a:p>
            <a:pPr>
              <a:defRPr/>
            </a:pPr>
            <a:fld id="{50ADAAEB-31F3-F44E-9475-82BB9A53E8FD}" type="datetime1">
              <a:rPr lang="en-US" altLang="en-US"/>
              <a:pPr>
                <a:defRPr/>
              </a:pPr>
              <a:t>10/3/22</a:t>
            </a:fld>
            <a:endParaRPr lang="en-US" altLang="en-US"/>
          </a:p>
        </p:txBody>
      </p:sp>
      <p:sp>
        <p:nvSpPr>
          <p:cNvPr id="3" name="Rectangle 5">
            <a:extLst>
              <a:ext uri="{FF2B5EF4-FFF2-40B4-BE49-F238E27FC236}">
                <a16:creationId xmlns:a16="http://schemas.microsoft.com/office/drawing/2014/main" id="{F3E2F59C-72B4-6FFE-F9A5-F18BED5D5B0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E3C4270A-87D9-CC19-C7EE-816DF6EF4FB0}"/>
              </a:ext>
            </a:extLst>
          </p:cNvPr>
          <p:cNvSpPr>
            <a:spLocks noGrp="1" noChangeArrowheads="1"/>
          </p:cNvSpPr>
          <p:nvPr>
            <p:ph type="sldNum" sz="quarter" idx="12"/>
          </p:nvPr>
        </p:nvSpPr>
        <p:spPr>
          <a:ln/>
        </p:spPr>
        <p:txBody>
          <a:bodyPr/>
          <a:lstStyle>
            <a:lvl1pPr>
              <a:defRPr/>
            </a:lvl1pPr>
          </a:lstStyle>
          <a:p>
            <a:pPr>
              <a:defRPr/>
            </a:pPr>
            <a:fld id="{B1B281A3-5C35-FC4A-9621-5A76D87A3459}" type="slidenum">
              <a:rPr lang="en-US" altLang="en-US"/>
              <a:pPr>
                <a:defRPr/>
              </a:pPr>
              <a:t>‹#›</a:t>
            </a:fld>
            <a:endParaRPr lang="en-US" altLang="en-US"/>
          </a:p>
        </p:txBody>
      </p:sp>
    </p:spTree>
    <p:extLst>
      <p:ext uri="{BB962C8B-B14F-4D97-AF65-F5344CB8AC3E}">
        <p14:creationId xmlns:p14="http://schemas.microsoft.com/office/powerpoint/2010/main" val="83522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1A2D9FB-8FD3-F148-CF2A-BA8C459F12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A8385F-CA1F-92F3-F23D-CF834FE038A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61D53DB-5B80-128E-18FF-F2C1C42DB71D}"/>
              </a:ext>
            </a:extLst>
          </p:cNvPr>
          <p:cNvSpPr>
            <a:spLocks noGrp="1" noChangeArrowheads="1"/>
          </p:cNvSpPr>
          <p:nvPr>
            <p:ph type="sldNum" sz="quarter" idx="12"/>
          </p:nvPr>
        </p:nvSpPr>
        <p:spPr>
          <a:ln/>
        </p:spPr>
        <p:txBody>
          <a:bodyPr/>
          <a:lstStyle>
            <a:lvl1pPr>
              <a:defRPr/>
            </a:lvl1pPr>
          </a:lstStyle>
          <a:p>
            <a:pPr>
              <a:defRPr/>
            </a:pPr>
            <a:fld id="{04B43D73-B519-D84D-8E34-205D83EDCC08}" type="slidenum">
              <a:rPr lang="en-US" altLang="en-US"/>
              <a:pPr>
                <a:defRPr/>
              </a:pPr>
              <a:t>‹#›</a:t>
            </a:fld>
            <a:endParaRPr lang="en-US" altLang="en-US"/>
          </a:p>
        </p:txBody>
      </p:sp>
    </p:spTree>
    <p:extLst>
      <p:ext uri="{BB962C8B-B14F-4D97-AF65-F5344CB8AC3E}">
        <p14:creationId xmlns:p14="http://schemas.microsoft.com/office/powerpoint/2010/main" val="2138207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A3B172-5EBB-8845-8EB2-062CBA2F8D3B}"/>
              </a:ext>
            </a:extLst>
          </p:cNvPr>
          <p:cNvSpPr>
            <a:spLocks noGrp="1" noChangeArrowheads="1"/>
          </p:cNvSpPr>
          <p:nvPr>
            <p:ph type="dt" sz="half" idx="10"/>
          </p:nvPr>
        </p:nvSpPr>
        <p:spPr>
          <a:ln/>
        </p:spPr>
        <p:txBody>
          <a:bodyPr/>
          <a:lstStyle>
            <a:lvl1pPr>
              <a:defRPr/>
            </a:lvl1pPr>
          </a:lstStyle>
          <a:p>
            <a:pPr>
              <a:defRPr/>
            </a:pPr>
            <a:fld id="{DC3B653D-5BA0-5743-924C-5595C140D624}" type="datetime1">
              <a:rPr lang="en-US" altLang="en-US"/>
              <a:pPr>
                <a:defRPr/>
              </a:pPr>
              <a:t>10/3/22</a:t>
            </a:fld>
            <a:endParaRPr lang="en-US" altLang="en-US"/>
          </a:p>
        </p:txBody>
      </p:sp>
      <p:sp>
        <p:nvSpPr>
          <p:cNvPr id="6" name="Rectangle 5">
            <a:extLst>
              <a:ext uri="{FF2B5EF4-FFF2-40B4-BE49-F238E27FC236}">
                <a16:creationId xmlns:a16="http://schemas.microsoft.com/office/drawing/2014/main" id="{8810F590-AF39-84D8-52A6-B8D0AB59CB6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02B7BB5F-58EA-23E6-AED6-38BB0C3049F9}"/>
              </a:ext>
            </a:extLst>
          </p:cNvPr>
          <p:cNvSpPr>
            <a:spLocks noGrp="1" noChangeArrowheads="1"/>
          </p:cNvSpPr>
          <p:nvPr>
            <p:ph type="sldNum" sz="quarter" idx="12"/>
          </p:nvPr>
        </p:nvSpPr>
        <p:spPr>
          <a:ln/>
        </p:spPr>
        <p:txBody>
          <a:bodyPr/>
          <a:lstStyle>
            <a:lvl1pPr>
              <a:defRPr/>
            </a:lvl1pPr>
          </a:lstStyle>
          <a:p>
            <a:pPr>
              <a:defRPr/>
            </a:pPr>
            <a:fld id="{302D3900-E483-CB49-B46C-1BE95DCE508A}" type="slidenum">
              <a:rPr lang="en-US" altLang="en-US"/>
              <a:pPr>
                <a:defRPr/>
              </a:pPr>
              <a:t>‹#›</a:t>
            </a:fld>
            <a:endParaRPr lang="en-US" altLang="en-US"/>
          </a:p>
        </p:txBody>
      </p:sp>
    </p:spTree>
    <p:extLst>
      <p:ext uri="{BB962C8B-B14F-4D97-AF65-F5344CB8AC3E}">
        <p14:creationId xmlns:p14="http://schemas.microsoft.com/office/powerpoint/2010/main" val="1432728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FEE3D8-17F1-AF69-251E-65E2984BED02}"/>
              </a:ext>
            </a:extLst>
          </p:cNvPr>
          <p:cNvSpPr>
            <a:spLocks noGrp="1" noChangeArrowheads="1"/>
          </p:cNvSpPr>
          <p:nvPr>
            <p:ph type="dt" sz="half" idx="10"/>
          </p:nvPr>
        </p:nvSpPr>
        <p:spPr>
          <a:ln/>
        </p:spPr>
        <p:txBody>
          <a:bodyPr/>
          <a:lstStyle>
            <a:lvl1pPr>
              <a:defRPr/>
            </a:lvl1pPr>
          </a:lstStyle>
          <a:p>
            <a:pPr>
              <a:defRPr/>
            </a:pPr>
            <a:fld id="{3AB580A3-FD57-A949-B217-2AFC4933517B}" type="datetime1">
              <a:rPr lang="en-US" altLang="en-US"/>
              <a:pPr>
                <a:defRPr/>
              </a:pPr>
              <a:t>10/3/22</a:t>
            </a:fld>
            <a:endParaRPr lang="en-US" altLang="en-US"/>
          </a:p>
        </p:txBody>
      </p:sp>
      <p:sp>
        <p:nvSpPr>
          <p:cNvPr id="6" name="Rectangle 5">
            <a:extLst>
              <a:ext uri="{FF2B5EF4-FFF2-40B4-BE49-F238E27FC236}">
                <a16:creationId xmlns:a16="http://schemas.microsoft.com/office/drawing/2014/main" id="{039AEFB9-0323-DE94-AE3C-D7702A6FC56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D7A0B95-F55F-CE8A-A4A2-4D2D7362D8F3}"/>
              </a:ext>
            </a:extLst>
          </p:cNvPr>
          <p:cNvSpPr>
            <a:spLocks noGrp="1" noChangeArrowheads="1"/>
          </p:cNvSpPr>
          <p:nvPr>
            <p:ph type="sldNum" sz="quarter" idx="12"/>
          </p:nvPr>
        </p:nvSpPr>
        <p:spPr>
          <a:ln/>
        </p:spPr>
        <p:txBody>
          <a:bodyPr/>
          <a:lstStyle>
            <a:lvl1pPr>
              <a:defRPr/>
            </a:lvl1pPr>
          </a:lstStyle>
          <a:p>
            <a:pPr>
              <a:defRPr/>
            </a:pPr>
            <a:fld id="{279D0B50-BD6D-7A4C-84BB-0660FBDF7503}" type="slidenum">
              <a:rPr lang="en-US" altLang="en-US"/>
              <a:pPr>
                <a:defRPr/>
              </a:pPr>
              <a:t>‹#›</a:t>
            </a:fld>
            <a:endParaRPr lang="en-US" altLang="en-US"/>
          </a:p>
        </p:txBody>
      </p:sp>
    </p:spTree>
    <p:extLst>
      <p:ext uri="{BB962C8B-B14F-4D97-AF65-F5344CB8AC3E}">
        <p14:creationId xmlns:p14="http://schemas.microsoft.com/office/powerpoint/2010/main" val="3776714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245B8-537E-E516-C490-5A572510791D}"/>
              </a:ext>
            </a:extLst>
          </p:cNvPr>
          <p:cNvSpPr>
            <a:spLocks noGrp="1" noChangeArrowheads="1"/>
          </p:cNvSpPr>
          <p:nvPr>
            <p:ph type="dt" sz="half" idx="10"/>
          </p:nvPr>
        </p:nvSpPr>
        <p:spPr>
          <a:ln/>
        </p:spPr>
        <p:txBody>
          <a:bodyPr/>
          <a:lstStyle>
            <a:lvl1pPr>
              <a:defRPr/>
            </a:lvl1pPr>
          </a:lstStyle>
          <a:p>
            <a:pPr>
              <a:defRPr/>
            </a:pPr>
            <a:fld id="{B86AD4F6-3C39-164D-9C29-A5B04BA035E0}" type="datetime1">
              <a:rPr lang="en-US" altLang="en-US"/>
              <a:pPr>
                <a:defRPr/>
              </a:pPr>
              <a:t>10/3/22</a:t>
            </a:fld>
            <a:endParaRPr lang="en-US" altLang="en-US"/>
          </a:p>
        </p:txBody>
      </p:sp>
      <p:sp>
        <p:nvSpPr>
          <p:cNvPr id="5" name="Rectangle 5">
            <a:extLst>
              <a:ext uri="{FF2B5EF4-FFF2-40B4-BE49-F238E27FC236}">
                <a16:creationId xmlns:a16="http://schemas.microsoft.com/office/drawing/2014/main" id="{FAE54B5D-C7A2-CED4-13DE-4F18974B8BC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1D792773-2D2A-6BAB-09E2-7FA3F92244DE}"/>
              </a:ext>
            </a:extLst>
          </p:cNvPr>
          <p:cNvSpPr>
            <a:spLocks noGrp="1" noChangeArrowheads="1"/>
          </p:cNvSpPr>
          <p:nvPr>
            <p:ph type="sldNum" sz="quarter" idx="12"/>
          </p:nvPr>
        </p:nvSpPr>
        <p:spPr>
          <a:ln/>
        </p:spPr>
        <p:txBody>
          <a:bodyPr/>
          <a:lstStyle>
            <a:lvl1pPr>
              <a:defRPr/>
            </a:lvl1pPr>
          </a:lstStyle>
          <a:p>
            <a:pPr>
              <a:defRPr/>
            </a:pPr>
            <a:fld id="{208F006A-C142-9D47-B809-906DCF9F337C}" type="slidenum">
              <a:rPr lang="en-US" altLang="en-US"/>
              <a:pPr>
                <a:defRPr/>
              </a:pPr>
              <a:t>‹#›</a:t>
            </a:fld>
            <a:endParaRPr lang="en-US" altLang="en-US"/>
          </a:p>
        </p:txBody>
      </p:sp>
    </p:spTree>
    <p:extLst>
      <p:ext uri="{BB962C8B-B14F-4D97-AF65-F5344CB8AC3E}">
        <p14:creationId xmlns:p14="http://schemas.microsoft.com/office/powerpoint/2010/main" val="3965986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9E4551-A42F-DB3B-F6E4-88ADFE81BC26}"/>
              </a:ext>
            </a:extLst>
          </p:cNvPr>
          <p:cNvSpPr>
            <a:spLocks noGrp="1" noChangeArrowheads="1"/>
          </p:cNvSpPr>
          <p:nvPr>
            <p:ph type="dt" sz="half" idx="10"/>
          </p:nvPr>
        </p:nvSpPr>
        <p:spPr>
          <a:ln/>
        </p:spPr>
        <p:txBody>
          <a:bodyPr/>
          <a:lstStyle>
            <a:lvl1pPr>
              <a:defRPr/>
            </a:lvl1pPr>
          </a:lstStyle>
          <a:p>
            <a:pPr>
              <a:defRPr/>
            </a:pPr>
            <a:fld id="{D25386D2-08E5-614C-A1AC-7B0A32D743F0}" type="datetime1">
              <a:rPr lang="en-US" altLang="en-US"/>
              <a:pPr>
                <a:defRPr/>
              </a:pPr>
              <a:t>10/3/22</a:t>
            </a:fld>
            <a:endParaRPr lang="en-US" altLang="en-US"/>
          </a:p>
        </p:txBody>
      </p:sp>
      <p:sp>
        <p:nvSpPr>
          <p:cNvPr id="5" name="Rectangle 5">
            <a:extLst>
              <a:ext uri="{FF2B5EF4-FFF2-40B4-BE49-F238E27FC236}">
                <a16:creationId xmlns:a16="http://schemas.microsoft.com/office/drawing/2014/main" id="{CB21695E-0834-D5BE-B861-DFF3FE7BB27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F6127107-F531-3C3D-FB75-7E12AC611E5C}"/>
              </a:ext>
            </a:extLst>
          </p:cNvPr>
          <p:cNvSpPr>
            <a:spLocks noGrp="1" noChangeArrowheads="1"/>
          </p:cNvSpPr>
          <p:nvPr>
            <p:ph type="sldNum" sz="quarter" idx="12"/>
          </p:nvPr>
        </p:nvSpPr>
        <p:spPr>
          <a:ln/>
        </p:spPr>
        <p:txBody>
          <a:bodyPr/>
          <a:lstStyle>
            <a:lvl1pPr>
              <a:defRPr/>
            </a:lvl1pPr>
          </a:lstStyle>
          <a:p>
            <a:pPr>
              <a:defRPr/>
            </a:pPr>
            <a:fld id="{9F743E52-2316-EF44-BB29-6102AAECED6A}" type="slidenum">
              <a:rPr lang="en-US" altLang="en-US"/>
              <a:pPr>
                <a:defRPr/>
              </a:pPr>
              <a:t>‹#›</a:t>
            </a:fld>
            <a:endParaRPr lang="en-US" altLang="en-US"/>
          </a:p>
        </p:txBody>
      </p:sp>
    </p:spTree>
    <p:extLst>
      <p:ext uri="{BB962C8B-B14F-4D97-AF65-F5344CB8AC3E}">
        <p14:creationId xmlns:p14="http://schemas.microsoft.com/office/powerpoint/2010/main" val="1320489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09B4700-3C31-101E-1D48-28D79285B3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17F64A-77CB-9596-3283-FF358EF838E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958AA11-6F7E-051F-D375-B70FF534801C}"/>
              </a:ext>
            </a:extLst>
          </p:cNvPr>
          <p:cNvSpPr>
            <a:spLocks noGrp="1" noChangeArrowheads="1"/>
          </p:cNvSpPr>
          <p:nvPr>
            <p:ph type="sldNum" sz="quarter" idx="12"/>
          </p:nvPr>
        </p:nvSpPr>
        <p:spPr>
          <a:ln/>
        </p:spPr>
        <p:txBody>
          <a:bodyPr/>
          <a:lstStyle>
            <a:lvl1pPr>
              <a:defRPr/>
            </a:lvl1pPr>
          </a:lstStyle>
          <a:p>
            <a:pPr>
              <a:defRPr/>
            </a:pPr>
            <a:fld id="{C334EB70-B1E9-7547-A077-4EEBA01E5E5A}" type="slidenum">
              <a:rPr lang="en-US" altLang="en-US"/>
              <a:pPr>
                <a:defRPr/>
              </a:pPr>
              <a:t>‹#›</a:t>
            </a:fld>
            <a:endParaRPr lang="en-US" altLang="en-US"/>
          </a:p>
        </p:txBody>
      </p:sp>
    </p:spTree>
    <p:extLst>
      <p:ext uri="{BB962C8B-B14F-4D97-AF65-F5344CB8AC3E}">
        <p14:creationId xmlns:p14="http://schemas.microsoft.com/office/powerpoint/2010/main" val="1055997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2F2178-DD7E-ECCC-736F-3C4A0776FE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45E1A6-D25C-CCBB-3D92-6212A5DDE66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18B2A5D-CB4D-A189-7348-50B14DF3977E}"/>
              </a:ext>
            </a:extLst>
          </p:cNvPr>
          <p:cNvSpPr>
            <a:spLocks noGrp="1" noChangeArrowheads="1"/>
          </p:cNvSpPr>
          <p:nvPr>
            <p:ph type="sldNum" sz="quarter" idx="12"/>
          </p:nvPr>
        </p:nvSpPr>
        <p:spPr>
          <a:ln/>
        </p:spPr>
        <p:txBody>
          <a:bodyPr/>
          <a:lstStyle>
            <a:lvl1pPr>
              <a:defRPr/>
            </a:lvl1pPr>
          </a:lstStyle>
          <a:p>
            <a:pPr>
              <a:defRPr/>
            </a:pPr>
            <a:fld id="{BFE8AB95-0FDB-7E40-8F63-15CB41143B2D}" type="slidenum">
              <a:rPr lang="en-US" altLang="en-US"/>
              <a:pPr>
                <a:defRPr/>
              </a:pPr>
              <a:t>‹#›</a:t>
            </a:fld>
            <a:endParaRPr lang="en-US" altLang="en-US"/>
          </a:p>
        </p:txBody>
      </p:sp>
    </p:spTree>
    <p:extLst>
      <p:ext uri="{BB962C8B-B14F-4D97-AF65-F5344CB8AC3E}">
        <p14:creationId xmlns:p14="http://schemas.microsoft.com/office/powerpoint/2010/main" val="3609692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9343D9-D74F-9177-5FA5-477301E290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AA25CE-0E99-F79A-1754-EFDA0E87741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BBA316C-42C6-CCE2-8064-F04C79834DFC}"/>
              </a:ext>
            </a:extLst>
          </p:cNvPr>
          <p:cNvSpPr>
            <a:spLocks noGrp="1" noChangeArrowheads="1"/>
          </p:cNvSpPr>
          <p:nvPr>
            <p:ph type="sldNum" sz="quarter" idx="12"/>
          </p:nvPr>
        </p:nvSpPr>
        <p:spPr>
          <a:ln/>
        </p:spPr>
        <p:txBody>
          <a:bodyPr/>
          <a:lstStyle>
            <a:lvl1pPr>
              <a:defRPr/>
            </a:lvl1pPr>
          </a:lstStyle>
          <a:p>
            <a:pPr>
              <a:defRPr/>
            </a:pPr>
            <a:fld id="{A6E89035-DF50-454A-89A2-883644209605}" type="slidenum">
              <a:rPr lang="en-US" altLang="en-US"/>
              <a:pPr>
                <a:defRPr/>
              </a:pPr>
              <a:t>‹#›</a:t>
            </a:fld>
            <a:endParaRPr lang="en-US" altLang="en-US"/>
          </a:p>
        </p:txBody>
      </p:sp>
    </p:spTree>
    <p:extLst>
      <p:ext uri="{BB962C8B-B14F-4D97-AF65-F5344CB8AC3E}">
        <p14:creationId xmlns:p14="http://schemas.microsoft.com/office/powerpoint/2010/main" val="1372232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81956BD-EFA7-62D4-B16E-75A983A115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A6CA58-0ECE-D940-C56D-0095609ED30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01C608A3-CDF3-2320-442C-6590A6D71C63}"/>
              </a:ext>
            </a:extLst>
          </p:cNvPr>
          <p:cNvSpPr>
            <a:spLocks noGrp="1" noChangeArrowheads="1"/>
          </p:cNvSpPr>
          <p:nvPr>
            <p:ph type="sldNum" sz="quarter" idx="12"/>
          </p:nvPr>
        </p:nvSpPr>
        <p:spPr>
          <a:ln/>
        </p:spPr>
        <p:txBody>
          <a:bodyPr/>
          <a:lstStyle>
            <a:lvl1pPr>
              <a:defRPr/>
            </a:lvl1pPr>
          </a:lstStyle>
          <a:p>
            <a:pPr>
              <a:defRPr/>
            </a:pPr>
            <a:fld id="{7566E564-05E5-1C41-A3D8-03D78BB15C48}" type="slidenum">
              <a:rPr lang="en-US" altLang="en-US"/>
              <a:pPr>
                <a:defRPr/>
              </a:pPr>
              <a:t>‹#›</a:t>
            </a:fld>
            <a:endParaRPr lang="en-US" altLang="en-US"/>
          </a:p>
        </p:txBody>
      </p:sp>
    </p:spTree>
    <p:extLst>
      <p:ext uri="{BB962C8B-B14F-4D97-AF65-F5344CB8AC3E}">
        <p14:creationId xmlns:p14="http://schemas.microsoft.com/office/powerpoint/2010/main" val="36334956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6186DC-C003-90B5-D800-EDE060A42CB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8B9DA12-ECF8-CBA5-E1D4-41673F8A7B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EAA07FB8-2E76-9B85-4565-D06846FBAEF6}"/>
              </a:ext>
            </a:extLst>
          </p:cNvPr>
          <p:cNvSpPr>
            <a:spLocks noGrp="1" noChangeArrowheads="1"/>
          </p:cNvSpPr>
          <p:nvPr>
            <p:ph type="sldNum" sz="quarter" idx="12"/>
          </p:nvPr>
        </p:nvSpPr>
        <p:spPr>
          <a:ln/>
        </p:spPr>
        <p:txBody>
          <a:bodyPr/>
          <a:lstStyle>
            <a:lvl1pPr>
              <a:defRPr/>
            </a:lvl1pPr>
          </a:lstStyle>
          <a:p>
            <a:pPr>
              <a:defRPr/>
            </a:pPr>
            <a:fld id="{AB6DF583-21E5-C040-A2F6-573EFB4F6FF1}" type="slidenum">
              <a:rPr lang="en-US" altLang="en-US"/>
              <a:pPr>
                <a:defRPr/>
              </a:pPr>
              <a:t>‹#›</a:t>
            </a:fld>
            <a:endParaRPr lang="en-US" altLang="en-US"/>
          </a:p>
        </p:txBody>
      </p:sp>
    </p:spTree>
    <p:extLst>
      <p:ext uri="{BB962C8B-B14F-4D97-AF65-F5344CB8AC3E}">
        <p14:creationId xmlns:p14="http://schemas.microsoft.com/office/powerpoint/2010/main" val="3819486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736DD49-0539-E674-2BBA-B63310C3404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554B99-88A9-6105-2EC7-DB1E3476FFF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9729ED15-CBAD-7EDD-3786-39B2D26C6E4C}"/>
              </a:ext>
            </a:extLst>
          </p:cNvPr>
          <p:cNvSpPr>
            <a:spLocks noGrp="1" noChangeArrowheads="1"/>
          </p:cNvSpPr>
          <p:nvPr>
            <p:ph type="sldNum" sz="quarter" idx="12"/>
          </p:nvPr>
        </p:nvSpPr>
        <p:spPr>
          <a:ln/>
        </p:spPr>
        <p:txBody>
          <a:bodyPr/>
          <a:lstStyle>
            <a:lvl1pPr>
              <a:defRPr/>
            </a:lvl1pPr>
          </a:lstStyle>
          <a:p>
            <a:pPr>
              <a:defRPr/>
            </a:pPr>
            <a:fld id="{9312C8A4-79A4-884D-B49A-B8EFAEA6B154}" type="slidenum">
              <a:rPr lang="en-US" altLang="en-US"/>
              <a:pPr>
                <a:defRPr/>
              </a:pPr>
              <a:t>‹#›</a:t>
            </a:fld>
            <a:endParaRPr lang="en-US" altLang="en-US"/>
          </a:p>
        </p:txBody>
      </p:sp>
    </p:spTree>
    <p:extLst>
      <p:ext uri="{BB962C8B-B14F-4D97-AF65-F5344CB8AC3E}">
        <p14:creationId xmlns:p14="http://schemas.microsoft.com/office/powerpoint/2010/main" val="3031302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B44AF2-E90B-C800-A2BD-5F173DA2BD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D55D63A-C4C1-9743-CD59-C24CD734A4C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C91E124-0679-C954-35D5-C9C9E856F2D1}"/>
              </a:ext>
            </a:extLst>
          </p:cNvPr>
          <p:cNvSpPr>
            <a:spLocks noGrp="1" noChangeArrowheads="1"/>
          </p:cNvSpPr>
          <p:nvPr>
            <p:ph type="sldNum" sz="quarter" idx="12"/>
          </p:nvPr>
        </p:nvSpPr>
        <p:spPr>
          <a:ln/>
        </p:spPr>
        <p:txBody>
          <a:bodyPr/>
          <a:lstStyle>
            <a:lvl1pPr>
              <a:defRPr/>
            </a:lvl1pPr>
          </a:lstStyle>
          <a:p>
            <a:pPr>
              <a:defRPr/>
            </a:pPr>
            <a:fld id="{AD6D4CDC-6857-2247-B2FC-D33DB9437F9F}" type="slidenum">
              <a:rPr lang="en-US" altLang="en-US"/>
              <a:pPr>
                <a:defRPr/>
              </a:pPr>
              <a:t>‹#›</a:t>
            </a:fld>
            <a:endParaRPr lang="en-US" altLang="en-US"/>
          </a:p>
        </p:txBody>
      </p:sp>
    </p:spTree>
    <p:extLst>
      <p:ext uri="{BB962C8B-B14F-4D97-AF65-F5344CB8AC3E}">
        <p14:creationId xmlns:p14="http://schemas.microsoft.com/office/powerpoint/2010/main" val="915639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42E62C-BCBE-9A74-2926-245B50972B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35F9851-E8CB-F490-1691-28941AA77B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1A69C1C3-42FA-6DD3-316A-2295319EC18B}"/>
              </a:ext>
            </a:extLst>
          </p:cNvPr>
          <p:cNvSpPr>
            <a:spLocks noGrp="1" noChangeArrowheads="1"/>
          </p:cNvSpPr>
          <p:nvPr>
            <p:ph type="sldNum" sz="quarter" idx="12"/>
          </p:nvPr>
        </p:nvSpPr>
        <p:spPr>
          <a:ln/>
        </p:spPr>
        <p:txBody>
          <a:bodyPr/>
          <a:lstStyle>
            <a:lvl1pPr>
              <a:defRPr/>
            </a:lvl1pPr>
          </a:lstStyle>
          <a:p>
            <a:pPr>
              <a:defRPr/>
            </a:pPr>
            <a:fld id="{42DBC01F-FF1E-0D40-9805-02D6697B851E}" type="slidenum">
              <a:rPr lang="en-US" altLang="en-US"/>
              <a:pPr>
                <a:defRPr/>
              </a:pPr>
              <a:t>‹#›</a:t>
            </a:fld>
            <a:endParaRPr lang="en-US" altLang="en-US"/>
          </a:p>
        </p:txBody>
      </p:sp>
    </p:spTree>
    <p:extLst>
      <p:ext uri="{BB962C8B-B14F-4D97-AF65-F5344CB8AC3E}">
        <p14:creationId xmlns:p14="http://schemas.microsoft.com/office/powerpoint/2010/main" val="2584437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16E4B5-D37D-04B5-848B-D763A5D23F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BA35B49-B7D0-EAA6-6402-640A98CEF1B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20B25EC-568B-E3E8-CD09-8C57521993CC}"/>
              </a:ext>
            </a:extLst>
          </p:cNvPr>
          <p:cNvSpPr>
            <a:spLocks noGrp="1" noChangeArrowheads="1"/>
          </p:cNvSpPr>
          <p:nvPr>
            <p:ph type="sldNum" sz="quarter" idx="12"/>
          </p:nvPr>
        </p:nvSpPr>
        <p:spPr>
          <a:ln/>
        </p:spPr>
        <p:txBody>
          <a:bodyPr/>
          <a:lstStyle>
            <a:lvl1pPr>
              <a:defRPr/>
            </a:lvl1pPr>
          </a:lstStyle>
          <a:p>
            <a:pPr>
              <a:defRPr/>
            </a:pPr>
            <a:fld id="{146D6A7E-AAA1-F544-AB43-86A5FB0DF7DA}" type="slidenum">
              <a:rPr lang="en-US" altLang="en-US"/>
              <a:pPr>
                <a:defRPr/>
              </a:pPr>
              <a:t>‹#›</a:t>
            </a:fld>
            <a:endParaRPr lang="en-US" altLang="en-US"/>
          </a:p>
        </p:txBody>
      </p:sp>
    </p:spTree>
    <p:extLst>
      <p:ext uri="{BB962C8B-B14F-4D97-AF65-F5344CB8AC3E}">
        <p14:creationId xmlns:p14="http://schemas.microsoft.com/office/powerpoint/2010/main" val="1320319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817185-5ED4-05F7-B8D8-30F37F8498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A08B92-A641-3E34-F661-071DB2C9343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4BFD422-9ECE-4B47-0366-34BCF6075452}"/>
              </a:ext>
            </a:extLst>
          </p:cNvPr>
          <p:cNvSpPr>
            <a:spLocks noGrp="1" noChangeArrowheads="1"/>
          </p:cNvSpPr>
          <p:nvPr>
            <p:ph type="sldNum" sz="quarter" idx="12"/>
          </p:nvPr>
        </p:nvSpPr>
        <p:spPr>
          <a:ln/>
        </p:spPr>
        <p:txBody>
          <a:bodyPr/>
          <a:lstStyle>
            <a:lvl1pPr>
              <a:defRPr/>
            </a:lvl1pPr>
          </a:lstStyle>
          <a:p>
            <a:pPr>
              <a:defRPr/>
            </a:pPr>
            <a:fld id="{68F8E436-C366-2B4B-ADA3-6F23D5EDF1E1}" type="slidenum">
              <a:rPr lang="en-US" altLang="en-US"/>
              <a:pPr>
                <a:defRPr/>
              </a:pPr>
              <a:t>‹#›</a:t>
            </a:fld>
            <a:endParaRPr lang="en-US" altLang="en-US"/>
          </a:p>
        </p:txBody>
      </p:sp>
    </p:spTree>
    <p:extLst>
      <p:ext uri="{BB962C8B-B14F-4D97-AF65-F5344CB8AC3E}">
        <p14:creationId xmlns:p14="http://schemas.microsoft.com/office/powerpoint/2010/main" val="4101099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C2A47-0CA3-B7DA-48CC-127CCD2218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350C53-A90D-EEA0-560F-1E901DFC839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FE55D90-0A8A-63A3-F40D-A6618E25E4BE}"/>
              </a:ext>
            </a:extLst>
          </p:cNvPr>
          <p:cNvSpPr>
            <a:spLocks noGrp="1" noChangeArrowheads="1"/>
          </p:cNvSpPr>
          <p:nvPr>
            <p:ph type="sldNum" sz="quarter" idx="12"/>
          </p:nvPr>
        </p:nvSpPr>
        <p:spPr>
          <a:ln/>
        </p:spPr>
        <p:txBody>
          <a:bodyPr/>
          <a:lstStyle>
            <a:lvl1pPr>
              <a:defRPr/>
            </a:lvl1pPr>
          </a:lstStyle>
          <a:p>
            <a:pPr>
              <a:defRPr/>
            </a:pPr>
            <a:fld id="{6D349F37-477B-4843-B84F-C8746250CEBC}" type="slidenum">
              <a:rPr lang="en-US" altLang="en-US"/>
              <a:pPr>
                <a:defRPr/>
              </a:pPr>
              <a:t>‹#›</a:t>
            </a:fld>
            <a:endParaRPr lang="en-US" altLang="en-US"/>
          </a:p>
        </p:txBody>
      </p:sp>
    </p:spTree>
    <p:extLst>
      <p:ext uri="{BB962C8B-B14F-4D97-AF65-F5344CB8AC3E}">
        <p14:creationId xmlns:p14="http://schemas.microsoft.com/office/powerpoint/2010/main" val="1873996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CB2B8D-5AB6-E6FD-B7D0-49FBC97CE1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D4AA9B-1B40-D70B-2A82-A04039956CE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A5196F3-4492-9486-AABA-F6BDDD6F8727}"/>
              </a:ext>
            </a:extLst>
          </p:cNvPr>
          <p:cNvSpPr>
            <a:spLocks noGrp="1" noChangeArrowheads="1"/>
          </p:cNvSpPr>
          <p:nvPr>
            <p:ph type="sldNum" sz="quarter" idx="12"/>
          </p:nvPr>
        </p:nvSpPr>
        <p:spPr>
          <a:ln/>
        </p:spPr>
        <p:txBody>
          <a:bodyPr/>
          <a:lstStyle>
            <a:lvl1pPr>
              <a:defRPr/>
            </a:lvl1pPr>
          </a:lstStyle>
          <a:p>
            <a:pPr>
              <a:defRPr/>
            </a:pPr>
            <a:fld id="{C63304C9-1318-734B-99D8-EC5B6F75DBB0}" type="slidenum">
              <a:rPr lang="en-US" altLang="en-US"/>
              <a:pPr>
                <a:defRPr/>
              </a:pPr>
              <a:t>‹#›</a:t>
            </a:fld>
            <a:endParaRPr lang="en-US" altLang="en-US"/>
          </a:p>
        </p:txBody>
      </p:sp>
    </p:spTree>
    <p:extLst>
      <p:ext uri="{BB962C8B-B14F-4D97-AF65-F5344CB8AC3E}">
        <p14:creationId xmlns:p14="http://schemas.microsoft.com/office/powerpoint/2010/main" val="2347794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13E5D7-DD43-EEA4-9CFC-D0E66521E004}"/>
              </a:ext>
            </a:extLst>
          </p:cNvPr>
          <p:cNvSpPr>
            <a:spLocks noGrp="1" noChangeArrowheads="1"/>
          </p:cNvSpPr>
          <p:nvPr>
            <p:ph type="dt" sz="half" idx="10"/>
          </p:nvPr>
        </p:nvSpPr>
        <p:spPr>
          <a:ln/>
        </p:spPr>
        <p:txBody>
          <a:bodyPr/>
          <a:lstStyle>
            <a:lvl1pPr>
              <a:defRPr/>
            </a:lvl1pPr>
          </a:lstStyle>
          <a:p>
            <a:pPr>
              <a:defRPr/>
            </a:pPr>
            <a:fld id="{CC24EE2F-564E-6543-9CBE-DC1BE38132A2}" type="datetime1">
              <a:rPr lang="en-US" altLang="en-US"/>
              <a:pPr>
                <a:defRPr/>
              </a:pPr>
              <a:t>10/3/22</a:t>
            </a:fld>
            <a:endParaRPr lang="en-US" altLang="en-US"/>
          </a:p>
        </p:txBody>
      </p:sp>
      <p:sp>
        <p:nvSpPr>
          <p:cNvPr id="5" name="Rectangle 5">
            <a:extLst>
              <a:ext uri="{FF2B5EF4-FFF2-40B4-BE49-F238E27FC236}">
                <a16:creationId xmlns:a16="http://schemas.microsoft.com/office/drawing/2014/main" id="{3518F4DA-9EF9-C1F8-8104-CC231B79CAE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FDA45EB-0551-C9CA-956B-2CAE004BB4E8}"/>
              </a:ext>
            </a:extLst>
          </p:cNvPr>
          <p:cNvSpPr>
            <a:spLocks noGrp="1" noChangeArrowheads="1"/>
          </p:cNvSpPr>
          <p:nvPr>
            <p:ph type="sldNum" sz="quarter" idx="12"/>
          </p:nvPr>
        </p:nvSpPr>
        <p:spPr>
          <a:ln/>
        </p:spPr>
        <p:txBody>
          <a:bodyPr/>
          <a:lstStyle>
            <a:lvl1pPr>
              <a:defRPr/>
            </a:lvl1pPr>
          </a:lstStyle>
          <a:p>
            <a:pPr>
              <a:defRPr/>
            </a:pPr>
            <a:fld id="{05F5EB15-4231-DE4A-B342-E08C10C8B861}" type="slidenum">
              <a:rPr lang="en-US" altLang="en-US"/>
              <a:pPr>
                <a:defRPr/>
              </a:pPr>
              <a:t>‹#›</a:t>
            </a:fld>
            <a:endParaRPr lang="en-US" altLang="en-US"/>
          </a:p>
        </p:txBody>
      </p:sp>
    </p:spTree>
    <p:extLst>
      <p:ext uri="{BB962C8B-B14F-4D97-AF65-F5344CB8AC3E}">
        <p14:creationId xmlns:p14="http://schemas.microsoft.com/office/powerpoint/2010/main" val="34560595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E773F3-4DFC-D628-0D0B-61652A4FAE8E}"/>
              </a:ext>
            </a:extLst>
          </p:cNvPr>
          <p:cNvSpPr>
            <a:spLocks noGrp="1" noChangeArrowheads="1"/>
          </p:cNvSpPr>
          <p:nvPr>
            <p:ph type="dt" sz="half" idx="10"/>
          </p:nvPr>
        </p:nvSpPr>
        <p:spPr>
          <a:ln/>
        </p:spPr>
        <p:txBody>
          <a:bodyPr/>
          <a:lstStyle>
            <a:lvl1pPr>
              <a:defRPr/>
            </a:lvl1pPr>
          </a:lstStyle>
          <a:p>
            <a:pPr>
              <a:defRPr/>
            </a:pPr>
            <a:fld id="{DC95AB6D-9AF4-1243-A57E-82B419446E9D}" type="datetime1">
              <a:rPr lang="en-US" altLang="en-US"/>
              <a:pPr>
                <a:defRPr/>
              </a:pPr>
              <a:t>10/3/22</a:t>
            </a:fld>
            <a:endParaRPr lang="en-US" altLang="en-US"/>
          </a:p>
        </p:txBody>
      </p:sp>
      <p:sp>
        <p:nvSpPr>
          <p:cNvPr id="5" name="Rectangle 5">
            <a:extLst>
              <a:ext uri="{FF2B5EF4-FFF2-40B4-BE49-F238E27FC236}">
                <a16:creationId xmlns:a16="http://schemas.microsoft.com/office/drawing/2014/main" id="{86E0388D-D029-3D66-A23F-A3B69F7427B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4542A48-7DFE-E89D-F53A-59122FBE6007}"/>
              </a:ext>
            </a:extLst>
          </p:cNvPr>
          <p:cNvSpPr>
            <a:spLocks noGrp="1" noChangeArrowheads="1"/>
          </p:cNvSpPr>
          <p:nvPr>
            <p:ph type="sldNum" sz="quarter" idx="12"/>
          </p:nvPr>
        </p:nvSpPr>
        <p:spPr>
          <a:ln/>
        </p:spPr>
        <p:txBody>
          <a:bodyPr/>
          <a:lstStyle>
            <a:lvl1pPr>
              <a:defRPr/>
            </a:lvl1pPr>
          </a:lstStyle>
          <a:p>
            <a:pPr>
              <a:defRPr/>
            </a:pPr>
            <a:fld id="{27D3456B-56EC-7549-B40D-6707EF1DD171}" type="slidenum">
              <a:rPr lang="en-US" altLang="en-US"/>
              <a:pPr>
                <a:defRPr/>
              </a:pPr>
              <a:t>‹#›</a:t>
            </a:fld>
            <a:endParaRPr lang="en-US" altLang="en-US"/>
          </a:p>
        </p:txBody>
      </p:sp>
    </p:spTree>
    <p:extLst>
      <p:ext uri="{BB962C8B-B14F-4D97-AF65-F5344CB8AC3E}">
        <p14:creationId xmlns:p14="http://schemas.microsoft.com/office/powerpoint/2010/main" val="1434249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863A04-3C89-B291-8351-E6FF4ED3A28E}"/>
              </a:ext>
            </a:extLst>
          </p:cNvPr>
          <p:cNvSpPr>
            <a:spLocks noGrp="1" noChangeArrowheads="1"/>
          </p:cNvSpPr>
          <p:nvPr>
            <p:ph type="dt" sz="half" idx="10"/>
          </p:nvPr>
        </p:nvSpPr>
        <p:spPr>
          <a:ln/>
        </p:spPr>
        <p:txBody>
          <a:bodyPr/>
          <a:lstStyle>
            <a:lvl1pPr>
              <a:defRPr/>
            </a:lvl1pPr>
          </a:lstStyle>
          <a:p>
            <a:pPr>
              <a:defRPr/>
            </a:pPr>
            <a:fld id="{ED1D8500-7C80-E044-84DA-6E741FC24B9B}" type="datetime1">
              <a:rPr lang="en-US" altLang="en-US"/>
              <a:pPr>
                <a:defRPr/>
              </a:pPr>
              <a:t>10/3/22</a:t>
            </a:fld>
            <a:endParaRPr lang="en-US" altLang="en-US"/>
          </a:p>
        </p:txBody>
      </p:sp>
      <p:sp>
        <p:nvSpPr>
          <p:cNvPr id="5" name="Rectangle 5">
            <a:extLst>
              <a:ext uri="{FF2B5EF4-FFF2-40B4-BE49-F238E27FC236}">
                <a16:creationId xmlns:a16="http://schemas.microsoft.com/office/drawing/2014/main" id="{5FFA7886-3B07-A16D-4B7F-B6B59081202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F492218-8B1D-0E05-9756-F2847B191789}"/>
              </a:ext>
            </a:extLst>
          </p:cNvPr>
          <p:cNvSpPr>
            <a:spLocks noGrp="1" noChangeArrowheads="1"/>
          </p:cNvSpPr>
          <p:nvPr>
            <p:ph type="sldNum" sz="quarter" idx="12"/>
          </p:nvPr>
        </p:nvSpPr>
        <p:spPr>
          <a:ln/>
        </p:spPr>
        <p:txBody>
          <a:bodyPr/>
          <a:lstStyle>
            <a:lvl1pPr>
              <a:defRPr/>
            </a:lvl1pPr>
          </a:lstStyle>
          <a:p>
            <a:pPr>
              <a:defRPr/>
            </a:pPr>
            <a:fld id="{8CFF26EA-CD3A-4D42-B2B7-43F8EAF5831A}" type="slidenum">
              <a:rPr lang="en-US" altLang="en-US"/>
              <a:pPr>
                <a:defRPr/>
              </a:pPr>
              <a:t>‹#›</a:t>
            </a:fld>
            <a:endParaRPr lang="en-US" altLang="en-US"/>
          </a:p>
        </p:txBody>
      </p:sp>
    </p:spTree>
    <p:extLst>
      <p:ext uri="{BB962C8B-B14F-4D97-AF65-F5344CB8AC3E}">
        <p14:creationId xmlns:p14="http://schemas.microsoft.com/office/powerpoint/2010/main" val="1030472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2BA8202-3E71-6683-C62D-9B1ABA024A97}"/>
              </a:ext>
            </a:extLst>
          </p:cNvPr>
          <p:cNvSpPr>
            <a:spLocks noGrp="1" noChangeArrowheads="1"/>
          </p:cNvSpPr>
          <p:nvPr>
            <p:ph type="dt" sz="half" idx="10"/>
          </p:nvPr>
        </p:nvSpPr>
        <p:spPr>
          <a:ln/>
        </p:spPr>
        <p:txBody>
          <a:bodyPr/>
          <a:lstStyle>
            <a:lvl1pPr>
              <a:defRPr/>
            </a:lvl1pPr>
          </a:lstStyle>
          <a:p>
            <a:pPr>
              <a:defRPr/>
            </a:pPr>
            <a:fld id="{D7C229B1-A3E3-1E42-BCC0-FD0B3BE19218}" type="datetime1">
              <a:rPr lang="en-US" altLang="en-US"/>
              <a:pPr>
                <a:defRPr/>
              </a:pPr>
              <a:t>10/3/22</a:t>
            </a:fld>
            <a:endParaRPr lang="en-US" altLang="en-US"/>
          </a:p>
        </p:txBody>
      </p:sp>
      <p:sp>
        <p:nvSpPr>
          <p:cNvPr id="6" name="Rectangle 5">
            <a:extLst>
              <a:ext uri="{FF2B5EF4-FFF2-40B4-BE49-F238E27FC236}">
                <a16:creationId xmlns:a16="http://schemas.microsoft.com/office/drawing/2014/main" id="{D0A115A4-D03D-165E-4C55-EE9B9351DED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E3F32DE8-6676-313A-E144-202211E41142}"/>
              </a:ext>
            </a:extLst>
          </p:cNvPr>
          <p:cNvSpPr>
            <a:spLocks noGrp="1" noChangeArrowheads="1"/>
          </p:cNvSpPr>
          <p:nvPr>
            <p:ph type="sldNum" sz="quarter" idx="12"/>
          </p:nvPr>
        </p:nvSpPr>
        <p:spPr>
          <a:ln/>
        </p:spPr>
        <p:txBody>
          <a:bodyPr/>
          <a:lstStyle>
            <a:lvl1pPr>
              <a:defRPr/>
            </a:lvl1pPr>
          </a:lstStyle>
          <a:p>
            <a:pPr>
              <a:defRPr/>
            </a:pPr>
            <a:fld id="{01D9A2C5-0933-A54A-984F-6906F8BBB028}" type="slidenum">
              <a:rPr lang="en-US" altLang="en-US"/>
              <a:pPr>
                <a:defRPr/>
              </a:pPr>
              <a:t>‹#›</a:t>
            </a:fld>
            <a:endParaRPr lang="en-US" altLang="en-US"/>
          </a:p>
        </p:txBody>
      </p:sp>
    </p:spTree>
    <p:extLst>
      <p:ext uri="{BB962C8B-B14F-4D97-AF65-F5344CB8AC3E}">
        <p14:creationId xmlns:p14="http://schemas.microsoft.com/office/powerpoint/2010/main" val="187107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29B156-BB87-B529-C9B4-DF9159BCBB70}"/>
              </a:ext>
            </a:extLst>
          </p:cNvPr>
          <p:cNvSpPr>
            <a:spLocks noGrp="1" noChangeArrowheads="1"/>
          </p:cNvSpPr>
          <p:nvPr>
            <p:ph type="dt" sz="half" idx="10"/>
          </p:nvPr>
        </p:nvSpPr>
        <p:spPr>
          <a:ln/>
        </p:spPr>
        <p:txBody>
          <a:bodyPr/>
          <a:lstStyle>
            <a:lvl1pPr>
              <a:defRPr/>
            </a:lvl1pPr>
          </a:lstStyle>
          <a:p>
            <a:pPr>
              <a:defRPr/>
            </a:pPr>
            <a:fld id="{8CF3A759-2AA4-7849-9198-3F0003A1D3CA}" type="datetime1">
              <a:rPr lang="en-US" altLang="en-US"/>
              <a:pPr>
                <a:defRPr/>
              </a:pPr>
              <a:t>10/3/22</a:t>
            </a:fld>
            <a:endParaRPr lang="en-US" altLang="en-US"/>
          </a:p>
        </p:txBody>
      </p:sp>
      <p:sp>
        <p:nvSpPr>
          <p:cNvPr id="8" name="Rectangle 5">
            <a:extLst>
              <a:ext uri="{FF2B5EF4-FFF2-40B4-BE49-F238E27FC236}">
                <a16:creationId xmlns:a16="http://schemas.microsoft.com/office/drawing/2014/main" id="{F5AC194A-BFAC-8C38-3FE4-5EE9A292CDC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82E14411-C5CC-1871-1B0B-A271D03406BE}"/>
              </a:ext>
            </a:extLst>
          </p:cNvPr>
          <p:cNvSpPr>
            <a:spLocks noGrp="1" noChangeArrowheads="1"/>
          </p:cNvSpPr>
          <p:nvPr>
            <p:ph type="sldNum" sz="quarter" idx="12"/>
          </p:nvPr>
        </p:nvSpPr>
        <p:spPr>
          <a:ln/>
        </p:spPr>
        <p:txBody>
          <a:bodyPr/>
          <a:lstStyle>
            <a:lvl1pPr>
              <a:defRPr/>
            </a:lvl1pPr>
          </a:lstStyle>
          <a:p>
            <a:pPr>
              <a:defRPr/>
            </a:pPr>
            <a:fld id="{7C7B3338-B269-6A48-A100-6F4C69CAF668}" type="slidenum">
              <a:rPr lang="en-US" altLang="en-US"/>
              <a:pPr>
                <a:defRPr/>
              </a:pPr>
              <a:t>‹#›</a:t>
            </a:fld>
            <a:endParaRPr lang="en-US" altLang="en-US"/>
          </a:p>
        </p:txBody>
      </p:sp>
    </p:spTree>
    <p:extLst>
      <p:ext uri="{BB962C8B-B14F-4D97-AF65-F5344CB8AC3E}">
        <p14:creationId xmlns:p14="http://schemas.microsoft.com/office/powerpoint/2010/main" val="854524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64D39D2-48B5-DA87-3C9D-75455B34E77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05DF513-04F2-A5BB-18E9-639BEF43A8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13C7DE9-AB83-6588-3921-A8FE57403269}"/>
              </a:ext>
            </a:extLst>
          </p:cNvPr>
          <p:cNvSpPr>
            <a:spLocks noGrp="1" noChangeArrowheads="1"/>
          </p:cNvSpPr>
          <p:nvPr>
            <p:ph type="sldNum" sz="quarter" idx="12"/>
          </p:nvPr>
        </p:nvSpPr>
        <p:spPr>
          <a:ln/>
        </p:spPr>
        <p:txBody>
          <a:bodyPr/>
          <a:lstStyle>
            <a:lvl1pPr>
              <a:defRPr/>
            </a:lvl1pPr>
          </a:lstStyle>
          <a:p>
            <a:pPr>
              <a:defRPr/>
            </a:pPr>
            <a:fld id="{1A795120-1845-5D47-9675-1D1754614F0A}" type="slidenum">
              <a:rPr lang="en-US" altLang="en-US"/>
              <a:pPr>
                <a:defRPr/>
              </a:pPr>
              <a:t>‹#›</a:t>
            </a:fld>
            <a:endParaRPr lang="en-US" altLang="en-US"/>
          </a:p>
        </p:txBody>
      </p:sp>
    </p:spTree>
    <p:extLst>
      <p:ext uri="{BB962C8B-B14F-4D97-AF65-F5344CB8AC3E}">
        <p14:creationId xmlns:p14="http://schemas.microsoft.com/office/powerpoint/2010/main" val="3591188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D1D1D3-8DB9-AFD5-BBE6-B9E256CADDD1}"/>
              </a:ext>
            </a:extLst>
          </p:cNvPr>
          <p:cNvSpPr>
            <a:spLocks noGrp="1" noChangeArrowheads="1"/>
          </p:cNvSpPr>
          <p:nvPr>
            <p:ph type="dt" sz="half" idx="10"/>
          </p:nvPr>
        </p:nvSpPr>
        <p:spPr>
          <a:ln/>
        </p:spPr>
        <p:txBody>
          <a:bodyPr/>
          <a:lstStyle>
            <a:lvl1pPr>
              <a:defRPr/>
            </a:lvl1pPr>
          </a:lstStyle>
          <a:p>
            <a:pPr>
              <a:defRPr/>
            </a:pPr>
            <a:fld id="{F121EBA9-1394-FC4D-845D-76EBBC68CB9E}" type="datetime1">
              <a:rPr lang="en-US" altLang="en-US"/>
              <a:pPr>
                <a:defRPr/>
              </a:pPr>
              <a:t>10/3/22</a:t>
            </a:fld>
            <a:endParaRPr lang="en-US" altLang="en-US"/>
          </a:p>
        </p:txBody>
      </p:sp>
      <p:sp>
        <p:nvSpPr>
          <p:cNvPr id="4" name="Rectangle 5">
            <a:extLst>
              <a:ext uri="{FF2B5EF4-FFF2-40B4-BE49-F238E27FC236}">
                <a16:creationId xmlns:a16="http://schemas.microsoft.com/office/drawing/2014/main" id="{B74CBBEF-43EF-59D7-B3DA-5897B694A76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FD5D6881-4EC6-7749-AF59-8488269FC2AB}"/>
              </a:ext>
            </a:extLst>
          </p:cNvPr>
          <p:cNvSpPr>
            <a:spLocks noGrp="1" noChangeArrowheads="1"/>
          </p:cNvSpPr>
          <p:nvPr>
            <p:ph type="sldNum" sz="quarter" idx="12"/>
          </p:nvPr>
        </p:nvSpPr>
        <p:spPr>
          <a:ln/>
        </p:spPr>
        <p:txBody>
          <a:bodyPr/>
          <a:lstStyle>
            <a:lvl1pPr>
              <a:defRPr/>
            </a:lvl1pPr>
          </a:lstStyle>
          <a:p>
            <a:pPr>
              <a:defRPr/>
            </a:pPr>
            <a:fld id="{E6722B0E-D162-6345-928C-246368698572}" type="slidenum">
              <a:rPr lang="en-US" altLang="en-US"/>
              <a:pPr>
                <a:defRPr/>
              </a:pPr>
              <a:t>‹#›</a:t>
            </a:fld>
            <a:endParaRPr lang="en-US" altLang="en-US"/>
          </a:p>
        </p:txBody>
      </p:sp>
    </p:spTree>
    <p:extLst>
      <p:ext uri="{BB962C8B-B14F-4D97-AF65-F5344CB8AC3E}">
        <p14:creationId xmlns:p14="http://schemas.microsoft.com/office/powerpoint/2010/main" val="1754049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BE5254-8866-FA64-E79E-9C9C63DE5ED9}"/>
              </a:ext>
            </a:extLst>
          </p:cNvPr>
          <p:cNvSpPr>
            <a:spLocks noGrp="1" noChangeArrowheads="1"/>
          </p:cNvSpPr>
          <p:nvPr>
            <p:ph type="dt" sz="half" idx="10"/>
          </p:nvPr>
        </p:nvSpPr>
        <p:spPr>
          <a:ln/>
        </p:spPr>
        <p:txBody>
          <a:bodyPr/>
          <a:lstStyle>
            <a:lvl1pPr>
              <a:defRPr/>
            </a:lvl1pPr>
          </a:lstStyle>
          <a:p>
            <a:pPr>
              <a:defRPr/>
            </a:pPr>
            <a:fld id="{1F109B93-B616-2345-8B8A-AB7075EDAEFD}" type="datetime1">
              <a:rPr lang="en-US" altLang="en-US"/>
              <a:pPr>
                <a:defRPr/>
              </a:pPr>
              <a:t>10/3/22</a:t>
            </a:fld>
            <a:endParaRPr lang="en-US" altLang="en-US"/>
          </a:p>
        </p:txBody>
      </p:sp>
      <p:sp>
        <p:nvSpPr>
          <p:cNvPr id="3" name="Rectangle 5">
            <a:extLst>
              <a:ext uri="{FF2B5EF4-FFF2-40B4-BE49-F238E27FC236}">
                <a16:creationId xmlns:a16="http://schemas.microsoft.com/office/drawing/2014/main" id="{BC55761A-AC8F-E4B8-1DE7-9B885DBF1309}"/>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DED9AA53-7237-564C-FFB8-5EEC94583B4C}"/>
              </a:ext>
            </a:extLst>
          </p:cNvPr>
          <p:cNvSpPr>
            <a:spLocks noGrp="1" noChangeArrowheads="1"/>
          </p:cNvSpPr>
          <p:nvPr>
            <p:ph type="sldNum" sz="quarter" idx="12"/>
          </p:nvPr>
        </p:nvSpPr>
        <p:spPr>
          <a:ln/>
        </p:spPr>
        <p:txBody>
          <a:bodyPr/>
          <a:lstStyle>
            <a:lvl1pPr>
              <a:defRPr/>
            </a:lvl1pPr>
          </a:lstStyle>
          <a:p>
            <a:pPr>
              <a:defRPr/>
            </a:pPr>
            <a:fld id="{24ABDEF7-F5B7-C04B-841D-B189C7B13179}" type="slidenum">
              <a:rPr lang="en-US" altLang="en-US"/>
              <a:pPr>
                <a:defRPr/>
              </a:pPr>
              <a:t>‹#›</a:t>
            </a:fld>
            <a:endParaRPr lang="en-US" altLang="en-US"/>
          </a:p>
        </p:txBody>
      </p:sp>
    </p:spTree>
    <p:extLst>
      <p:ext uri="{BB962C8B-B14F-4D97-AF65-F5344CB8AC3E}">
        <p14:creationId xmlns:p14="http://schemas.microsoft.com/office/powerpoint/2010/main" val="40359098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560AB0-E60B-3D92-2E07-71B7189EB201}"/>
              </a:ext>
            </a:extLst>
          </p:cNvPr>
          <p:cNvSpPr>
            <a:spLocks noGrp="1" noChangeArrowheads="1"/>
          </p:cNvSpPr>
          <p:nvPr>
            <p:ph type="dt" sz="half" idx="10"/>
          </p:nvPr>
        </p:nvSpPr>
        <p:spPr>
          <a:ln/>
        </p:spPr>
        <p:txBody>
          <a:bodyPr/>
          <a:lstStyle>
            <a:lvl1pPr>
              <a:defRPr/>
            </a:lvl1pPr>
          </a:lstStyle>
          <a:p>
            <a:pPr>
              <a:defRPr/>
            </a:pPr>
            <a:fld id="{F328D4FC-6226-2442-83AC-BAFE3369A388}" type="datetime1">
              <a:rPr lang="en-US" altLang="en-US"/>
              <a:pPr>
                <a:defRPr/>
              </a:pPr>
              <a:t>10/3/22</a:t>
            </a:fld>
            <a:endParaRPr lang="en-US" altLang="en-US"/>
          </a:p>
        </p:txBody>
      </p:sp>
      <p:sp>
        <p:nvSpPr>
          <p:cNvPr id="6" name="Rectangle 5">
            <a:extLst>
              <a:ext uri="{FF2B5EF4-FFF2-40B4-BE49-F238E27FC236}">
                <a16:creationId xmlns:a16="http://schemas.microsoft.com/office/drawing/2014/main" id="{5397A604-56E3-85C5-6BCC-2D30E97C4C5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270B9DC-CA49-9A8E-838D-F67756FC8BFA}"/>
              </a:ext>
            </a:extLst>
          </p:cNvPr>
          <p:cNvSpPr>
            <a:spLocks noGrp="1" noChangeArrowheads="1"/>
          </p:cNvSpPr>
          <p:nvPr>
            <p:ph type="sldNum" sz="quarter" idx="12"/>
          </p:nvPr>
        </p:nvSpPr>
        <p:spPr>
          <a:ln/>
        </p:spPr>
        <p:txBody>
          <a:bodyPr/>
          <a:lstStyle>
            <a:lvl1pPr>
              <a:defRPr/>
            </a:lvl1pPr>
          </a:lstStyle>
          <a:p>
            <a:pPr>
              <a:defRPr/>
            </a:pPr>
            <a:fld id="{48C524AD-3060-CD41-9169-CB86C8762F0B}" type="slidenum">
              <a:rPr lang="en-US" altLang="en-US"/>
              <a:pPr>
                <a:defRPr/>
              </a:pPr>
              <a:t>‹#›</a:t>
            </a:fld>
            <a:endParaRPr lang="en-US" altLang="en-US"/>
          </a:p>
        </p:txBody>
      </p:sp>
    </p:spTree>
    <p:extLst>
      <p:ext uri="{BB962C8B-B14F-4D97-AF65-F5344CB8AC3E}">
        <p14:creationId xmlns:p14="http://schemas.microsoft.com/office/powerpoint/2010/main" val="1826060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E17F41-1306-2BBE-192B-04B91A058E32}"/>
              </a:ext>
            </a:extLst>
          </p:cNvPr>
          <p:cNvSpPr>
            <a:spLocks noGrp="1" noChangeArrowheads="1"/>
          </p:cNvSpPr>
          <p:nvPr>
            <p:ph type="dt" sz="half" idx="10"/>
          </p:nvPr>
        </p:nvSpPr>
        <p:spPr>
          <a:ln/>
        </p:spPr>
        <p:txBody>
          <a:bodyPr/>
          <a:lstStyle>
            <a:lvl1pPr>
              <a:defRPr/>
            </a:lvl1pPr>
          </a:lstStyle>
          <a:p>
            <a:pPr>
              <a:defRPr/>
            </a:pPr>
            <a:fld id="{CEB23FE2-9BF8-044D-BBA6-3DCD0A42E93A}" type="datetime1">
              <a:rPr lang="en-US" altLang="en-US"/>
              <a:pPr>
                <a:defRPr/>
              </a:pPr>
              <a:t>10/3/22</a:t>
            </a:fld>
            <a:endParaRPr lang="en-US" altLang="en-US"/>
          </a:p>
        </p:txBody>
      </p:sp>
      <p:sp>
        <p:nvSpPr>
          <p:cNvPr id="6" name="Rectangle 5">
            <a:extLst>
              <a:ext uri="{FF2B5EF4-FFF2-40B4-BE49-F238E27FC236}">
                <a16:creationId xmlns:a16="http://schemas.microsoft.com/office/drawing/2014/main" id="{BA173ABF-5792-8BC3-4638-0458E9375D0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B79CF0C-3A80-F66C-9B6F-E83BBC645DE4}"/>
              </a:ext>
            </a:extLst>
          </p:cNvPr>
          <p:cNvSpPr>
            <a:spLocks noGrp="1" noChangeArrowheads="1"/>
          </p:cNvSpPr>
          <p:nvPr>
            <p:ph type="sldNum" sz="quarter" idx="12"/>
          </p:nvPr>
        </p:nvSpPr>
        <p:spPr>
          <a:ln/>
        </p:spPr>
        <p:txBody>
          <a:bodyPr/>
          <a:lstStyle>
            <a:lvl1pPr>
              <a:defRPr/>
            </a:lvl1pPr>
          </a:lstStyle>
          <a:p>
            <a:pPr>
              <a:defRPr/>
            </a:pPr>
            <a:fld id="{CBD89347-3955-9447-BDE0-225B3F8B595F}" type="slidenum">
              <a:rPr lang="en-US" altLang="en-US"/>
              <a:pPr>
                <a:defRPr/>
              </a:pPr>
              <a:t>‹#›</a:t>
            </a:fld>
            <a:endParaRPr lang="en-US" altLang="en-US"/>
          </a:p>
        </p:txBody>
      </p:sp>
    </p:spTree>
    <p:extLst>
      <p:ext uri="{BB962C8B-B14F-4D97-AF65-F5344CB8AC3E}">
        <p14:creationId xmlns:p14="http://schemas.microsoft.com/office/powerpoint/2010/main" val="2990440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A0BB94-BB44-83CE-B231-703E6496E410}"/>
              </a:ext>
            </a:extLst>
          </p:cNvPr>
          <p:cNvSpPr>
            <a:spLocks noGrp="1" noChangeArrowheads="1"/>
          </p:cNvSpPr>
          <p:nvPr>
            <p:ph type="dt" sz="half" idx="10"/>
          </p:nvPr>
        </p:nvSpPr>
        <p:spPr>
          <a:ln/>
        </p:spPr>
        <p:txBody>
          <a:bodyPr/>
          <a:lstStyle>
            <a:lvl1pPr>
              <a:defRPr/>
            </a:lvl1pPr>
          </a:lstStyle>
          <a:p>
            <a:pPr>
              <a:defRPr/>
            </a:pPr>
            <a:fld id="{70CDF1E3-C278-DE47-BF18-DC2A61E8334E}" type="datetime1">
              <a:rPr lang="en-US" altLang="en-US"/>
              <a:pPr>
                <a:defRPr/>
              </a:pPr>
              <a:t>10/3/22</a:t>
            </a:fld>
            <a:endParaRPr lang="en-US" altLang="en-US"/>
          </a:p>
        </p:txBody>
      </p:sp>
      <p:sp>
        <p:nvSpPr>
          <p:cNvPr id="5" name="Rectangle 5">
            <a:extLst>
              <a:ext uri="{FF2B5EF4-FFF2-40B4-BE49-F238E27FC236}">
                <a16:creationId xmlns:a16="http://schemas.microsoft.com/office/drawing/2014/main" id="{05E7BBE6-D344-DDDB-3F15-062F5FFA662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A57BF01-C923-3009-75B2-821F621F4148}"/>
              </a:ext>
            </a:extLst>
          </p:cNvPr>
          <p:cNvSpPr>
            <a:spLocks noGrp="1" noChangeArrowheads="1"/>
          </p:cNvSpPr>
          <p:nvPr>
            <p:ph type="sldNum" sz="quarter" idx="12"/>
          </p:nvPr>
        </p:nvSpPr>
        <p:spPr>
          <a:ln/>
        </p:spPr>
        <p:txBody>
          <a:bodyPr/>
          <a:lstStyle>
            <a:lvl1pPr>
              <a:defRPr/>
            </a:lvl1pPr>
          </a:lstStyle>
          <a:p>
            <a:pPr>
              <a:defRPr/>
            </a:pPr>
            <a:fld id="{BC0193AF-4ED6-214C-873C-B31F8D505EE1}" type="slidenum">
              <a:rPr lang="en-US" altLang="en-US"/>
              <a:pPr>
                <a:defRPr/>
              </a:pPr>
              <a:t>‹#›</a:t>
            </a:fld>
            <a:endParaRPr lang="en-US" altLang="en-US"/>
          </a:p>
        </p:txBody>
      </p:sp>
    </p:spTree>
    <p:extLst>
      <p:ext uri="{BB962C8B-B14F-4D97-AF65-F5344CB8AC3E}">
        <p14:creationId xmlns:p14="http://schemas.microsoft.com/office/powerpoint/2010/main" val="3903285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F7099F-1E59-E9F2-F1DA-0B85D14D1764}"/>
              </a:ext>
            </a:extLst>
          </p:cNvPr>
          <p:cNvSpPr>
            <a:spLocks noGrp="1" noChangeArrowheads="1"/>
          </p:cNvSpPr>
          <p:nvPr>
            <p:ph type="dt" sz="half" idx="10"/>
          </p:nvPr>
        </p:nvSpPr>
        <p:spPr>
          <a:ln/>
        </p:spPr>
        <p:txBody>
          <a:bodyPr/>
          <a:lstStyle>
            <a:lvl1pPr>
              <a:defRPr/>
            </a:lvl1pPr>
          </a:lstStyle>
          <a:p>
            <a:pPr>
              <a:defRPr/>
            </a:pPr>
            <a:fld id="{ADD5E9CC-98BE-6247-AFAE-AA001B70AD7C}" type="datetime1">
              <a:rPr lang="en-US" altLang="en-US"/>
              <a:pPr>
                <a:defRPr/>
              </a:pPr>
              <a:t>10/3/22</a:t>
            </a:fld>
            <a:endParaRPr lang="en-US" altLang="en-US"/>
          </a:p>
        </p:txBody>
      </p:sp>
      <p:sp>
        <p:nvSpPr>
          <p:cNvPr id="5" name="Rectangle 5">
            <a:extLst>
              <a:ext uri="{FF2B5EF4-FFF2-40B4-BE49-F238E27FC236}">
                <a16:creationId xmlns:a16="http://schemas.microsoft.com/office/drawing/2014/main" id="{20082FC4-5E31-5974-5557-3203DF4BB87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CAD4795-1E0B-BAE2-B19B-9AAB29187AAC}"/>
              </a:ext>
            </a:extLst>
          </p:cNvPr>
          <p:cNvSpPr>
            <a:spLocks noGrp="1" noChangeArrowheads="1"/>
          </p:cNvSpPr>
          <p:nvPr>
            <p:ph type="sldNum" sz="quarter" idx="12"/>
          </p:nvPr>
        </p:nvSpPr>
        <p:spPr>
          <a:ln/>
        </p:spPr>
        <p:txBody>
          <a:bodyPr/>
          <a:lstStyle>
            <a:lvl1pPr>
              <a:defRPr/>
            </a:lvl1pPr>
          </a:lstStyle>
          <a:p>
            <a:pPr>
              <a:defRPr/>
            </a:pPr>
            <a:fld id="{17D08E2A-ED1A-8241-86D7-0D50BB7EC1BC}" type="slidenum">
              <a:rPr lang="en-US" altLang="en-US"/>
              <a:pPr>
                <a:defRPr/>
              </a:pPr>
              <a:t>‹#›</a:t>
            </a:fld>
            <a:endParaRPr lang="en-US" altLang="en-US"/>
          </a:p>
        </p:txBody>
      </p:sp>
    </p:spTree>
    <p:extLst>
      <p:ext uri="{BB962C8B-B14F-4D97-AF65-F5344CB8AC3E}">
        <p14:creationId xmlns:p14="http://schemas.microsoft.com/office/powerpoint/2010/main" val="14658940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6140D2-AE18-6CD3-E0DD-2E7E62F40DC4}"/>
              </a:ext>
            </a:extLst>
          </p:cNvPr>
          <p:cNvSpPr>
            <a:spLocks noGrp="1" noChangeArrowheads="1"/>
          </p:cNvSpPr>
          <p:nvPr>
            <p:ph type="dt" sz="half" idx="10"/>
          </p:nvPr>
        </p:nvSpPr>
        <p:spPr>
          <a:ln/>
        </p:spPr>
        <p:txBody>
          <a:bodyPr/>
          <a:lstStyle>
            <a:lvl1pPr>
              <a:defRPr/>
            </a:lvl1pPr>
          </a:lstStyle>
          <a:p>
            <a:pPr>
              <a:defRPr/>
            </a:pPr>
            <a:fld id="{0EFA37BC-4DDF-0C4E-9288-8908E5A92019}" type="datetime1">
              <a:rPr lang="en-US" altLang="en-US"/>
              <a:pPr>
                <a:defRPr/>
              </a:pPr>
              <a:t>10/3/22</a:t>
            </a:fld>
            <a:endParaRPr lang="en-US" altLang="en-US"/>
          </a:p>
        </p:txBody>
      </p:sp>
      <p:sp>
        <p:nvSpPr>
          <p:cNvPr id="5" name="Rectangle 5">
            <a:extLst>
              <a:ext uri="{FF2B5EF4-FFF2-40B4-BE49-F238E27FC236}">
                <a16:creationId xmlns:a16="http://schemas.microsoft.com/office/drawing/2014/main" id="{3AA11BF0-52D7-608A-03C3-F51FE87B985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226A32A-1C4C-FE8C-833F-B45714605197}"/>
              </a:ext>
            </a:extLst>
          </p:cNvPr>
          <p:cNvSpPr>
            <a:spLocks noGrp="1" noChangeArrowheads="1"/>
          </p:cNvSpPr>
          <p:nvPr>
            <p:ph type="sldNum" sz="quarter" idx="12"/>
          </p:nvPr>
        </p:nvSpPr>
        <p:spPr>
          <a:ln/>
        </p:spPr>
        <p:txBody>
          <a:bodyPr/>
          <a:lstStyle>
            <a:lvl1pPr>
              <a:defRPr/>
            </a:lvl1pPr>
          </a:lstStyle>
          <a:p>
            <a:pPr>
              <a:defRPr/>
            </a:pPr>
            <a:fld id="{CA11886E-4EA4-AA4D-A944-A021A2F4E674}" type="slidenum">
              <a:rPr lang="en-US" altLang="en-US"/>
              <a:pPr>
                <a:defRPr/>
              </a:pPr>
              <a:t>‹#›</a:t>
            </a:fld>
            <a:endParaRPr lang="en-US" altLang="en-US"/>
          </a:p>
        </p:txBody>
      </p:sp>
    </p:spTree>
    <p:extLst>
      <p:ext uri="{BB962C8B-B14F-4D97-AF65-F5344CB8AC3E}">
        <p14:creationId xmlns:p14="http://schemas.microsoft.com/office/powerpoint/2010/main" val="6765398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475DB0-596C-B6B7-0C31-958C6C21D8EA}"/>
              </a:ext>
            </a:extLst>
          </p:cNvPr>
          <p:cNvSpPr>
            <a:spLocks noGrp="1" noChangeArrowheads="1"/>
          </p:cNvSpPr>
          <p:nvPr>
            <p:ph type="dt" sz="half" idx="10"/>
          </p:nvPr>
        </p:nvSpPr>
        <p:spPr>
          <a:ln/>
        </p:spPr>
        <p:txBody>
          <a:bodyPr/>
          <a:lstStyle>
            <a:lvl1pPr>
              <a:defRPr/>
            </a:lvl1pPr>
          </a:lstStyle>
          <a:p>
            <a:pPr>
              <a:defRPr/>
            </a:pPr>
            <a:fld id="{273C2736-A780-FC4D-9F01-FD518459B7FB}" type="datetime1">
              <a:rPr lang="en-US" altLang="en-US"/>
              <a:pPr>
                <a:defRPr/>
              </a:pPr>
              <a:t>10/3/22</a:t>
            </a:fld>
            <a:endParaRPr lang="en-US" altLang="en-US"/>
          </a:p>
        </p:txBody>
      </p:sp>
      <p:sp>
        <p:nvSpPr>
          <p:cNvPr id="5" name="Rectangle 5">
            <a:extLst>
              <a:ext uri="{FF2B5EF4-FFF2-40B4-BE49-F238E27FC236}">
                <a16:creationId xmlns:a16="http://schemas.microsoft.com/office/drawing/2014/main" id="{291C4212-91C4-6507-780D-FDA118265F2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017D02A-F1F3-7C36-8CA5-8E412071318D}"/>
              </a:ext>
            </a:extLst>
          </p:cNvPr>
          <p:cNvSpPr>
            <a:spLocks noGrp="1" noChangeArrowheads="1"/>
          </p:cNvSpPr>
          <p:nvPr>
            <p:ph type="sldNum" sz="quarter" idx="12"/>
          </p:nvPr>
        </p:nvSpPr>
        <p:spPr>
          <a:ln/>
        </p:spPr>
        <p:txBody>
          <a:bodyPr/>
          <a:lstStyle>
            <a:lvl1pPr>
              <a:defRPr/>
            </a:lvl1pPr>
          </a:lstStyle>
          <a:p>
            <a:pPr>
              <a:defRPr/>
            </a:pPr>
            <a:fld id="{AD8D26B8-1B90-8B4A-9BA0-B3BF0C136750}" type="slidenum">
              <a:rPr lang="en-US" altLang="en-US"/>
              <a:pPr>
                <a:defRPr/>
              </a:pPr>
              <a:t>‹#›</a:t>
            </a:fld>
            <a:endParaRPr lang="en-US" altLang="en-US"/>
          </a:p>
        </p:txBody>
      </p:sp>
    </p:spTree>
    <p:extLst>
      <p:ext uri="{BB962C8B-B14F-4D97-AF65-F5344CB8AC3E}">
        <p14:creationId xmlns:p14="http://schemas.microsoft.com/office/powerpoint/2010/main" val="37161706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0688362-046C-3287-2BA2-90EF344E2966}"/>
              </a:ext>
            </a:extLst>
          </p:cNvPr>
          <p:cNvSpPr>
            <a:spLocks noGrp="1" noChangeArrowheads="1"/>
          </p:cNvSpPr>
          <p:nvPr>
            <p:ph type="dt" sz="half" idx="10"/>
          </p:nvPr>
        </p:nvSpPr>
        <p:spPr>
          <a:ln/>
        </p:spPr>
        <p:txBody>
          <a:bodyPr/>
          <a:lstStyle>
            <a:lvl1pPr>
              <a:defRPr/>
            </a:lvl1pPr>
          </a:lstStyle>
          <a:p>
            <a:pPr>
              <a:defRPr/>
            </a:pPr>
            <a:fld id="{8EFD5AD0-CC5A-0A42-92E1-C0CF47B791E5}" type="datetime1">
              <a:rPr lang="en-US" altLang="en-US"/>
              <a:pPr>
                <a:defRPr/>
              </a:pPr>
              <a:t>10/3/22</a:t>
            </a:fld>
            <a:endParaRPr lang="en-US" altLang="en-US"/>
          </a:p>
        </p:txBody>
      </p:sp>
      <p:sp>
        <p:nvSpPr>
          <p:cNvPr id="5" name="Rectangle 5">
            <a:extLst>
              <a:ext uri="{FF2B5EF4-FFF2-40B4-BE49-F238E27FC236}">
                <a16:creationId xmlns:a16="http://schemas.microsoft.com/office/drawing/2014/main" id="{6312257A-BDF8-A6E6-7B07-5849F678541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CBD1242-6127-4FFB-D21B-24EFFE074D35}"/>
              </a:ext>
            </a:extLst>
          </p:cNvPr>
          <p:cNvSpPr>
            <a:spLocks noGrp="1" noChangeArrowheads="1"/>
          </p:cNvSpPr>
          <p:nvPr>
            <p:ph type="sldNum" sz="quarter" idx="12"/>
          </p:nvPr>
        </p:nvSpPr>
        <p:spPr>
          <a:ln/>
        </p:spPr>
        <p:txBody>
          <a:bodyPr/>
          <a:lstStyle>
            <a:lvl1pPr>
              <a:defRPr/>
            </a:lvl1pPr>
          </a:lstStyle>
          <a:p>
            <a:pPr>
              <a:defRPr/>
            </a:pPr>
            <a:fld id="{BBB2B497-2635-1345-B933-730A1416738C}" type="slidenum">
              <a:rPr lang="en-US" altLang="en-US"/>
              <a:pPr>
                <a:defRPr/>
              </a:pPr>
              <a:t>‹#›</a:t>
            </a:fld>
            <a:endParaRPr lang="en-US" altLang="en-US"/>
          </a:p>
        </p:txBody>
      </p:sp>
    </p:spTree>
    <p:extLst>
      <p:ext uri="{BB962C8B-B14F-4D97-AF65-F5344CB8AC3E}">
        <p14:creationId xmlns:p14="http://schemas.microsoft.com/office/powerpoint/2010/main" val="4106854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1AD3E1-A800-E67F-B043-53D720A271CC}"/>
              </a:ext>
            </a:extLst>
          </p:cNvPr>
          <p:cNvSpPr>
            <a:spLocks noGrp="1" noChangeArrowheads="1"/>
          </p:cNvSpPr>
          <p:nvPr>
            <p:ph type="dt" sz="half" idx="10"/>
          </p:nvPr>
        </p:nvSpPr>
        <p:spPr>
          <a:ln/>
        </p:spPr>
        <p:txBody>
          <a:bodyPr/>
          <a:lstStyle>
            <a:lvl1pPr>
              <a:defRPr/>
            </a:lvl1pPr>
          </a:lstStyle>
          <a:p>
            <a:pPr>
              <a:defRPr/>
            </a:pPr>
            <a:fld id="{EE917CA7-EC93-2B49-B439-D2DD23048C78}" type="datetime1">
              <a:rPr lang="en-US" altLang="en-US"/>
              <a:pPr>
                <a:defRPr/>
              </a:pPr>
              <a:t>10/3/22</a:t>
            </a:fld>
            <a:endParaRPr lang="en-US" altLang="en-US"/>
          </a:p>
        </p:txBody>
      </p:sp>
      <p:sp>
        <p:nvSpPr>
          <p:cNvPr id="6" name="Rectangle 5">
            <a:extLst>
              <a:ext uri="{FF2B5EF4-FFF2-40B4-BE49-F238E27FC236}">
                <a16:creationId xmlns:a16="http://schemas.microsoft.com/office/drawing/2014/main" id="{F0AEB65D-0E59-1A4F-13F3-38C7CBA204B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BCC4A733-1C00-16FA-1C59-E3820802DD67}"/>
              </a:ext>
            </a:extLst>
          </p:cNvPr>
          <p:cNvSpPr>
            <a:spLocks noGrp="1" noChangeArrowheads="1"/>
          </p:cNvSpPr>
          <p:nvPr>
            <p:ph type="sldNum" sz="quarter" idx="12"/>
          </p:nvPr>
        </p:nvSpPr>
        <p:spPr>
          <a:ln/>
        </p:spPr>
        <p:txBody>
          <a:bodyPr/>
          <a:lstStyle>
            <a:lvl1pPr>
              <a:defRPr/>
            </a:lvl1pPr>
          </a:lstStyle>
          <a:p>
            <a:pPr>
              <a:defRPr/>
            </a:pPr>
            <a:fld id="{BE78360C-AF21-344F-8608-6D3A70EE56AF}" type="slidenum">
              <a:rPr lang="en-US" altLang="en-US"/>
              <a:pPr>
                <a:defRPr/>
              </a:pPr>
              <a:t>‹#›</a:t>
            </a:fld>
            <a:endParaRPr lang="en-US" altLang="en-US"/>
          </a:p>
        </p:txBody>
      </p:sp>
    </p:spTree>
    <p:extLst>
      <p:ext uri="{BB962C8B-B14F-4D97-AF65-F5344CB8AC3E}">
        <p14:creationId xmlns:p14="http://schemas.microsoft.com/office/powerpoint/2010/main" val="285722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668787-BC5A-90C9-138B-26076DDFE1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73C9ECA-0D59-542F-6612-747A35547D6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2C20996-B9D5-76FB-E415-3999C30A424D}"/>
              </a:ext>
            </a:extLst>
          </p:cNvPr>
          <p:cNvSpPr>
            <a:spLocks noGrp="1" noChangeArrowheads="1"/>
          </p:cNvSpPr>
          <p:nvPr>
            <p:ph type="sldNum" sz="quarter" idx="12"/>
          </p:nvPr>
        </p:nvSpPr>
        <p:spPr>
          <a:ln/>
        </p:spPr>
        <p:txBody>
          <a:bodyPr/>
          <a:lstStyle>
            <a:lvl1pPr>
              <a:defRPr/>
            </a:lvl1pPr>
          </a:lstStyle>
          <a:p>
            <a:pPr>
              <a:defRPr/>
            </a:pPr>
            <a:fld id="{81590105-2722-1745-9D41-968C61F54964}" type="slidenum">
              <a:rPr lang="en-US" altLang="en-US"/>
              <a:pPr>
                <a:defRPr/>
              </a:pPr>
              <a:t>‹#›</a:t>
            </a:fld>
            <a:endParaRPr lang="en-US" altLang="en-US"/>
          </a:p>
        </p:txBody>
      </p:sp>
    </p:spTree>
    <p:extLst>
      <p:ext uri="{BB962C8B-B14F-4D97-AF65-F5344CB8AC3E}">
        <p14:creationId xmlns:p14="http://schemas.microsoft.com/office/powerpoint/2010/main" val="2306042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E5E3874-878B-3DF0-D282-C4E7AC7E3B0F}"/>
              </a:ext>
            </a:extLst>
          </p:cNvPr>
          <p:cNvSpPr>
            <a:spLocks noGrp="1" noChangeArrowheads="1"/>
          </p:cNvSpPr>
          <p:nvPr>
            <p:ph type="dt" sz="half" idx="10"/>
          </p:nvPr>
        </p:nvSpPr>
        <p:spPr>
          <a:ln/>
        </p:spPr>
        <p:txBody>
          <a:bodyPr/>
          <a:lstStyle>
            <a:lvl1pPr>
              <a:defRPr/>
            </a:lvl1pPr>
          </a:lstStyle>
          <a:p>
            <a:pPr>
              <a:defRPr/>
            </a:pPr>
            <a:fld id="{6864F711-A740-8946-9885-A0964D7C2DEE}" type="datetime1">
              <a:rPr lang="en-US" altLang="en-US"/>
              <a:pPr>
                <a:defRPr/>
              </a:pPr>
              <a:t>10/3/22</a:t>
            </a:fld>
            <a:endParaRPr lang="en-US" altLang="en-US"/>
          </a:p>
        </p:txBody>
      </p:sp>
      <p:sp>
        <p:nvSpPr>
          <p:cNvPr id="8" name="Rectangle 5">
            <a:extLst>
              <a:ext uri="{FF2B5EF4-FFF2-40B4-BE49-F238E27FC236}">
                <a16:creationId xmlns:a16="http://schemas.microsoft.com/office/drawing/2014/main" id="{8B4AE310-4AE3-DBE1-7A9F-F386B55BDAB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4D0970E2-5C21-6E38-38D8-87E9F1F896B8}"/>
              </a:ext>
            </a:extLst>
          </p:cNvPr>
          <p:cNvSpPr>
            <a:spLocks noGrp="1" noChangeArrowheads="1"/>
          </p:cNvSpPr>
          <p:nvPr>
            <p:ph type="sldNum" sz="quarter" idx="12"/>
          </p:nvPr>
        </p:nvSpPr>
        <p:spPr>
          <a:ln/>
        </p:spPr>
        <p:txBody>
          <a:bodyPr/>
          <a:lstStyle>
            <a:lvl1pPr>
              <a:defRPr/>
            </a:lvl1pPr>
          </a:lstStyle>
          <a:p>
            <a:pPr>
              <a:defRPr/>
            </a:pPr>
            <a:fld id="{15B2A127-E6B1-B74B-9D31-FA8393FDA0EE}" type="slidenum">
              <a:rPr lang="en-US" altLang="en-US"/>
              <a:pPr>
                <a:defRPr/>
              </a:pPr>
              <a:t>‹#›</a:t>
            </a:fld>
            <a:endParaRPr lang="en-US" altLang="en-US"/>
          </a:p>
        </p:txBody>
      </p:sp>
    </p:spTree>
    <p:extLst>
      <p:ext uri="{BB962C8B-B14F-4D97-AF65-F5344CB8AC3E}">
        <p14:creationId xmlns:p14="http://schemas.microsoft.com/office/powerpoint/2010/main" val="11697072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52060A0-A57E-185E-2821-F252DFD2C7D8}"/>
              </a:ext>
            </a:extLst>
          </p:cNvPr>
          <p:cNvSpPr>
            <a:spLocks noGrp="1" noChangeArrowheads="1"/>
          </p:cNvSpPr>
          <p:nvPr>
            <p:ph type="dt" sz="half" idx="10"/>
          </p:nvPr>
        </p:nvSpPr>
        <p:spPr>
          <a:ln/>
        </p:spPr>
        <p:txBody>
          <a:bodyPr/>
          <a:lstStyle>
            <a:lvl1pPr>
              <a:defRPr/>
            </a:lvl1pPr>
          </a:lstStyle>
          <a:p>
            <a:pPr>
              <a:defRPr/>
            </a:pPr>
            <a:fld id="{E542F941-745E-CD48-A759-A30698667787}" type="datetime1">
              <a:rPr lang="en-US" altLang="en-US"/>
              <a:pPr>
                <a:defRPr/>
              </a:pPr>
              <a:t>10/3/22</a:t>
            </a:fld>
            <a:endParaRPr lang="en-US" altLang="en-US"/>
          </a:p>
        </p:txBody>
      </p:sp>
      <p:sp>
        <p:nvSpPr>
          <p:cNvPr id="4" name="Rectangle 5">
            <a:extLst>
              <a:ext uri="{FF2B5EF4-FFF2-40B4-BE49-F238E27FC236}">
                <a16:creationId xmlns:a16="http://schemas.microsoft.com/office/drawing/2014/main" id="{9846FCE8-45C6-40C8-51CB-A9134C4A5C7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67EFEB47-B675-F8C2-A6A5-0B4E0885CA11}"/>
              </a:ext>
            </a:extLst>
          </p:cNvPr>
          <p:cNvSpPr>
            <a:spLocks noGrp="1" noChangeArrowheads="1"/>
          </p:cNvSpPr>
          <p:nvPr>
            <p:ph type="sldNum" sz="quarter" idx="12"/>
          </p:nvPr>
        </p:nvSpPr>
        <p:spPr>
          <a:ln/>
        </p:spPr>
        <p:txBody>
          <a:bodyPr/>
          <a:lstStyle>
            <a:lvl1pPr>
              <a:defRPr/>
            </a:lvl1pPr>
          </a:lstStyle>
          <a:p>
            <a:pPr>
              <a:defRPr/>
            </a:pPr>
            <a:fld id="{BD2CA172-67F1-0E47-83BF-83C30D2E12B6}" type="slidenum">
              <a:rPr lang="en-US" altLang="en-US"/>
              <a:pPr>
                <a:defRPr/>
              </a:pPr>
              <a:t>‹#›</a:t>
            </a:fld>
            <a:endParaRPr lang="en-US" altLang="en-US"/>
          </a:p>
        </p:txBody>
      </p:sp>
    </p:spTree>
    <p:extLst>
      <p:ext uri="{BB962C8B-B14F-4D97-AF65-F5344CB8AC3E}">
        <p14:creationId xmlns:p14="http://schemas.microsoft.com/office/powerpoint/2010/main" val="3383585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15906B-E3EC-25E4-5E31-4A42A8CF75DE}"/>
              </a:ext>
            </a:extLst>
          </p:cNvPr>
          <p:cNvSpPr>
            <a:spLocks noGrp="1" noChangeArrowheads="1"/>
          </p:cNvSpPr>
          <p:nvPr>
            <p:ph type="dt" sz="half" idx="10"/>
          </p:nvPr>
        </p:nvSpPr>
        <p:spPr>
          <a:ln/>
        </p:spPr>
        <p:txBody>
          <a:bodyPr/>
          <a:lstStyle>
            <a:lvl1pPr>
              <a:defRPr/>
            </a:lvl1pPr>
          </a:lstStyle>
          <a:p>
            <a:pPr>
              <a:defRPr/>
            </a:pPr>
            <a:fld id="{46594C68-6B8D-DB45-973F-5F3B17DC3A82}" type="datetime1">
              <a:rPr lang="en-US" altLang="en-US"/>
              <a:pPr>
                <a:defRPr/>
              </a:pPr>
              <a:t>10/3/22</a:t>
            </a:fld>
            <a:endParaRPr lang="en-US" altLang="en-US"/>
          </a:p>
        </p:txBody>
      </p:sp>
      <p:sp>
        <p:nvSpPr>
          <p:cNvPr id="3" name="Rectangle 5">
            <a:extLst>
              <a:ext uri="{FF2B5EF4-FFF2-40B4-BE49-F238E27FC236}">
                <a16:creationId xmlns:a16="http://schemas.microsoft.com/office/drawing/2014/main" id="{044A0820-6FE6-9F26-4038-099AFD45FFE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430750EF-87F3-1929-6877-2E12C2E4F47F}"/>
              </a:ext>
            </a:extLst>
          </p:cNvPr>
          <p:cNvSpPr>
            <a:spLocks noGrp="1" noChangeArrowheads="1"/>
          </p:cNvSpPr>
          <p:nvPr>
            <p:ph type="sldNum" sz="quarter" idx="12"/>
          </p:nvPr>
        </p:nvSpPr>
        <p:spPr>
          <a:ln/>
        </p:spPr>
        <p:txBody>
          <a:bodyPr/>
          <a:lstStyle>
            <a:lvl1pPr>
              <a:defRPr/>
            </a:lvl1pPr>
          </a:lstStyle>
          <a:p>
            <a:pPr>
              <a:defRPr/>
            </a:pPr>
            <a:fld id="{C1CC3F3F-4D4F-8947-939F-C4608FACE638}" type="slidenum">
              <a:rPr lang="en-US" altLang="en-US"/>
              <a:pPr>
                <a:defRPr/>
              </a:pPr>
              <a:t>‹#›</a:t>
            </a:fld>
            <a:endParaRPr lang="en-US" altLang="en-US"/>
          </a:p>
        </p:txBody>
      </p:sp>
    </p:spTree>
    <p:extLst>
      <p:ext uri="{BB962C8B-B14F-4D97-AF65-F5344CB8AC3E}">
        <p14:creationId xmlns:p14="http://schemas.microsoft.com/office/powerpoint/2010/main" val="2344938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BACEEC-681B-257A-D8B1-EA4405CB966E}"/>
              </a:ext>
            </a:extLst>
          </p:cNvPr>
          <p:cNvSpPr>
            <a:spLocks noGrp="1" noChangeArrowheads="1"/>
          </p:cNvSpPr>
          <p:nvPr>
            <p:ph type="dt" sz="half" idx="10"/>
          </p:nvPr>
        </p:nvSpPr>
        <p:spPr>
          <a:ln/>
        </p:spPr>
        <p:txBody>
          <a:bodyPr/>
          <a:lstStyle>
            <a:lvl1pPr>
              <a:defRPr/>
            </a:lvl1pPr>
          </a:lstStyle>
          <a:p>
            <a:pPr>
              <a:defRPr/>
            </a:pPr>
            <a:fld id="{3474870F-3BDA-0744-BD8D-3B0A0C335A74}" type="datetime1">
              <a:rPr lang="en-US" altLang="en-US"/>
              <a:pPr>
                <a:defRPr/>
              </a:pPr>
              <a:t>10/3/22</a:t>
            </a:fld>
            <a:endParaRPr lang="en-US" altLang="en-US"/>
          </a:p>
        </p:txBody>
      </p:sp>
      <p:sp>
        <p:nvSpPr>
          <p:cNvPr id="6" name="Rectangle 5">
            <a:extLst>
              <a:ext uri="{FF2B5EF4-FFF2-40B4-BE49-F238E27FC236}">
                <a16:creationId xmlns:a16="http://schemas.microsoft.com/office/drawing/2014/main" id="{149519BF-B807-5502-6D1D-9300DAABE49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8EC2B5DE-2554-C34E-EDF1-C10410A29AE5}"/>
              </a:ext>
            </a:extLst>
          </p:cNvPr>
          <p:cNvSpPr>
            <a:spLocks noGrp="1" noChangeArrowheads="1"/>
          </p:cNvSpPr>
          <p:nvPr>
            <p:ph type="sldNum" sz="quarter" idx="12"/>
          </p:nvPr>
        </p:nvSpPr>
        <p:spPr>
          <a:ln/>
        </p:spPr>
        <p:txBody>
          <a:bodyPr/>
          <a:lstStyle>
            <a:lvl1pPr>
              <a:defRPr/>
            </a:lvl1pPr>
          </a:lstStyle>
          <a:p>
            <a:pPr>
              <a:defRPr/>
            </a:pPr>
            <a:fld id="{E25D57D9-90F5-5746-A846-89846CFA7C0E}" type="slidenum">
              <a:rPr lang="en-US" altLang="en-US"/>
              <a:pPr>
                <a:defRPr/>
              </a:pPr>
              <a:t>‹#›</a:t>
            </a:fld>
            <a:endParaRPr lang="en-US" altLang="en-US"/>
          </a:p>
        </p:txBody>
      </p:sp>
    </p:spTree>
    <p:extLst>
      <p:ext uri="{BB962C8B-B14F-4D97-AF65-F5344CB8AC3E}">
        <p14:creationId xmlns:p14="http://schemas.microsoft.com/office/powerpoint/2010/main" val="14784962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034699-AC1E-CB92-77C6-E5421C2D9326}"/>
              </a:ext>
            </a:extLst>
          </p:cNvPr>
          <p:cNvSpPr>
            <a:spLocks noGrp="1" noChangeArrowheads="1"/>
          </p:cNvSpPr>
          <p:nvPr>
            <p:ph type="dt" sz="half" idx="10"/>
          </p:nvPr>
        </p:nvSpPr>
        <p:spPr>
          <a:ln/>
        </p:spPr>
        <p:txBody>
          <a:bodyPr/>
          <a:lstStyle>
            <a:lvl1pPr>
              <a:defRPr/>
            </a:lvl1pPr>
          </a:lstStyle>
          <a:p>
            <a:pPr>
              <a:defRPr/>
            </a:pPr>
            <a:fld id="{B22E0DAC-E6D6-964B-9249-C00C4516A47D}" type="datetime1">
              <a:rPr lang="en-US" altLang="en-US"/>
              <a:pPr>
                <a:defRPr/>
              </a:pPr>
              <a:t>10/3/22</a:t>
            </a:fld>
            <a:endParaRPr lang="en-US" altLang="en-US"/>
          </a:p>
        </p:txBody>
      </p:sp>
      <p:sp>
        <p:nvSpPr>
          <p:cNvPr id="6" name="Rectangle 5">
            <a:extLst>
              <a:ext uri="{FF2B5EF4-FFF2-40B4-BE49-F238E27FC236}">
                <a16:creationId xmlns:a16="http://schemas.microsoft.com/office/drawing/2014/main" id="{F4C0D890-B763-C157-4D58-AD2608D1BBC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B5558FF-41CF-6B9E-F840-2DD25B05EBC5}"/>
              </a:ext>
            </a:extLst>
          </p:cNvPr>
          <p:cNvSpPr>
            <a:spLocks noGrp="1" noChangeArrowheads="1"/>
          </p:cNvSpPr>
          <p:nvPr>
            <p:ph type="sldNum" sz="quarter" idx="12"/>
          </p:nvPr>
        </p:nvSpPr>
        <p:spPr>
          <a:ln/>
        </p:spPr>
        <p:txBody>
          <a:bodyPr/>
          <a:lstStyle>
            <a:lvl1pPr>
              <a:defRPr/>
            </a:lvl1pPr>
          </a:lstStyle>
          <a:p>
            <a:pPr>
              <a:defRPr/>
            </a:pPr>
            <a:fld id="{4B99B93D-9EBC-DA4A-B93D-CC79F407AA07}" type="slidenum">
              <a:rPr lang="en-US" altLang="en-US"/>
              <a:pPr>
                <a:defRPr/>
              </a:pPr>
              <a:t>‹#›</a:t>
            </a:fld>
            <a:endParaRPr lang="en-US" altLang="en-US"/>
          </a:p>
        </p:txBody>
      </p:sp>
    </p:spTree>
    <p:extLst>
      <p:ext uri="{BB962C8B-B14F-4D97-AF65-F5344CB8AC3E}">
        <p14:creationId xmlns:p14="http://schemas.microsoft.com/office/powerpoint/2010/main" val="1624420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0BC7CC-0B23-E859-02DE-0A929D1DB28F}"/>
              </a:ext>
            </a:extLst>
          </p:cNvPr>
          <p:cNvSpPr>
            <a:spLocks noGrp="1" noChangeArrowheads="1"/>
          </p:cNvSpPr>
          <p:nvPr>
            <p:ph type="dt" sz="half" idx="10"/>
          </p:nvPr>
        </p:nvSpPr>
        <p:spPr>
          <a:ln/>
        </p:spPr>
        <p:txBody>
          <a:bodyPr/>
          <a:lstStyle>
            <a:lvl1pPr>
              <a:defRPr/>
            </a:lvl1pPr>
          </a:lstStyle>
          <a:p>
            <a:pPr>
              <a:defRPr/>
            </a:pPr>
            <a:fld id="{F9F7698B-2FBE-6D4B-8D95-F0A4C65CD238}" type="datetime1">
              <a:rPr lang="en-US" altLang="en-US"/>
              <a:pPr>
                <a:defRPr/>
              </a:pPr>
              <a:t>10/3/22</a:t>
            </a:fld>
            <a:endParaRPr lang="en-US" altLang="en-US"/>
          </a:p>
        </p:txBody>
      </p:sp>
      <p:sp>
        <p:nvSpPr>
          <p:cNvPr id="5" name="Rectangle 5">
            <a:extLst>
              <a:ext uri="{FF2B5EF4-FFF2-40B4-BE49-F238E27FC236}">
                <a16:creationId xmlns:a16="http://schemas.microsoft.com/office/drawing/2014/main" id="{067B8672-C366-7050-F2DE-F6B25DA9909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57ABD17-94D7-094C-A32C-88F1608C2E1F}"/>
              </a:ext>
            </a:extLst>
          </p:cNvPr>
          <p:cNvSpPr>
            <a:spLocks noGrp="1" noChangeArrowheads="1"/>
          </p:cNvSpPr>
          <p:nvPr>
            <p:ph type="sldNum" sz="quarter" idx="12"/>
          </p:nvPr>
        </p:nvSpPr>
        <p:spPr>
          <a:ln/>
        </p:spPr>
        <p:txBody>
          <a:bodyPr/>
          <a:lstStyle>
            <a:lvl1pPr>
              <a:defRPr/>
            </a:lvl1pPr>
          </a:lstStyle>
          <a:p>
            <a:pPr>
              <a:defRPr/>
            </a:pPr>
            <a:fld id="{85C5A79E-C88B-494C-A9FA-B35F2621EBFE}" type="slidenum">
              <a:rPr lang="en-US" altLang="en-US"/>
              <a:pPr>
                <a:defRPr/>
              </a:pPr>
              <a:t>‹#›</a:t>
            </a:fld>
            <a:endParaRPr lang="en-US" altLang="en-US"/>
          </a:p>
        </p:txBody>
      </p:sp>
    </p:spTree>
    <p:extLst>
      <p:ext uri="{BB962C8B-B14F-4D97-AF65-F5344CB8AC3E}">
        <p14:creationId xmlns:p14="http://schemas.microsoft.com/office/powerpoint/2010/main" val="16048780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4D7949-2D57-F4E8-2CB2-785FA54874E8}"/>
              </a:ext>
            </a:extLst>
          </p:cNvPr>
          <p:cNvSpPr>
            <a:spLocks noGrp="1" noChangeArrowheads="1"/>
          </p:cNvSpPr>
          <p:nvPr>
            <p:ph type="dt" sz="half" idx="10"/>
          </p:nvPr>
        </p:nvSpPr>
        <p:spPr>
          <a:ln/>
        </p:spPr>
        <p:txBody>
          <a:bodyPr/>
          <a:lstStyle>
            <a:lvl1pPr>
              <a:defRPr/>
            </a:lvl1pPr>
          </a:lstStyle>
          <a:p>
            <a:pPr>
              <a:defRPr/>
            </a:pPr>
            <a:fld id="{30595627-12CE-9A42-B805-A9BE92CF1358}" type="datetime1">
              <a:rPr lang="en-US" altLang="en-US"/>
              <a:pPr>
                <a:defRPr/>
              </a:pPr>
              <a:t>10/3/22</a:t>
            </a:fld>
            <a:endParaRPr lang="en-US" altLang="en-US"/>
          </a:p>
        </p:txBody>
      </p:sp>
      <p:sp>
        <p:nvSpPr>
          <p:cNvPr id="5" name="Rectangle 5">
            <a:extLst>
              <a:ext uri="{FF2B5EF4-FFF2-40B4-BE49-F238E27FC236}">
                <a16:creationId xmlns:a16="http://schemas.microsoft.com/office/drawing/2014/main" id="{3D0CB319-5620-821B-9ECB-24F56809A58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FE66409-7165-4708-2B90-AFBE0BC55E88}"/>
              </a:ext>
            </a:extLst>
          </p:cNvPr>
          <p:cNvSpPr>
            <a:spLocks noGrp="1" noChangeArrowheads="1"/>
          </p:cNvSpPr>
          <p:nvPr>
            <p:ph type="sldNum" sz="quarter" idx="12"/>
          </p:nvPr>
        </p:nvSpPr>
        <p:spPr>
          <a:ln/>
        </p:spPr>
        <p:txBody>
          <a:bodyPr/>
          <a:lstStyle>
            <a:lvl1pPr>
              <a:defRPr/>
            </a:lvl1pPr>
          </a:lstStyle>
          <a:p>
            <a:pPr>
              <a:defRPr/>
            </a:pPr>
            <a:fld id="{1DCE8FFC-8F17-824C-B76A-0A58F9895D69}" type="slidenum">
              <a:rPr lang="en-US" altLang="en-US"/>
              <a:pPr>
                <a:defRPr/>
              </a:pPr>
              <a:t>‹#›</a:t>
            </a:fld>
            <a:endParaRPr lang="en-US" altLang="en-US"/>
          </a:p>
        </p:txBody>
      </p:sp>
    </p:spTree>
    <p:extLst>
      <p:ext uri="{BB962C8B-B14F-4D97-AF65-F5344CB8AC3E}">
        <p14:creationId xmlns:p14="http://schemas.microsoft.com/office/powerpoint/2010/main" val="2002857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9BC523-82CC-3828-A3D7-F0724803B4FE}"/>
              </a:ext>
            </a:extLst>
          </p:cNvPr>
          <p:cNvSpPr>
            <a:spLocks noGrp="1" noChangeArrowheads="1"/>
          </p:cNvSpPr>
          <p:nvPr>
            <p:ph type="dt" sz="half" idx="10"/>
          </p:nvPr>
        </p:nvSpPr>
        <p:spPr>
          <a:ln/>
        </p:spPr>
        <p:txBody>
          <a:bodyPr/>
          <a:lstStyle>
            <a:lvl1pPr>
              <a:defRPr/>
            </a:lvl1pPr>
          </a:lstStyle>
          <a:p>
            <a:pPr>
              <a:defRPr/>
            </a:pPr>
            <a:fld id="{AF8C8A8B-5A31-0941-8CEE-8DD8DEB0B624}" type="datetime1">
              <a:rPr lang="en-US" altLang="en-US"/>
              <a:pPr>
                <a:defRPr/>
              </a:pPr>
              <a:t>10/3/22</a:t>
            </a:fld>
            <a:endParaRPr lang="en-US" altLang="en-US"/>
          </a:p>
        </p:txBody>
      </p:sp>
      <p:sp>
        <p:nvSpPr>
          <p:cNvPr id="5" name="Rectangle 5">
            <a:extLst>
              <a:ext uri="{FF2B5EF4-FFF2-40B4-BE49-F238E27FC236}">
                <a16:creationId xmlns:a16="http://schemas.microsoft.com/office/drawing/2014/main" id="{39A26F97-310A-545D-1684-EE602A6C1A29}"/>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43BC6B5-017C-764E-DB1A-E959DFE629B4}"/>
              </a:ext>
            </a:extLst>
          </p:cNvPr>
          <p:cNvSpPr>
            <a:spLocks noGrp="1" noChangeArrowheads="1"/>
          </p:cNvSpPr>
          <p:nvPr>
            <p:ph type="sldNum" sz="quarter" idx="12"/>
          </p:nvPr>
        </p:nvSpPr>
        <p:spPr>
          <a:ln/>
        </p:spPr>
        <p:txBody>
          <a:bodyPr/>
          <a:lstStyle>
            <a:lvl1pPr>
              <a:defRPr/>
            </a:lvl1pPr>
          </a:lstStyle>
          <a:p>
            <a:pPr>
              <a:defRPr/>
            </a:pPr>
            <a:fld id="{AF572F4B-AA7C-164B-9321-87B775EAB5AB}" type="slidenum">
              <a:rPr lang="en-US" altLang="en-US"/>
              <a:pPr>
                <a:defRPr/>
              </a:pPr>
              <a:t>‹#›</a:t>
            </a:fld>
            <a:endParaRPr lang="en-US" altLang="en-US"/>
          </a:p>
        </p:txBody>
      </p:sp>
    </p:spTree>
    <p:extLst>
      <p:ext uri="{BB962C8B-B14F-4D97-AF65-F5344CB8AC3E}">
        <p14:creationId xmlns:p14="http://schemas.microsoft.com/office/powerpoint/2010/main" val="21055103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B0A765-D1D9-F9D4-48B8-0C50B1074951}"/>
              </a:ext>
            </a:extLst>
          </p:cNvPr>
          <p:cNvSpPr>
            <a:spLocks noGrp="1" noChangeArrowheads="1"/>
          </p:cNvSpPr>
          <p:nvPr>
            <p:ph type="dt" sz="half" idx="10"/>
          </p:nvPr>
        </p:nvSpPr>
        <p:spPr>
          <a:ln/>
        </p:spPr>
        <p:txBody>
          <a:bodyPr/>
          <a:lstStyle>
            <a:lvl1pPr>
              <a:defRPr/>
            </a:lvl1pPr>
          </a:lstStyle>
          <a:p>
            <a:pPr>
              <a:defRPr/>
            </a:pPr>
            <a:fld id="{59B06783-EAEE-7041-BCE7-8C0C4D32D646}" type="datetime1">
              <a:rPr lang="en-US" altLang="en-US"/>
              <a:pPr>
                <a:defRPr/>
              </a:pPr>
              <a:t>10/3/22</a:t>
            </a:fld>
            <a:endParaRPr lang="en-US" altLang="en-US"/>
          </a:p>
        </p:txBody>
      </p:sp>
      <p:sp>
        <p:nvSpPr>
          <p:cNvPr id="5" name="Rectangle 5">
            <a:extLst>
              <a:ext uri="{FF2B5EF4-FFF2-40B4-BE49-F238E27FC236}">
                <a16:creationId xmlns:a16="http://schemas.microsoft.com/office/drawing/2014/main" id="{CEF06867-ECAA-4AD5-2C92-5FE24A7B6E5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535C920-C39A-B1D5-2546-B841D0AEF30C}"/>
              </a:ext>
            </a:extLst>
          </p:cNvPr>
          <p:cNvSpPr>
            <a:spLocks noGrp="1" noChangeArrowheads="1"/>
          </p:cNvSpPr>
          <p:nvPr>
            <p:ph type="sldNum" sz="quarter" idx="12"/>
          </p:nvPr>
        </p:nvSpPr>
        <p:spPr>
          <a:ln/>
        </p:spPr>
        <p:txBody>
          <a:bodyPr/>
          <a:lstStyle>
            <a:lvl1pPr>
              <a:defRPr/>
            </a:lvl1pPr>
          </a:lstStyle>
          <a:p>
            <a:pPr>
              <a:defRPr/>
            </a:pPr>
            <a:fld id="{D03D652F-3BD4-8B4A-ACC1-675F428940DC}" type="slidenum">
              <a:rPr lang="en-US" altLang="en-US"/>
              <a:pPr>
                <a:defRPr/>
              </a:pPr>
              <a:t>‹#›</a:t>
            </a:fld>
            <a:endParaRPr lang="en-US" altLang="en-US"/>
          </a:p>
        </p:txBody>
      </p:sp>
    </p:spTree>
    <p:extLst>
      <p:ext uri="{BB962C8B-B14F-4D97-AF65-F5344CB8AC3E}">
        <p14:creationId xmlns:p14="http://schemas.microsoft.com/office/powerpoint/2010/main" val="27817676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A3D16B-EDA1-D222-86EA-D0D30FE9D762}"/>
              </a:ext>
            </a:extLst>
          </p:cNvPr>
          <p:cNvSpPr>
            <a:spLocks noGrp="1" noChangeArrowheads="1"/>
          </p:cNvSpPr>
          <p:nvPr>
            <p:ph type="dt" sz="half" idx="10"/>
          </p:nvPr>
        </p:nvSpPr>
        <p:spPr>
          <a:ln/>
        </p:spPr>
        <p:txBody>
          <a:bodyPr/>
          <a:lstStyle>
            <a:lvl1pPr>
              <a:defRPr/>
            </a:lvl1pPr>
          </a:lstStyle>
          <a:p>
            <a:pPr>
              <a:defRPr/>
            </a:pPr>
            <a:fld id="{98581D91-91BF-994B-8C3C-5AC46ECD9335}" type="datetime1">
              <a:rPr lang="en-US" altLang="en-US"/>
              <a:pPr>
                <a:defRPr/>
              </a:pPr>
              <a:t>10/3/22</a:t>
            </a:fld>
            <a:endParaRPr lang="en-US" altLang="en-US"/>
          </a:p>
        </p:txBody>
      </p:sp>
      <p:sp>
        <p:nvSpPr>
          <p:cNvPr id="5" name="Rectangle 5">
            <a:extLst>
              <a:ext uri="{FF2B5EF4-FFF2-40B4-BE49-F238E27FC236}">
                <a16:creationId xmlns:a16="http://schemas.microsoft.com/office/drawing/2014/main" id="{58B8C67B-970D-4459-D6FF-241A2CE530C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A6291A5A-F49E-84F0-77A9-1A8F437E92AB}"/>
              </a:ext>
            </a:extLst>
          </p:cNvPr>
          <p:cNvSpPr>
            <a:spLocks noGrp="1" noChangeArrowheads="1"/>
          </p:cNvSpPr>
          <p:nvPr>
            <p:ph type="sldNum" sz="quarter" idx="12"/>
          </p:nvPr>
        </p:nvSpPr>
        <p:spPr>
          <a:ln/>
        </p:spPr>
        <p:txBody>
          <a:bodyPr/>
          <a:lstStyle>
            <a:lvl1pPr>
              <a:defRPr/>
            </a:lvl1pPr>
          </a:lstStyle>
          <a:p>
            <a:pPr>
              <a:defRPr/>
            </a:pPr>
            <a:fld id="{20F428D4-CD1D-8F4F-9F61-4580D835702B}" type="slidenum">
              <a:rPr lang="en-US" altLang="en-US"/>
              <a:pPr>
                <a:defRPr/>
              </a:pPr>
              <a:t>‹#›</a:t>
            </a:fld>
            <a:endParaRPr lang="en-US" altLang="en-US"/>
          </a:p>
        </p:txBody>
      </p:sp>
    </p:spTree>
    <p:extLst>
      <p:ext uri="{BB962C8B-B14F-4D97-AF65-F5344CB8AC3E}">
        <p14:creationId xmlns:p14="http://schemas.microsoft.com/office/powerpoint/2010/main" val="161737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25D2B4-08E6-EE1E-EB6A-8DBE50D4419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81A2F6-1548-CC59-CC00-33A1258E1FA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8171FDA9-9AB2-8508-1D4F-5F58BB06DF89}"/>
              </a:ext>
            </a:extLst>
          </p:cNvPr>
          <p:cNvSpPr>
            <a:spLocks noGrp="1" noChangeArrowheads="1"/>
          </p:cNvSpPr>
          <p:nvPr>
            <p:ph type="sldNum" sz="quarter" idx="12"/>
          </p:nvPr>
        </p:nvSpPr>
        <p:spPr>
          <a:ln/>
        </p:spPr>
        <p:txBody>
          <a:bodyPr/>
          <a:lstStyle>
            <a:lvl1pPr>
              <a:defRPr/>
            </a:lvl1pPr>
          </a:lstStyle>
          <a:p>
            <a:pPr>
              <a:defRPr/>
            </a:pPr>
            <a:fld id="{3EC7D926-1614-6741-B385-7D55ACB3A062}" type="slidenum">
              <a:rPr lang="en-US" altLang="en-US"/>
              <a:pPr>
                <a:defRPr/>
              </a:pPr>
              <a:t>‹#›</a:t>
            </a:fld>
            <a:endParaRPr lang="en-US" altLang="en-US"/>
          </a:p>
        </p:txBody>
      </p:sp>
    </p:spTree>
    <p:extLst>
      <p:ext uri="{BB962C8B-B14F-4D97-AF65-F5344CB8AC3E}">
        <p14:creationId xmlns:p14="http://schemas.microsoft.com/office/powerpoint/2010/main" val="33418036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736F89C-2AE0-7A19-1DB1-680CC811390A}"/>
              </a:ext>
            </a:extLst>
          </p:cNvPr>
          <p:cNvSpPr>
            <a:spLocks noGrp="1" noChangeArrowheads="1"/>
          </p:cNvSpPr>
          <p:nvPr>
            <p:ph type="dt" sz="half" idx="10"/>
          </p:nvPr>
        </p:nvSpPr>
        <p:spPr>
          <a:ln/>
        </p:spPr>
        <p:txBody>
          <a:bodyPr/>
          <a:lstStyle>
            <a:lvl1pPr>
              <a:defRPr/>
            </a:lvl1pPr>
          </a:lstStyle>
          <a:p>
            <a:pPr>
              <a:defRPr/>
            </a:pPr>
            <a:fld id="{3F23341C-6DAE-EC42-824E-D0B258C1CCB3}" type="datetime1">
              <a:rPr lang="en-US" altLang="en-US"/>
              <a:pPr>
                <a:defRPr/>
              </a:pPr>
              <a:t>10/3/22</a:t>
            </a:fld>
            <a:endParaRPr lang="en-US" altLang="en-US"/>
          </a:p>
        </p:txBody>
      </p:sp>
      <p:sp>
        <p:nvSpPr>
          <p:cNvPr id="6" name="Rectangle 5">
            <a:extLst>
              <a:ext uri="{FF2B5EF4-FFF2-40B4-BE49-F238E27FC236}">
                <a16:creationId xmlns:a16="http://schemas.microsoft.com/office/drawing/2014/main" id="{37A74EDF-91C6-353D-5F4D-671E879B341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C2E38A5A-DAE3-6DCD-B19E-6D9267A28761}"/>
              </a:ext>
            </a:extLst>
          </p:cNvPr>
          <p:cNvSpPr>
            <a:spLocks noGrp="1" noChangeArrowheads="1"/>
          </p:cNvSpPr>
          <p:nvPr>
            <p:ph type="sldNum" sz="quarter" idx="12"/>
          </p:nvPr>
        </p:nvSpPr>
        <p:spPr>
          <a:ln/>
        </p:spPr>
        <p:txBody>
          <a:bodyPr/>
          <a:lstStyle>
            <a:lvl1pPr>
              <a:defRPr/>
            </a:lvl1pPr>
          </a:lstStyle>
          <a:p>
            <a:pPr>
              <a:defRPr/>
            </a:pPr>
            <a:fld id="{39D59728-BCC2-AF41-B3E1-B4ECD32DFB0F}" type="slidenum">
              <a:rPr lang="en-US" altLang="en-US"/>
              <a:pPr>
                <a:defRPr/>
              </a:pPr>
              <a:t>‹#›</a:t>
            </a:fld>
            <a:endParaRPr lang="en-US" altLang="en-US"/>
          </a:p>
        </p:txBody>
      </p:sp>
    </p:spTree>
    <p:extLst>
      <p:ext uri="{BB962C8B-B14F-4D97-AF65-F5344CB8AC3E}">
        <p14:creationId xmlns:p14="http://schemas.microsoft.com/office/powerpoint/2010/main" val="1143231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F105D04-813F-4BFD-33DA-6B14ABB6BA6B}"/>
              </a:ext>
            </a:extLst>
          </p:cNvPr>
          <p:cNvSpPr>
            <a:spLocks noGrp="1" noChangeArrowheads="1"/>
          </p:cNvSpPr>
          <p:nvPr>
            <p:ph type="dt" sz="half" idx="10"/>
          </p:nvPr>
        </p:nvSpPr>
        <p:spPr>
          <a:ln/>
        </p:spPr>
        <p:txBody>
          <a:bodyPr/>
          <a:lstStyle>
            <a:lvl1pPr>
              <a:defRPr/>
            </a:lvl1pPr>
          </a:lstStyle>
          <a:p>
            <a:pPr>
              <a:defRPr/>
            </a:pPr>
            <a:fld id="{115DB068-33AA-3A4A-A155-3616199616CC}" type="datetime1">
              <a:rPr lang="en-US" altLang="en-US"/>
              <a:pPr>
                <a:defRPr/>
              </a:pPr>
              <a:t>10/3/22</a:t>
            </a:fld>
            <a:endParaRPr lang="en-US" altLang="en-US"/>
          </a:p>
        </p:txBody>
      </p:sp>
      <p:sp>
        <p:nvSpPr>
          <p:cNvPr id="8" name="Rectangle 5">
            <a:extLst>
              <a:ext uri="{FF2B5EF4-FFF2-40B4-BE49-F238E27FC236}">
                <a16:creationId xmlns:a16="http://schemas.microsoft.com/office/drawing/2014/main" id="{162594BF-CD34-E485-42CC-24C96F575FE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121817F6-460E-EA26-3AFB-C0CC308C6B14}"/>
              </a:ext>
            </a:extLst>
          </p:cNvPr>
          <p:cNvSpPr>
            <a:spLocks noGrp="1" noChangeArrowheads="1"/>
          </p:cNvSpPr>
          <p:nvPr>
            <p:ph type="sldNum" sz="quarter" idx="12"/>
          </p:nvPr>
        </p:nvSpPr>
        <p:spPr>
          <a:ln/>
        </p:spPr>
        <p:txBody>
          <a:bodyPr/>
          <a:lstStyle>
            <a:lvl1pPr>
              <a:defRPr/>
            </a:lvl1pPr>
          </a:lstStyle>
          <a:p>
            <a:pPr>
              <a:defRPr/>
            </a:pPr>
            <a:fld id="{52104D21-084F-1F47-A458-7388F61063B9}" type="slidenum">
              <a:rPr lang="en-US" altLang="en-US"/>
              <a:pPr>
                <a:defRPr/>
              </a:pPr>
              <a:t>‹#›</a:t>
            </a:fld>
            <a:endParaRPr lang="en-US" altLang="en-US"/>
          </a:p>
        </p:txBody>
      </p:sp>
    </p:spTree>
    <p:extLst>
      <p:ext uri="{BB962C8B-B14F-4D97-AF65-F5344CB8AC3E}">
        <p14:creationId xmlns:p14="http://schemas.microsoft.com/office/powerpoint/2010/main" val="28603115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B41F7D-ED82-BC64-6035-3A12D3E3CBE7}"/>
              </a:ext>
            </a:extLst>
          </p:cNvPr>
          <p:cNvSpPr>
            <a:spLocks noGrp="1" noChangeArrowheads="1"/>
          </p:cNvSpPr>
          <p:nvPr>
            <p:ph type="dt" sz="half" idx="10"/>
          </p:nvPr>
        </p:nvSpPr>
        <p:spPr>
          <a:ln/>
        </p:spPr>
        <p:txBody>
          <a:bodyPr/>
          <a:lstStyle>
            <a:lvl1pPr>
              <a:defRPr/>
            </a:lvl1pPr>
          </a:lstStyle>
          <a:p>
            <a:pPr>
              <a:defRPr/>
            </a:pPr>
            <a:fld id="{F5FA849C-15F1-DE4A-8523-BD7716B1C7EA}" type="datetime1">
              <a:rPr lang="en-US" altLang="en-US"/>
              <a:pPr>
                <a:defRPr/>
              </a:pPr>
              <a:t>10/3/22</a:t>
            </a:fld>
            <a:endParaRPr lang="en-US" altLang="en-US"/>
          </a:p>
        </p:txBody>
      </p:sp>
      <p:sp>
        <p:nvSpPr>
          <p:cNvPr id="4" name="Rectangle 5">
            <a:extLst>
              <a:ext uri="{FF2B5EF4-FFF2-40B4-BE49-F238E27FC236}">
                <a16:creationId xmlns:a16="http://schemas.microsoft.com/office/drawing/2014/main" id="{9CB1EC76-68EB-EBAB-7607-E4D2FF907B9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7B9ABE18-CCA6-177F-02A5-DFAB9A263189}"/>
              </a:ext>
            </a:extLst>
          </p:cNvPr>
          <p:cNvSpPr>
            <a:spLocks noGrp="1" noChangeArrowheads="1"/>
          </p:cNvSpPr>
          <p:nvPr>
            <p:ph type="sldNum" sz="quarter" idx="12"/>
          </p:nvPr>
        </p:nvSpPr>
        <p:spPr>
          <a:ln/>
        </p:spPr>
        <p:txBody>
          <a:bodyPr/>
          <a:lstStyle>
            <a:lvl1pPr>
              <a:defRPr/>
            </a:lvl1pPr>
          </a:lstStyle>
          <a:p>
            <a:pPr>
              <a:defRPr/>
            </a:pPr>
            <a:fld id="{75FA6207-1E99-344D-9DFD-22D687CA83C1}" type="slidenum">
              <a:rPr lang="en-US" altLang="en-US"/>
              <a:pPr>
                <a:defRPr/>
              </a:pPr>
              <a:t>‹#›</a:t>
            </a:fld>
            <a:endParaRPr lang="en-US" altLang="en-US"/>
          </a:p>
        </p:txBody>
      </p:sp>
    </p:spTree>
    <p:extLst>
      <p:ext uri="{BB962C8B-B14F-4D97-AF65-F5344CB8AC3E}">
        <p14:creationId xmlns:p14="http://schemas.microsoft.com/office/powerpoint/2010/main" val="4513535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3C4903-5CCC-A386-997A-63BDDEAE130F}"/>
              </a:ext>
            </a:extLst>
          </p:cNvPr>
          <p:cNvSpPr>
            <a:spLocks noGrp="1" noChangeArrowheads="1"/>
          </p:cNvSpPr>
          <p:nvPr>
            <p:ph type="dt" sz="half" idx="10"/>
          </p:nvPr>
        </p:nvSpPr>
        <p:spPr>
          <a:ln/>
        </p:spPr>
        <p:txBody>
          <a:bodyPr/>
          <a:lstStyle>
            <a:lvl1pPr>
              <a:defRPr/>
            </a:lvl1pPr>
          </a:lstStyle>
          <a:p>
            <a:pPr>
              <a:defRPr/>
            </a:pPr>
            <a:fld id="{610EFBBD-CEF1-AC41-832D-98ECF8CABE2C}" type="datetime1">
              <a:rPr lang="en-US" altLang="en-US"/>
              <a:pPr>
                <a:defRPr/>
              </a:pPr>
              <a:t>10/3/22</a:t>
            </a:fld>
            <a:endParaRPr lang="en-US" altLang="en-US"/>
          </a:p>
        </p:txBody>
      </p:sp>
      <p:sp>
        <p:nvSpPr>
          <p:cNvPr id="3" name="Rectangle 5">
            <a:extLst>
              <a:ext uri="{FF2B5EF4-FFF2-40B4-BE49-F238E27FC236}">
                <a16:creationId xmlns:a16="http://schemas.microsoft.com/office/drawing/2014/main" id="{993B4A02-F10F-E715-534B-EDD0FE6CFD7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D84FC9BA-7AEB-3C15-0121-C5033CE0FC82}"/>
              </a:ext>
            </a:extLst>
          </p:cNvPr>
          <p:cNvSpPr>
            <a:spLocks noGrp="1" noChangeArrowheads="1"/>
          </p:cNvSpPr>
          <p:nvPr>
            <p:ph type="sldNum" sz="quarter" idx="12"/>
          </p:nvPr>
        </p:nvSpPr>
        <p:spPr>
          <a:ln/>
        </p:spPr>
        <p:txBody>
          <a:bodyPr/>
          <a:lstStyle>
            <a:lvl1pPr>
              <a:defRPr/>
            </a:lvl1pPr>
          </a:lstStyle>
          <a:p>
            <a:pPr>
              <a:defRPr/>
            </a:pPr>
            <a:fld id="{ABE9A9FD-5650-6A4E-BF8C-FDF8345110F9}" type="slidenum">
              <a:rPr lang="en-US" altLang="en-US"/>
              <a:pPr>
                <a:defRPr/>
              </a:pPr>
              <a:t>‹#›</a:t>
            </a:fld>
            <a:endParaRPr lang="en-US" altLang="en-US"/>
          </a:p>
        </p:txBody>
      </p:sp>
    </p:spTree>
    <p:extLst>
      <p:ext uri="{BB962C8B-B14F-4D97-AF65-F5344CB8AC3E}">
        <p14:creationId xmlns:p14="http://schemas.microsoft.com/office/powerpoint/2010/main" val="21771963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B56AAC3-2C2A-75A7-C7A9-8DC0447877E4}"/>
              </a:ext>
            </a:extLst>
          </p:cNvPr>
          <p:cNvSpPr>
            <a:spLocks noGrp="1" noChangeArrowheads="1"/>
          </p:cNvSpPr>
          <p:nvPr>
            <p:ph type="dt" sz="half" idx="10"/>
          </p:nvPr>
        </p:nvSpPr>
        <p:spPr>
          <a:ln/>
        </p:spPr>
        <p:txBody>
          <a:bodyPr/>
          <a:lstStyle>
            <a:lvl1pPr>
              <a:defRPr/>
            </a:lvl1pPr>
          </a:lstStyle>
          <a:p>
            <a:pPr>
              <a:defRPr/>
            </a:pPr>
            <a:fld id="{D16F30EB-367C-6244-BF74-F30C5056908E}" type="datetime1">
              <a:rPr lang="en-US" altLang="en-US"/>
              <a:pPr>
                <a:defRPr/>
              </a:pPr>
              <a:t>10/3/22</a:t>
            </a:fld>
            <a:endParaRPr lang="en-US" altLang="en-US"/>
          </a:p>
        </p:txBody>
      </p:sp>
      <p:sp>
        <p:nvSpPr>
          <p:cNvPr id="6" name="Rectangle 5">
            <a:extLst>
              <a:ext uri="{FF2B5EF4-FFF2-40B4-BE49-F238E27FC236}">
                <a16:creationId xmlns:a16="http://schemas.microsoft.com/office/drawing/2014/main" id="{0BDDC43F-3352-BC75-FF32-5BB33CDD5B8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47260E18-0DB1-2D4B-2C0B-C2A7E4812308}"/>
              </a:ext>
            </a:extLst>
          </p:cNvPr>
          <p:cNvSpPr>
            <a:spLocks noGrp="1" noChangeArrowheads="1"/>
          </p:cNvSpPr>
          <p:nvPr>
            <p:ph type="sldNum" sz="quarter" idx="12"/>
          </p:nvPr>
        </p:nvSpPr>
        <p:spPr>
          <a:ln/>
        </p:spPr>
        <p:txBody>
          <a:bodyPr/>
          <a:lstStyle>
            <a:lvl1pPr>
              <a:defRPr/>
            </a:lvl1pPr>
          </a:lstStyle>
          <a:p>
            <a:pPr>
              <a:defRPr/>
            </a:pPr>
            <a:fld id="{8E038AEA-12CE-E74D-8BE0-BBBD25CAE437}" type="slidenum">
              <a:rPr lang="en-US" altLang="en-US"/>
              <a:pPr>
                <a:defRPr/>
              </a:pPr>
              <a:t>‹#›</a:t>
            </a:fld>
            <a:endParaRPr lang="en-US" altLang="en-US"/>
          </a:p>
        </p:txBody>
      </p:sp>
    </p:spTree>
    <p:extLst>
      <p:ext uri="{BB962C8B-B14F-4D97-AF65-F5344CB8AC3E}">
        <p14:creationId xmlns:p14="http://schemas.microsoft.com/office/powerpoint/2010/main" val="3970100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593844-24DF-0EFA-C455-1D04FDEA695F}"/>
              </a:ext>
            </a:extLst>
          </p:cNvPr>
          <p:cNvSpPr>
            <a:spLocks noGrp="1" noChangeArrowheads="1"/>
          </p:cNvSpPr>
          <p:nvPr>
            <p:ph type="dt" sz="half" idx="10"/>
          </p:nvPr>
        </p:nvSpPr>
        <p:spPr>
          <a:ln/>
        </p:spPr>
        <p:txBody>
          <a:bodyPr/>
          <a:lstStyle>
            <a:lvl1pPr>
              <a:defRPr/>
            </a:lvl1pPr>
          </a:lstStyle>
          <a:p>
            <a:pPr>
              <a:defRPr/>
            </a:pPr>
            <a:fld id="{14A1A9FA-D648-764A-9D33-5E6498A5958E}" type="datetime1">
              <a:rPr lang="en-US" altLang="en-US"/>
              <a:pPr>
                <a:defRPr/>
              </a:pPr>
              <a:t>10/3/22</a:t>
            </a:fld>
            <a:endParaRPr lang="en-US" altLang="en-US"/>
          </a:p>
        </p:txBody>
      </p:sp>
      <p:sp>
        <p:nvSpPr>
          <p:cNvPr id="6" name="Rectangle 5">
            <a:extLst>
              <a:ext uri="{FF2B5EF4-FFF2-40B4-BE49-F238E27FC236}">
                <a16:creationId xmlns:a16="http://schemas.microsoft.com/office/drawing/2014/main" id="{C034F7F3-2FAB-687E-210C-969F76C0EA7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0EEBE424-77C5-CC31-FA56-F451EF6521CE}"/>
              </a:ext>
            </a:extLst>
          </p:cNvPr>
          <p:cNvSpPr>
            <a:spLocks noGrp="1" noChangeArrowheads="1"/>
          </p:cNvSpPr>
          <p:nvPr>
            <p:ph type="sldNum" sz="quarter" idx="12"/>
          </p:nvPr>
        </p:nvSpPr>
        <p:spPr>
          <a:ln/>
        </p:spPr>
        <p:txBody>
          <a:bodyPr/>
          <a:lstStyle>
            <a:lvl1pPr>
              <a:defRPr/>
            </a:lvl1pPr>
          </a:lstStyle>
          <a:p>
            <a:pPr>
              <a:defRPr/>
            </a:pPr>
            <a:fld id="{AE44AB6A-3D00-5547-A48D-D28B28D75BD8}" type="slidenum">
              <a:rPr lang="en-US" altLang="en-US"/>
              <a:pPr>
                <a:defRPr/>
              </a:pPr>
              <a:t>‹#›</a:t>
            </a:fld>
            <a:endParaRPr lang="en-US" altLang="en-US"/>
          </a:p>
        </p:txBody>
      </p:sp>
    </p:spTree>
    <p:extLst>
      <p:ext uri="{BB962C8B-B14F-4D97-AF65-F5344CB8AC3E}">
        <p14:creationId xmlns:p14="http://schemas.microsoft.com/office/powerpoint/2010/main" val="37696740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1B6BF8-C77F-31DE-9BF6-0768ABD6B178}"/>
              </a:ext>
            </a:extLst>
          </p:cNvPr>
          <p:cNvSpPr>
            <a:spLocks noGrp="1" noChangeArrowheads="1"/>
          </p:cNvSpPr>
          <p:nvPr>
            <p:ph type="dt" sz="half" idx="10"/>
          </p:nvPr>
        </p:nvSpPr>
        <p:spPr>
          <a:ln/>
        </p:spPr>
        <p:txBody>
          <a:bodyPr/>
          <a:lstStyle>
            <a:lvl1pPr>
              <a:defRPr/>
            </a:lvl1pPr>
          </a:lstStyle>
          <a:p>
            <a:pPr>
              <a:defRPr/>
            </a:pPr>
            <a:fld id="{D739B938-17D7-ED44-9CC9-A6FB6D94AC1A}" type="datetime1">
              <a:rPr lang="en-US" altLang="en-US"/>
              <a:pPr>
                <a:defRPr/>
              </a:pPr>
              <a:t>10/3/22</a:t>
            </a:fld>
            <a:endParaRPr lang="en-US" altLang="en-US"/>
          </a:p>
        </p:txBody>
      </p:sp>
      <p:sp>
        <p:nvSpPr>
          <p:cNvPr id="5" name="Rectangle 5">
            <a:extLst>
              <a:ext uri="{FF2B5EF4-FFF2-40B4-BE49-F238E27FC236}">
                <a16:creationId xmlns:a16="http://schemas.microsoft.com/office/drawing/2014/main" id="{CE68AF5D-932B-3CF7-8AA7-382D859A382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EF68208-2EF1-5750-01D7-00387E15FD1D}"/>
              </a:ext>
            </a:extLst>
          </p:cNvPr>
          <p:cNvSpPr>
            <a:spLocks noGrp="1" noChangeArrowheads="1"/>
          </p:cNvSpPr>
          <p:nvPr>
            <p:ph type="sldNum" sz="quarter" idx="12"/>
          </p:nvPr>
        </p:nvSpPr>
        <p:spPr>
          <a:ln/>
        </p:spPr>
        <p:txBody>
          <a:bodyPr/>
          <a:lstStyle>
            <a:lvl1pPr>
              <a:defRPr/>
            </a:lvl1pPr>
          </a:lstStyle>
          <a:p>
            <a:pPr>
              <a:defRPr/>
            </a:pPr>
            <a:fld id="{C13DD708-7E80-EE4B-A36D-CB3D92CE12AB}" type="slidenum">
              <a:rPr lang="en-US" altLang="en-US"/>
              <a:pPr>
                <a:defRPr/>
              </a:pPr>
              <a:t>‹#›</a:t>
            </a:fld>
            <a:endParaRPr lang="en-US" altLang="en-US"/>
          </a:p>
        </p:txBody>
      </p:sp>
    </p:spTree>
    <p:extLst>
      <p:ext uri="{BB962C8B-B14F-4D97-AF65-F5344CB8AC3E}">
        <p14:creationId xmlns:p14="http://schemas.microsoft.com/office/powerpoint/2010/main" val="1605305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5E7A30-152F-AA43-3B17-C2C4ED0B9271}"/>
              </a:ext>
            </a:extLst>
          </p:cNvPr>
          <p:cNvSpPr>
            <a:spLocks noGrp="1" noChangeArrowheads="1"/>
          </p:cNvSpPr>
          <p:nvPr>
            <p:ph type="dt" sz="half" idx="10"/>
          </p:nvPr>
        </p:nvSpPr>
        <p:spPr>
          <a:ln/>
        </p:spPr>
        <p:txBody>
          <a:bodyPr/>
          <a:lstStyle>
            <a:lvl1pPr>
              <a:defRPr/>
            </a:lvl1pPr>
          </a:lstStyle>
          <a:p>
            <a:pPr>
              <a:defRPr/>
            </a:pPr>
            <a:fld id="{21AAB70F-00F4-254C-9D37-F6C4DF1E7556}" type="datetime1">
              <a:rPr lang="en-US" altLang="en-US"/>
              <a:pPr>
                <a:defRPr/>
              </a:pPr>
              <a:t>10/3/22</a:t>
            </a:fld>
            <a:endParaRPr lang="en-US" altLang="en-US"/>
          </a:p>
        </p:txBody>
      </p:sp>
      <p:sp>
        <p:nvSpPr>
          <p:cNvPr id="5" name="Rectangle 5">
            <a:extLst>
              <a:ext uri="{FF2B5EF4-FFF2-40B4-BE49-F238E27FC236}">
                <a16:creationId xmlns:a16="http://schemas.microsoft.com/office/drawing/2014/main" id="{2735C928-9B2C-0BEB-E3CF-BD9630EEBE3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C55A214A-DFE7-3726-DEEF-AF7124AC3E83}"/>
              </a:ext>
            </a:extLst>
          </p:cNvPr>
          <p:cNvSpPr>
            <a:spLocks noGrp="1" noChangeArrowheads="1"/>
          </p:cNvSpPr>
          <p:nvPr>
            <p:ph type="sldNum" sz="quarter" idx="12"/>
          </p:nvPr>
        </p:nvSpPr>
        <p:spPr>
          <a:ln/>
        </p:spPr>
        <p:txBody>
          <a:bodyPr/>
          <a:lstStyle>
            <a:lvl1pPr>
              <a:defRPr/>
            </a:lvl1pPr>
          </a:lstStyle>
          <a:p>
            <a:pPr>
              <a:defRPr/>
            </a:pPr>
            <a:fld id="{932669D1-F9EA-7C45-830E-BADD27A7480E}" type="slidenum">
              <a:rPr lang="en-US" altLang="en-US"/>
              <a:pPr>
                <a:defRPr/>
              </a:pPr>
              <a:t>‹#›</a:t>
            </a:fld>
            <a:endParaRPr lang="en-US" altLang="en-US"/>
          </a:p>
        </p:txBody>
      </p:sp>
    </p:spTree>
    <p:extLst>
      <p:ext uri="{BB962C8B-B14F-4D97-AF65-F5344CB8AC3E}">
        <p14:creationId xmlns:p14="http://schemas.microsoft.com/office/powerpoint/2010/main" val="3288688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D9D2C1-7DE9-5679-45F4-FE3E13B9DA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78C368-D208-0253-2B1C-ECDD1D0B34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3D601F7A-7B3E-31D9-13FF-F8EAD7E23853}"/>
              </a:ext>
            </a:extLst>
          </p:cNvPr>
          <p:cNvSpPr>
            <a:spLocks noGrp="1" noChangeArrowheads="1"/>
          </p:cNvSpPr>
          <p:nvPr>
            <p:ph type="sldNum" sz="quarter" idx="12"/>
          </p:nvPr>
        </p:nvSpPr>
        <p:spPr>
          <a:ln/>
        </p:spPr>
        <p:txBody>
          <a:bodyPr/>
          <a:lstStyle>
            <a:lvl1pPr>
              <a:defRPr/>
            </a:lvl1pPr>
          </a:lstStyle>
          <a:p>
            <a:pPr>
              <a:defRPr/>
            </a:pPr>
            <a:fld id="{F10D7C2C-120F-E942-AB8F-0DA1D4CEB2D4}" type="slidenum">
              <a:rPr lang="en-US" altLang="en-US"/>
              <a:pPr>
                <a:defRPr/>
              </a:pPr>
              <a:t>‹#›</a:t>
            </a:fld>
            <a:endParaRPr lang="en-US" altLang="en-US"/>
          </a:p>
        </p:txBody>
      </p:sp>
    </p:spTree>
    <p:extLst>
      <p:ext uri="{BB962C8B-B14F-4D97-AF65-F5344CB8AC3E}">
        <p14:creationId xmlns:p14="http://schemas.microsoft.com/office/powerpoint/2010/main" val="4088588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62D77A-0A82-345C-67E3-E5041C24C4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C8E565-1F8D-054F-BCBF-7ECFD8B600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8EEF24E-8D2C-754F-4D4B-45F76542FF86}"/>
              </a:ext>
            </a:extLst>
          </p:cNvPr>
          <p:cNvSpPr>
            <a:spLocks noGrp="1" noChangeArrowheads="1"/>
          </p:cNvSpPr>
          <p:nvPr>
            <p:ph type="sldNum" sz="quarter" idx="12"/>
          </p:nvPr>
        </p:nvSpPr>
        <p:spPr>
          <a:ln/>
        </p:spPr>
        <p:txBody>
          <a:bodyPr/>
          <a:lstStyle>
            <a:lvl1pPr>
              <a:defRPr/>
            </a:lvl1pPr>
          </a:lstStyle>
          <a:p>
            <a:pPr>
              <a:defRPr/>
            </a:pPr>
            <a:fld id="{7C30D767-3FE3-694A-99DF-C4D23D144B25}" type="slidenum">
              <a:rPr lang="en-US" altLang="en-US"/>
              <a:pPr>
                <a:defRPr/>
              </a:pPr>
              <a:t>‹#›</a:t>
            </a:fld>
            <a:endParaRPr lang="en-US" altLang="en-US"/>
          </a:p>
        </p:txBody>
      </p:sp>
    </p:spTree>
    <p:extLst>
      <p:ext uri="{BB962C8B-B14F-4D97-AF65-F5344CB8AC3E}">
        <p14:creationId xmlns:p14="http://schemas.microsoft.com/office/powerpoint/2010/main" val="35331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33F24F-5BF4-483A-3033-C36A22DC3F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D007E7-1E02-B940-24A6-6C6324F7F6E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2AC445F-EE75-F518-D50C-ECE58FD9B485}"/>
              </a:ext>
            </a:extLst>
          </p:cNvPr>
          <p:cNvSpPr>
            <a:spLocks noGrp="1" noChangeArrowheads="1"/>
          </p:cNvSpPr>
          <p:nvPr>
            <p:ph type="sldNum" sz="quarter" idx="12"/>
          </p:nvPr>
        </p:nvSpPr>
        <p:spPr>
          <a:ln/>
        </p:spPr>
        <p:txBody>
          <a:bodyPr/>
          <a:lstStyle>
            <a:lvl1pPr>
              <a:defRPr/>
            </a:lvl1pPr>
          </a:lstStyle>
          <a:p>
            <a:pPr>
              <a:defRPr/>
            </a:pPr>
            <a:fld id="{A8B7AA99-A760-614A-B69D-3F5B521D8058}" type="slidenum">
              <a:rPr lang="en-US" altLang="en-US"/>
              <a:pPr>
                <a:defRPr/>
              </a:pPr>
              <a:t>‹#›</a:t>
            </a:fld>
            <a:endParaRPr lang="en-US" altLang="en-US"/>
          </a:p>
        </p:txBody>
      </p:sp>
    </p:spTree>
    <p:extLst>
      <p:ext uri="{BB962C8B-B14F-4D97-AF65-F5344CB8AC3E}">
        <p14:creationId xmlns:p14="http://schemas.microsoft.com/office/powerpoint/2010/main" val="3168752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17DAEF3-91E9-585C-6F40-1B26F653FD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1FDF51-C579-8744-A8F9-BF9FC2A204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56088FA-226F-2FFC-1145-BF56EEF885E3}"/>
              </a:ext>
            </a:extLst>
          </p:cNvPr>
          <p:cNvSpPr>
            <a:spLocks noGrp="1" noChangeArrowheads="1"/>
          </p:cNvSpPr>
          <p:nvPr>
            <p:ph type="sldNum" sz="quarter" idx="12"/>
          </p:nvPr>
        </p:nvSpPr>
        <p:spPr>
          <a:ln/>
        </p:spPr>
        <p:txBody>
          <a:bodyPr/>
          <a:lstStyle>
            <a:lvl1pPr>
              <a:defRPr/>
            </a:lvl1pPr>
          </a:lstStyle>
          <a:p>
            <a:pPr>
              <a:defRPr/>
            </a:pPr>
            <a:fld id="{3B6BCC87-297B-9044-9377-92FCE9B2C644}" type="slidenum">
              <a:rPr lang="en-US" altLang="en-US"/>
              <a:pPr>
                <a:defRPr/>
              </a:pPr>
              <a:t>‹#›</a:t>
            </a:fld>
            <a:endParaRPr lang="en-US" altLang="en-US"/>
          </a:p>
        </p:txBody>
      </p:sp>
    </p:spTree>
    <p:extLst>
      <p:ext uri="{BB962C8B-B14F-4D97-AF65-F5344CB8AC3E}">
        <p14:creationId xmlns:p14="http://schemas.microsoft.com/office/powerpoint/2010/main" val="1304183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F0E63A-A26C-061A-7042-30EB9E9B3E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2EAD3F-D222-301D-49E1-78488AA87F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C03340E8-5E28-31DA-D634-24C873E4A8E8}"/>
              </a:ext>
            </a:extLst>
          </p:cNvPr>
          <p:cNvSpPr>
            <a:spLocks noGrp="1" noChangeArrowheads="1"/>
          </p:cNvSpPr>
          <p:nvPr>
            <p:ph type="sldNum" sz="quarter" idx="12"/>
          </p:nvPr>
        </p:nvSpPr>
        <p:spPr>
          <a:ln/>
        </p:spPr>
        <p:txBody>
          <a:bodyPr/>
          <a:lstStyle>
            <a:lvl1pPr>
              <a:defRPr/>
            </a:lvl1pPr>
          </a:lstStyle>
          <a:p>
            <a:pPr>
              <a:defRPr/>
            </a:pPr>
            <a:fld id="{653910CA-A06B-3B49-8802-0C330117924B}" type="slidenum">
              <a:rPr lang="en-US" altLang="en-US"/>
              <a:pPr>
                <a:defRPr/>
              </a:pPr>
              <a:t>‹#›</a:t>
            </a:fld>
            <a:endParaRPr lang="en-US" altLang="en-US"/>
          </a:p>
        </p:txBody>
      </p:sp>
    </p:spTree>
    <p:extLst>
      <p:ext uri="{BB962C8B-B14F-4D97-AF65-F5344CB8AC3E}">
        <p14:creationId xmlns:p14="http://schemas.microsoft.com/office/powerpoint/2010/main" val="3875551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974063C-B4D9-2606-AF6E-CE7D7C8E80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8EF6AF7-6E54-47B4-C632-BDCCC6D9806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289D6B8F-D722-0481-37D4-26489BFFBABA}"/>
              </a:ext>
            </a:extLst>
          </p:cNvPr>
          <p:cNvSpPr>
            <a:spLocks noGrp="1" noChangeArrowheads="1"/>
          </p:cNvSpPr>
          <p:nvPr>
            <p:ph type="sldNum" sz="quarter" idx="12"/>
          </p:nvPr>
        </p:nvSpPr>
        <p:spPr>
          <a:ln/>
        </p:spPr>
        <p:txBody>
          <a:bodyPr/>
          <a:lstStyle>
            <a:lvl1pPr>
              <a:defRPr/>
            </a:lvl1pPr>
          </a:lstStyle>
          <a:p>
            <a:pPr>
              <a:defRPr/>
            </a:pPr>
            <a:fld id="{B1EEC838-B2BA-D94D-9B9E-193B25AD41F2}" type="slidenum">
              <a:rPr lang="en-US" altLang="en-US"/>
              <a:pPr>
                <a:defRPr/>
              </a:pPr>
              <a:t>‹#›</a:t>
            </a:fld>
            <a:endParaRPr lang="en-US" altLang="en-US"/>
          </a:p>
        </p:txBody>
      </p:sp>
    </p:spTree>
    <p:extLst>
      <p:ext uri="{BB962C8B-B14F-4D97-AF65-F5344CB8AC3E}">
        <p14:creationId xmlns:p14="http://schemas.microsoft.com/office/powerpoint/2010/main" val="17299630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9C3E51-8DF7-D4A2-9B20-6979374138E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8739D2-025E-601D-3067-01956F25047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745460C4-A000-F560-2222-E277FE230CF5}"/>
              </a:ext>
            </a:extLst>
          </p:cNvPr>
          <p:cNvSpPr>
            <a:spLocks noGrp="1" noChangeArrowheads="1"/>
          </p:cNvSpPr>
          <p:nvPr>
            <p:ph type="sldNum" sz="quarter" idx="12"/>
          </p:nvPr>
        </p:nvSpPr>
        <p:spPr>
          <a:ln/>
        </p:spPr>
        <p:txBody>
          <a:bodyPr/>
          <a:lstStyle>
            <a:lvl1pPr>
              <a:defRPr/>
            </a:lvl1pPr>
          </a:lstStyle>
          <a:p>
            <a:pPr>
              <a:defRPr/>
            </a:pPr>
            <a:fld id="{B395D45B-77B5-4B41-BF52-02205EAD385F}" type="slidenum">
              <a:rPr lang="en-US" altLang="en-US"/>
              <a:pPr>
                <a:defRPr/>
              </a:pPr>
              <a:t>‹#›</a:t>
            </a:fld>
            <a:endParaRPr lang="en-US" altLang="en-US"/>
          </a:p>
        </p:txBody>
      </p:sp>
    </p:spTree>
    <p:extLst>
      <p:ext uri="{BB962C8B-B14F-4D97-AF65-F5344CB8AC3E}">
        <p14:creationId xmlns:p14="http://schemas.microsoft.com/office/powerpoint/2010/main" val="15348408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F1C8755-B2F0-6AB5-F2BF-79E11676F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4C5D07-5D87-6249-88AF-EAC4AA9E582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1CBF2EF-298C-9586-FB08-960A3C8DB30D}"/>
              </a:ext>
            </a:extLst>
          </p:cNvPr>
          <p:cNvSpPr>
            <a:spLocks noGrp="1" noChangeArrowheads="1"/>
          </p:cNvSpPr>
          <p:nvPr>
            <p:ph type="sldNum" sz="quarter" idx="12"/>
          </p:nvPr>
        </p:nvSpPr>
        <p:spPr>
          <a:ln/>
        </p:spPr>
        <p:txBody>
          <a:bodyPr/>
          <a:lstStyle>
            <a:lvl1pPr>
              <a:defRPr/>
            </a:lvl1pPr>
          </a:lstStyle>
          <a:p>
            <a:pPr>
              <a:defRPr/>
            </a:pPr>
            <a:fld id="{88DCDD8E-9792-2B4C-B3C7-1E31CB51F3BA}" type="slidenum">
              <a:rPr lang="en-US" altLang="en-US"/>
              <a:pPr>
                <a:defRPr/>
              </a:pPr>
              <a:t>‹#›</a:t>
            </a:fld>
            <a:endParaRPr lang="en-US" altLang="en-US"/>
          </a:p>
        </p:txBody>
      </p:sp>
    </p:spTree>
    <p:extLst>
      <p:ext uri="{BB962C8B-B14F-4D97-AF65-F5344CB8AC3E}">
        <p14:creationId xmlns:p14="http://schemas.microsoft.com/office/powerpoint/2010/main" val="24043872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FEA5E8-7126-D22E-1663-21EA635C10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BF7A50-1729-5E82-1EC4-1502EF2677C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2F9EAEC1-1266-8DCC-EAF1-FB937AE0BD2A}"/>
              </a:ext>
            </a:extLst>
          </p:cNvPr>
          <p:cNvSpPr>
            <a:spLocks noGrp="1" noChangeArrowheads="1"/>
          </p:cNvSpPr>
          <p:nvPr>
            <p:ph type="sldNum" sz="quarter" idx="12"/>
          </p:nvPr>
        </p:nvSpPr>
        <p:spPr>
          <a:ln/>
        </p:spPr>
        <p:txBody>
          <a:bodyPr/>
          <a:lstStyle>
            <a:lvl1pPr>
              <a:defRPr/>
            </a:lvl1pPr>
          </a:lstStyle>
          <a:p>
            <a:pPr>
              <a:defRPr/>
            </a:pPr>
            <a:fld id="{A1BD5FFC-7BF0-5545-BC01-A37F1A312EE3}" type="slidenum">
              <a:rPr lang="en-US" altLang="en-US"/>
              <a:pPr>
                <a:defRPr/>
              </a:pPr>
              <a:t>‹#›</a:t>
            </a:fld>
            <a:endParaRPr lang="en-US" altLang="en-US"/>
          </a:p>
        </p:txBody>
      </p:sp>
    </p:spTree>
    <p:extLst>
      <p:ext uri="{BB962C8B-B14F-4D97-AF65-F5344CB8AC3E}">
        <p14:creationId xmlns:p14="http://schemas.microsoft.com/office/powerpoint/2010/main" val="22661290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4E35C4-9E3E-D2AC-3476-2BE56A382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D19A1E-D82B-7ABB-2587-693F3ADC3C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7B06731-336A-05E0-F5F9-3941F5DC6989}"/>
              </a:ext>
            </a:extLst>
          </p:cNvPr>
          <p:cNvSpPr>
            <a:spLocks noGrp="1" noChangeArrowheads="1"/>
          </p:cNvSpPr>
          <p:nvPr>
            <p:ph type="sldNum" sz="quarter" idx="12"/>
          </p:nvPr>
        </p:nvSpPr>
        <p:spPr>
          <a:ln/>
        </p:spPr>
        <p:txBody>
          <a:bodyPr/>
          <a:lstStyle>
            <a:lvl1pPr>
              <a:defRPr/>
            </a:lvl1pPr>
          </a:lstStyle>
          <a:p>
            <a:pPr>
              <a:defRPr/>
            </a:pPr>
            <a:fld id="{0A558CED-0802-2640-8981-F7BCEE06D193}" type="slidenum">
              <a:rPr lang="en-US" altLang="en-US"/>
              <a:pPr>
                <a:defRPr/>
              </a:pPr>
              <a:t>‹#›</a:t>
            </a:fld>
            <a:endParaRPr lang="en-US" altLang="en-US"/>
          </a:p>
        </p:txBody>
      </p:sp>
    </p:spTree>
    <p:extLst>
      <p:ext uri="{BB962C8B-B14F-4D97-AF65-F5344CB8AC3E}">
        <p14:creationId xmlns:p14="http://schemas.microsoft.com/office/powerpoint/2010/main" val="35814100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7AFD48-6A95-A31C-87E1-B158AC3049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E78B95-52A2-B624-943E-BE8E19966F5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FD4C1CE-66C1-9476-87DB-7A6D351932F7}"/>
              </a:ext>
            </a:extLst>
          </p:cNvPr>
          <p:cNvSpPr>
            <a:spLocks noGrp="1" noChangeArrowheads="1"/>
          </p:cNvSpPr>
          <p:nvPr>
            <p:ph type="sldNum" sz="quarter" idx="12"/>
          </p:nvPr>
        </p:nvSpPr>
        <p:spPr>
          <a:ln/>
        </p:spPr>
        <p:txBody>
          <a:bodyPr/>
          <a:lstStyle>
            <a:lvl1pPr>
              <a:defRPr/>
            </a:lvl1pPr>
          </a:lstStyle>
          <a:p>
            <a:pPr>
              <a:defRPr/>
            </a:pPr>
            <a:fld id="{24EE09F6-74B4-6746-94D5-928097DE6576}" type="slidenum">
              <a:rPr lang="en-US" altLang="en-US"/>
              <a:pPr>
                <a:defRPr/>
              </a:pPr>
              <a:t>‹#›</a:t>
            </a:fld>
            <a:endParaRPr lang="en-US" altLang="en-US"/>
          </a:p>
        </p:txBody>
      </p:sp>
    </p:spTree>
    <p:extLst>
      <p:ext uri="{BB962C8B-B14F-4D97-AF65-F5344CB8AC3E}">
        <p14:creationId xmlns:p14="http://schemas.microsoft.com/office/powerpoint/2010/main" val="604378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3D4EA1-3AA5-9621-CC97-870E1CEAC2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F43559-07CD-DAB7-609A-E8CE8B5C48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82F38524-EC31-87A5-8AB4-D67367CC915A}"/>
              </a:ext>
            </a:extLst>
          </p:cNvPr>
          <p:cNvSpPr>
            <a:spLocks noGrp="1" noChangeArrowheads="1"/>
          </p:cNvSpPr>
          <p:nvPr>
            <p:ph type="sldNum" sz="quarter" idx="12"/>
          </p:nvPr>
        </p:nvSpPr>
        <p:spPr>
          <a:ln/>
        </p:spPr>
        <p:txBody>
          <a:bodyPr/>
          <a:lstStyle>
            <a:lvl1pPr>
              <a:defRPr/>
            </a:lvl1pPr>
          </a:lstStyle>
          <a:p>
            <a:pPr>
              <a:defRPr/>
            </a:pPr>
            <a:fld id="{4B7CCDAA-2530-0C4A-BF6D-9423687ED4C1}" type="slidenum">
              <a:rPr lang="en-US" altLang="en-US"/>
              <a:pPr>
                <a:defRPr/>
              </a:pPr>
              <a:t>‹#›</a:t>
            </a:fld>
            <a:endParaRPr lang="en-US" altLang="en-US"/>
          </a:p>
        </p:txBody>
      </p:sp>
    </p:spTree>
    <p:extLst>
      <p:ext uri="{BB962C8B-B14F-4D97-AF65-F5344CB8AC3E}">
        <p14:creationId xmlns:p14="http://schemas.microsoft.com/office/powerpoint/2010/main" val="193803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AE9E45-4085-F621-8331-00E838B9F8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CD068C-744C-EAA1-EDB5-80D03D5E6C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4E6FE58-BDE1-13B8-840E-80000A1E0932}"/>
              </a:ext>
            </a:extLst>
          </p:cNvPr>
          <p:cNvSpPr>
            <a:spLocks noGrp="1" noChangeArrowheads="1"/>
          </p:cNvSpPr>
          <p:nvPr>
            <p:ph type="sldNum" sz="quarter" idx="12"/>
          </p:nvPr>
        </p:nvSpPr>
        <p:spPr>
          <a:ln/>
        </p:spPr>
        <p:txBody>
          <a:bodyPr/>
          <a:lstStyle>
            <a:lvl1pPr>
              <a:defRPr/>
            </a:lvl1pPr>
          </a:lstStyle>
          <a:p>
            <a:pPr>
              <a:defRPr/>
            </a:pPr>
            <a:fld id="{EAD68333-8FCC-C74B-8E62-C8F907A2764A}" type="slidenum">
              <a:rPr lang="en-US" altLang="en-US"/>
              <a:pPr>
                <a:defRPr/>
              </a:pPr>
              <a:t>‹#›</a:t>
            </a:fld>
            <a:endParaRPr lang="en-US" altLang="en-US"/>
          </a:p>
        </p:txBody>
      </p:sp>
    </p:spTree>
    <p:extLst>
      <p:ext uri="{BB962C8B-B14F-4D97-AF65-F5344CB8AC3E}">
        <p14:creationId xmlns:p14="http://schemas.microsoft.com/office/powerpoint/2010/main" val="339979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691AB56-98BF-9B4E-4DA4-D886C6A37C9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A800234-0D60-47AE-01E6-C614F1331E6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0F49407-451E-7030-D160-078C5793316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E5EC142-1EE0-3BF9-5FD6-D5375495625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3EA461E9-D345-5547-29AD-49ECA217648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D512B2C-3EAC-2D47-9724-CE7F50CB27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2BE27D1D-9591-6DAD-9E71-50998FED424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3F051888-F848-3D0E-7F26-A6274D7553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7156" name="Rectangle 4">
            <a:extLst>
              <a:ext uri="{FF2B5EF4-FFF2-40B4-BE49-F238E27FC236}">
                <a16:creationId xmlns:a16="http://schemas.microsoft.com/office/drawing/2014/main" id="{77542952-181A-F1FB-8250-914CF877D42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177157" name="Rectangle 5">
            <a:extLst>
              <a:ext uri="{FF2B5EF4-FFF2-40B4-BE49-F238E27FC236}">
                <a16:creationId xmlns:a16="http://schemas.microsoft.com/office/drawing/2014/main" id="{FD4F33B2-DCE5-77C2-5926-5B3DFF78540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r>
              <a:rPr lang="en-US"/>
              <a:t>Planetary Sciences</a:t>
            </a:r>
          </a:p>
        </p:txBody>
      </p:sp>
      <p:sp>
        <p:nvSpPr>
          <p:cNvPr id="177158" name="Rectangle 6">
            <a:extLst>
              <a:ext uri="{FF2B5EF4-FFF2-40B4-BE49-F238E27FC236}">
                <a16:creationId xmlns:a16="http://schemas.microsoft.com/office/drawing/2014/main" id="{D69661D7-10D6-4481-FC1B-B3756D42E72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20A78DA6-E295-7D42-BE77-8B74CC5A6B8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894736A-6C1A-089F-9ADF-A0E38DAF5EB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C4C5E88B-5B7E-E3CA-9D7D-31AD81E42F2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CA26D5B-3A7D-3D2B-F5C1-51CEC4D3EC8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EE817BF7-BD92-8449-9612-FAC4E74F46DB}" type="datetime1">
              <a:rPr lang="en-US" altLang="en-US"/>
              <a:pPr>
                <a:defRPr/>
              </a:pPr>
              <a:t>10/3/22</a:t>
            </a:fld>
            <a:endParaRPr lang="en-US" altLang="en-US"/>
          </a:p>
        </p:txBody>
      </p:sp>
      <p:sp>
        <p:nvSpPr>
          <p:cNvPr id="1029" name="Rectangle 5">
            <a:extLst>
              <a:ext uri="{FF2B5EF4-FFF2-40B4-BE49-F238E27FC236}">
                <a16:creationId xmlns:a16="http://schemas.microsoft.com/office/drawing/2014/main" id="{65A4ADCE-ED1A-AE7D-D6E4-5B271CC506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93D1EBD1-7AA3-9A71-491A-D46DEE4FB10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FF5E157C-D33F-AD40-BA24-4DA1D1A3D9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6E651DF-5417-9CE8-F84C-19DDFEEF50B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FAD0F9F4-9D89-995C-CA94-DCB98AD0047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1D6701F-0F34-38AE-F334-34000313994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B268E72-2AD7-DF7D-BD67-7C3D0910E1A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F6B24C8-85A8-C0BF-4F33-C058BFCD272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BA7B244-17B8-1E46-8B1A-B30CA765E9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13FFA86-722C-6C92-EA94-C50F13EFB8F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77E84294-C5BF-B4C2-596C-A913E2FF027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71626B-8DE8-DCEB-46B7-1ACAD7C505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4628B877-0B39-6A47-A197-743D26846495}" type="datetime1">
              <a:rPr lang="en-US" altLang="en-US"/>
              <a:pPr>
                <a:defRPr/>
              </a:pPr>
              <a:t>10/3/22</a:t>
            </a:fld>
            <a:endParaRPr lang="en-US" altLang="en-US"/>
          </a:p>
        </p:txBody>
      </p:sp>
      <p:sp>
        <p:nvSpPr>
          <p:cNvPr id="1029" name="Rectangle 5">
            <a:extLst>
              <a:ext uri="{FF2B5EF4-FFF2-40B4-BE49-F238E27FC236}">
                <a16:creationId xmlns:a16="http://schemas.microsoft.com/office/drawing/2014/main" id="{179417DE-9C4D-0789-C23D-8D8C7413ECE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010B2FF9-E09C-E085-B7D2-2AC2DC81633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9C827532-EEB5-8F4A-A078-AED1C64D123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398667DA-1148-3F9F-3151-3F3FEF2DF15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87" name="Rectangle 3">
            <a:extLst>
              <a:ext uri="{FF2B5EF4-FFF2-40B4-BE49-F238E27FC236}">
                <a16:creationId xmlns:a16="http://schemas.microsoft.com/office/drawing/2014/main" id="{03D1B38B-E50D-C047-F213-01B688AD0A8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3D52873-39F0-48B8-08A3-A6C0309047A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9BAC69B1-3556-394D-9B8E-165B66F0BDD0}" type="datetime1">
              <a:rPr lang="en-US" altLang="en-US"/>
              <a:pPr>
                <a:defRPr/>
              </a:pPr>
              <a:t>10/3/22</a:t>
            </a:fld>
            <a:endParaRPr lang="en-US" altLang="en-US"/>
          </a:p>
        </p:txBody>
      </p:sp>
      <p:sp>
        <p:nvSpPr>
          <p:cNvPr id="1029" name="Rectangle 5">
            <a:extLst>
              <a:ext uri="{FF2B5EF4-FFF2-40B4-BE49-F238E27FC236}">
                <a16:creationId xmlns:a16="http://schemas.microsoft.com/office/drawing/2014/main" id="{52580163-1202-E3B7-B61C-4679451A35D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93CFEB92-518B-671A-42AA-D3460448D04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2421807F-074E-2B45-B0A5-2CF696668E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ED01813-054D-C366-D908-4F8B3C5CA3E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9811" name="Rectangle 3">
            <a:extLst>
              <a:ext uri="{FF2B5EF4-FFF2-40B4-BE49-F238E27FC236}">
                <a16:creationId xmlns:a16="http://schemas.microsoft.com/office/drawing/2014/main" id="{35445794-569B-196F-C5D6-44E5BE23DE6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A2CDB84-36CB-21FC-C18D-D513422DE46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0F49AADA-B508-784A-AC70-630C5AD43874}" type="datetime1">
              <a:rPr lang="en-US" altLang="en-US"/>
              <a:pPr>
                <a:defRPr/>
              </a:pPr>
              <a:t>10/3/22</a:t>
            </a:fld>
            <a:endParaRPr lang="en-US" altLang="en-US"/>
          </a:p>
        </p:txBody>
      </p:sp>
      <p:sp>
        <p:nvSpPr>
          <p:cNvPr id="1029" name="Rectangle 5">
            <a:extLst>
              <a:ext uri="{FF2B5EF4-FFF2-40B4-BE49-F238E27FC236}">
                <a16:creationId xmlns:a16="http://schemas.microsoft.com/office/drawing/2014/main" id="{B4EE7EA1-0013-DAB6-3C42-34C2C7FA122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37F3D38E-197A-94FD-440D-8CD584FDCC7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2C67456F-ADC5-A247-AC9F-5A24830D5B4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13F7EED-AEBB-C750-569E-352A952303B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4F232382-8B28-B62E-5E86-06FCCDBA5AA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44AC3B4-C899-E520-D9CE-673A6523003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7675842-8DFB-2B26-DDB9-8060241C18C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F9083961-695B-E79D-2AD1-F9ED3430F54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07BD5D0-1ACD-A847-937E-34DD5F212B7A}" type="slidenum">
              <a:rPr lang="en-US" altLang="en-US"/>
              <a:pPr>
                <a:defRPr/>
              </a:pPr>
              <a:t>‹#›</a:t>
            </a:fld>
            <a:endParaRPr lang="en-US" altLang="en-US"/>
          </a:p>
        </p:txBody>
      </p:sp>
    </p:spTree>
    <p:extLst>
      <p:ext uri="{BB962C8B-B14F-4D97-AF65-F5344CB8AC3E}">
        <p14:creationId xmlns:p14="http://schemas.microsoft.com/office/powerpoint/2010/main" val="131856324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26">
            <a:extLst>
              <a:ext uri="{FF2B5EF4-FFF2-40B4-BE49-F238E27FC236}">
                <a16:creationId xmlns:a16="http://schemas.microsoft.com/office/drawing/2014/main" id="{863B5DA1-A4A2-FBC5-C507-3E47AF8CB909}"/>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63490" name="Picture 1" descr="PIA02572.jpg">
            <a:extLst>
              <a:ext uri="{FF2B5EF4-FFF2-40B4-BE49-F238E27FC236}">
                <a16:creationId xmlns:a16="http://schemas.microsoft.com/office/drawing/2014/main" id="{9C4583DE-E650-5570-15A6-8B886DC363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2" descr="PIA01610.jpg">
            <a:extLst>
              <a:ext uri="{FF2B5EF4-FFF2-40B4-BE49-F238E27FC236}">
                <a16:creationId xmlns:a16="http://schemas.microsoft.com/office/drawing/2014/main" id="{5EBDEEA7-48F6-CC31-6BA7-FE2FE487C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0438" y="3810000"/>
            <a:ext cx="30019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3" descr="PIA01607_modest.jpg">
            <a:extLst>
              <a:ext uri="{FF2B5EF4-FFF2-40B4-BE49-F238E27FC236}">
                <a16:creationId xmlns:a16="http://schemas.microsoft.com/office/drawing/2014/main" id="{1ABE0B59-022B-0BDF-F034-4D596B1615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763963"/>
            <a:ext cx="30480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fade">
                                      <p:cBhvr>
                                        <p:cTn id="7" dur="20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fade">
                                      <p:cBhvr>
                                        <p:cTn id="12" dur="20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saturn_ringe.jpg">
            <a:extLst>
              <a:ext uri="{FF2B5EF4-FFF2-40B4-BE49-F238E27FC236}">
                <a16:creationId xmlns:a16="http://schemas.microsoft.com/office/drawing/2014/main" id="{28C02154-4BFA-8D31-7679-927B96E7C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248400"/>
            <a:ext cx="23294975" cy="131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54373F5-7A34-5429-E7AD-D27AF7670228}"/>
              </a:ext>
            </a:extLst>
          </p:cNvPr>
          <p:cNvSpPr>
            <a:spLocks noChangeArrowheads="1"/>
          </p:cNvSpPr>
          <p:nvPr/>
        </p:nvSpPr>
        <p:spPr bwMode="auto">
          <a:xfrm>
            <a:off x="-53975" y="304800"/>
            <a:ext cx="98075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lnSpc>
                <a:spcPct val="90000"/>
              </a:lnSpc>
              <a:buFontTx/>
              <a:buNone/>
            </a:pPr>
            <a:r>
              <a:rPr lang="en-US" altLang="en-US" sz="2000" dirty="0">
                <a:solidFill>
                  <a:srgbClr val="FFFF00"/>
                </a:solidFill>
              </a:rPr>
              <a:t>7 major rings … 2 divisions … 1000s of ringlets</a:t>
            </a:r>
          </a:p>
          <a:p>
            <a:pPr eaLnBrk="1" hangingPunct="1">
              <a:lnSpc>
                <a:spcPct val="90000"/>
              </a:lnSpc>
              <a:buFontTx/>
              <a:buNone/>
            </a:pPr>
            <a:r>
              <a:rPr lang="en-US" altLang="en-US" sz="2000" dirty="0">
                <a:solidFill>
                  <a:srgbClr val="FFFF00"/>
                </a:solidFill>
              </a:rPr>
              <a:t>ABC rings seen from ground … major</a:t>
            </a:r>
          </a:p>
          <a:p>
            <a:pPr eaLnBrk="1" hangingPunct="1">
              <a:lnSpc>
                <a:spcPct val="90000"/>
              </a:lnSpc>
              <a:buFontTx/>
              <a:buNone/>
            </a:pPr>
            <a:r>
              <a:rPr lang="en-US" altLang="en-US" sz="2000" dirty="0">
                <a:solidFill>
                  <a:srgbClr val="FFFF00"/>
                </a:solidFill>
              </a:rPr>
              <a:t>DEFG rings seen from Voyager/Cassini … minor</a:t>
            </a: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800" dirty="0">
              <a:solidFill>
                <a:srgbClr val="FFFF00"/>
              </a:solidFill>
            </a:endParaRPr>
          </a:p>
          <a:p>
            <a:pPr eaLnBrk="1" hangingPunct="1">
              <a:lnSpc>
                <a:spcPct val="90000"/>
              </a:lnSpc>
              <a:buFontTx/>
              <a:buNone/>
            </a:pPr>
            <a:r>
              <a:rPr lang="en-US" altLang="en-US" sz="2000" dirty="0"/>
              <a:t>Cassini Division</a:t>
            </a:r>
            <a:r>
              <a:rPr lang="en-US" altLang="en-US" sz="2000" dirty="0">
                <a:solidFill>
                  <a:srgbClr val="FFFF00"/>
                </a:solidFill>
              </a:rPr>
              <a:t>	   Mimas 2:1 resonance</a:t>
            </a:r>
          </a:p>
          <a:p>
            <a:pPr eaLnBrk="1" hangingPunct="1">
              <a:lnSpc>
                <a:spcPct val="90000"/>
              </a:lnSpc>
              <a:buFontTx/>
              <a:buNone/>
            </a:pPr>
            <a:r>
              <a:rPr lang="en-US" altLang="en-US" sz="2000" dirty="0" err="1"/>
              <a:t>Encke</a:t>
            </a:r>
            <a:r>
              <a:rPr lang="en-US" altLang="en-US" sz="2000" dirty="0"/>
              <a:t> Division</a:t>
            </a:r>
            <a:r>
              <a:rPr lang="en-US" altLang="en-US" sz="2000" dirty="0">
                <a:solidFill>
                  <a:srgbClr val="FFFF00"/>
                </a:solidFill>
              </a:rPr>
              <a:t>	   Pan within A ring</a:t>
            </a: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2000" dirty="0">
              <a:solidFill>
                <a:srgbClr val="FFFF00"/>
              </a:solidFill>
            </a:endParaRPr>
          </a:p>
          <a:p>
            <a:pPr eaLnBrk="1" hangingPunct="1">
              <a:lnSpc>
                <a:spcPct val="90000"/>
              </a:lnSpc>
              <a:buFontTx/>
              <a:buNone/>
            </a:pPr>
            <a:endParaRPr lang="en-US" altLang="en-US" sz="600" dirty="0">
              <a:solidFill>
                <a:srgbClr val="FFFF00"/>
              </a:solidFill>
            </a:endParaRPr>
          </a:p>
          <a:p>
            <a:pPr eaLnBrk="1" hangingPunct="1">
              <a:lnSpc>
                <a:spcPct val="90000"/>
              </a:lnSpc>
              <a:buFontTx/>
              <a:buNone/>
            </a:pPr>
            <a:r>
              <a:rPr lang="en-US" altLang="en-US" sz="2000" dirty="0">
                <a:solidFill>
                  <a:srgbClr val="FFFF00"/>
                </a:solidFill>
              </a:rPr>
              <a:t>				A ring		        Atlas on edge (in 3:2 with Mimas)</a:t>
            </a:r>
          </a:p>
          <a:p>
            <a:pPr eaLnBrk="1" hangingPunct="1">
              <a:lnSpc>
                <a:spcPct val="90000"/>
              </a:lnSpc>
              <a:buFontTx/>
              <a:buNone/>
            </a:pPr>
            <a:r>
              <a:rPr lang="en-US" altLang="en-US" sz="2000" dirty="0">
                <a:solidFill>
                  <a:srgbClr val="FFFF00"/>
                </a:solidFill>
              </a:rPr>
              <a:t>				F ring (braided)	        shepherds Prometheus + Pandora</a:t>
            </a:r>
          </a:p>
          <a:p>
            <a:pPr eaLnBrk="1" hangingPunct="1">
              <a:lnSpc>
                <a:spcPct val="90000"/>
              </a:lnSpc>
              <a:buFontTx/>
              <a:buNone/>
            </a:pPr>
            <a:r>
              <a:rPr lang="en-US" altLang="en-US" sz="2000" dirty="0">
                <a:solidFill>
                  <a:srgbClr val="FFFF00"/>
                </a:solidFill>
              </a:rPr>
              <a:t>				E ring		        Enceladus volcanism (outside Roche)</a:t>
            </a:r>
          </a:p>
          <a:p>
            <a:pPr eaLnBrk="1" hangingPunct="1">
              <a:lnSpc>
                <a:spcPct val="90000"/>
              </a:lnSpc>
              <a:buFontTx/>
              <a:buNone/>
            </a:pPr>
            <a:r>
              <a:rPr lang="en-US" altLang="en-US" sz="2000" dirty="0">
                <a:solidFill>
                  <a:srgbClr val="FFFF00"/>
                </a:solidFill>
              </a:rPr>
              <a:t>				G ring		        Mimas drives lumps of grinding dust</a:t>
            </a:r>
          </a:p>
          <a:p>
            <a:pPr eaLnBrk="1" hangingPunct="1">
              <a:lnSpc>
                <a:spcPct val="90000"/>
              </a:lnSpc>
              <a:buFontTx/>
              <a:buNone/>
            </a:pPr>
            <a:r>
              <a:rPr lang="en-US" altLang="en-US" sz="2000" dirty="0">
                <a:solidFill>
                  <a:srgbClr val="FFFF00"/>
                </a:solidFill>
              </a:rPr>
              <a:t>				           spokes … collisions in rings</a:t>
            </a:r>
          </a:p>
          <a:p>
            <a:pPr eaLnBrk="1" hangingPunct="1">
              <a:lnSpc>
                <a:spcPct val="90000"/>
              </a:lnSpc>
              <a:buFontTx/>
              <a:buNone/>
            </a:pPr>
            <a:r>
              <a:rPr lang="en-US" altLang="en-US" sz="2000" dirty="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20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20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fade">
                                      <p:cBhvr>
                                        <p:cTn id="22" dur="2000"/>
                                        <p:tgtEl>
                                          <p:spTgt spid="6">
                                            <p:txEl>
                                              <p:pRg st="9" end="9"/>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fade">
                                      <p:cBhvr>
                                        <p:cTn id="27" dur="2000"/>
                                        <p:tgtEl>
                                          <p:spTgt spid="6">
                                            <p:txEl>
                                              <p:pRg st="10" end="1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5" end="15"/>
                                            </p:txEl>
                                          </p:spTgt>
                                        </p:tgtEl>
                                        <p:attrNameLst>
                                          <p:attrName>style.visibility</p:attrName>
                                        </p:attrNameLst>
                                      </p:cBhvr>
                                      <p:to>
                                        <p:strVal val="visible"/>
                                      </p:to>
                                    </p:set>
                                    <p:animEffect transition="in" filter="fade">
                                      <p:cBhvr>
                                        <p:cTn id="32" dur="2000"/>
                                        <p:tgtEl>
                                          <p:spTgt spid="6">
                                            <p:txEl>
                                              <p:pRg st="15" end="1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16" end="16"/>
                                            </p:txEl>
                                          </p:spTgt>
                                        </p:tgtEl>
                                        <p:attrNameLst>
                                          <p:attrName>style.visibility</p:attrName>
                                        </p:attrNameLst>
                                      </p:cBhvr>
                                      <p:to>
                                        <p:strVal val="visible"/>
                                      </p:to>
                                    </p:set>
                                    <p:animEffect transition="in" filter="fade">
                                      <p:cBhvr>
                                        <p:cTn id="37" dur="2000"/>
                                        <p:tgtEl>
                                          <p:spTgt spid="6">
                                            <p:txEl>
                                              <p:pRg st="16" end="1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17" end="17"/>
                                            </p:txEl>
                                          </p:spTgt>
                                        </p:tgtEl>
                                        <p:attrNameLst>
                                          <p:attrName>style.visibility</p:attrName>
                                        </p:attrNameLst>
                                      </p:cBhvr>
                                      <p:to>
                                        <p:strVal val="visible"/>
                                      </p:to>
                                    </p:set>
                                    <p:animEffect transition="in" filter="fade">
                                      <p:cBhvr>
                                        <p:cTn id="42" dur="2000"/>
                                        <p:tgtEl>
                                          <p:spTgt spid="6">
                                            <p:txEl>
                                              <p:pRg st="17" end="1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18" end="18"/>
                                            </p:txEl>
                                          </p:spTgt>
                                        </p:tgtEl>
                                        <p:attrNameLst>
                                          <p:attrName>style.visibility</p:attrName>
                                        </p:attrNameLst>
                                      </p:cBhvr>
                                      <p:to>
                                        <p:strVal val="visible"/>
                                      </p:to>
                                    </p:set>
                                    <p:animEffect transition="in" filter="fade">
                                      <p:cBhvr>
                                        <p:cTn id="47" dur="2000"/>
                                        <p:tgtEl>
                                          <p:spTgt spid="6">
                                            <p:txEl>
                                              <p:pRg st="18" end="1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19" end="19"/>
                                            </p:txEl>
                                          </p:spTgt>
                                        </p:tgtEl>
                                        <p:attrNameLst>
                                          <p:attrName>style.visibility</p:attrName>
                                        </p:attrNameLst>
                                      </p:cBhvr>
                                      <p:to>
                                        <p:strVal val="visible"/>
                                      </p:to>
                                    </p:set>
                                    <p:animEffect transition="in" filter="fade">
                                      <p:cBhvr>
                                        <p:cTn id="52" dur="2000"/>
                                        <p:tgtEl>
                                          <p:spTgt spid="6">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4310F4F3-9D2F-8B86-FA67-2214592FF83F}"/>
              </a:ext>
            </a:extLst>
          </p:cNvPr>
          <p:cNvSpPr>
            <a:spLocks noGrp="1" noChangeArrowheads="1"/>
          </p:cNvSpPr>
          <p:nvPr>
            <p:ph type="title"/>
          </p:nvPr>
        </p:nvSpPr>
        <p:spPr>
          <a:xfrm>
            <a:off x="685800" y="76200"/>
            <a:ext cx="7772400" cy="762000"/>
          </a:xfrm>
        </p:spPr>
        <p:txBody>
          <a:bodyPr/>
          <a:lstStyle/>
          <a:p>
            <a:pPr eaLnBrk="1" hangingPunct="1"/>
            <a:r>
              <a:rPr lang="en-US" altLang="en-US" b="1">
                <a:solidFill>
                  <a:srgbClr val="FFFFFF"/>
                </a:solidFill>
                <a:ea typeface="ＭＳ Ｐゴシック" panose="020B0600070205080204" pitchFamily="34" charset="-128"/>
              </a:rPr>
              <a:t>The Saturn System</a:t>
            </a:r>
          </a:p>
        </p:txBody>
      </p:sp>
      <p:pic>
        <p:nvPicPr>
          <p:cNvPr id="81923" name="Picture 1" descr="saturn_ringe.jpg">
            <a:extLst>
              <a:ext uri="{FF2B5EF4-FFF2-40B4-BE49-F238E27FC236}">
                <a16:creationId xmlns:a16="http://schemas.microsoft.com/office/drawing/2014/main" id="{880201D1-92E3-5873-EB8E-E527699BDA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71563"/>
            <a:ext cx="935355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6">
            <a:extLst>
              <a:ext uri="{FF2B5EF4-FFF2-40B4-BE49-F238E27FC236}">
                <a16:creationId xmlns:a16="http://schemas.microsoft.com/office/drawing/2014/main" id="{5FC7A4FF-0E73-D2B3-B860-37E6607AE9B9}"/>
              </a:ext>
            </a:extLst>
          </p:cNvPr>
          <p:cNvSpPr>
            <a:spLocks noChangeAspect="1" noChangeArrowheads="1"/>
          </p:cNvSpPr>
          <p:nvPr/>
        </p:nvSpPr>
        <p:spPr bwMode="auto">
          <a:xfrm>
            <a:off x="1919288" y="1905000"/>
            <a:ext cx="457200" cy="439738"/>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5" name="Oval 6">
            <a:extLst>
              <a:ext uri="{FF2B5EF4-FFF2-40B4-BE49-F238E27FC236}">
                <a16:creationId xmlns:a16="http://schemas.microsoft.com/office/drawing/2014/main" id="{6ED1D235-1076-2566-FA4F-33C0357BB96A}"/>
              </a:ext>
            </a:extLst>
          </p:cNvPr>
          <p:cNvSpPr>
            <a:spLocks noChangeAspect="1" noChangeArrowheads="1"/>
          </p:cNvSpPr>
          <p:nvPr/>
        </p:nvSpPr>
        <p:spPr bwMode="auto">
          <a:xfrm>
            <a:off x="36513" y="1828800"/>
            <a:ext cx="457200" cy="5334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6" name="Oval 6">
            <a:extLst>
              <a:ext uri="{FF2B5EF4-FFF2-40B4-BE49-F238E27FC236}">
                <a16:creationId xmlns:a16="http://schemas.microsoft.com/office/drawing/2014/main" id="{9DBA7B4F-3B4D-F2A3-FE01-426E098D4FCB}"/>
              </a:ext>
            </a:extLst>
          </p:cNvPr>
          <p:cNvSpPr>
            <a:spLocks noChangeAspect="1" noChangeArrowheads="1"/>
          </p:cNvSpPr>
          <p:nvPr/>
        </p:nvSpPr>
        <p:spPr bwMode="auto">
          <a:xfrm>
            <a:off x="533400" y="1828800"/>
            <a:ext cx="457200" cy="533400"/>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8" name="Oval 6">
            <a:extLst>
              <a:ext uri="{FF2B5EF4-FFF2-40B4-BE49-F238E27FC236}">
                <a16:creationId xmlns:a16="http://schemas.microsoft.com/office/drawing/2014/main" id="{8EC1D4EC-0A00-10F7-45A8-9515B72A7ACA}"/>
              </a:ext>
            </a:extLst>
          </p:cNvPr>
          <p:cNvSpPr>
            <a:spLocks noChangeAspect="1" noChangeArrowheads="1"/>
          </p:cNvSpPr>
          <p:nvPr/>
        </p:nvSpPr>
        <p:spPr bwMode="auto">
          <a:xfrm>
            <a:off x="2881313" y="1898650"/>
            <a:ext cx="457200" cy="439738"/>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9" name="Oval 6">
            <a:extLst>
              <a:ext uri="{FF2B5EF4-FFF2-40B4-BE49-F238E27FC236}">
                <a16:creationId xmlns:a16="http://schemas.microsoft.com/office/drawing/2014/main" id="{9E54E4C6-A32F-C64D-F184-BC5E6BD2A240}"/>
              </a:ext>
            </a:extLst>
          </p:cNvPr>
          <p:cNvSpPr>
            <a:spLocks noChangeAspect="1" noChangeArrowheads="1"/>
          </p:cNvSpPr>
          <p:nvPr/>
        </p:nvSpPr>
        <p:spPr bwMode="auto">
          <a:xfrm>
            <a:off x="1004888" y="1890713"/>
            <a:ext cx="457200" cy="439737"/>
          </a:xfrm>
          <a:prstGeom prst="ellipse">
            <a:avLst/>
          </a:prstGeom>
          <a:solidFill>
            <a:srgbClr val="FF0000">
              <a:alpha val="0"/>
            </a:srgbClr>
          </a:solidFill>
          <a:ln w="76200">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0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Slide Number Placeholder 5">
            <a:extLst>
              <a:ext uri="{FF2B5EF4-FFF2-40B4-BE49-F238E27FC236}">
                <a16:creationId xmlns:a16="http://schemas.microsoft.com/office/drawing/2014/main" id="{D1C330C2-2EA8-7177-D797-81683A42F7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5A82FDAE-5696-1449-B828-0668663EB29D}" type="slidenum">
              <a:rPr lang="en-US" altLang="en-US" sz="1400" smtClean="0"/>
              <a:pPr>
                <a:spcBef>
                  <a:spcPct val="0"/>
                </a:spcBef>
                <a:buFontTx/>
                <a:buNone/>
              </a:pPr>
              <a:t>12</a:t>
            </a:fld>
            <a:endParaRPr lang="en-US" altLang="en-US" sz="1400"/>
          </a:p>
        </p:txBody>
      </p:sp>
      <p:sp>
        <p:nvSpPr>
          <p:cNvPr id="83971" name="Rectangle 2">
            <a:extLst>
              <a:ext uri="{FF2B5EF4-FFF2-40B4-BE49-F238E27FC236}">
                <a16:creationId xmlns:a16="http://schemas.microsoft.com/office/drawing/2014/main" id="{8A1CBCDE-9CAC-8A42-22F9-0D752B8C21C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Saturn’</a:t>
            </a:r>
            <a:r>
              <a:rPr lang="en-US" altLang="ja-JP" b="1">
                <a:solidFill>
                  <a:srgbClr val="000000"/>
                </a:solidFill>
                <a:latin typeface="Times New Roman" panose="02020603050405020304" pitchFamily="18" charset="0"/>
                <a:ea typeface="ＭＳ Ｐゴシック" panose="020B0600070205080204" pitchFamily="34" charset="-128"/>
              </a:rPr>
              <a:t>s Rings Details</a:t>
            </a:r>
            <a:endParaRPr lang="en-US" altLang="en-US" b="1">
              <a:solidFill>
                <a:srgbClr val="000000"/>
              </a:solidFill>
              <a:latin typeface="Times New Roman" panose="02020603050405020304" pitchFamily="18" charset="0"/>
              <a:ea typeface="ＭＳ Ｐゴシック" panose="020B0600070205080204" pitchFamily="34" charset="-128"/>
            </a:endParaRPr>
          </a:p>
        </p:txBody>
      </p:sp>
      <p:pic>
        <p:nvPicPr>
          <p:cNvPr id="83972" name="Picture 3" descr="AACHCUT0">
            <a:extLst>
              <a:ext uri="{FF2B5EF4-FFF2-40B4-BE49-F238E27FC236}">
                <a16:creationId xmlns:a16="http://schemas.microsoft.com/office/drawing/2014/main" id="{36E32114-6B3F-E48C-AFBF-CCCC44059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8200"/>
            <a:ext cx="40386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8" name="Picture 4" descr="saturn">
            <a:extLst>
              <a:ext uri="{FF2B5EF4-FFF2-40B4-BE49-F238E27FC236}">
                <a16:creationId xmlns:a16="http://schemas.microsoft.com/office/drawing/2014/main" id="{7DDFA0D5-5C46-6B4F-66D5-C58988D55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38308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saturn">
            <a:extLst>
              <a:ext uri="{FF2B5EF4-FFF2-40B4-BE49-F238E27FC236}">
                <a16:creationId xmlns:a16="http://schemas.microsoft.com/office/drawing/2014/main" id="{85501685-9097-DE38-F4C9-702D43CAC1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8382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B64FF9-B467-2B9C-9577-CB6A53B86E40}"/>
              </a:ext>
            </a:extLst>
          </p:cNvPr>
          <p:cNvSpPr txBox="1">
            <a:spLocks noChangeArrowheads="1"/>
          </p:cNvSpPr>
          <p:nvPr/>
        </p:nvSpPr>
        <p:spPr bwMode="auto">
          <a:xfrm>
            <a:off x="6059488" y="3119438"/>
            <a:ext cx="646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FFF00"/>
                </a:solidFill>
                <a:latin typeface="Times New Roman" panose="02020603050405020304" pitchFamily="18" charset="0"/>
              </a:rPr>
              <a:t>Pan</a:t>
            </a:r>
          </a:p>
        </p:txBody>
      </p:sp>
      <p:sp>
        <p:nvSpPr>
          <p:cNvPr id="83976" name="TextBox 10">
            <a:extLst>
              <a:ext uri="{FF2B5EF4-FFF2-40B4-BE49-F238E27FC236}">
                <a16:creationId xmlns:a16="http://schemas.microsoft.com/office/drawing/2014/main" id="{C9A1EBF2-BBC2-BFD3-E1EA-0CEFDA4F123D}"/>
              </a:ext>
            </a:extLst>
          </p:cNvPr>
          <p:cNvSpPr txBox="1">
            <a:spLocks noChangeArrowheads="1"/>
          </p:cNvSpPr>
          <p:nvPr/>
        </p:nvSpPr>
        <p:spPr bwMode="auto">
          <a:xfrm>
            <a:off x="2819400" y="5029200"/>
            <a:ext cx="1196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00"/>
                </a:solidFill>
                <a:latin typeface="Times New Roman" panose="02020603050405020304" pitchFamily="18" charset="0"/>
              </a:rPr>
              <a:t>Pandora</a:t>
            </a:r>
          </a:p>
        </p:txBody>
      </p:sp>
      <p:pic>
        <p:nvPicPr>
          <p:cNvPr id="6" name="Picture 5" descr="A picture containing computer, food&#10;&#10;Description automatically generated">
            <a:extLst>
              <a:ext uri="{FF2B5EF4-FFF2-40B4-BE49-F238E27FC236}">
                <a16:creationId xmlns:a16="http://schemas.microsoft.com/office/drawing/2014/main" id="{A1005CAC-5BF7-9934-F0DA-6AD7B489E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5749925"/>
            <a:ext cx="45720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lose up of a map&#10;&#10;Description automatically generated">
            <a:extLst>
              <a:ext uri="{FF2B5EF4-FFF2-40B4-BE49-F238E27FC236}">
                <a16:creationId xmlns:a16="http://schemas.microsoft.com/office/drawing/2014/main" id="{053D0C45-547A-B9A1-D2E7-CE4C6234DC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524000"/>
            <a:ext cx="42481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0">
            <a:extLst>
              <a:ext uri="{FF2B5EF4-FFF2-40B4-BE49-F238E27FC236}">
                <a16:creationId xmlns:a16="http://schemas.microsoft.com/office/drawing/2014/main" id="{7DCD7479-F6A4-6CE3-39D5-D2DA9386AA84}"/>
              </a:ext>
            </a:extLst>
          </p:cNvPr>
          <p:cNvSpPr txBox="1">
            <a:spLocks noChangeArrowheads="1"/>
          </p:cNvSpPr>
          <p:nvPr/>
        </p:nvSpPr>
        <p:spPr bwMode="auto">
          <a:xfrm>
            <a:off x="-76200" y="3429000"/>
            <a:ext cx="16369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dirty="0">
                <a:solidFill>
                  <a:srgbClr val="FFFF00"/>
                </a:solidFill>
                <a:latin typeface="Times New Roman" panose="02020603050405020304" pitchFamily="18" charset="0"/>
              </a:rPr>
              <a:t>Prometheus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0468"/>
                                        </p:tgtEl>
                                        <p:attrNameLst>
                                          <p:attrName>style.visibility</p:attrName>
                                        </p:attrNameLst>
                                      </p:cBhvr>
                                      <p:to>
                                        <p:strVal val="visible"/>
                                      </p:to>
                                    </p:set>
                                    <p:animEffect transition="in" filter="fade">
                                      <p:cBhvr>
                                        <p:cTn id="7" dur="2000"/>
                                        <p:tgtEl>
                                          <p:spTgt spid="1904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976"/>
                                        </p:tgtEl>
                                        <p:attrNameLst>
                                          <p:attrName>style.visibility</p:attrName>
                                        </p:attrNameLst>
                                      </p:cBhvr>
                                      <p:to>
                                        <p:strVal val="visible"/>
                                      </p:to>
                                    </p:set>
                                    <p:animEffect transition="in" filter="fade">
                                      <p:cBhvr>
                                        <p:cTn id="10" dur="2000"/>
                                        <p:tgtEl>
                                          <p:spTgt spid="839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0469"/>
                                        </p:tgtEl>
                                        <p:attrNameLst>
                                          <p:attrName>style.visibility</p:attrName>
                                        </p:attrNameLst>
                                      </p:cBhvr>
                                      <p:to>
                                        <p:strVal val="visible"/>
                                      </p:to>
                                    </p:set>
                                    <p:animEffect transition="in" filter="fade">
                                      <p:cBhvr>
                                        <p:cTn id="15" dur="2000"/>
                                        <p:tgtEl>
                                          <p:spTgt spid="19046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397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Slide Number Placeholder 5">
            <a:extLst>
              <a:ext uri="{FF2B5EF4-FFF2-40B4-BE49-F238E27FC236}">
                <a16:creationId xmlns:a16="http://schemas.microsoft.com/office/drawing/2014/main" id="{2BFE361F-BE1A-CDD9-E2C0-BA7A1759AE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CB2FCCB-60AD-704E-972B-A979D114ED88}" type="slidenum">
              <a:rPr lang="en-US" altLang="en-US" sz="1400" smtClean="0">
                <a:solidFill>
                  <a:srgbClr val="FFFFFF"/>
                </a:solidFill>
              </a:rPr>
              <a:pPr>
                <a:spcBef>
                  <a:spcPct val="0"/>
                </a:spcBef>
                <a:buFontTx/>
                <a:buNone/>
              </a:pPr>
              <a:t>13</a:t>
            </a:fld>
            <a:endParaRPr lang="en-US" altLang="en-US" sz="1400">
              <a:solidFill>
                <a:srgbClr val="FFFFFF"/>
              </a:solidFill>
            </a:endParaRPr>
          </a:p>
        </p:txBody>
      </p:sp>
      <p:sp>
        <p:nvSpPr>
          <p:cNvPr id="86019" name="Rectangle 2">
            <a:extLst>
              <a:ext uri="{FF2B5EF4-FFF2-40B4-BE49-F238E27FC236}">
                <a16:creationId xmlns:a16="http://schemas.microsoft.com/office/drawing/2014/main" id="{6D610733-7E8E-F349-BBBD-695C4C6C1802}"/>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Saturn’</a:t>
            </a:r>
            <a:r>
              <a:rPr lang="en-US" altLang="ja-JP" b="1">
                <a:solidFill>
                  <a:srgbClr val="000000"/>
                </a:solidFill>
                <a:latin typeface="Times New Roman" panose="02020603050405020304" pitchFamily="18" charset="0"/>
                <a:ea typeface="ＭＳ Ｐゴシック" panose="020B0600070205080204" pitchFamily="34" charset="-128"/>
              </a:rPr>
              <a:t>s Rings Details</a:t>
            </a:r>
            <a:endParaRPr lang="en-US" altLang="en-US" b="1">
              <a:solidFill>
                <a:srgbClr val="000000"/>
              </a:solidFill>
              <a:latin typeface="Times New Roman" panose="02020603050405020304" pitchFamily="18" charset="0"/>
              <a:ea typeface="ＭＳ Ｐゴシック" panose="020B0600070205080204" pitchFamily="34" charset="-128"/>
            </a:endParaRPr>
          </a:p>
        </p:txBody>
      </p:sp>
      <p:pic>
        <p:nvPicPr>
          <p:cNvPr id="12" name="Picture 8" descr="saturn">
            <a:extLst>
              <a:ext uri="{FF2B5EF4-FFF2-40B4-BE49-F238E27FC236}">
                <a16:creationId xmlns:a16="http://schemas.microsoft.com/office/drawing/2014/main" id="{3ADACF1F-E6E1-1908-1D47-86D38DFD3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4478338"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saturn">
            <a:extLst>
              <a:ext uri="{FF2B5EF4-FFF2-40B4-BE49-F238E27FC236}">
                <a16:creationId xmlns:a16="http://schemas.microsoft.com/office/drawing/2014/main" id="{38AE51FC-AB08-6E56-C888-DF9F6D4F51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Slide Number Placeholder 5">
            <a:extLst>
              <a:ext uri="{FF2B5EF4-FFF2-40B4-BE49-F238E27FC236}">
                <a16:creationId xmlns:a16="http://schemas.microsoft.com/office/drawing/2014/main" id="{2BFE361F-BE1A-CDD9-E2C0-BA7A1759AE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2FCCB-60AD-704E-972B-A979D114ED88}" type="slidenum">
              <a:rPr kumimoji="0" lang="en-US" altLang="en-US" sz="14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6019" name="Rectangle 2">
            <a:extLst>
              <a:ext uri="{FF2B5EF4-FFF2-40B4-BE49-F238E27FC236}">
                <a16:creationId xmlns:a16="http://schemas.microsoft.com/office/drawing/2014/main" id="{6D610733-7E8E-F349-BBBD-695C4C6C1802}"/>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Saturn’</a:t>
            </a:r>
            <a:r>
              <a:rPr lang="en-US" altLang="ja-JP" b="1" dirty="0">
                <a:solidFill>
                  <a:srgbClr val="000000"/>
                </a:solidFill>
                <a:latin typeface="Times New Roman" panose="02020603050405020304" pitchFamily="18" charset="0"/>
                <a:ea typeface="ＭＳ Ｐゴシック" panose="020B0600070205080204" pitchFamily="34" charset="-128"/>
              </a:rPr>
              <a:t>s Rings Extent</a:t>
            </a:r>
            <a:endParaRPr lang="en-US" altLang="en-US" b="1" dirty="0">
              <a:solidFill>
                <a:srgbClr val="000000"/>
              </a:solidFill>
              <a:latin typeface="Times New Roman" panose="02020603050405020304" pitchFamily="18" charset="0"/>
              <a:ea typeface="ＭＳ Ｐゴシック" panose="020B0600070205080204" pitchFamily="34" charset="-128"/>
            </a:endParaRPr>
          </a:p>
        </p:txBody>
      </p:sp>
      <p:pic>
        <p:nvPicPr>
          <p:cNvPr id="3" name="Picture 2" descr="A screenshot of a video game&#10;&#10;Description automatically generated with medium confidence">
            <a:extLst>
              <a:ext uri="{FF2B5EF4-FFF2-40B4-BE49-F238E27FC236}">
                <a16:creationId xmlns:a16="http://schemas.microsoft.com/office/drawing/2014/main" id="{0C388B30-1F9F-2E17-01FA-B5009ABDC29D}"/>
              </a:ext>
            </a:extLst>
          </p:cNvPr>
          <p:cNvPicPr>
            <a:picLocks noChangeAspect="1"/>
          </p:cNvPicPr>
          <p:nvPr/>
        </p:nvPicPr>
        <p:blipFill>
          <a:blip r:embed="rId3"/>
          <a:stretch>
            <a:fillRect/>
          </a:stretch>
        </p:blipFill>
        <p:spPr>
          <a:xfrm>
            <a:off x="762000" y="908050"/>
            <a:ext cx="7620000" cy="5041900"/>
          </a:xfrm>
          <a:prstGeom prst="rect">
            <a:avLst/>
          </a:prstGeom>
        </p:spPr>
      </p:pic>
      <p:sp>
        <p:nvSpPr>
          <p:cNvPr id="4" name="TextBox 3">
            <a:extLst>
              <a:ext uri="{FF2B5EF4-FFF2-40B4-BE49-F238E27FC236}">
                <a16:creationId xmlns:a16="http://schemas.microsoft.com/office/drawing/2014/main" id="{BEF49908-D541-57C5-3EA7-0360A308CCC7}"/>
              </a:ext>
            </a:extLst>
          </p:cNvPr>
          <p:cNvSpPr txBox="1"/>
          <p:nvPr/>
        </p:nvSpPr>
        <p:spPr>
          <a:xfrm>
            <a:off x="152400" y="6172200"/>
            <a:ext cx="8808822" cy="461665"/>
          </a:xfrm>
          <a:prstGeom prst="rect">
            <a:avLst/>
          </a:prstGeom>
          <a:noFill/>
        </p:spPr>
        <p:txBody>
          <a:bodyPr wrap="none" rtlCol="0">
            <a:spAutoFit/>
          </a:bodyPr>
          <a:lstStyle/>
          <a:p>
            <a:r>
              <a:rPr lang="en-US" dirty="0">
                <a:solidFill>
                  <a:schemeClr val="accent1">
                    <a:lumMod val="10000"/>
                  </a:schemeClr>
                </a:solidFill>
              </a:rPr>
              <a:t>infrared images with </a:t>
            </a:r>
            <a:r>
              <a:rPr lang="en-US" i="1" dirty="0">
                <a:solidFill>
                  <a:schemeClr val="accent1">
                    <a:lumMod val="10000"/>
                  </a:schemeClr>
                </a:solidFill>
              </a:rPr>
              <a:t>WISE … </a:t>
            </a:r>
            <a:r>
              <a:rPr lang="en-US" dirty="0">
                <a:solidFill>
                  <a:schemeClr val="accent1">
                    <a:lumMod val="10000"/>
                  </a:schemeClr>
                </a:solidFill>
              </a:rPr>
              <a:t>Saturn is a basketball in a football field</a:t>
            </a:r>
          </a:p>
        </p:txBody>
      </p:sp>
    </p:spTree>
    <p:extLst>
      <p:ext uri="{BB962C8B-B14F-4D97-AF65-F5344CB8AC3E}">
        <p14:creationId xmlns:p14="http://schemas.microsoft.com/office/powerpoint/2010/main" val="2503280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41F9946D-8400-8C4A-6395-A66BFC3FB5C9}"/>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Tides</a:t>
            </a:r>
            <a:endParaRPr lang="en-US" altLang="en-US">
              <a:ea typeface="ＭＳ Ｐゴシック" panose="020B0600070205080204" pitchFamily="34" charset="-128"/>
            </a:endParaRPr>
          </a:p>
        </p:txBody>
      </p:sp>
      <p:sp>
        <p:nvSpPr>
          <p:cNvPr id="129027" name="Text Box 3">
            <a:extLst>
              <a:ext uri="{FF2B5EF4-FFF2-40B4-BE49-F238E27FC236}">
                <a16:creationId xmlns:a16="http://schemas.microsoft.com/office/drawing/2014/main" id="{E3367148-560D-F1A5-3F0B-3946D6B4E5FF}"/>
              </a:ext>
            </a:extLst>
          </p:cNvPr>
          <p:cNvSpPr txBox="1">
            <a:spLocks noChangeArrowheads="1"/>
          </p:cNvSpPr>
          <p:nvPr/>
        </p:nvSpPr>
        <p:spPr bwMode="auto">
          <a:xfrm>
            <a:off x="76200" y="990600"/>
            <a:ext cx="9067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2FF"/>
                </a:solidFill>
              </a:rPr>
              <a:t>tides are a </a:t>
            </a:r>
            <a:r>
              <a:rPr lang="en-US" altLang="en-US" sz="2400" i="1">
                <a:solidFill>
                  <a:srgbClr val="0002FF"/>
                </a:solidFill>
              </a:rPr>
              <a:t>differential </a:t>
            </a:r>
            <a:r>
              <a:rPr lang="en-US" altLang="en-US" sz="2400">
                <a:solidFill>
                  <a:srgbClr val="0002FF"/>
                </a:solidFill>
              </a:rPr>
              <a:t>gravitational force</a:t>
            </a:r>
            <a:r>
              <a:rPr lang="en-US" altLang="en-US" sz="2400"/>
              <a:t>  </a:t>
            </a:r>
            <a:r>
              <a:rPr lang="en-US" altLang="en-US" sz="2400">
                <a:solidFill>
                  <a:srgbClr val="FF0000"/>
                </a:solidFill>
              </a:rPr>
              <a:t>~  1 / r</a:t>
            </a:r>
            <a:r>
              <a:rPr lang="en-US" altLang="en-US" sz="2400" baseline="30000">
                <a:solidFill>
                  <a:srgbClr val="FF0000"/>
                </a:solidFill>
              </a:rPr>
              <a:t>3</a:t>
            </a:r>
          </a:p>
          <a:p>
            <a:pPr eaLnBrk="1" hangingPunct="1">
              <a:spcBef>
                <a:spcPct val="0"/>
              </a:spcBef>
              <a:buFontTx/>
              <a:buNone/>
            </a:pPr>
            <a:endParaRPr lang="en-US" altLang="en-US" sz="2400"/>
          </a:p>
          <a:p>
            <a:pPr eaLnBrk="1" hangingPunct="1">
              <a:spcBef>
                <a:spcPct val="0"/>
              </a:spcBef>
              <a:buFontTx/>
              <a:buAutoNum type="alphaLcPeriod"/>
            </a:pPr>
            <a:r>
              <a:rPr lang="en-US" altLang="en-US" sz="2400"/>
              <a:t>cause bulk motions of </a:t>
            </a:r>
            <a:r>
              <a:rPr lang="en-US" altLang="en-US" sz="2400">
                <a:solidFill>
                  <a:srgbClr val="FF0000"/>
                </a:solidFill>
              </a:rPr>
              <a:t>fluid</a:t>
            </a:r>
            <a:r>
              <a:rPr lang="en-US" altLang="en-US" sz="2400"/>
              <a:t> components 				ocean tides, moonquakes, Io volcanoes </a:t>
            </a:r>
          </a:p>
          <a:p>
            <a:pPr eaLnBrk="1" hangingPunct="1">
              <a:spcBef>
                <a:spcPct val="0"/>
              </a:spcBef>
              <a:buFontTx/>
              <a:buNone/>
            </a:pPr>
            <a:r>
              <a:rPr lang="en-US" altLang="en-US" sz="2400"/>
              <a:t>		2 reasons --- bulge amplitude changes, position of bulge changes</a:t>
            </a:r>
          </a:p>
          <a:p>
            <a:pPr eaLnBrk="1" hangingPunct="1">
              <a:spcBef>
                <a:spcPct val="0"/>
              </a:spcBef>
              <a:buFontTx/>
              <a:buNone/>
            </a:pPr>
            <a:endParaRPr lang="en-US" altLang="en-US" sz="2400"/>
          </a:p>
          <a:p>
            <a:pPr eaLnBrk="1" hangingPunct="1">
              <a:spcBef>
                <a:spcPct val="0"/>
              </a:spcBef>
              <a:buFontTx/>
              <a:buNone/>
            </a:pPr>
            <a:r>
              <a:rPr lang="en-US" altLang="en-US" sz="2400"/>
              <a:t>b. cause </a:t>
            </a:r>
            <a:r>
              <a:rPr lang="en-US" altLang="en-US" sz="2400">
                <a:solidFill>
                  <a:srgbClr val="0002FF"/>
                </a:solidFill>
              </a:rPr>
              <a:t>torques</a:t>
            </a:r>
            <a:r>
              <a:rPr lang="en-US" altLang="en-US" sz="2400"/>
              <a:t> </a:t>
            </a:r>
            <a:r>
              <a:rPr lang="en-US" altLang="en-US" sz="2400">
                <a:solidFill>
                  <a:srgbClr val="FF0000"/>
                </a:solidFill>
              </a:rPr>
              <a:t>(~1 / r</a:t>
            </a:r>
            <a:r>
              <a:rPr lang="en-US" altLang="en-US" sz="2400" baseline="30000">
                <a:solidFill>
                  <a:srgbClr val="FF0000"/>
                </a:solidFill>
              </a:rPr>
              <a:t>6</a:t>
            </a:r>
            <a:r>
              <a:rPr lang="en-US" altLang="en-US" sz="2400">
                <a:solidFill>
                  <a:srgbClr val="FF0000"/>
                </a:solidFill>
              </a:rPr>
              <a:t>)</a:t>
            </a:r>
            <a:r>
              <a:rPr lang="en-US" altLang="en-US" sz="2400"/>
              <a:t> that lead to rotational changes</a:t>
            </a:r>
          </a:p>
          <a:p>
            <a:pPr eaLnBrk="1" hangingPunct="1">
              <a:spcBef>
                <a:spcPct val="0"/>
              </a:spcBef>
              <a:buFontTx/>
              <a:buNone/>
            </a:pPr>
            <a:r>
              <a:rPr lang="en-US" altLang="en-US" sz="2400"/>
              <a:t>	Earth day lengthening, Pluto-Charon locked,</a:t>
            </a:r>
          </a:p>
          <a:p>
            <a:pPr eaLnBrk="1" hangingPunct="1">
              <a:spcBef>
                <a:spcPct val="0"/>
              </a:spcBef>
              <a:buFontTx/>
              <a:buNone/>
            </a:pPr>
            <a:r>
              <a:rPr lang="en-US" altLang="en-US" sz="2400"/>
              <a:t>	Mercury 3:2 spin:orbit resonance</a:t>
            </a:r>
          </a:p>
          <a:p>
            <a:pPr eaLnBrk="1" hangingPunct="1">
              <a:spcBef>
                <a:spcPct val="0"/>
              </a:spcBef>
              <a:buFontTx/>
              <a:buNone/>
            </a:pPr>
            <a:r>
              <a:rPr lang="en-US" altLang="en-US" sz="2400"/>
              <a:t>		eccentric orbit … spin can’t change …resonance</a:t>
            </a:r>
          </a:p>
          <a:p>
            <a:pPr eaLnBrk="1" hangingPunct="1">
              <a:spcBef>
                <a:spcPct val="0"/>
              </a:spcBef>
              <a:buFontTx/>
              <a:buNone/>
            </a:pPr>
            <a:endParaRPr lang="en-US" altLang="en-US" sz="2400"/>
          </a:p>
          <a:p>
            <a:pPr eaLnBrk="1" hangingPunct="1">
              <a:spcBef>
                <a:spcPct val="0"/>
              </a:spcBef>
              <a:buFontTx/>
              <a:buNone/>
            </a:pPr>
            <a:r>
              <a:rPr lang="en-US" altLang="en-US" sz="2400"/>
              <a:t>c. cause shape changes if tidal force &gt; tensile strength/self-gravity</a:t>
            </a:r>
          </a:p>
          <a:p>
            <a:pPr eaLnBrk="1" hangingPunct="1">
              <a:spcBef>
                <a:spcPct val="0"/>
              </a:spcBef>
              <a:buFontTx/>
              <a:buNone/>
            </a:pPr>
            <a:r>
              <a:rPr lang="en-US" altLang="en-US" sz="2400"/>
              <a:t>	evidence for Moon’</a:t>
            </a:r>
            <a:r>
              <a:rPr lang="en-US" altLang="ja-JP" sz="2400"/>
              <a:t>s shape --- closer in the past</a:t>
            </a:r>
          </a:p>
          <a:p>
            <a:pPr eaLnBrk="1" hangingPunct="1">
              <a:spcBef>
                <a:spcPct val="0"/>
              </a:spcBef>
              <a:buFontTx/>
              <a:buNone/>
            </a:pPr>
            <a:endParaRPr lang="en-US" altLang="en-US" sz="2400"/>
          </a:p>
          <a:p>
            <a:pPr eaLnBrk="1" hangingPunct="1">
              <a:spcBef>
                <a:spcPct val="0"/>
              </a:spcBef>
              <a:buFontTx/>
              <a:buNone/>
            </a:pPr>
            <a:r>
              <a:rPr lang="en-US" altLang="en-US" sz="2400"/>
              <a:t>d. likely creates rings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fade">
                                      <p:cBhvr>
                                        <p:cTn id="7" dur="2000"/>
                                        <p:tgtEl>
                                          <p:spTgt spid="129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9027">
                                            <p:txEl>
                                              <p:pRg st="2" end="2"/>
                                            </p:txEl>
                                          </p:spTgt>
                                        </p:tgtEl>
                                        <p:attrNameLst>
                                          <p:attrName>style.visibility</p:attrName>
                                        </p:attrNameLst>
                                      </p:cBhvr>
                                      <p:to>
                                        <p:strVal val="visible"/>
                                      </p:to>
                                    </p:set>
                                    <p:animEffect transition="in" filter="fade">
                                      <p:cBhvr>
                                        <p:cTn id="12" dur="2000"/>
                                        <p:tgtEl>
                                          <p:spTgt spid="12902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Effect transition="in" filter="fade">
                                      <p:cBhvr>
                                        <p:cTn id="15" dur="2000"/>
                                        <p:tgtEl>
                                          <p:spTgt spid="129027">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29027">
                                            <p:txEl>
                                              <p:pRg st="5" end="5"/>
                                            </p:txEl>
                                          </p:spTgt>
                                        </p:tgtEl>
                                        <p:attrNameLst>
                                          <p:attrName>style.visibility</p:attrName>
                                        </p:attrNameLst>
                                      </p:cBhvr>
                                      <p:to>
                                        <p:strVal val="visible"/>
                                      </p:to>
                                    </p:set>
                                    <p:animEffect transition="in" filter="fade">
                                      <p:cBhvr>
                                        <p:cTn id="20" dur="2000"/>
                                        <p:tgtEl>
                                          <p:spTgt spid="129027">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9027">
                                            <p:txEl>
                                              <p:pRg st="6" end="6"/>
                                            </p:txEl>
                                          </p:spTgt>
                                        </p:tgtEl>
                                        <p:attrNameLst>
                                          <p:attrName>style.visibility</p:attrName>
                                        </p:attrNameLst>
                                      </p:cBhvr>
                                      <p:to>
                                        <p:strVal val="visible"/>
                                      </p:to>
                                    </p:set>
                                    <p:animEffect transition="in" filter="fade">
                                      <p:cBhvr>
                                        <p:cTn id="23" dur="2000"/>
                                        <p:tgtEl>
                                          <p:spTgt spid="12902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9027">
                                            <p:txEl>
                                              <p:pRg st="7" end="7"/>
                                            </p:txEl>
                                          </p:spTgt>
                                        </p:tgtEl>
                                        <p:attrNameLst>
                                          <p:attrName>style.visibility</p:attrName>
                                        </p:attrNameLst>
                                      </p:cBhvr>
                                      <p:to>
                                        <p:strVal val="visible"/>
                                      </p:to>
                                    </p:set>
                                    <p:animEffect transition="in" filter="fade">
                                      <p:cBhvr>
                                        <p:cTn id="26" dur="2000"/>
                                        <p:tgtEl>
                                          <p:spTgt spid="129027">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9027">
                                            <p:txEl>
                                              <p:pRg st="8" end="8"/>
                                            </p:txEl>
                                          </p:spTgt>
                                        </p:tgtEl>
                                        <p:attrNameLst>
                                          <p:attrName>style.visibility</p:attrName>
                                        </p:attrNameLst>
                                      </p:cBhvr>
                                      <p:to>
                                        <p:strVal val="visible"/>
                                      </p:to>
                                    </p:set>
                                    <p:animEffect transition="in" filter="fade">
                                      <p:cBhvr>
                                        <p:cTn id="29" dur="2000"/>
                                        <p:tgtEl>
                                          <p:spTgt spid="129027">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29027">
                                            <p:txEl>
                                              <p:pRg st="10" end="10"/>
                                            </p:txEl>
                                          </p:spTgt>
                                        </p:tgtEl>
                                        <p:attrNameLst>
                                          <p:attrName>style.visibility</p:attrName>
                                        </p:attrNameLst>
                                      </p:cBhvr>
                                      <p:to>
                                        <p:strVal val="visible"/>
                                      </p:to>
                                    </p:set>
                                    <p:animEffect transition="in" filter="fade">
                                      <p:cBhvr>
                                        <p:cTn id="34" dur="2000"/>
                                        <p:tgtEl>
                                          <p:spTgt spid="129027">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29027">
                                            <p:txEl>
                                              <p:pRg st="11" end="11"/>
                                            </p:txEl>
                                          </p:spTgt>
                                        </p:tgtEl>
                                        <p:attrNameLst>
                                          <p:attrName>style.visibility</p:attrName>
                                        </p:attrNameLst>
                                      </p:cBhvr>
                                      <p:to>
                                        <p:strVal val="visible"/>
                                      </p:to>
                                    </p:set>
                                    <p:animEffect transition="in" filter="fade">
                                      <p:cBhvr>
                                        <p:cTn id="37" dur="2000"/>
                                        <p:tgtEl>
                                          <p:spTgt spid="129027">
                                            <p:txEl>
                                              <p:pRg st="11" end="1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29027">
                                            <p:txEl>
                                              <p:pRg st="13" end="13"/>
                                            </p:txEl>
                                          </p:spTgt>
                                        </p:tgtEl>
                                        <p:attrNameLst>
                                          <p:attrName>style.visibility</p:attrName>
                                        </p:attrNameLst>
                                      </p:cBhvr>
                                      <p:to>
                                        <p:strVal val="visible"/>
                                      </p:to>
                                    </p:set>
                                    <p:animEffect transition="in" filter="fade">
                                      <p:cBhvr>
                                        <p:cTn id="42" dur="2000"/>
                                        <p:tgtEl>
                                          <p:spTgt spid="12902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1EB48F89-36D7-0D6F-C0DD-CE5B7E5D39F4}"/>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Moon’</a:t>
            </a:r>
            <a:r>
              <a:rPr lang="en-US" altLang="ja-JP" b="1">
                <a:ea typeface="ＭＳ Ｐゴシック" panose="020B0600070205080204" pitchFamily="34" charset="-128"/>
              </a:rPr>
              <a:t>s Shape</a:t>
            </a:r>
            <a:endParaRPr lang="en-US" altLang="en-US">
              <a:ea typeface="ＭＳ Ｐゴシック" panose="020B0600070205080204" pitchFamily="34" charset="-128"/>
            </a:endParaRPr>
          </a:p>
        </p:txBody>
      </p:sp>
      <p:pic>
        <p:nvPicPr>
          <p:cNvPr id="90114" name="Picture 5" descr="AACHCQF0">
            <a:extLst>
              <a:ext uri="{FF2B5EF4-FFF2-40B4-BE49-F238E27FC236}">
                <a16:creationId xmlns:a16="http://schemas.microsoft.com/office/drawing/2014/main" id="{AB798D4F-79BE-3E9E-DF58-0C33CED5A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933450"/>
            <a:ext cx="41148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6">
            <a:extLst>
              <a:ext uri="{FF2B5EF4-FFF2-40B4-BE49-F238E27FC236}">
                <a16:creationId xmlns:a16="http://schemas.microsoft.com/office/drawing/2014/main" id="{F37E7495-563C-32AC-290B-06F421888AD9}"/>
              </a:ext>
            </a:extLst>
          </p:cNvPr>
          <p:cNvSpPr txBox="1">
            <a:spLocks noChangeArrowheads="1"/>
          </p:cNvSpPr>
          <p:nvPr/>
        </p:nvSpPr>
        <p:spPr bwMode="auto">
          <a:xfrm>
            <a:off x="3657600" y="5562600"/>
            <a:ext cx="533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bulge frozen at 2/3 current Moon distance</a:t>
            </a:r>
          </a:p>
        </p:txBody>
      </p:sp>
      <p:pic>
        <p:nvPicPr>
          <p:cNvPr id="8" name="Picture 7" descr="moon.farside.jpg">
            <a:extLst>
              <a:ext uri="{FF2B5EF4-FFF2-40B4-BE49-F238E27FC236}">
                <a16:creationId xmlns:a16="http://schemas.microsoft.com/office/drawing/2014/main" id="{DC369704-C86B-4086-C3A8-AD6788E5989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338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ear-side.gif">
            <a:extLst>
              <a:ext uri="{FF2B5EF4-FFF2-40B4-BE49-F238E27FC236}">
                <a16:creationId xmlns:a16="http://schemas.microsoft.com/office/drawing/2014/main" id="{8CA62E0C-7700-36EF-7A90-42C3B789A2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800100"/>
            <a:ext cx="29003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114"/>
                                        </p:tgtEl>
                                        <p:attrNameLst>
                                          <p:attrName>style.visibility</p:attrName>
                                        </p:attrNameLst>
                                      </p:cBhvr>
                                      <p:to>
                                        <p:strVal val="visible"/>
                                      </p:to>
                                    </p:set>
                                    <p:animEffect transition="in" filter="fade">
                                      <p:cBhvr>
                                        <p:cTn id="17" dur="2000"/>
                                        <p:tgtEl>
                                          <p:spTgt spid="901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5"/>
                                        </p:tgtEl>
                                        <p:attrNameLst>
                                          <p:attrName>style.visibility</p:attrName>
                                        </p:attrNameLst>
                                      </p:cBhvr>
                                      <p:to>
                                        <p:strVal val="visible"/>
                                      </p:to>
                                    </p:set>
                                    <p:animEffect transition="in" filter="fade">
                                      <p:cBhvr>
                                        <p:cTn id="22" dur="2000"/>
                                        <p:tgtEl>
                                          <p:spTgt spid="90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a:extLst>
              <a:ext uri="{FF2B5EF4-FFF2-40B4-BE49-F238E27FC236}">
                <a16:creationId xmlns:a16="http://schemas.microsoft.com/office/drawing/2014/main" id="{54DD8EE3-8EC8-5C58-5E68-B721E0509102}"/>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Tidal Forces</a:t>
            </a:r>
            <a:endParaRPr lang="en-US" altLang="en-US">
              <a:ea typeface="ＭＳ Ｐゴシック" panose="020B0600070205080204" pitchFamily="34" charset="-128"/>
            </a:endParaRPr>
          </a:p>
        </p:txBody>
      </p:sp>
      <p:sp>
        <p:nvSpPr>
          <p:cNvPr id="92162" name="Text Box 1027">
            <a:extLst>
              <a:ext uri="{FF2B5EF4-FFF2-40B4-BE49-F238E27FC236}">
                <a16:creationId xmlns:a16="http://schemas.microsoft.com/office/drawing/2014/main" id="{ABCFC0B5-664B-E864-24E2-9BAEFAF020ED}"/>
              </a:ext>
            </a:extLst>
          </p:cNvPr>
          <p:cNvSpPr txBox="1">
            <a:spLocks noChangeArrowheads="1"/>
          </p:cNvSpPr>
          <p:nvPr/>
        </p:nvSpPr>
        <p:spPr bwMode="auto">
          <a:xfrm>
            <a:off x="152400" y="808038"/>
            <a:ext cx="88392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                                                        </a:t>
            </a:r>
            <a:r>
              <a:rPr lang="en-US" altLang="en-US" dirty="0">
                <a:solidFill>
                  <a:srgbClr val="FF0000"/>
                </a:solidFill>
              </a:rPr>
              <a:t>2 R G m</a:t>
            </a:r>
            <a:r>
              <a:rPr lang="en-US" altLang="en-US" sz="2400" baseline="-25000" dirty="0">
                <a:solidFill>
                  <a:srgbClr val="FF0000"/>
                </a:solidFill>
              </a:rPr>
              <a:t>2</a:t>
            </a:r>
          </a:p>
          <a:p>
            <a:pPr eaLnBrk="1" hangingPunct="1">
              <a:spcBef>
                <a:spcPct val="0"/>
              </a:spcBef>
              <a:buFontTx/>
              <a:buNone/>
            </a:pPr>
            <a:r>
              <a:rPr lang="en-US" altLang="en-US" dirty="0">
                <a:solidFill>
                  <a:srgbClr val="FF0000"/>
                </a:solidFill>
              </a:rPr>
              <a:t>                      F </a:t>
            </a:r>
            <a:r>
              <a:rPr lang="en-US" altLang="en-US" baseline="-25000" dirty="0">
                <a:solidFill>
                  <a:srgbClr val="FF0000"/>
                </a:solidFill>
              </a:rPr>
              <a:t>tidal</a:t>
            </a:r>
            <a:r>
              <a:rPr lang="en-US" altLang="en-US" dirty="0">
                <a:solidFill>
                  <a:srgbClr val="FF0000"/>
                </a:solidFill>
              </a:rPr>
              <a:t>   ≈    </a:t>
            </a:r>
            <a:r>
              <a:rPr lang="en-US" altLang="en-US" baseline="30000" dirty="0">
                <a:solidFill>
                  <a:srgbClr val="FF0000"/>
                </a:solidFill>
              </a:rPr>
              <a:t>______________</a:t>
            </a:r>
          </a:p>
          <a:p>
            <a:pPr eaLnBrk="1" hangingPunct="1">
              <a:spcBef>
                <a:spcPct val="0"/>
              </a:spcBef>
              <a:buFontTx/>
              <a:buNone/>
            </a:pPr>
            <a:r>
              <a:rPr lang="en-US" altLang="en-US" dirty="0">
                <a:solidFill>
                  <a:srgbClr val="FF0000"/>
                </a:solidFill>
              </a:rPr>
              <a:t>                                                r</a:t>
            </a:r>
            <a:r>
              <a:rPr lang="en-US" altLang="en-US" baseline="30000" dirty="0">
                <a:solidFill>
                  <a:srgbClr val="FF0000"/>
                </a:solidFill>
              </a:rPr>
              <a:t>3</a:t>
            </a:r>
          </a:p>
          <a:p>
            <a:pPr algn="ctr" eaLnBrk="1" hangingPunct="1">
              <a:spcBef>
                <a:spcPct val="0"/>
              </a:spcBef>
              <a:buFontTx/>
              <a:buNone/>
            </a:pPr>
            <a:r>
              <a:rPr lang="en-US" altLang="en-US" sz="2000" dirty="0"/>
              <a:t>r is distance between two bodies</a:t>
            </a:r>
          </a:p>
          <a:p>
            <a:pPr algn="ctr" eaLnBrk="1" hangingPunct="1">
              <a:spcBef>
                <a:spcPct val="0"/>
              </a:spcBef>
              <a:buFontTx/>
              <a:buNone/>
            </a:pPr>
            <a:r>
              <a:rPr lang="en-US" altLang="en-US" sz="2000" dirty="0"/>
              <a:t>R is distance from center of stressed body</a:t>
            </a:r>
            <a:endParaRPr lang="en-US" altLang="en-US" sz="2000" baseline="30000" dirty="0"/>
          </a:p>
        </p:txBody>
      </p:sp>
      <p:graphicFrame>
        <p:nvGraphicFramePr>
          <p:cNvPr id="144447" name="Group 1087">
            <a:extLst>
              <a:ext uri="{FF2B5EF4-FFF2-40B4-BE49-F238E27FC236}">
                <a16:creationId xmlns:a16="http://schemas.microsoft.com/office/drawing/2014/main" id="{887CED1D-5729-02B3-574E-054F88CBC289}"/>
              </a:ext>
            </a:extLst>
          </p:cNvPr>
          <p:cNvGraphicFramePr>
            <a:graphicFrameLocks noGrp="1"/>
          </p:cNvGraphicFramePr>
          <p:nvPr>
            <p:extLst>
              <p:ext uri="{D42A27DB-BD31-4B8C-83A1-F6EECF244321}">
                <p14:modId xmlns:p14="http://schemas.microsoft.com/office/powerpoint/2010/main" val="745827005"/>
              </p:ext>
            </p:extLst>
          </p:nvPr>
        </p:nvGraphicFramePr>
        <p:xfrm>
          <a:off x="685800" y="3276600"/>
          <a:ext cx="7848600" cy="2012950"/>
        </p:xfrm>
        <a:graphic>
          <a:graphicData uri="http://schemas.openxmlformats.org/drawingml/2006/table">
            <a:tbl>
              <a:tblPr/>
              <a:tblGrid>
                <a:gridCol w="1714500">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1811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4063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0002FF"/>
                          </a:solidFill>
                          <a:effectLst/>
                          <a:latin typeface="Times New Roman" charset="0"/>
                          <a:ea typeface="ＭＳ Ｐゴシック" charset="0"/>
                          <a:cs typeface="ＭＳ Ｐゴシック" charset="0"/>
                        </a:rPr>
                        <a:t>tides on Earth</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m</a:t>
                      </a:r>
                      <a:r>
                        <a:rPr kumimoji="0" lang="en-US" sz="2000" b="0" i="0" u="none" strike="noStrike" cap="none" normalizeH="0" baseline="-25000">
                          <a:ln>
                            <a:noFill/>
                          </a:ln>
                          <a:solidFill>
                            <a:schemeClr val="tx1"/>
                          </a:solidFill>
                          <a:effectLst/>
                          <a:latin typeface="Times New Roman" charset="0"/>
                          <a:ea typeface="ＭＳ Ｐゴシック" charset="0"/>
                          <a:cs typeface="ＭＳ Ｐゴシック" charset="0"/>
                        </a:rPr>
                        <a:t>2</a:t>
                      </a: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(kg)</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r (km)</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chemeClr val="tx1"/>
                          </a:solidFill>
                          <a:effectLst/>
                          <a:latin typeface="Times New Roman" charset="0"/>
                          <a:ea typeface="ＭＳ Ｐゴシック" charset="0"/>
                          <a:cs typeface="ＭＳ Ｐゴシック" charset="0"/>
                        </a:rPr>
                        <a:t>F</a:t>
                      </a:r>
                      <a:r>
                        <a:rPr kumimoji="0" lang="en-US" sz="2000" b="0" i="0" u="none" strike="noStrike" cap="none" normalizeH="0" baseline="-25000" dirty="0" err="1">
                          <a:ln>
                            <a:noFill/>
                          </a:ln>
                          <a:solidFill>
                            <a:schemeClr val="tx1"/>
                          </a:solidFill>
                          <a:effectLst/>
                          <a:latin typeface="Times New Roman" charset="0"/>
                          <a:ea typeface="ＭＳ Ｐゴシック" charset="0"/>
                          <a:cs typeface="ＭＳ Ｐゴシック" charset="0"/>
                        </a:rPr>
                        <a:t>tidal</a:t>
                      </a:r>
                      <a:r>
                        <a:rPr kumimoji="0" lang="en-US" sz="2000" b="0" i="0" u="none" strike="noStrike" cap="none" normalizeH="0" baseline="-25000" dirty="0">
                          <a:ln>
                            <a:noFill/>
                          </a:ln>
                          <a:solidFill>
                            <a:schemeClr val="tx1"/>
                          </a:solidFill>
                          <a:effectLst/>
                          <a:latin typeface="Times New Roman" charset="0"/>
                          <a:ea typeface="ＭＳ Ｐゴシック" charset="0"/>
                          <a:cs typeface="ＭＳ Ｐゴシック" charset="0"/>
                        </a:rPr>
                        <a:t>/</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2R</a:t>
                      </a:r>
                      <a:r>
                        <a:rPr kumimoji="0" lang="en-US" sz="1600" b="0" i="0" u="none" strike="noStrike" cap="none" normalizeH="0" baseline="-25000" dirty="0">
                          <a:ln>
                            <a:noFill/>
                          </a:ln>
                          <a:solidFill>
                            <a:schemeClr val="tx1"/>
                          </a:solidFill>
                          <a:effectLst/>
                          <a:latin typeface="Matisse ITC" charset="0"/>
                          <a:ea typeface="ＭＳ Ｐゴシック" charset="0"/>
                          <a:cs typeface="ＭＳ Ｐゴシック" charset="0"/>
                          <a:sym typeface="Symbol" charset="0"/>
                        </a:rPr>
                        <a:t></a:t>
                      </a:r>
                      <a:r>
                        <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rPr>
                        <a:t>G</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2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Sun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1.99e30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1.50e08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5.90e05</a:t>
                      </a: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 </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2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Venus</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4.87e24</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4.14e07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6.86e01</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42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Moon</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7.35e22</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3.84e05</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Times New Roman" charset="0"/>
                          <a:ea typeface="ＭＳ Ｐゴシック" charset="0"/>
                          <a:cs typeface="ＭＳ Ｐゴシック" charset="0"/>
                        </a:rPr>
                        <a:t>1.30e06</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Winner!</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2.2 X Sun</a:t>
                      </a: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99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Jupiter</a:t>
                      </a:r>
                    </a:p>
                  </a:txBody>
                  <a:tcPr marT="45710" marB="4571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1.90e27</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6.29e08</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7.63e00</a:t>
                      </a: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a typeface="ＭＳ Ｐゴシック" charset="0"/>
                        <a:cs typeface="ＭＳ Ｐゴシック" charset="0"/>
                      </a:endParaRPr>
                    </a:p>
                  </a:txBody>
                  <a:tcPr marT="45710" marB="4571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4432" name="Text Box 1072">
            <a:extLst>
              <a:ext uri="{FF2B5EF4-FFF2-40B4-BE49-F238E27FC236}">
                <a16:creationId xmlns:a16="http://schemas.microsoft.com/office/drawing/2014/main" id="{DA60DABA-A82E-75F8-B1DF-FEA245C0FF0C}"/>
              </a:ext>
            </a:extLst>
          </p:cNvPr>
          <p:cNvSpPr txBox="1">
            <a:spLocks noChangeArrowheads="1"/>
          </p:cNvSpPr>
          <p:nvPr/>
        </p:nvSpPr>
        <p:spPr bwMode="auto">
          <a:xfrm>
            <a:off x="1017588" y="5654675"/>
            <a:ext cx="7121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dirty="0"/>
              <a:t>Earth-Moon tidal force is 81 X Moon-Earth tidal force</a:t>
            </a:r>
          </a:p>
          <a:p>
            <a:pPr eaLnBrk="1" hangingPunct="1">
              <a:spcBef>
                <a:spcPct val="0"/>
              </a:spcBef>
              <a:buFontTx/>
              <a:buNone/>
            </a:pPr>
            <a:r>
              <a:rPr lang="en-US" altLang="en-US" sz="2400" dirty="0"/>
              <a:t>Jupiter-Io tidal force is </a:t>
            </a:r>
            <a:r>
              <a:rPr lang="en-US" altLang="en-US" sz="2400" dirty="0">
                <a:solidFill>
                  <a:srgbClr val="FF0000"/>
                </a:solidFill>
              </a:rPr>
              <a:t>20,000</a:t>
            </a:r>
            <a:r>
              <a:rPr lang="en-US" altLang="en-US" sz="2400" dirty="0"/>
              <a:t> X Moon-Earth tidal force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62">
                                            <p:txEl>
                                              <p:pRg st="3" end="3"/>
                                            </p:txEl>
                                          </p:spTgt>
                                        </p:tgtEl>
                                        <p:attrNameLst>
                                          <p:attrName>style.visibility</p:attrName>
                                        </p:attrNameLst>
                                      </p:cBhvr>
                                      <p:to>
                                        <p:strVal val="visible"/>
                                      </p:to>
                                    </p:set>
                                    <p:animEffect transition="in" filter="fade">
                                      <p:cBhvr>
                                        <p:cTn id="7" dur="2000"/>
                                        <p:tgtEl>
                                          <p:spTgt spid="9216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62">
                                            <p:txEl>
                                              <p:pRg st="4" end="4"/>
                                            </p:txEl>
                                          </p:spTgt>
                                        </p:tgtEl>
                                        <p:attrNameLst>
                                          <p:attrName>style.visibility</p:attrName>
                                        </p:attrNameLst>
                                      </p:cBhvr>
                                      <p:to>
                                        <p:strVal val="visible"/>
                                      </p:to>
                                    </p:set>
                                    <p:animEffect transition="in" filter="fade">
                                      <p:cBhvr>
                                        <p:cTn id="12" dur="2000"/>
                                        <p:tgtEl>
                                          <p:spTgt spid="9216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447"/>
                                        </p:tgtEl>
                                        <p:attrNameLst>
                                          <p:attrName>style.visibility</p:attrName>
                                        </p:attrNameLst>
                                      </p:cBhvr>
                                      <p:to>
                                        <p:strVal val="visible"/>
                                      </p:to>
                                    </p:set>
                                    <p:animEffect transition="in" filter="fade">
                                      <p:cBhvr>
                                        <p:cTn id="17" dur="2000"/>
                                        <p:tgtEl>
                                          <p:spTgt spid="1444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432">
                                            <p:txEl>
                                              <p:pRg st="0" end="0"/>
                                            </p:txEl>
                                          </p:spTgt>
                                        </p:tgtEl>
                                        <p:attrNameLst>
                                          <p:attrName>style.visibility</p:attrName>
                                        </p:attrNameLst>
                                      </p:cBhvr>
                                      <p:to>
                                        <p:strVal val="visible"/>
                                      </p:to>
                                    </p:set>
                                    <p:animEffect transition="in" filter="fade">
                                      <p:cBhvr>
                                        <p:cTn id="22" dur="2000"/>
                                        <p:tgtEl>
                                          <p:spTgt spid="14443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4432">
                                            <p:txEl>
                                              <p:pRg st="1" end="1"/>
                                            </p:txEl>
                                          </p:spTgt>
                                        </p:tgtEl>
                                        <p:attrNameLst>
                                          <p:attrName>style.visibility</p:attrName>
                                        </p:attrNameLst>
                                      </p:cBhvr>
                                      <p:to>
                                        <p:strVal val="visible"/>
                                      </p:to>
                                    </p:set>
                                    <p:animEffect transition="in" filter="fade">
                                      <p:cBhvr>
                                        <p:cTn id="27" dur="2000"/>
                                        <p:tgtEl>
                                          <p:spTgt spid="1444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20D5875B-4DB2-2FAC-1BBA-748290083EDD}"/>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Tides in Earth-Moon System</a:t>
            </a:r>
            <a:endParaRPr lang="en-US" altLang="en-US">
              <a:ea typeface="ＭＳ Ｐゴシック" panose="020B0600070205080204" pitchFamily="34" charset="-128"/>
            </a:endParaRPr>
          </a:p>
        </p:txBody>
      </p:sp>
      <p:sp>
        <p:nvSpPr>
          <p:cNvPr id="130051" name="Text Box 3">
            <a:extLst>
              <a:ext uri="{FF2B5EF4-FFF2-40B4-BE49-F238E27FC236}">
                <a16:creationId xmlns:a16="http://schemas.microsoft.com/office/drawing/2014/main" id="{1CF572B6-DEA0-0835-3741-D76AFA52A9F7}"/>
              </a:ext>
            </a:extLst>
          </p:cNvPr>
          <p:cNvSpPr txBox="1">
            <a:spLocks noChangeArrowheads="1"/>
          </p:cNvSpPr>
          <p:nvPr/>
        </p:nvSpPr>
        <p:spPr bwMode="auto">
          <a:xfrm>
            <a:off x="228600" y="11430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2FF"/>
                </a:solidFill>
              </a:rPr>
              <a:t>angular momentum is conserved, but …</a:t>
            </a:r>
          </a:p>
          <a:p>
            <a:pPr eaLnBrk="1" hangingPunct="1">
              <a:spcBef>
                <a:spcPct val="0"/>
              </a:spcBef>
              <a:buFontTx/>
              <a:buNone/>
            </a:pPr>
            <a:r>
              <a:rPr lang="en-US" altLang="en-US" sz="2000">
                <a:solidFill>
                  <a:srgbClr val="0002FF"/>
                </a:solidFill>
              </a:rPr>
              <a:t>		can be swapped between rotation and revolution via tidal torques</a:t>
            </a:r>
          </a:p>
          <a:p>
            <a:pPr eaLnBrk="1" hangingPunct="1">
              <a:spcBef>
                <a:spcPct val="0"/>
              </a:spcBef>
              <a:buFontTx/>
              <a:buNone/>
            </a:pPr>
            <a:endParaRPr lang="en-US" altLang="en-US" sz="2000">
              <a:solidFill>
                <a:srgbClr val="FF0000"/>
              </a:solidFill>
            </a:endParaRPr>
          </a:p>
          <a:p>
            <a:pPr eaLnBrk="1" hangingPunct="1">
              <a:spcBef>
                <a:spcPct val="0"/>
              </a:spcBef>
              <a:buFontTx/>
              <a:buNone/>
            </a:pPr>
            <a:r>
              <a:rPr lang="en-US" altLang="en-US" sz="2000"/>
              <a:t>on Earth:	twice per 25 hours due to Moon</a:t>
            </a:r>
          </a:p>
          <a:p>
            <a:pPr eaLnBrk="1" hangingPunct="1">
              <a:spcBef>
                <a:spcPct val="0"/>
              </a:spcBef>
              <a:buFontTx/>
              <a:buNone/>
            </a:pPr>
            <a:r>
              <a:rPr lang="en-US" altLang="en-US" sz="2000"/>
              <a:t>		twice per 24 hours due to Sun (1/2 strength)</a:t>
            </a:r>
          </a:p>
          <a:p>
            <a:pPr eaLnBrk="1" hangingPunct="1">
              <a:spcBef>
                <a:spcPct val="0"/>
              </a:spcBef>
              <a:buFontTx/>
              <a:buNone/>
            </a:pPr>
            <a:endParaRPr lang="en-US" altLang="en-US" sz="2000"/>
          </a:p>
          <a:p>
            <a:pPr eaLnBrk="1" hangingPunct="1">
              <a:spcBef>
                <a:spcPct val="0"/>
              </a:spcBef>
              <a:buFontTx/>
              <a:buNone/>
            </a:pPr>
            <a:r>
              <a:rPr lang="en-US" altLang="en-US" sz="2000">
                <a:solidFill>
                  <a:srgbClr val="00B050"/>
                </a:solidFill>
              </a:rPr>
              <a:t>SSE!		What are the two extreme tides called in the Earth-Moon 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fade">
                                      <p:cBhvr>
                                        <p:cTn id="7" dur="2000"/>
                                        <p:tgtEl>
                                          <p:spTgt spid="1300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0051">
                                            <p:txEl>
                                              <p:pRg st="1" end="1"/>
                                            </p:txEl>
                                          </p:spTgt>
                                        </p:tgtEl>
                                        <p:attrNameLst>
                                          <p:attrName>style.visibility</p:attrName>
                                        </p:attrNameLst>
                                      </p:cBhvr>
                                      <p:to>
                                        <p:strVal val="visible"/>
                                      </p:to>
                                    </p:set>
                                    <p:animEffect transition="in" filter="fade">
                                      <p:cBhvr>
                                        <p:cTn id="10" dur="2000"/>
                                        <p:tgtEl>
                                          <p:spTgt spid="13005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1">
                                            <p:txEl>
                                              <p:pRg st="3" end="3"/>
                                            </p:txEl>
                                          </p:spTgt>
                                        </p:tgtEl>
                                        <p:attrNameLst>
                                          <p:attrName>style.visibility</p:attrName>
                                        </p:attrNameLst>
                                      </p:cBhvr>
                                      <p:to>
                                        <p:strVal val="visible"/>
                                      </p:to>
                                    </p:set>
                                    <p:animEffect transition="in" filter="fade">
                                      <p:cBhvr>
                                        <p:cTn id="15" dur="2000"/>
                                        <p:tgtEl>
                                          <p:spTgt spid="13005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0051">
                                            <p:txEl>
                                              <p:pRg st="4" end="4"/>
                                            </p:txEl>
                                          </p:spTgt>
                                        </p:tgtEl>
                                        <p:attrNameLst>
                                          <p:attrName>style.visibility</p:attrName>
                                        </p:attrNameLst>
                                      </p:cBhvr>
                                      <p:to>
                                        <p:strVal val="visible"/>
                                      </p:to>
                                    </p:set>
                                    <p:animEffect transition="in" filter="fade">
                                      <p:cBhvr>
                                        <p:cTn id="18" dur="2000"/>
                                        <p:tgtEl>
                                          <p:spTgt spid="130051">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30051">
                                            <p:txEl>
                                              <p:pRg st="6" end="6"/>
                                            </p:txEl>
                                          </p:spTgt>
                                        </p:tgtEl>
                                        <p:attrNameLst>
                                          <p:attrName>style.visibility</p:attrName>
                                        </p:attrNameLst>
                                      </p:cBhvr>
                                      <p:to>
                                        <p:strVal val="visible"/>
                                      </p:to>
                                    </p:set>
                                    <p:animEffect transition="in" filter="fade">
                                      <p:cBhvr>
                                        <p:cTn id="23" dur="2000"/>
                                        <p:tgtEl>
                                          <p:spTgt spid="1300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0AEDD64-E4F6-0BCE-F802-485284A2392E}"/>
              </a:ext>
            </a:extLst>
          </p:cNvPr>
          <p:cNvSpPr>
            <a:spLocks noGrp="1" noChangeArrowheads="1"/>
          </p:cNvSpPr>
          <p:nvPr>
            <p:ph type="title"/>
          </p:nvPr>
        </p:nvSpPr>
        <p:spPr>
          <a:xfrm>
            <a:off x="685800" y="76200"/>
            <a:ext cx="7772400" cy="914400"/>
          </a:xfrm>
        </p:spPr>
        <p:txBody>
          <a:bodyPr/>
          <a:lstStyle/>
          <a:p>
            <a:pPr eaLnBrk="1" hangingPunct="1"/>
            <a:r>
              <a:rPr lang="en-US" altLang="en-US" b="1">
                <a:solidFill>
                  <a:schemeClr val="bg1"/>
                </a:solidFill>
                <a:ea typeface="ＭＳ Ｐゴシック" panose="020B0600070205080204" pitchFamily="34" charset="-128"/>
              </a:rPr>
              <a:t>Tides in Earth-Moon System</a:t>
            </a:r>
            <a:endParaRPr lang="en-US" altLang="en-US">
              <a:solidFill>
                <a:schemeClr val="bg1"/>
              </a:solidFill>
              <a:ea typeface="ＭＳ Ｐゴシック" panose="020B0600070205080204" pitchFamily="34" charset="-128"/>
            </a:endParaRPr>
          </a:p>
        </p:txBody>
      </p:sp>
      <p:pic>
        <p:nvPicPr>
          <p:cNvPr id="3" name="Picture 2" descr="A picture containing table, sitting, photo, star&#10;&#10;Description automatically generated">
            <a:extLst>
              <a:ext uri="{FF2B5EF4-FFF2-40B4-BE49-F238E27FC236}">
                <a16:creationId xmlns:a16="http://schemas.microsoft.com/office/drawing/2014/main" id="{BCCE8260-6B63-18BC-F1EC-DAEF36790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040188"/>
            <a:ext cx="502920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table, sitting, computer, star&#10;&#10;Description automatically generated">
            <a:extLst>
              <a:ext uri="{FF2B5EF4-FFF2-40B4-BE49-F238E27FC236}">
                <a16:creationId xmlns:a16="http://schemas.microsoft.com/office/drawing/2014/main" id="{0918223A-8F4A-E8C0-CA83-F5C7020D9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77900"/>
            <a:ext cx="50292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26">
            <a:extLst>
              <a:ext uri="{FF2B5EF4-FFF2-40B4-BE49-F238E27FC236}">
                <a16:creationId xmlns:a16="http://schemas.microsoft.com/office/drawing/2014/main" id="{AD753C6C-D776-600E-C2E4-61EF01005AFF}"/>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65538" name="Picture 1" descr="1498.pdf">
            <a:extLst>
              <a:ext uri="{FF2B5EF4-FFF2-40B4-BE49-F238E27FC236}">
                <a16:creationId xmlns:a16="http://schemas.microsoft.com/office/drawing/2014/main" id="{A9CE9166-67C5-0A58-6FF5-DB03DFF5E6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19400"/>
            <a:ext cx="10242550" cy="132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A4732AE2-BBC2-7C4C-B440-79FD328E60A5}"/>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Tides in Earth-Moon System</a:t>
            </a:r>
            <a:endParaRPr lang="en-US" altLang="en-US">
              <a:ea typeface="ＭＳ Ｐゴシック" panose="020B0600070205080204" pitchFamily="34" charset="-128"/>
            </a:endParaRPr>
          </a:p>
        </p:txBody>
      </p:sp>
      <p:sp>
        <p:nvSpPr>
          <p:cNvPr id="130051" name="Text Box 3">
            <a:extLst>
              <a:ext uri="{FF2B5EF4-FFF2-40B4-BE49-F238E27FC236}">
                <a16:creationId xmlns:a16="http://schemas.microsoft.com/office/drawing/2014/main" id="{0E461657-94B6-BD57-4CC4-75A15BB9152B}"/>
              </a:ext>
            </a:extLst>
          </p:cNvPr>
          <p:cNvSpPr txBox="1">
            <a:spLocks noChangeArrowheads="1"/>
          </p:cNvSpPr>
          <p:nvPr/>
        </p:nvSpPr>
        <p:spPr bwMode="auto">
          <a:xfrm>
            <a:off x="228600" y="1143000"/>
            <a:ext cx="8686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2FF"/>
                </a:solidFill>
              </a:rPr>
              <a:t>angular momentum is conserved, but …</a:t>
            </a:r>
          </a:p>
          <a:p>
            <a:pPr eaLnBrk="1" hangingPunct="1">
              <a:spcBef>
                <a:spcPct val="0"/>
              </a:spcBef>
              <a:buFontTx/>
              <a:buNone/>
            </a:pPr>
            <a:r>
              <a:rPr lang="en-US" altLang="en-US" sz="2000">
                <a:solidFill>
                  <a:srgbClr val="0002FF"/>
                </a:solidFill>
              </a:rPr>
              <a:t>		can be swapped between rotation and revolution via tidal torques</a:t>
            </a:r>
          </a:p>
          <a:p>
            <a:pPr eaLnBrk="1" hangingPunct="1">
              <a:spcBef>
                <a:spcPct val="0"/>
              </a:spcBef>
              <a:buFontTx/>
              <a:buNone/>
            </a:pPr>
            <a:endParaRPr lang="en-US" altLang="en-US" sz="2000">
              <a:solidFill>
                <a:srgbClr val="FF0000"/>
              </a:solidFill>
            </a:endParaRPr>
          </a:p>
          <a:p>
            <a:pPr eaLnBrk="1" hangingPunct="1">
              <a:spcBef>
                <a:spcPct val="0"/>
              </a:spcBef>
              <a:buFontTx/>
              <a:buNone/>
            </a:pPr>
            <a:r>
              <a:rPr lang="en-US" altLang="en-US" sz="2000"/>
              <a:t>on Earth:	twice per 25 hours due to Moon</a:t>
            </a:r>
          </a:p>
          <a:p>
            <a:pPr eaLnBrk="1" hangingPunct="1">
              <a:spcBef>
                <a:spcPct val="0"/>
              </a:spcBef>
              <a:buFontTx/>
              <a:buNone/>
            </a:pPr>
            <a:r>
              <a:rPr lang="en-US" altLang="en-US" sz="2000"/>
              <a:t>		twice per 24 hours due to Sun (1/2 strength)</a:t>
            </a:r>
          </a:p>
          <a:p>
            <a:pPr eaLnBrk="1" hangingPunct="1">
              <a:spcBef>
                <a:spcPct val="0"/>
              </a:spcBef>
              <a:buFontTx/>
              <a:buNone/>
            </a:pPr>
            <a:endParaRPr lang="en-US" altLang="en-US" sz="2000"/>
          </a:p>
          <a:p>
            <a:pPr eaLnBrk="1" hangingPunct="1">
              <a:spcBef>
                <a:spcPct val="0"/>
              </a:spcBef>
              <a:buFontTx/>
              <a:buNone/>
            </a:pPr>
            <a:r>
              <a:rPr lang="en-US" altLang="en-US" sz="2000"/>
              <a:t>on Moon:	mostly fixed because of synchronous rotation</a:t>
            </a:r>
          </a:p>
          <a:p>
            <a:pPr eaLnBrk="1" hangingPunct="1">
              <a:spcBef>
                <a:spcPct val="0"/>
              </a:spcBef>
              <a:buFontTx/>
              <a:buNone/>
            </a:pPr>
            <a:r>
              <a:rPr lang="en-US" altLang="en-US" sz="2000"/>
              <a:t>		but not entirely because of eccentricity … nutation</a:t>
            </a:r>
          </a:p>
          <a:p>
            <a:pPr eaLnBrk="1" hangingPunct="1">
              <a:spcBef>
                <a:spcPct val="0"/>
              </a:spcBef>
              <a:buFontTx/>
              <a:buNone/>
            </a:pPr>
            <a:endParaRPr lang="en-US" altLang="en-US" sz="2000"/>
          </a:p>
          <a:p>
            <a:pPr eaLnBrk="1" hangingPunct="1">
              <a:spcBef>
                <a:spcPct val="0"/>
              </a:spcBef>
              <a:buFontTx/>
              <a:buNone/>
            </a:pPr>
            <a:r>
              <a:rPr lang="en-US" altLang="en-US" sz="2000"/>
              <a:t>bulge torque:	Earth rotates faster than Moon orbits</a:t>
            </a:r>
          </a:p>
          <a:p>
            <a:pPr eaLnBrk="1" hangingPunct="1">
              <a:spcBef>
                <a:spcPct val="0"/>
              </a:spcBef>
              <a:buFontTx/>
              <a:buNone/>
            </a:pPr>
            <a:r>
              <a:rPr lang="en-US" altLang="en-US" sz="2000"/>
              <a:t>		Earth not perfectly elastic, so bulge not on Earth-Moon line</a:t>
            </a:r>
          </a:p>
          <a:p>
            <a:pPr eaLnBrk="1" hangingPunct="1">
              <a:spcBef>
                <a:spcPct val="0"/>
              </a:spcBef>
              <a:buFontTx/>
              <a:buNone/>
            </a:pPr>
            <a:r>
              <a:rPr lang="en-US" altLang="en-US" sz="2000"/>
              <a:t>		Moon pulls back on bulge --- Earth slows down</a:t>
            </a:r>
          </a:p>
          <a:p>
            <a:pPr eaLnBrk="1" hangingPunct="1">
              <a:spcBef>
                <a:spcPct val="0"/>
              </a:spcBef>
              <a:buFontTx/>
              <a:buNone/>
            </a:pPr>
            <a:r>
              <a:rPr lang="en-US" altLang="en-US" sz="2000"/>
              <a:t>		Earth bulges pull on Moon --- torque acc. Moon outward  ~  1/r</a:t>
            </a:r>
            <a:r>
              <a:rPr lang="en-US" altLang="en-US" sz="2000" baseline="30000"/>
              <a:t>6</a:t>
            </a:r>
          </a:p>
          <a:p>
            <a:pPr eaLnBrk="1" hangingPunct="1">
              <a:spcBef>
                <a:spcPct val="0"/>
              </a:spcBef>
              <a:buFontTx/>
              <a:buNone/>
            </a:pPr>
            <a:endParaRPr lang="en-US" altLang="en-US" sz="2000"/>
          </a:p>
          <a:p>
            <a:pPr eaLnBrk="1" hangingPunct="1">
              <a:spcBef>
                <a:spcPct val="0"/>
              </a:spcBef>
              <a:buFontTx/>
              <a:buNone/>
            </a:pPr>
            <a:r>
              <a:rPr lang="en-US" altLang="en-US" sz="2000"/>
              <a:t>death spirals:	moons moving retrograde, or faster than planet rotates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0051">
                                            <p:txEl>
                                              <p:pRg st="6" end="6"/>
                                            </p:txEl>
                                          </p:spTgt>
                                        </p:tgtEl>
                                        <p:attrNameLst>
                                          <p:attrName>style.visibility</p:attrName>
                                        </p:attrNameLst>
                                      </p:cBhvr>
                                      <p:to>
                                        <p:strVal val="visible"/>
                                      </p:to>
                                    </p:set>
                                    <p:animEffect transition="in" filter="fade">
                                      <p:cBhvr>
                                        <p:cTn id="7" dur="2000"/>
                                        <p:tgtEl>
                                          <p:spTgt spid="130051">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0051">
                                            <p:txEl>
                                              <p:pRg st="7" end="7"/>
                                            </p:txEl>
                                          </p:spTgt>
                                        </p:tgtEl>
                                        <p:attrNameLst>
                                          <p:attrName>style.visibility</p:attrName>
                                        </p:attrNameLst>
                                      </p:cBhvr>
                                      <p:to>
                                        <p:strVal val="visible"/>
                                      </p:to>
                                    </p:set>
                                    <p:animEffect transition="in" filter="fade">
                                      <p:cBhvr>
                                        <p:cTn id="10" dur="2000"/>
                                        <p:tgtEl>
                                          <p:spTgt spid="130051">
                                            <p:txEl>
                                              <p:pRg st="7" end="7"/>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1">
                                            <p:txEl>
                                              <p:pRg st="9" end="9"/>
                                            </p:txEl>
                                          </p:spTgt>
                                        </p:tgtEl>
                                        <p:attrNameLst>
                                          <p:attrName>style.visibility</p:attrName>
                                        </p:attrNameLst>
                                      </p:cBhvr>
                                      <p:to>
                                        <p:strVal val="visible"/>
                                      </p:to>
                                    </p:set>
                                    <p:animEffect transition="in" filter="fade">
                                      <p:cBhvr>
                                        <p:cTn id="15" dur="2000"/>
                                        <p:tgtEl>
                                          <p:spTgt spid="130051">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0051">
                                            <p:txEl>
                                              <p:pRg st="10" end="10"/>
                                            </p:txEl>
                                          </p:spTgt>
                                        </p:tgtEl>
                                        <p:attrNameLst>
                                          <p:attrName>style.visibility</p:attrName>
                                        </p:attrNameLst>
                                      </p:cBhvr>
                                      <p:to>
                                        <p:strVal val="visible"/>
                                      </p:to>
                                    </p:set>
                                    <p:animEffect transition="in" filter="fade">
                                      <p:cBhvr>
                                        <p:cTn id="18" dur="2000"/>
                                        <p:tgtEl>
                                          <p:spTgt spid="130051">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0051">
                                            <p:txEl>
                                              <p:pRg st="11" end="11"/>
                                            </p:txEl>
                                          </p:spTgt>
                                        </p:tgtEl>
                                        <p:attrNameLst>
                                          <p:attrName>style.visibility</p:attrName>
                                        </p:attrNameLst>
                                      </p:cBhvr>
                                      <p:to>
                                        <p:strVal val="visible"/>
                                      </p:to>
                                    </p:set>
                                    <p:animEffect transition="in" filter="fade">
                                      <p:cBhvr>
                                        <p:cTn id="21" dur="2000"/>
                                        <p:tgtEl>
                                          <p:spTgt spid="130051">
                                            <p:txEl>
                                              <p:pRg st="11" end="1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0051">
                                            <p:txEl>
                                              <p:pRg st="12" end="12"/>
                                            </p:txEl>
                                          </p:spTgt>
                                        </p:tgtEl>
                                        <p:attrNameLst>
                                          <p:attrName>style.visibility</p:attrName>
                                        </p:attrNameLst>
                                      </p:cBhvr>
                                      <p:to>
                                        <p:strVal val="visible"/>
                                      </p:to>
                                    </p:set>
                                    <p:animEffect transition="in" filter="fade">
                                      <p:cBhvr>
                                        <p:cTn id="24" dur="2000"/>
                                        <p:tgtEl>
                                          <p:spTgt spid="130051">
                                            <p:txEl>
                                              <p:pRg st="12" end="1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30051">
                                            <p:txEl>
                                              <p:pRg st="14" end="14"/>
                                            </p:txEl>
                                          </p:spTgt>
                                        </p:tgtEl>
                                        <p:attrNameLst>
                                          <p:attrName>style.visibility</p:attrName>
                                        </p:attrNameLst>
                                      </p:cBhvr>
                                      <p:to>
                                        <p:strVal val="visible"/>
                                      </p:to>
                                    </p:set>
                                    <p:animEffect transition="in" filter="fade">
                                      <p:cBhvr>
                                        <p:cTn id="29" dur="2000"/>
                                        <p:tgtEl>
                                          <p:spTgt spid="13005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D9F9BBE3-3CBD-D546-138D-64DA11B940EF}"/>
              </a:ext>
            </a:extLst>
          </p:cNvPr>
          <p:cNvSpPr>
            <a:spLocks noGrp="1" noChangeArrowheads="1"/>
          </p:cNvSpPr>
          <p:nvPr>
            <p:ph type="title"/>
          </p:nvPr>
        </p:nvSpPr>
        <p:spPr>
          <a:xfrm>
            <a:off x="685800" y="76200"/>
            <a:ext cx="7772400" cy="762000"/>
          </a:xfrm>
        </p:spPr>
        <p:txBody>
          <a:bodyPr/>
          <a:lstStyle/>
          <a:p>
            <a:pPr eaLnBrk="1" hangingPunct="1"/>
            <a:r>
              <a:rPr lang="en-US" altLang="en-US" b="1">
                <a:ea typeface="ＭＳ Ｐゴシック" panose="020B0600070205080204" pitchFamily="34" charset="-128"/>
              </a:rPr>
              <a:t>Roche Limit</a:t>
            </a:r>
            <a:endParaRPr lang="en-US" altLang="en-US">
              <a:ea typeface="ＭＳ Ｐゴシック" panose="020B0600070205080204" pitchFamily="34" charset="-128"/>
            </a:endParaRPr>
          </a:p>
        </p:txBody>
      </p:sp>
      <p:sp>
        <p:nvSpPr>
          <p:cNvPr id="143363" name="Text Box 3">
            <a:extLst>
              <a:ext uri="{FF2B5EF4-FFF2-40B4-BE49-F238E27FC236}">
                <a16:creationId xmlns:a16="http://schemas.microsoft.com/office/drawing/2014/main" id="{C0D3DDE8-878C-4A7A-F3F9-6AFBA07BF916}"/>
              </a:ext>
            </a:extLst>
          </p:cNvPr>
          <p:cNvSpPr txBox="1">
            <a:spLocks noChangeArrowheads="1"/>
          </p:cNvSpPr>
          <p:nvPr/>
        </p:nvSpPr>
        <p:spPr bwMode="auto">
          <a:xfrm>
            <a:off x="0" y="10668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2FF"/>
                </a:solidFill>
              </a:rPr>
              <a:t>Roche limit: point beyond which an object is ripped apart by tidal forces</a:t>
            </a:r>
          </a:p>
          <a:p>
            <a:pPr eaLnBrk="1" hangingPunct="1">
              <a:spcBef>
                <a:spcPct val="0"/>
              </a:spcBef>
              <a:buFontTx/>
              <a:buNone/>
            </a:pPr>
            <a:endParaRPr lang="en-US" altLang="en-US" sz="2400">
              <a:solidFill>
                <a:srgbClr val="FF0000"/>
              </a:solidFill>
            </a:endParaRPr>
          </a:p>
          <a:p>
            <a:pPr algn="ctr" eaLnBrk="1" hangingPunct="1">
              <a:spcBef>
                <a:spcPct val="0"/>
              </a:spcBef>
              <a:buFontTx/>
              <a:buNone/>
            </a:pPr>
            <a:r>
              <a:rPr lang="en-US" altLang="en-US" sz="2400">
                <a:solidFill>
                  <a:srgbClr val="FF0000"/>
                </a:solidFill>
              </a:rPr>
              <a:t>a</a:t>
            </a:r>
            <a:r>
              <a:rPr lang="en-US" altLang="en-US" sz="2400" baseline="-25000">
                <a:solidFill>
                  <a:srgbClr val="FF0000"/>
                </a:solidFill>
              </a:rPr>
              <a:t>Roche</a:t>
            </a:r>
            <a:r>
              <a:rPr lang="en-US" altLang="en-US" sz="2400">
                <a:solidFill>
                  <a:srgbClr val="FF0000"/>
                </a:solidFill>
              </a:rPr>
              <a:t>  =  2.456  R</a:t>
            </a:r>
            <a:r>
              <a:rPr lang="en-US" altLang="en-US" sz="2400" baseline="-25000">
                <a:solidFill>
                  <a:srgbClr val="FF0000"/>
                </a:solidFill>
              </a:rPr>
              <a:t>p</a:t>
            </a:r>
            <a:r>
              <a:rPr lang="en-US" altLang="en-US" sz="2400">
                <a:solidFill>
                  <a:srgbClr val="FF0000"/>
                </a:solidFill>
              </a:rPr>
              <a:t> (ρ</a:t>
            </a:r>
            <a:r>
              <a:rPr lang="en-US" altLang="en-US" sz="2400" baseline="-25000">
                <a:solidFill>
                  <a:srgbClr val="FF0000"/>
                </a:solidFill>
              </a:rPr>
              <a:t>p</a:t>
            </a:r>
            <a:r>
              <a:rPr lang="en-US" altLang="en-US" sz="2400">
                <a:solidFill>
                  <a:srgbClr val="FF0000"/>
                </a:solidFill>
              </a:rPr>
              <a:t>/ρ</a:t>
            </a:r>
            <a:r>
              <a:rPr lang="en-US" altLang="en-US" sz="2400" baseline="-25000">
                <a:solidFill>
                  <a:srgbClr val="FF0000"/>
                </a:solidFill>
              </a:rPr>
              <a:t>s</a:t>
            </a:r>
            <a:r>
              <a:rPr lang="en-US" altLang="en-US" sz="2400">
                <a:solidFill>
                  <a:srgbClr val="FF0000"/>
                </a:solidFill>
              </a:rPr>
              <a:t>)</a:t>
            </a:r>
            <a:r>
              <a:rPr lang="en-US" altLang="en-US" sz="2400" baseline="30000">
                <a:solidFill>
                  <a:srgbClr val="FF0000"/>
                </a:solidFill>
              </a:rPr>
              <a:t>1/3</a:t>
            </a:r>
          </a:p>
          <a:p>
            <a:pPr eaLnBrk="1" hangingPunct="1">
              <a:spcBef>
                <a:spcPct val="0"/>
              </a:spcBef>
              <a:buFontTx/>
              <a:buNone/>
            </a:pPr>
            <a:endParaRPr lang="en-US" altLang="en-US" sz="2400" baseline="30000"/>
          </a:p>
          <a:p>
            <a:pPr algn="ctr" eaLnBrk="1" hangingPunct="1">
              <a:spcBef>
                <a:spcPct val="0"/>
              </a:spcBef>
              <a:buFontTx/>
              <a:buNone/>
            </a:pPr>
            <a:r>
              <a:rPr lang="en-US" altLang="en-US" sz="2400"/>
              <a:t>moons inside Roche limit !?!?!</a:t>
            </a:r>
          </a:p>
          <a:p>
            <a:pPr algn="ctr" eaLnBrk="1" hangingPunct="1">
              <a:spcBef>
                <a:spcPct val="0"/>
              </a:spcBef>
              <a:buFontTx/>
              <a:buNone/>
            </a:pPr>
            <a:r>
              <a:rPr lang="en-US" altLang="en-US" sz="2400"/>
              <a:t>Jupiter has 3 +</a:t>
            </a:r>
          </a:p>
          <a:p>
            <a:pPr algn="ctr" eaLnBrk="1" hangingPunct="1">
              <a:spcBef>
                <a:spcPct val="0"/>
              </a:spcBef>
              <a:buFontTx/>
              <a:buNone/>
            </a:pPr>
            <a:r>
              <a:rPr lang="en-US" altLang="en-US" sz="2400"/>
              <a:t>Saturn has ~ 0</a:t>
            </a:r>
          </a:p>
          <a:p>
            <a:pPr algn="ctr" eaLnBrk="1" hangingPunct="1">
              <a:spcBef>
                <a:spcPct val="0"/>
              </a:spcBef>
              <a:buFontTx/>
              <a:buNone/>
            </a:pPr>
            <a:r>
              <a:rPr lang="en-US" altLang="en-US" sz="2400"/>
              <a:t>Uranus has 8 +</a:t>
            </a:r>
          </a:p>
          <a:p>
            <a:pPr algn="ctr" eaLnBrk="1" hangingPunct="1">
              <a:spcBef>
                <a:spcPct val="0"/>
              </a:spcBef>
              <a:buFontTx/>
              <a:buNone/>
            </a:pPr>
            <a:r>
              <a:rPr lang="en-US" altLang="en-US" sz="2400"/>
              <a:t>Neptune has 4 + </a:t>
            </a:r>
          </a:p>
          <a:p>
            <a:pPr eaLnBrk="1" hangingPunct="1">
              <a:spcBef>
                <a:spcPct val="0"/>
              </a:spcBef>
              <a:buFontTx/>
              <a:buNone/>
            </a:pPr>
            <a:endParaRPr lang="en-US" altLang="en-US" sz="2400"/>
          </a:p>
          <a:p>
            <a:pPr algn="ctr" eaLnBrk="1" hangingPunct="1">
              <a:spcBef>
                <a:spcPct val="0"/>
              </a:spcBef>
              <a:buFontTx/>
              <a:buAutoNum type="arabicParenBoth"/>
            </a:pPr>
            <a:r>
              <a:rPr lang="en-US" altLang="en-US" sz="2400" i="1"/>
              <a:t> assumes fully deformable (fluid) moon </a:t>
            </a:r>
          </a:p>
          <a:p>
            <a:pPr algn="ctr" eaLnBrk="1" hangingPunct="1">
              <a:spcBef>
                <a:spcPct val="0"/>
              </a:spcBef>
              <a:buFontTx/>
              <a:buNone/>
            </a:pPr>
            <a:r>
              <a:rPr lang="en-US" altLang="en-US" sz="2400" i="1"/>
              <a:t>(2) assumes no “</a:t>
            </a:r>
            <a:r>
              <a:rPr lang="en-US" altLang="ja-JP" sz="2400" i="1"/>
              <a:t>tensile strength”</a:t>
            </a:r>
          </a:p>
          <a:p>
            <a:pPr eaLnBrk="1" hangingPunct="1">
              <a:spcBef>
                <a:spcPct val="0"/>
              </a:spcBef>
              <a:buFontTx/>
              <a:buNone/>
            </a:pPr>
            <a:endParaRPr lang="en-US" altLang="en-US" sz="2400" i="1"/>
          </a:p>
          <a:p>
            <a:pPr eaLnBrk="1" hangingPunct="1">
              <a:spcBef>
                <a:spcPct val="0"/>
              </a:spcBef>
              <a:buFontTx/>
              <a:buNone/>
            </a:pPr>
            <a:r>
              <a:rPr lang="en-US" altLang="en-US" sz="2400"/>
              <a:t>… moving inward, resulting orbital systems have …</a:t>
            </a:r>
          </a:p>
          <a:p>
            <a:pPr eaLnBrk="1" hangingPunct="1">
              <a:spcBef>
                <a:spcPct val="0"/>
              </a:spcBef>
              <a:buFontTx/>
              <a:buNone/>
            </a:pPr>
            <a:r>
              <a:rPr lang="en-US" altLang="en-US" sz="2400"/>
              <a:t>				… large moons … small moons … ring particles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63">
                                            <p:txEl>
                                              <p:pRg st="2" end="2"/>
                                            </p:txEl>
                                          </p:spTgt>
                                        </p:tgtEl>
                                        <p:attrNameLst>
                                          <p:attrName>style.visibility</p:attrName>
                                        </p:attrNameLst>
                                      </p:cBhvr>
                                      <p:to>
                                        <p:strVal val="visible"/>
                                      </p:to>
                                    </p:set>
                                    <p:animEffect transition="in" filter="fade">
                                      <p:cBhvr>
                                        <p:cTn id="7" dur="2000"/>
                                        <p:tgtEl>
                                          <p:spTgt spid="1433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63">
                                            <p:txEl>
                                              <p:pRg st="4" end="4"/>
                                            </p:txEl>
                                          </p:spTgt>
                                        </p:tgtEl>
                                        <p:attrNameLst>
                                          <p:attrName>style.visibility</p:attrName>
                                        </p:attrNameLst>
                                      </p:cBhvr>
                                      <p:to>
                                        <p:strVal val="visible"/>
                                      </p:to>
                                    </p:set>
                                    <p:animEffect transition="in" filter="fade">
                                      <p:cBhvr>
                                        <p:cTn id="12" dur="2000"/>
                                        <p:tgtEl>
                                          <p:spTgt spid="14336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3363">
                                            <p:txEl>
                                              <p:pRg st="5" end="5"/>
                                            </p:txEl>
                                          </p:spTgt>
                                        </p:tgtEl>
                                        <p:attrNameLst>
                                          <p:attrName>style.visibility</p:attrName>
                                        </p:attrNameLst>
                                      </p:cBhvr>
                                      <p:to>
                                        <p:strVal val="visible"/>
                                      </p:to>
                                    </p:set>
                                    <p:animEffect transition="in" filter="fade">
                                      <p:cBhvr>
                                        <p:cTn id="15" dur="2000"/>
                                        <p:tgtEl>
                                          <p:spTgt spid="14336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3363">
                                            <p:txEl>
                                              <p:pRg st="6" end="6"/>
                                            </p:txEl>
                                          </p:spTgt>
                                        </p:tgtEl>
                                        <p:attrNameLst>
                                          <p:attrName>style.visibility</p:attrName>
                                        </p:attrNameLst>
                                      </p:cBhvr>
                                      <p:to>
                                        <p:strVal val="visible"/>
                                      </p:to>
                                    </p:set>
                                    <p:animEffect transition="in" filter="fade">
                                      <p:cBhvr>
                                        <p:cTn id="18" dur="2000"/>
                                        <p:tgtEl>
                                          <p:spTgt spid="14336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3363">
                                            <p:txEl>
                                              <p:pRg st="7" end="7"/>
                                            </p:txEl>
                                          </p:spTgt>
                                        </p:tgtEl>
                                        <p:attrNameLst>
                                          <p:attrName>style.visibility</p:attrName>
                                        </p:attrNameLst>
                                      </p:cBhvr>
                                      <p:to>
                                        <p:strVal val="visible"/>
                                      </p:to>
                                    </p:set>
                                    <p:animEffect transition="in" filter="fade">
                                      <p:cBhvr>
                                        <p:cTn id="21" dur="2000"/>
                                        <p:tgtEl>
                                          <p:spTgt spid="14336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3363">
                                            <p:txEl>
                                              <p:pRg st="8" end="8"/>
                                            </p:txEl>
                                          </p:spTgt>
                                        </p:tgtEl>
                                        <p:attrNameLst>
                                          <p:attrName>style.visibility</p:attrName>
                                        </p:attrNameLst>
                                      </p:cBhvr>
                                      <p:to>
                                        <p:strVal val="visible"/>
                                      </p:to>
                                    </p:set>
                                    <p:animEffect transition="in" filter="fade">
                                      <p:cBhvr>
                                        <p:cTn id="24" dur="2000"/>
                                        <p:tgtEl>
                                          <p:spTgt spid="143363">
                                            <p:txEl>
                                              <p:pRg st="8" end="8"/>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43363">
                                            <p:txEl>
                                              <p:pRg st="10" end="10"/>
                                            </p:txEl>
                                          </p:spTgt>
                                        </p:tgtEl>
                                        <p:attrNameLst>
                                          <p:attrName>style.visibility</p:attrName>
                                        </p:attrNameLst>
                                      </p:cBhvr>
                                      <p:to>
                                        <p:strVal val="visible"/>
                                      </p:to>
                                    </p:set>
                                    <p:animEffect transition="in" filter="fade">
                                      <p:cBhvr>
                                        <p:cTn id="29" dur="2000"/>
                                        <p:tgtEl>
                                          <p:spTgt spid="143363">
                                            <p:txEl>
                                              <p:pRg st="10" end="1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3363">
                                            <p:txEl>
                                              <p:pRg st="11" end="11"/>
                                            </p:txEl>
                                          </p:spTgt>
                                        </p:tgtEl>
                                        <p:attrNameLst>
                                          <p:attrName>style.visibility</p:attrName>
                                        </p:attrNameLst>
                                      </p:cBhvr>
                                      <p:to>
                                        <p:strVal val="visible"/>
                                      </p:to>
                                    </p:set>
                                    <p:animEffect transition="in" filter="fade">
                                      <p:cBhvr>
                                        <p:cTn id="34" dur="2000"/>
                                        <p:tgtEl>
                                          <p:spTgt spid="143363">
                                            <p:txEl>
                                              <p:pRg st="11" end="1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43363">
                                            <p:txEl>
                                              <p:pRg st="13" end="13"/>
                                            </p:txEl>
                                          </p:spTgt>
                                        </p:tgtEl>
                                        <p:attrNameLst>
                                          <p:attrName>style.visibility</p:attrName>
                                        </p:attrNameLst>
                                      </p:cBhvr>
                                      <p:to>
                                        <p:strVal val="visible"/>
                                      </p:to>
                                    </p:set>
                                    <p:animEffect transition="in" filter="fade">
                                      <p:cBhvr>
                                        <p:cTn id="39" dur="2000"/>
                                        <p:tgtEl>
                                          <p:spTgt spid="143363">
                                            <p:txEl>
                                              <p:pRg st="13" end="1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43363">
                                            <p:txEl>
                                              <p:pRg st="14" end="14"/>
                                            </p:txEl>
                                          </p:spTgt>
                                        </p:tgtEl>
                                        <p:attrNameLst>
                                          <p:attrName>style.visibility</p:attrName>
                                        </p:attrNameLst>
                                      </p:cBhvr>
                                      <p:to>
                                        <p:strVal val="visible"/>
                                      </p:to>
                                    </p:set>
                                    <p:animEffect transition="in" filter="fade">
                                      <p:cBhvr>
                                        <p:cTn id="42" dur="2000"/>
                                        <p:tgtEl>
                                          <p:spTgt spid="1433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4">
            <a:extLst>
              <a:ext uri="{FF2B5EF4-FFF2-40B4-BE49-F238E27FC236}">
                <a16:creationId xmlns:a16="http://schemas.microsoft.com/office/drawing/2014/main" id="{43375199-21E0-A081-2CA8-1617FA8643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9423F08E-B2E7-E644-99A4-FFCE4678C14F}" type="slidenum">
              <a:rPr lang="en-US" altLang="en-US" sz="1400" smtClean="0"/>
              <a:pPr>
                <a:spcBef>
                  <a:spcPct val="0"/>
                </a:spcBef>
                <a:buFontTx/>
                <a:buNone/>
              </a:pPr>
              <a:t>22</a:t>
            </a:fld>
            <a:endParaRPr lang="en-US" altLang="en-US" sz="1400"/>
          </a:p>
        </p:txBody>
      </p:sp>
      <p:sp>
        <p:nvSpPr>
          <p:cNvPr id="102402" name="Rectangle 2">
            <a:extLst>
              <a:ext uri="{FF2B5EF4-FFF2-40B4-BE49-F238E27FC236}">
                <a16:creationId xmlns:a16="http://schemas.microsoft.com/office/drawing/2014/main" id="{6E38F3A3-0CE2-C0A0-BC73-2AF6AD9672EA}"/>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Roche Limits and Ring Systems</a:t>
            </a:r>
            <a:endParaRPr lang="en-US" altLang="en-US">
              <a:ea typeface="ＭＳ Ｐゴシック" panose="020B0600070205080204" pitchFamily="34" charset="-128"/>
            </a:endParaRPr>
          </a:p>
        </p:txBody>
      </p:sp>
      <p:pic>
        <p:nvPicPr>
          <p:cNvPr id="133123" name="Picture 3" descr="AACHCUR0">
            <a:extLst>
              <a:ext uri="{FF2B5EF4-FFF2-40B4-BE49-F238E27FC236}">
                <a16:creationId xmlns:a16="http://schemas.microsoft.com/office/drawing/2014/main" id="{E5844299-F57F-E451-30C0-BDF2DD388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408238"/>
            <a:ext cx="6096000" cy="444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4" descr="AACHCUQ0">
            <a:extLst>
              <a:ext uri="{FF2B5EF4-FFF2-40B4-BE49-F238E27FC236}">
                <a16:creationId xmlns:a16="http://schemas.microsoft.com/office/drawing/2014/main" id="{B26470D2-FFCD-4AE7-A84C-06ED5E59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38200"/>
            <a:ext cx="31083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fade">
                                      <p:cBhvr>
                                        <p:cTn id="7" dur="20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49" name="Picture 2" descr="A close up of a road&#10;&#10;Description automatically generated">
            <a:extLst>
              <a:ext uri="{FF2B5EF4-FFF2-40B4-BE49-F238E27FC236}">
                <a16:creationId xmlns:a16="http://schemas.microsoft.com/office/drawing/2014/main" id="{7AEA264F-74CD-6247-E9FD-4C8861CEC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592455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outdoor, train, sign, track&#10;&#10;Description automatically generated">
            <a:extLst>
              <a:ext uri="{FF2B5EF4-FFF2-40B4-BE49-F238E27FC236}">
                <a16:creationId xmlns:a16="http://schemas.microsoft.com/office/drawing/2014/main" id="{AF59FA8F-7AAA-5AD8-B6A5-D9FC61B66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063" y="838200"/>
            <a:ext cx="3030537"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a:extLst>
              <a:ext uri="{FF2B5EF4-FFF2-40B4-BE49-F238E27FC236}">
                <a16:creationId xmlns:a16="http://schemas.microsoft.com/office/drawing/2014/main" id="{86EF3B55-3CC4-053C-8733-CF26175A078E}"/>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Uranus’ Rings</a:t>
            </a:r>
            <a:endParaRPr lang="en-US" altLang="en-US">
              <a:ea typeface="ＭＳ Ｐゴシック" panose="020B0600070205080204" pitchFamily="34" charset="-128"/>
            </a:endParaRPr>
          </a:p>
        </p:txBody>
      </p:sp>
      <p:sp>
        <p:nvSpPr>
          <p:cNvPr id="4" name="TextBox 3">
            <a:extLst>
              <a:ext uri="{FF2B5EF4-FFF2-40B4-BE49-F238E27FC236}">
                <a16:creationId xmlns:a16="http://schemas.microsoft.com/office/drawing/2014/main" id="{6F08C474-1AA6-92D5-01E0-18A4699AE51E}"/>
              </a:ext>
            </a:extLst>
          </p:cNvPr>
          <p:cNvSpPr txBox="1">
            <a:spLocks noChangeArrowheads="1"/>
          </p:cNvSpPr>
          <p:nvPr/>
        </p:nvSpPr>
        <p:spPr bwMode="auto">
          <a:xfrm>
            <a:off x="687388" y="838200"/>
            <a:ext cx="30003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solidFill>
                  <a:srgbClr val="FFFF00"/>
                </a:solidFill>
              </a:rPr>
              <a:t>9 rings from ground </a:t>
            </a:r>
          </a:p>
          <a:p>
            <a:pPr algn="ctr">
              <a:spcBef>
                <a:spcPct val="0"/>
              </a:spcBef>
              <a:buFontTx/>
              <a:buNone/>
            </a:pPr>
            <a:r>
              <a:rPr lang="en-US" altLang="en-US" sz="2400">
                <a:solidFill>
                  <a:srgbClr val="FFFF00"/>
                </a:solidFill>
              </a:rPr>
              <a:t>(imaged by Voyager 2)</a:t>
            </a: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endParaRPr lang="en-US" altLang="en-US" sz="2400">
              <a:solidFill>
                <a:srgbClr val="FFFF00"/>
              </a:solidFill>
            </a:endParaRPr>
          </a:p>
          <a:p>
            <a:pPr algn="ctr">
              <a:spcBef>
                <a:spcPct val="0"/>
              </a:spcBef>
              <a:buFontTx/>
              <a:buNone/>
            </a:pPr>
            <a:r>
              <a:rPr lang="en-US" altLang="en-US" sz="2400">
                <a:solidFill>
                  <a:srgbClr val="FFFF00"/>
                </a:solidFill>
              </a:rPr>
              <a:t>albedo ~ 0.02</a:t>
            </a:r>
          </a:p>
        </p:txBody>
      </p:sp>
      <p:pic>
        <p:nvPicPr>
          <p:cNvPr id="10" name="Picture 9" descr="A picture containing board, computer&#10;&#10;Description automatically generated">
            <a:extLst>
              <a:ext uri="{FF2B5EF4-FFF2-40B4-BE49-F238E27FC236}">
                <a16:creationId xmlns:a16="http://schemas.microsoft.com/office/drawing/2014/main" id="{B70AE3B7-D246-DA08-A91A-D89188D2C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820738"/>
            <a:ext cx="48958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114AFBE-2A4E-7AFE-917A-E0DAFDEDF208}"/>
              </a:ext>
            </a:extLst>
          </p:cNvPr>
          <p:cNvSpPr txBox="1">
            <a:spLocks noChangeArrowheads="1"/>
          </p:cNvSpPr>
          <p:nvPr/>
        </p:nvSpPr>
        <p:spPr bwMode="auto">
          <a:xfrm>
            <a:off x="6780213" y="5411788"/>
            <a:ext cx="2341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solidFill>
                  <a:srgbClr val="FFFF00"/>
                </a:solidFill>
              </a:rPr>
              <a:t>+ 2 more by V2</a:t>
            </a:r>
          </a:p>
          <a:p>
            <a:pPr algn="ctr">
              <a:spcBef>
                <a:spcPct val="0"/>
              </a:spcBef>
              <a:buFontTx/>
              <a:buNone/>
            </a:pPr>
            <a:r>
              <a:rPr lang="en-US" altLang="en-US" sz="2400">
                <a:solidFill>
                  <a:srgbClr val="FFFF00"/>
                </a:solidFill>
              </a:rPr>
              <a:t>+ 2 more by HST</a:t>
            </a:r>
          </a:p>
          <a:p>
            <a:pPr algn="ctr">
              <a:spcBef>
                <a:spcPct val="0"/>
              </a:spcBef>
              <a:buFontTx/>
              <a:buNone/>
            </a:pPr>
            <a:r>
              <a:rPr lang="en-US" altLang="en-US" sz="2400">
                <a:solidFill>
                  <a:srgbClr val="FFFF00"/>
                </a:solidFill>
              </a:rPr>
              <a:t>= 13 rings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72BE11D9-F6A5-505B-D965-1E7336CE554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Neptune’s Rings</a:t>
            </a:r>
            <a:endParaRPr lang="en-US" altLang="en-US">
              <a:ea typeface="ＭＳ Ｐゴシック" panose="020B0600070205080204" pitchFamily="34" charset="-128"/>
            </a:endParaRPr>
          </a:p>
        </p:txBody>
      </p:sp>
      <p:pic>
        <p:nvPicPr>
          <p:cNvPr id="106498" name="Picture 1">
            <a:extLst>
              <a:ext uri="{FF2B5EF4-FFF2-40B4-BE49-F238E27FC236}">
                <a16:creationId xmlns:a16="http://schemas.microsoft.com/office/drawing/2014/main" id="{3093C564-D7DD-8042-B937-0EFBF8C9D1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7900"/>
            <a:ext cx="91440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5A1D9A3F-63B6-1EEE-9E15-0FE4A34018CA}"/>
              </a:ext>
            </a:extLst>
          </p:cNvPr>
          <p:cNvSpPr>
            <a:spLocks noChangeArrowheads="1"/>
          </p:cNvSpPr>
          <p:nvPr/>
        </p:nvSpPr>
        <p:spPr bwMode="auto">
          <a:xfrm>
            <a:off x="2195513" y="1914525"/>
            <a:ext cx="852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a:solidFill>
                  <a:srgbClr val="FFFF00"/>
                </a:solidFill>
              </a:rPr>
              <a:t>Adams</a:t>
            </a:r>
          </a:p>
          <a:p>
            <a:pPr algn="ctr" eaLnBrk="1" hangingPunct="1">
              <a:spcBef>
                <a:spcPct val="0"/>
              </a:spcBef>
              <a:buFontTx/>
              <a:buNone/>
            </a:pPr>
            <a:r>
              <a:rPr lang="en-US" altLang="en-US" sz="1400">
                <a:solidFill>
                  <a:srgbClr val="FFFF00"/>
                </a:solidFill>
              </a:rPr>
              <a:t>predicted</a:t>
            </a:r>
          </a:p>
        </p:txBody>
      </p:sp>
      <p:sp>
        <p:nvSpPr>
          <p:cNvPr id="6" name="Rectangle 5">
            <a:extLst>
              <a:ext uri="{FF2B5EF4-FFF2-40B4-BE49-F238E27FC236}">
                <a16:creationId xmlns:a16="http://schemas.microsoft.com/office/drawing/2014/main" id="{67270B18-BA18-88DD-B346-F05B7FE82243}"/>
              </a:ext>
            </a:extLst>
          </p:cNvPr>
          <p:cNvSpPr>
            <a:spLocks noChangeArrowheads="1"/>
          </p:cNvSpPr>
          <p:nvPr/>
        </p:nvSpPr>
        <p:spPr bwMode="auto">
          <a:xfrm>
            <a:off x="914400" y="2895600"/>
            <a:ext cx="1085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a:solidFill>
                  <a:srgbClr val="FFFF00"/>
                </a:solidFill>
              </a:rPr>
              <a:t>Lassell</a:t>
            </a:r>
          </a:p>
          <a:p>
            <a:pPr algn="ctr" eaLnBrk="1" hangingPunct="1">
              <a:spcBef>
                <a:spcPct val="0"/>
              </a:spcBef>
              <a:buFontTx/>
              <a:buNone/>
            </a:pPr>
            <a:r>
              <a:rPr lang="en-US" altLang="en-US" sz="1400">
                <a:solidFill>
                  <a:srgbClr val="FFFF00"/>
                </a:solidFill>
              </a:rPr>
              <a:t>found Triton</a:t>
            </a:r>
          </a:p>
        </p:txBody>
      </p:sp>
      <p:sp>
        <p:nvSpPr>
          <p:cNvPr id="7" name="Rectangle 6">
            <a:extLst>
              <a:ext uri="{FF2B5EF4-FFF2-40B4-BE49-F238E27FC236}">
                <a16:creationId xmlns:a16="http://schemas.microsoft.com/office/drawing/2014/main" id="{85920901-EB23-F304-F8C3-FB663C957DB7}"/>
              </a:ext>
            </a:extLst>
          </p:cNvPr>
          <p:cNvSpPr>
            <a:spLocks noChangeArrowheads="1"/>
          </p:cNvSpPr>
          <p:nvPr/>
        </p:nvSpPr>
        <p:spPr bwMode="auto">
          <a:xfrm>
            <a:off x="1262063" y="3429000"/>
            <a:ext cx="871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a:solidFill>
                  <a:srgbClr val="FFFF00"/>
                </a:solidFill>
              </a:rPr>
              <a:t>LeVerrier</a:t>
            </a:r>
          </a:p>
          <a:p>
            <a:pPr algn="ctr" eaLnBrk="1" hangingPunct="1">
              <a:spcBef>
                <a:spcPct val="0"/>
              </a:spcBef>
              <a:buFontTx/>
              <a:buNone/>
            </a:pPr>
            <a:r>
              <a:rPr lang="en-US" altLang="en-US" sz="1400">
                <a:solidFill>
                  <a:srgbClr val="FFFF00"/>
                </a:solidFill>
              </a:rPr>
              <a:t>predicted</a:t>
            </a:r>
          </a:p>
        </p:txBody>
      </p:sp>
      <p:sp>
        <p:nvSpPr>
          <p:cNvPr id="8" name="Rectangle 7">
            <a:extLst>
              <a:ext uri="{FF2B5EF4-FFF2-40B4-BE49-F238E27FC236}">
                <a16:creationId xmlns:a16="http://schemas.microsoft.com/office/drawing/2014/main" id="{6739F9ED-2214-51B5-E432-B82754987876}"/>
              </a:ext>
            </a:extLst>
          </p:cNvPr>
          <p:cNvSpPr>
            <a:spLocks noChangeArrowheads="1"/>
          </p:cNvSpPr>
          <p:nvPr/>
        </p:nvSpPr>
        <p:spPr bwMode="auto">
          <a:xfrm>
            <a:off x="2017713" y="3581400"/>
            <a:ext cx="833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a:solidFill>
                  <a:srgbClr val="FFFF00"/>
                </a:solidFill>
              </a:rPr>
              <a:t>Galle</a:t>
            </a:r>
          </a:p>
          <a:p>
            <a:pPr algn="ctr" eaLnBrk="1" hangingPunct="1">
              <a:spcBef>
                <a:spcPct val="0"/>
              </a:spcBef>
              <a:buFontTx/>
              <a:buNone/>
            </a:pPr>
            <a:r>
              <a:rPr lang="en-US" altLang="en-US" sz="1400">
                <a:solidFill>
                  <a:srgbClr val="FFFF00"/>
                </a:solidFill>
              </a:rPr>
              <a:t>observed</a:t>
            </a:r>
          </a:p>
        </p:txBody>
      </p:sp>
      <p:sp>
        <p:nvSpPr>
          <p:cNvPr id="9" name="Rectangle 8">
            <a:extLst>
              <a:ext uri="{FF2B5EF4-FFF2-40B4-BE49-F238E27FC236}">
                <a16:creationId xmlns:a16="http://schemas.microsoft.com/office/drawing/2014/main" id="{549EA45F-D06A-37E0-C173-28F1234B6821}"/>
              </a:ext>
            </a:extLst>
          </p:cNvPr>
          <p:cNvSpPr>
            <a:spLocks noChangeArrowheads="1"/>
          </p:cNvSpPr>
          <p:nvPr/>
        </p:nvSpPr>
        <p:spPr bwMode="auto">
          <a:xfrm>
            <a:off x="1579563" y="2362200"/>
            <a:ext cx="633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a:solidFill>
                  <a:srgbClr val="FFFF00"/>
                </a:solidFill>
              </a:rPr>
              <a:t>Arago</a:t>
            </a:r>
          </a:p>
          <a:p>
            <a:pPr algn="ctr" eaLnBrk="1" hangingPunct="1">
              <a:spcBef>
                <a:spcPct val="0"/>
              </a:spcBef>
              <a:buFontTx/>
              <a:buNone/>
            </a:pPr>
            <a:r>
              <a:rPr lang="en-US" altLang="en-US" sz="1400">
                <a:solidFill>
                  <a:srgbClr val="FFFF00"/>
                </a:solidFill>
              </a:rPr>
              <a:t>math</a:t>
            </a:r>
          </a:p>
        </p:txBody>
      </p:sp>
      <p:sp>
        <p:nvSpPr>
          <p:cNvPr id="10" name="Rectangle 5">
            <a:extLst>
              <a:ext uri="{FF2B5EF4-FFF2-40B4-BE49-F238E27FC236}">
                <a16:creationId xmlns:a16="http://schemas.microsoft.com/office/drawing/2014/main" id="{0D634D61-C4ED-A700-321B-4AE22F535D7B}"/>
              </a:ext>
            </a:extLst>
          </p:cNvPr>
          <p:cNvSpPr>
            <a:spLocks noChangeArrowheads="1"/>
          </p:cNvSpPr>
          <p:nvPr/>
        </p:nvSpPr>
        <p:spPr bwMode="auto">
          <a:xfrm>
            <a:off x="6553200" y="1270000"/>
            <a:ext cx="24018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FFFF00"/>
                </a:solidFill>
              </a:rPr>
              <a:t>hints via occultations</a:t>
            </a:r>
          </a:p>
          <a:p>
            <a:pPr algn="ctr" eaLnBrk="1" hangingPunct="1">
              <a:spcBef>
                <a:spcPct val="0"/>
              </a:spcBef>
              <a:buFontTx/>
              <a:buNone/>
            </a:pPr>
            <a:r>
              <a:rPr lang="en-US" altLang="en-US" sz="2000">
                <a:solidFill>
                  <a:srgbClr val="FFFF00"/>
                </a:solidFill>
              </a:rPr>
              <a:t>but nothing definitive</a:t>
            </a:r>
          </a:p>
          <a:p>
            <a:pPr algn="ctr" eaLnBrk="1" hangingPunct="1">
              <a:spcBef>
                <a:spcPct val="0"/>
              </a:spcBef>
              <a:buFontTx/>
              <a:buNone/>
            </a:pPr>
            <a:r>
              <a:rPr lang="en-US" altLang="en-US" sz="2000">
                <a:solidFill>
                  <a:srgbClr val="FFFF00"/>
                </a:solidFill>
              </a:rPr>
              <a:t>until Voyager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1E43E54E-7969-1FE4-52C2-E484665ACA9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Billions of Years from Now…</a:t>
            </a:r>
            <a:endParaRPr lang="en-US" altLang="en-US">
              <a:ea typeface="ＭＳ Ｐゴシック" panose="020B0600070205080204" pitchFamily="34" charset="-128"/>
            </a:endParaRPr>
          </a:p>
        </p:txBody>
      </p:sp>
      <p:pic>
        <p:nvPicPr>
          <p:cNvPr id="108546" name="Picture 4" descr="triton">
            <a:extLst>
              <a:ext uri="{FF2B5EF4-FFF2-40B4-BE49-F238E27FC236}">
                <a16:creationId xmlns:a16="http://schemas.microsoft.com/office/drawing/2014/main" id="{0ACCB927-B96A-1779-90C7-EAF548109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5486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BFC5561-D313-BB6B-7675-30AC890D6985}"/>
              </a:ext>
            </a:extLst>
          </p:cNvPr>
          <p:cNvSpPr txBox="1">
            <a:spLocks noChangeArrowheads="1"/>
          </p:cNvSpPr>
          <p:nvPr/>
        </p:nvSpPr>
        <p:spPr bwMode="auto">
          <a:xfrm>
            <a:off x="7556500" y="1408113"/>
            <a:ext cx="134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t>Lassell</a:t>
            </a:r>
          </a:p>
          <a:p>
            <a:pPr algn="ctr">
              <a:spcBef>
                <a:spcPct val="0"/>
              </a:spcBef>
              <a:buFontTx/>
              <a:buNone/>
            </a:pPr>
            <a:r>
              <a:rPr lang="en-US" altLang="en-US" sz="2400"/>
              <a:t>discovers</a:t>
            </a:r>
          </a:p>
          <a:p>
            <a:pPr algn="ctr">
              <a:spcBef>
                <a:spcPct val="0"/>
              </a:spcBef>
              <a:buFontTx/>
              <a:buNone/>
            </a:pPr>
            <a:r>
              <a:rPr lang="en-US" altLang="en-US" sz="2400"/>
              <a:t>the </a:t>
            </a:r>
          </a:p>
          <a:p>
            <a:pPr algn="ctr">
              <a:spcBef>
                <a:spcPct val="0"/>
              </a:spcBef>
              <a:buFontTx/>
              <a:buNone/>
            </a:pPr>
            <a:r>
              <a:rPr lang="en-US" altLang="en-US" sz="2400"/>
              <a:t>very</a:t>
            </a:r>
          </a:p>
          <a:p>
            <a:pPr algn="ctr">
              <a:spcBef>
                <a:spcPct val="0"/>
              </a:spcBef>
              <a:buFontTx/>
              <a:buNone/>
            </a:pPr>
            <a:r>
              <a:rPr lang="en-US" altLang="en-US" sz="2400"/>
              <a:t>first</a:t>
            </a:r>
          </a:p>
          <a:p>
            <a:pPr algn="ctr">
              <a:spcBef>
                <a:spcPct val="0"/>
              </a:spcBef>
              <a:buFontTx/>
              <a:buNone/>
            </a:pPr>
            <a:r>
              <a:rPr lang="en-US" altLang="en-US" sz="2400"/>
              <a:t>TNO!</a:t>
            </a:r>
          </a:p>
        </p:txBody>
      </p:sp>
      <p:sp>
        <p:nvSpPr>
          <p:cNvPr id="5" name="TextBox 4">
            <a:extLst>
              <a:ext uri="{FF2B5EF4-FFF2-40B4-BE49-F238E27FC236}">
                <a16:creationId xmlns:a16="http://schemas.microsoft.com/office/drawing/2014/main" id="{406EAE9B-D18B-43FF-9F71-3C9EAC3C440E}"/>
              </a:ext>
            </a:extLst>
          </p:cNvPr>
          <p:cNvSpPr txBox="1">
            <a:spLocks noChangeArrowheads="1"/>
          </p:cNvSpPr>
          <p:nvPr/>
        </p:nvSpPr>
        <p:spPr bwMode="auto">
          <a:xfrm>
            <a:off x="7618413" y="4572000"/>
            <a:ext cx="1373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a:solidFill>
                  <a:srgbClr val="FF0000"/>
                </a:solidFill>
              </a:rPr>
              <a:t>150 years</a:t>
            </a:r>
          </a:p>
          <a:p>
            <a:pPr algn="ctr">
              <a:spcBef>
                <a:spcPct val="0"/>
              </a:spcBef>
              <a:buFontTx/>
              <a:buNone/>
            </a:pPr>
            <a:r>
              <a:rPr lang="en-US" altLang="en-US" sz="2400">
                <a:solidFill>
                  <a:srgbClr val="FF0000"/>
                </a:solidFill>
              </a:rPr>
              <a:t>before </a:t>
            </a:r>
          </a:p>
          <a:p>
            <a:pPr algn="ctr">
              <a:spcBef>
                <a:spcPct val="0"/>
              </a:spcBef>
              <a:buFontTx/>
              <a:buNone/>
            </a:pPr>
            <a:r>
              <a:rPr lang="en-US" altLang="en-US" sz="2400">
                <a:solidFill>
                  <a:srgbClr val="FF0000"/>
                </a:solidFill>
              </a:rPr>
              <a:t>Aman!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3DB6D125-AE9A-5658-077E-B1D7866E0E48}"/>
              </a:ext>
            </a:extLst>
          </p:cNvPr>
          <p:cNvSpPr>
            <a:spLocks noGrp="1" noChangeArrowheads="1"/>
          </p:cNvSpPr>
          <p:nvPr>
            <p:ph type="title"/>
          </p:nvPr>
        </p:nvSpPr>
        <p:spPr>
          <a:xfrm>
            <a:off x="685800" y="0"/>
            <a:ext cx="7772400" cy="914400"/>
          </a:xfrm>
        </p:spPr>
        <p:txBody>
          <a:bodyPr/>
          <a:lstStyle/>
          <a:p>
            <a:pPr eaLnBrk="1" hangingPunct="1"/>
            <a:r>
              <a:rPr lang="en-US" altLang="en-US" b="1">
                <a:ea typeface="ＭＳ Ｐゴシック" panose="020B0600070205080204" pitchFamily="34" charset="-128"/>
              </a:rPr>
              <a:t>Jupiter’</a:t>
            </a:r>
            <a:r>
              <a:rPr lang="en-US" altLang="ja-JP" b="1">
                <a:ea typeface="ＭＳ Ｐゴシック" panose="020B0600070205080204" pitchFamily="34" charset="-128"/>
              </a:rPr>
              <a:t>s Rings</a:t>
            </a:r>
            <a:endParaRPr lang="en-US" altLang="en-US" b="1">
              <a:ea typeface="ＭＳ Ｐゴシック" panose="020B0600070205080204" pitchFamily="34" charset="-128"/>
            </a:endParaRPr>
          </a:p>
        </p:txBody>
      </p:sp>
      <p:pic>
        <p:nvPicPr>
          <p:cNvPr id="110594" name="Picture 9">
            <a:extLst>
              <a:ext uri="{FF2B5EF4-FFF2-40B4-BE49-F238E27FC236}">
                <a16:creationId xmlns:a16="http://schemas.microsoft.com/office/drawing/2014/main" id="{C5C25B54-D263-D5E1-11A7-B858FDC1A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44005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2" name="Picture 10">
            <a:extLst>
              <a:ext uri="{FF2B5EF4-FFF2-40B4-BE49-F238E27FC236}">
                <a16:creationId xmlns:a16="http://schemas.microsoft.com/office/drawing/2014/main" id="{1E0A4A7F-045E-706B-F154-709A83010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1">
            <a:extLst>
              <a:ext uri="{FF2B5EF4-FFF2-40B4-BE49-F238E27FC236}">
                <a16:creationId xmlns:a16="http://schemas.microsoft.com/office/drawing/2014/main" id="{CD3B565B-87AD-0032-C1A5-515417081AEB}"/>
              </a:ext>
            </a:extLst>
          </p:cNvPr>
          <p:cNvSpPr txBox="1">
            <a:spLocks noChangeArrowheads="1"/>
          </p:cNvSpPr>
          <p:nvPr/>
        </p:nvSpPr>
        <p:spPr bwMode="auto">
          <a:xfrm>
            <a:off x="4648200" y="6172200"/>
            <a:ext cx="423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dirty="0"/>
              <a:t>discovered by Voyager 1 in 1979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42"/>
                                        </p:tgtEl>
                                        <p:attrNameLst>
                                          <p:attrName>style.visibility</p:attrName>
                                        </p:attrNameLst>
                                      </p:cBhvr>
                                      <p:to>
                                        <p:strVal val="visible"/>
                                      </p:to>
                                    </p:set>
                                    <p:animEffect transition="in" filter="fade">
                                      <p:cBhvr>
                                        <p:cTn id="7" dur="2000"/>
                                        <p:tgtEl>
                                          <p:spTgt spid="146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596"/>
                                        </p:tgtEl>
                                        <p:attrNameLst>
                                          <p:attrName>style.visibility</p:attrName>
                                        </p:attrNameLst>
                                      </p:cBhvr>
                                      <p:to>
                                        <p:strVal val="visible"/>
                                      </p:to>
                                    </p:set>
                                    <p:animEffect transition="in" filter="fade">
                                      <p:cBhvr>
                                        <p:cTn id="12" dur="2000"/>
                                        <p:tgtEl>
                                          <p:spTgt spid="11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6E4BAD8B-887D-C5B2-99F8-5B4FDB6D357E}"/>
              </a:ext>
            </a:extLst>
          </p:cNvPr>
          <p:cNvSpPr>
            <a:spLocks noGrp="1" noChangeArrowheads="1"/>
          </p:cNvSpPr>
          <p:nvPr>
            <p:ph type="title"/>
          </p:nvPr>
        </p:nvSpPr>
        <p:spPr>
          <a:xfrm>
            <a:off x="685800" y="76200"/>
            <a:ext cx="7772400" cy="762000"/>
          </a:xfrm>
        </p:spPr>
        <p:txBody>
          <a:bodyPr/>
          <a:lstStyle/>
          <a:p>
            <a:pPr eaLnBrk="1" hangingPunct="1"/>
            <a:r>
              <a:rPr lang="en-US" altLang="en-US" b="1">
                <a:ea typeface="ＭＳ Ｐゴシック" panose="020B0600070205080204" pitchFamily="34" charset="-128"/>
              </a:rPr>
              <a:t>Jupiter’</a:t>
            </a:r>
            <a:r>
              <a:rPr lang="en-US" altLang="ja-JP" b="1">
                <a:ea typeface="ＭＳ Ｐゴシック" panose="020B0600070205080204" pitchFamily="34" charset="-128"/>
              </a:rPr>
              <a:t>s Rings Details</a:t>
            </a:r>
            <a:endParaRPr lang="en-US" altLang="en-US" b="1">
              <a:ea typeface="ＭＳ Ｐゴシック" panose="020B0600070205080204" pitchFamily="34" charset="-128"/>
            </a:endParaRPr>
          </a:p>
        </p:txBody>
      </p:sp>
      <p:pic>
        <p:nvPicPr>
          <p:cNvPr id="112642" name="Picture 7">
            <a:extLst>
              <a:ext uri="{FF2B5EF4-FFF2-40B4-BE49-F238E27FC236}">
                <a16:creationId xmlns:a16="http://schemas.microsoft.com/office/drawing/2014/main" id="{FB907289-D303-3CFE-FBDB-CBD6813F6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Picture 8" descr="jupiter">
            <a:extLst>
              <a:ext uri="{FF2B5EF4-FFF2-40B4-BE49-F238E27FC236}">
                <a16:creationId xmlns:a16="http://schemas.microsoft.com/office/drawing/2014/main" id="{2D276183-7B6B-EECE-59B9-CE6E7E1F6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9163"/>
            <a:ext cx="8001000" cy="600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5528"/>
                                        </p:tgtEl>
                                        <p:attrNameLst>
                                          <p:attrName>style.visibility</p:attrName>
                                        </p:attrNameLst>
                                      </p:cBhvr>
                                      <p:to>
                                        <p:strVal val="visible"/>
                                      </p:to>
                                    </p:set>
                                    <p:animEffect transition="in" filter="fade">
                                      <p:cBhvr>
                                        <p:cTn id="7" dur="2000"/>
                                        <p:tgtEl>
                                          <p:spTgt spid="235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Slide Number Placeholder 4">
            <a:extLst>
              <a:ext uri="{FF2B5EF4-FFF2-40B4-BE49-F238E27FC236}">
                <a16:creationId xmlns:a16="http://schemas.microsoft.com/office/drawing/2014/main" id="{B491ABE4-C048-9E52-AEBD-FAF473E7290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09842EA3-7748-2E4B-9AC5-A66494A894D0}" type="slidenum">
              <a:rPr lang="en-US" altLang="en-US" sz="1400" smtClean="0"/>
              <a:pPr>
                <a:spcBef>
                  <a:spcPct val="0"/>
                </a:spcBef>
                <a:buFontTx/>
                <a:buNone/>
              </a:pPr>
              <a:t>28</a:t>
            </a:fld>
            <a:endParaRPr lang="en-US" altLang="en-US" sz="1400"/>
          </a:p>
        </p:txBody>
      </p:sp>
      <p:sp>
        <p:nvSpPr>
          <p:cNvPr id="114690" name="Rectangle 2">
            <a:extLst>
              <a:ext uri="{FF2B5EF4-FFF2-40B4-BE49-F238E27FC236}">
                <a16:creationId xmlns:a16="http://schemas.microsoft.com/office/drawing/2014/main" id="{C1844A6B-ACEA-D4FF-8E69-6E4873542C3C}"/>
              </a:ext>
            </a:extLst>
          </p:cNvPr>
          <p:cNvSpPr>
            <a:spLocks noGrp="1" noChangeArrowheads="1"/>
          </p:cNvSpPr>
          <p:nvPr>
            <p:ph type="title"/>
          </p:nvPr>
        </p:nvSpPr>
        <p:spPr>
          <a:xfrm>
            <a:off x="685800" y="76200"/>
            <a:ext cx="7772400" cy="914400"/>
          </a:xfrm>
        </p:spPr>
        <p:txBody>
          <a:bodyPr/>
          <a:lstStyle/>
          <a:p>
            <a:pPr eaLnBrk="1" hangingPunct="1"/>
            <a:r>
              <a:rPr lang="en-US" altLang="en-US" b="1">
                <a:ea typeface="ＭＳ Ｐゴシック" panose="020B0600070205080204" pitchFamily="34" charset="-128"/>
              </a:rPr>
              <a:t>Jupiter</a:t>
            </a:r>
            <a:r>
              <a:rPr lang="ja-JP" altLang="en-US" b="1">
                <a:ea typeface="ＭＳ Ｐゴシック" panose="020B0600070205080204" pitchFamily="34" charset="-128"/>
              </a:rPr>
              <a:t>’</a:t>
            </a:r>
            <a:r>
              <a:rPr lang="en-US" altLang="ja-JP" b="1">
                <a:ea typeface="ＭＳ Ｐゴシック" panose="020B0600070205080204" pitchFamily="34" charset="-128"/>
              </a:rPr>
              <a:t>s Rings Details</a:t>
            </a:r>
            <a:endParaRPr lang="en-US" altLang="en-US" b="1">
              <a:ea typeface="ＭＳ Ｐゴシック" panose="020B0600070205080204" pitchFamily="34" charset="-128"/>
            </a:endParaRPr>
          </a:p>
        </p:txBody>
      </p:sp>
      <p:pic>
        <p:nvPicPr>
          <p:cNvPr id="114691" name="Picture 5">
            <a:extLst>
              <a:ext uri="{FF2B5EF4-FFF2-40B4-BE49-F238E27FC236}">
                <a16:creationId xmlns:a16="http://schemas.microsoft.com/office/drawing/2014/main" id="{879F9ABA-7133-9DD6-DC9F-33C560482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Picture 6">
            <a:extLst>
              <a:ext uri="{FF2B5EF4-FFF2-40B4-BE49-F238E27FC236}">
                <a16:creationId xmlns:a16="http://schemas.microsoft.com/office/drawing/2014/main" id="{6D7B6040-7568-B350-9BD0-4765B9DCC0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7574"/>
                                        </p:tgtEl>
                                        <p:attrNameLst>
                                          <p:attrName>style.visibility</p:attrName>
                                        </p:attrNameLst>
                                      </p:cBhvr>
                                      <p:to>
                                        <p:strVal val="visible"/>
                                      </p:to>
                                    </p:set>
                                    <p:animEffect transition="in" filter="fade">
                                      <p:cBhvr>
                                        <p:cTn id="7" dur="2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1844A6B-ACEA-D4FF-8E69-6E4873542C3C}"/>
              </a:ext>
            </a:extLst>
          </p:cNvPr>
          <p:cNvSpPr>
            <a:spLocks noGrp="1" noChangeArrowheads="1"/>
          </p:cNvSpPr>
          <p:nvPr>
            <p:ph type="title"/>
          </p:nvPr>
        </p:nvSpPr>
        <p:spPr>
          <a:xfrm>
            <a:off x="491490" y="20507"/>
            <a:ext cx="8436044" cy="1025786"/>
          </a:xfrm>
        </p:spPr>
        <p:txBody>
          <a:bodyPr/>
          <a:lstStyle/>
          <a:p>
            <a:pPr eaLnBrk="1" hangingPunct="1"/>
            <a:r>
              <a:rPr lang="en-US" altLang="en-US" b="1" dirty="0">
                <a:solidFill>
                  <a:schemeClr val="bg1"/>
                </a:solidFill>
                <a:ea typeface="ＭＳ Ｐゴシック" panose="020B0600070205080204" pitchFamily="34" charset="-128"/>
              </a:rPr>
              <a:t>Jupiter’</a:t>
            </a:r>
            <a:r>
              <a:rPr lang="en-US" altLang="ja-JP" b="1" dirty="0">
                <a:solidFill>
                  <a:schemeClr val="bg1"/>
                </a:solidFill>
                <a:ea typeface="ＭＳ Ｐゴシック" panose="020B0600070205080204" pitchFamily="34" charset="-128"/>
              </a:rPr>
              <a:t>s Rings Details</a:t>
            </a:r>
            <a:endParaRPr lang="en-US" altLang="en-US" b="1" dirty="0">
              <a:solidFill>
                <a:schemeClr val="bg1"/>
              </a:solidFill>
              <a:ea typeface="ＭＳ Ｐゴシック" panose="020B0600070205080204" pitchFamily="34" charset="-128"/>
            </a:endParaRPr>
          </a:p>
        </p:txBody>
      </p:sp>
      <p:pic>
        <p:nvPicPr>
          <p:cNvPr id="1026" name="Picture 2">
            <a:extLst>
              <a:ext uri="{FF2B5EF4-FFF2-40B4-BE49-F238E27FC236}">
                <a16:creationId xmlns:a16="http://schemas.microsoft.com/office/drawing/2014/main" id="{A9F51AE6-DF0A-C342-1AC9-FBA66D351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2" y="1059656"/>
            <a:ext cx="9131048" cy="50363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4063C5-80D0-A9F8-86D8-5B9790E626FB}"/>
              </a:ext>
            </a:extLst>
          </p:cNvPr>
          <p:cNvSpPr txBox="1"/>
          <p:nvPr/>
        </p:nvSpPr>
        <p:spPr>
          <a:xfrm>
            <a:off x="685800" y="5144869"/>
            <a:ext cx="1122423" cy="646331"/>
          </a:xfrm>
          <a:prstGeom prst="rect">
            <a:avLst/>
          </a:prstGeom>
          <a:noFill/>
        </p:spPr>
        <p:txBody>
          <a:bodyPr wrap="square" rtlCol="0">
            <a:spAutoFit/>
          </a:bodyPr>
          <a:lstStyle/>
          <a:p>
            <a:pPr algn="ctr"/>
            <a:r>
              <a:rPr lang="en-US" sz="1200" dirty="0">
                <a:solidFill>
                  <a:srgbClr val="FFFF00"/>
                </a:solidFill>
              </a:rPr>
              <a:t>stupid</a:t>
            </a:r>
          </a:p>
          <a:p>
            <a:pPr algn="ctr"/>
            <a:r>
              <a:rPr lang="en-US" sz="1200" dirty="0">
                <a:solidFill>
                  <a:srgbClr val="FFFF00"/>
                </a:solidFill>
              </a:rPr>
              <a:t>photobombing </a:t>
            </a:r>
          </a:p>
          <a:p>
            <a:pPr algn="ctr"/>
            <a:r>
              <a:rPr lang="en-US" sz="1200" dirty="0">
                <a:solidFill>
                  <a:srgbClr val="FFFF00"/>
                </a:solidFill>
              </a:rPr>
              <a:t>galaxies</a:t>
            </a:r>
          </a:p>
        </p:txBody>
      </p:sp>
      <p:sp>
        <p:nvSpPr>
          <p:cNvPr id="3" name="TextBox 2">
            <a:extLst>
              <a:ext uri="{FF2B5EF4-FFF2-40B4-BE49-F238E27FC236}">
                <a16:creationId xmlns:a16="http://schemas.microsoft.com/office/drawing/2014/main" id="{DB49FBDD-A23B-2F48-23C4-29E69C9474CD}"/>
              </a:ext>
            </a:extLst>
          </p:cNvPr>
          <p:cNvSpPr txBox="1"/>
          <p:nvPr/>
        </p:nvSpPr>
        <p:spPr>
          <a:xfrm>
            <a:off x="433407" y="3733800"/>
            <a:ext cx="785793" cy="276999"/>
          </a:xfrm>
          <a:prstGeom prst="rect">
            <a:avLst/>
          </a:prstGeom>
          <a:noFill/>
        </p:spPr>
        <p:txBody>
          <a:bodyPr wrap="none" rtlCol="0">
            <a:spAutoFit/>
          </a:bodyPr>
          <a:lstStyle/>
          <a:p>
            <a:pPr algn="ctr"/>
            <a:r>
              <a:rPr lang="en-US" sz="1200" dirty="0">
                <a:solidFill>
                  <a:srgbClr val="FFFF00"/>
                </a:solidFill>
              </a:rPr>
              <a:t>Amalthea</a:t>
            </a:r>
          </a:p>
        </p:txBody>
      </p:sp>
      <p:sp>
        <p:nvSpPr>
          <p:cNvPr id="4" name="Rectangle 3">
            <a:extLst>
              <a:ext uri="{FF2B5EF4-FFF2-40B4-BE49-F238E27FC236}">
                <a16:creationId xmlns:a16="http://schemas.microsoft.com/office/drawing/2014/main" id="{2B4CC651-85D8-28FB-24B2-EAC8A27F6CF5}"/>
              </a:ext>
            </a:extLst>
          </p:cNvPr>
          <p:cNvSpPr/>
          <p:nvPr/>
        </p:nvSpPr>
        <p:spPr>
          <a:xfrm>
            <a:off x="762000" y="4953000"/>
            <a:ext cx="990600" cy="1143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28581F06-7F3E-317E-2908-C69795AF3B84}"/>
              </a:ext>
            </a:extLst>
          </p:cNvPr>
          <p:cNvSpPr txBox="1"/>
          <p:nvPr/>
        </p:nvSpPr>
        <p:spPr>
          <a:xfrm>
            <a:off x="2060058" y="3733800"/>
            <a:ext cx="732894" cy="276999"/>
          </a:xfrm>
          <a:prstGeom prst="rect">
            <a:avLst/>
          </a:prstGeom>
          <a:noFill/>
        </p:spPr>
        <p:txBody>
          <a:bodyPr wrap="none" rtlCol="0">
            <a:spAutoFit/>
          </a:bodyPr>
          <a:lstStyle/>
          <a:p>
            <a:pPr algn="ctr"/>
            <a:r>
              <a:rPr lang="en-US" sz="1200" dirty="0" err="1">
                <a:solidFill>
                  <a:srgbClr val="FFFF00"/>
                </a:solidFill>
              </a:rPr>
              <a:t>Adastrea</a:t>
            </a:r>
            <a:endParaRPr lang="en-US" sz="1200" dirty="0">
              <a:solidFill>
                <a:srgbClr val="FFFF00"/>
              </a:solidFill>
            </a:endParaRPr>
          </a:p>
        </p:txBody>
      </p:sp>
      <p:sp>
        <p:nvSpPr>
          <p:cNvPr id="6" name="TextBox 5">
            <a:extLst>
              <a:ext uri="{FF2B5EF4-FFF2-40B4-BE49-F238E27FC236}">
                <a16:creationId xmlns:a16="http://schemas.microsoft.com/office/drawing/2014/main" id="{6FB3F62F-AB9A-90AD-2C49-2EE1ADFB9841}"/>
              </a:ext>
            </a:extLst>
          </p:cNvPr>
          <p:cNvSpPr txBox="1"/>
          <p:nvPr/>
        </p:nvSpPr>
        <p:spPr>
          <a:xfrm>
            <a:off x="5562600" y="5742801"/>
            <a:ext cx="1148071" cy="276999"/>
          </a:xfrm>
          <a:prstGeom prst="rect">
            <a:avLst/>
          </a:prstGeom>
          <a:noFill/>
        </p:spPr>
        <p:txBody>
          <a:bodyPr wrap="none" rtlCol="0">
            <a:spAutoFit/>
          </a:bodyPr>
          <a:lstStyle/>
          <a:p>
            <a:pPr algn="ctr"/>
            <a:r>
              <a:rPr lang="en-US" sz="1200" dirty="0">
                <a:solidFill>
                  <a:srgbClr val="FFFF00"/>
                </a:solidFill>
              </a:rPr>
              <a:t>southern aurora</a:t>
            </a:r>
          </a:p>
        </p:txBody>
      </p:sp>
      <p:sp>
        <p:nvSpPr>
          <p:cNvPr id="7" name="TextBox 6">
            <a:extLst>
              <a:ext uri="{FF2B5EF4-FFF2-40B4-BE49-F238E27FC236}">
                <a16:creationId xmlns:a16="http://schemas.microsoft.com/office/drawing/2014/main" id="{6ED758BC-E6CF-E3F9-9BE9-D6A71A056F5E}"/>
              </a:ext>
            </a:extLst>
          </p:cNvPr>
          <p:cNvSpPr txBox="1"/>
          <p:nvPr/>
        </p:nvSpPr>
        <p:spPr>
          <a:xfrm>
            <a:off x="5942536" y="1094601"/>
            <a:ext cx="1140057" cy="276999"/>
          </a:xfrm>
          <a:prstGeom prst="rect">
            <a:avLst/>
          </a:prstGeom>
          <a:noFill/>
        </p:spPr>
        <p:txBody>
          <a:bodyPr wrap="none" rtlCol="0">
            <a:spAutoFit/>
          </a:bodyPr>
          <a:lstStyle/>
          <a:p>
            <a:pPr algn="ctr"/>
            <a:r>
              <a:rPr lang="en-US" sz="1200" dirty="0">
                <a:solidFill>
                  <a:srgbClr val="FFFF00"/>
                </a:solidFill>
              </a:rPr>
              <a:t>northern aurora</a:t>
            </a:r>
          </a:p>
        </p:txBody>
      </p:sp>
      <p:sp>
        <p:nvSpPr>
          <p:cNvPr id="8" name="Rectangle 7">
            <a:extLst>
              <a:ext uri="{FF2B5EF4-FFF2-40B4-BE49-F238E27FC236}">
                <a16:creationId xmlns:a16="http://schemas.microsoft.com/office/drawing/2014/main" id="{989639B0-8A49-BDD2-28E6-A9FA613C9C2E}"/>
              </a:ext>
            </a:extLst>
          </p:cNvPr>
          <p:cNvSpPr/>
          <p:nvPr/>
        </p:nvSpPr>
        <p:spPr>
          <a:xfrm>
            <a:off x="152400" y="2286000"/>
            <a:ext cx="785793" cy="6096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16672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F145C73-C889-FDA4-B937-1A4C659F5472}"/>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Solar System Explorers</a:t>
            </a:r>
          </a:p>
        </p:txBody>
      </p:sp>
      <p:sp>
        <p:nvSpPr>
          <p:cNvPr id="60418" name="Text Box 3">
            <a:extLst>
              <a:ext uri="{FF2B5EF4-FFF2-40B4-BE49-F238E27FC236}">
                <a16:creationId xmlns:a16="http://schemas.microsoft.com/office/drawing/2014/main" id="{99C4E24F-F1DF-F2A3-9641-8F9CC5EED965}"/>
              </a:ext>
            </a:extLst>
          </p:cNvPr>
          <p:cNvSpPr txBox="1">
            <a:spLocks noChangeArrowheads="1"/>
          </p:cNvSpPr>
          <p:nvPr/>
        </p:nvSpPr>
        <p:spPr bwMode="auto">
          <a:xfrm>
            <a:off x="152400" y="1100138"/>
            <a:ext cx="8839200"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000" dirty="0">
                <a:solidFill>
                  <a:srgbClr val="000000"/>
                </a:solidFill>
              </a:rPr>
              <a:t>1.  What three ices dominate the ice giants’</a:t>
            </a:r>
            <a:r>
              <a:rPr lang="en-US" altLang="ja-JP" sz="2000" dirty="0">
                <a:solidFill>
                  <a:srgbClr val="000000"/>
                </a:solidFill>
              </a:rPr>
              <a:t> composition (that is ice)?</a:t>
            </a:r>
          </a:p>
          <a:p>
            <a:pPr eaLnBrk="1" hangingPunct="1">
              <a:buFontTx/>
              <a:buNone/>
            </a:pPr>
            <a:r>
              <a:rPr lang="en-US" altLang="en-US" sz="2000" b="1" dirty="0">
                <a:solidFill>
                  <a:srgbClr val="FF0000"/>
                </a:solidFill>
              </a:rPr>
              <a:t>		…</a:t>
            </a:r>
          </a:p>
          <a:p>
            <a:pPr eaLnBrk="1" hangingPunct="1">
              <a:buFontTx/>
              <a:buNone/>
            </a:pPr>
            <a:endParaRPr lang="en-US" altLang="en-US" sz="1000" dirty="0">
              <a:solidFill>
                <a:srgbClr val="000000"/>
              </a:solidFill>
            </a:endParaRPr>
          </a:p>
          <a:p>
            <a:pPr eaLnBrk="1" hangingPunct="1">
              <a:buFontTx/>
              <a:buNone/>
            </a:pPr>
            <a:r>
              <a:rPr lang="en-US" altLang="en-US" sz="2000" dirty="0">
                <a:solidFill>
                  <a:srgbClr val="000000"/>
                </a:solidFill>
              </a:rPr>
              <a:t>2.  Do terrestrial or </a:t>
            </a:r>
            <a:r>
              <a:rPr lang="en-US" altLang="en-US" sz="2000" dirty="0" err="1">
                <a:solidFill>
                  <a:srgbClr val="000000"/>
                </a:solidFill>
              </a:rPr>
              <a:t>jovian</a:t>
            </a:r>
            <a:r>
              <a:rPr lang="en-US" altLang="en-US" sz="2000" dirty="0">
                <a:solidFill>
                  <a:srgbClr val="000000"/>
                </a:solidFill>
              </a:rPr>
              <a:t> planets have a larger range in albedo?</a:t>
            </a:r>
          </a:p>
          <a:p>
            <a:pPr eaLnBrk="1" hangingPunct="1">
              <a:buFontTx/>
              <a:buNone/>
            </a:pPr>
            <a:r>
              <a:rPr lang="en-US" altLang="en-US" sz="2000" b="1" dirty="0">
                <a:solidFill>
                  <a:srgbClr val="FF0000"/>
                </a:solidFill>
              </a:rPr>
              <a:t>		…</a:t>
            </a:r>
            <a:endParaRPr lang="en-US" altLang="en-US" sz="2000" b="1" baseline="30000" dirty="0">
              <a:solidFill>
                <a:srgbClr val="FF0000"/>
              </a:solidFill>
            </a:endParaRPr>
          </a:p>
          <a:p>
            <a:pPr>
              <a:buFontTx/>
              <a:buNone/>
            </a:pPr>
            <a:endParaRPr lang="en-US" altLang="en-US" sz="1000" dirty="0">
              <a:solidFill>
                <a:srgbClr val="000000"/>
              </a:solidFill>
            </a:endParaRPr>
          </a:p>
          <a:p>
            <a:pPr>
              <a:buFontTx/>
              <a:buNone/>
            </a:pPr>
            <a:r>
              <a:rPr lang="en-US" altLang="en-US" sz="2000" dirty="0">
                <a:solidFill>
                  <a:srgbClr val="000000"/>
                </a:solidFill>
              </a:rPr>
              <a:t>3.  If Enceladus</a:t>
            </a:r>
            <a:r>
              <a:rPr lang="en-US" altLang="en-US" sz="2000" dirty="0">
                <a:solidFill>
                  <a:srgbClr val="000000"/>
                </a:solidFill>
                <a:latin typeface="Arial" panose="020B0604020202020204" pitchFamily="34" charset="0"/>
              </a:rPr>
              <a:t>’</a:t>
            </a:r>
            <a:r>
              <a:rPr lang="en-US" altLang="ja-JP" sz="2000" dirty="0">
                <a:solidFill>
                  <a:srgbClr val="000000"/>
                </a:solidFill>
              </a:rPr>
              <a:t> tiger stripes have a temperature of 180 K, at what wavelength do they emit the most photons?</a:t>
            </a:r>
          </a:p>
          <a:p>
            <a:pPr>
              <a:buFontTx/>
              <a:buNone/>
            </a:pPr>
            <a:r>
              <a:rPr lang="en-US" altLang="en-US" sz="2000" b="1" dirty="0">
                <a:solidFill>
                  <a:srgbClr val="FF0000"/>
                </a:solidFill>
              </a:rPr>
              <a:t>		…</a:t>
            </a:r>
          </a:p>
          <a:p>
            <a:pPr eaLnBrk="1" hangingPunct="1">
              <a:spcBef>
                <a:spcPct val="0"/>
              </a:spcBef>
              <a:buFontTx/>
              <a:buNone/>
            </a:pPr>
            <a:endParaRPr lang="en-US" altLang="en-US" sz="1000" dirty="0">
              <a:solidFill>
                <a:srgbClr val="000000"/>
              </a:solidFill>
            </a:endParaRPr>
          </a:p>
          <a:p>
            <a:pPr eaLnBrk="1" hangingPunct="1">
              <a:spcBef>
                <a:spcPct val="0"/>
              </a:spcBef>
              <a:buFontTx/>
              <a:buNone/>
            </a:pPr>
            <a:r>
              <a:rPr lang="en-US" altLang="en-US" sz="2000" dirty="0">
                <a:solidFill>
                  <a:srgbClr val="000000"/>
                </a:solidFill>
              </a:rPr>
              <a:t>4.  Do protoplanetary disks last roughly 10</a:t>
            </a:r>
            <a:r>
              <a:rPr lang="en-US" altLang="en-US" sz="2000" baseline="30000" dirty="0">
                <a:solidFill>
                  <a:srgbClr val="000000"/>
                </a:solidFill>
              </a:rPr>
              <a:t>5</a:t>
            </a:r>
            <a:r>
              <a:rPr lang="en-US" altLang="en-US" sz="2000" dirty="0">
                <a:solidFill>
                  <a:srgbClr val="000000"/>
                </a:solidFill>
              </a:rPr>
              <a:t>, 10</a:t>
            </a:r>
            <a:r>
              <a:rPr lang="en-US" altLang="en-US" sz="2000" baseline="30000" dirty="0">
                <a:solidFill>
                  <a:srgbClr val="000000"/>
                </a:solidFill>
              </a:rPr>
              <a:t>7</a:t>
            </a:r>
            <a:r>
              <a:rPr lang="en-US" altLang="en-US" sz="2000" dirty="0">
                <a:solidFill>
                  <a:srgbClr val="000000"/>
                </a:solidFill>
              </a:rPr>
              <a:t>, or 10</a:t>
            </a:r>
            <a:r>
              <a:rPr lang="en-US" altLang="en-US" sz="2000" baseline="30000" dirty="0">
                <a:solidFill>
                  <a:srgbClr val="000000"/>
                </a:solidFill>
              </a:rPr>
              <a:t>9</a:t>
            </a:r>
            <a:r>
              <a:rPr lang="en-US" altLang="en-US" sz="2000" dirty="0">
                <a:solidFill>
                  <a:srgbClr val="000000"/>
                </a:solidFill>
              </a:rPr>
              <a:t> years?</a:t>
            </a:r>
          </a:p>
          <a:p>
            <a:pPr eaLnBrk="1" hangingPunct="1">
              <a:buFontTx/>
              <a:buNone/>
            </a:pPr>
            <a:r>
              <a:rPr lang="en-US" altLang="en-US" sz="2000" b="1" dirty="0">
                <a:solidFill>
                  <a:srgbClr val="FF0000"/>
                </a:solidFill>
              </a:rPr>
              <a:t>		…</a:t>
            </a:r>
            <a:endParaRPr lang="en-US" altLang="en-US" sz="2000" dirty="0">
              <a:solidFill>
                <a:srgbClr val="000000"/>
              </a:solidFill>
            </a:endParaRPr>
          </a:p>
          <a:p>
            <a:pPr eaLnBrk="1" hangingPunct="1">
              <a:spcBef>
                <a:spcPct val="0"/>
              </a:spcBef>
              <a:buFontTx/>
              <a:buNone/>
            </a:pPr>
            <a:endParaRPr lang="en-US" altLang="en-US" sz="1000" dirty="0">
              <a:solidFill>
                <a:srgbClr val="000000"/>
              </a:solidFill>
            </a:endParaRPr>
          </a:p>
          <a:p>
            <a:pPr eaLnBrk="1" hangingPunct="1">
              <a:spcBef>
                <a:spcPct val="0"/>
              </a:spcBef>
              <a:buFontTx/>
              <a:buNone/>
            </a:pPr>
            <a:r>
              <a:rPr lang="en-US" altLang="en-US" sz="2000" dirty="0">
                <a:solidFill>
                  <a:srgbClr val="000000"/>
                </a:solidFill>
              </a:rPr>
              <a:t>5.  What particular problem does the Nice Model solve in the Solar System?</a:t>
            </a:r>
          </a:p>
          <a:p>
            <a:pPr eaLnBrk="1" hangingPunct="1">
              <a:spcBef>
                <a:spcPct val="0"/>
              </a:spcBef>
              <a:buFontTx/>
              <a:buNone/>
            </a:pPr>
            <a:r>
              <a:rPr lang="en-US" altLang="en-US" sz="2000" b="1" dirty="0">
                <a:solidFill>
                  <a:srgbClr val="FF0000"/>
                </a:solidFill>
              </a:rPr>
              <a:t>	…</a:t>
            </a:r>
          </a:p>
          <a:p>
            <a:pPr eaLnBrk="1" hangingPunct="1">
              <a:spcBef>
                <a:spcPct val="0"/>
              </a:spcBef>
              <a:buFontTx/>
              <a:buNone/>
            </a:pPr>
            <a:endParaRPr lang="en-US" altLang="en-US" sz="1000" dirty="0">
              <a:solidFill>
                <a:srgbClr val="000000"/>
              </a:solidFill>
            </a:endParaRPr>
          </a:p>
          <a:p>
            <a:pPr eaLnBrk="1" hangingPunct="1">
              <a:spcBef>
                <a:spcPct val="0"/>
              </a:spcBef>
              <a:buFontTx/>
              <a:buNone/>
            </a:pPr>
            <a:r>
              <a:rPr lang="en-US" altLang="en-US" sz="2000" dirty="0">
                <a:solidFill>
                  <a:srgbClr val="000000"/>
                </a:solidFill>
              </a:rPr>
              <a:t>B.  Name any moon of Uranus.</a:t>
            </a:r>
          </a:p>
          <a:p>
            <a:pPr eaLnBrk="1" hangingPunct="1">
              <a:spcBef>
                <a:spcPct val="0"/>
              </a:spcBef>
              <a:buFontTx/>
              <a:buNone/>
            </a:pPr>
            <a:r>
              <a:rPr lang="en-US" altLang="en-US" sz="2000" b="1"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fade">
                                      <p:cBhvr>
                                        <p:cTn id="7" dur="2000"/>
                                        <p:tgtEl>
                                          <p:spTgt spid="6041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0418">
                                            <p:txEl>
                                              <p:pRg st="1" end="1"/>
                                            </p:txEl>
                                          </p:spTgt>
                                        </p:tgtEl>
                                        <p:attrNameLst>
                                          <p:attrName>style.visibility</p:attrName>
                                        </p:attrNameLst>
                                      </p:cBhvr>
                                      <p:to>
                                        <p:strVal val="visible"/>
                                      </p:to>
                                    </p:set>
                                    <p:animEffect transition="in" filter="fade">
                                      <p:cBhvr>
                                        <p:cTn id="10" dur="2000"/>
                                        <p:tgtEl>
                                          <p:spTgt spid="6041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0418">
                                            <p:txEl>
                                              <p:pRg st="3" end="3"/>
                                            </p:txEl>
                                          </p:spTgt>
                                        </p:tgtEl>
                                        <p:attrNameLst>
                                          <p:attrName>style.visibility</p:attrName>
                                        </p:attrNameLst>
                                      </p:cBhvr>
                                      <p:to>
                                        <p:strVal val="visible"/>
                                      </p:to>
                                    </p:set>
                                    <p:animEffect transition="in" filter="fade">
                                      <p:cBhvr>
                                        <p:cTn id="15" dur="2000"/>
                                        <p:tgtEl>
                                          <p:spTgt spid="6041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418">
                                            <p:txEl>
                                              <p:pRg st="4" end="4"/>
                                            </p:txEl>
                                          </p:spTgt>
                                        </p:tgtEl>
                                        <p:attrNameLst>
                                          <p:attrName>style.visibility</p:attrName>
                                        </p:attrNameLst>
                                      </p:cBhvr>
                                      <p:to>
                                        <p:strVal val="visible"/>
                                      </p:to>
                                    </p:set>
                                    <p:animEffect transition="in" filter="fade">
                                      <p:cBhvr>
                                        <p:cTn id="18" dur="2000"/>
                                        <p:tgtEl>
                                          <p:spTgt spid="60418">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60418">
                                            <p:txEl>
                                              <p:pRg st="6" end="6"/>
                                            </p:txEl>
                                          </p:spTgt>
                                        </p:tgtEl>
                                        <p:attrNameLst>
                                          <p:attrName>style.visibility</p:attrName>
                                        </p:attrNameLst>
                                      </p:cBhvr>
                                      <p:to>
                                        <p:strVal val="visible"/>
                                      </p:to>
                                    </p:set>
                                    <p:animEffect transition="in" filter="fade">
                                      <p:cBhvr>
                                        <p:cTn id="23" dur="2000"/>
                                        <p:tgtEl>
                                          <p:spTgt spid="6041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0418">
                                            <p:txEl>
                                              <p:pRg st="7" end="7"/>
                                            </p:txEl>
                                          </p:spTgt>
                                        </p:tgtEl>
                                        <p:attrNameLst>
                                          <p:attrName>style.visibility</p:attrName>
                                        </p:attrNameLst>
                                      </p:cBhvr>
                                      <p:to>
                                        <p:strVal val="visible"/>
                                      </p:to>
                                    </p:set>
                                    <p:animEffect transition="in" filter="fade">
                                      <p:cBhvr>
                                        <p:cTn id="26" dur="2000"/>
                                        <p:tgtEl>
                                          <p:spTgt spid="60418">
                                            <p:txEl>
                                              <p:pRg st="7" end="7"/>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60418">
                                            <p:txEl>
                                              <p:pRg st="9" end="9"/>
                                            </p:txEl>
                                          </p:spTgt>
                                        </p:tgtEl>
                                        <p:attrNameLst>
                                          <p:attrName>style.visibility</p:attrName>
                                        </p:attrNameLst>
                                      </p:cBhvr>
                                      <p:to>
                                        <p:strVal val="visible"/>
                                      </p:to>
                                    </p:set>
                                    <p:animEffect transition="in" filter="fade">
                                      <p:cBhvr>
                                        <p:cTn id="31" dur="2000"/>
                                        <p:tgtEl>
                                          <p:spTgt spid="60418">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0418">
                                            <p:txEl>
                                              <p:pRg st="10" end="10"/>
                                            </p:txEl>
                                          </p:spTgt>
                                        </p:tgtEl>
                                        <p:attrNameLst>
                                          <p:attrName>style.visibility</p:attrName>
                                        </p:attrNameLst>
                                      </p:cBhvr>
                                      <p:to>
                                        <p:strVal val="visible"/>
                                      </p:to>
                                    </p:set>
                                    <p:animEffect transition="in" filter="fade">
                                      <p:cBhvr>
                                        <p:cTn id="34" dur="2000"/>
                                        <p:tgtEl>
                                          <p:spTgt spid="60418">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60418">
                                            <p:txEl>
                                              <p:pRg st="12" end="12"/>
                                            </p:txEl>
                                          </p:spTgt>
                                        </p:tgtEl>
                                        <p:attrNameLst>
                                          <p:attrName>style.visibility</p:attrName>
                                        </p:attrNameLst>
                                      </p:cBhvr>
                                      <p:to>
                                        <p:strVal val="visible"/>
                                      </p:to>
                                    </p:set>
                                    <p:animEffect transition="in" filter="fade">
                                      <p:cBhvr>
                                        <p:cTn id="39" dur="2000"/>
                                        <p:tgtEl>
                                          <p:spTgt spid="60418">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0418">
                                            <p:txEl>
                                              <p:pRg st="13" end="13"/>
                                            </p:txEl>
                                          </p:spTgt>
                                        </p:tgtEl>
                                        <p:attrNameLst>
                                          <p:attrName>style.visibility</p:attrName>
                                        </p:attrNameLst>
                                      </p:cBhvr>
                                      <p:to>
                                        <p:strVal val="visible"/>
                                      </p:to>
                                    </p:set>
                                    <p:animEffect transition="in" filter="fade">
                                      <p:cBhvr>
                                        <p:cTn id="42" dur="2000"/>
                                        <p:tgtEl>
                                          <p:spTgt spid="60418">
                                            <p:txEl>
                                              <p:pRg st="13" end="1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0418">
                                            <p:txEl>
                                              <p:pRg st="15" end="15"/>
                                            </p:txEl>
                                          </p:spTgt>
                                        </p:tgtEl>
                                        <p:attrNameLst>
                                          <p:attrName>style.visibility</p:attrName>
                                        </p:attrNameLst>
                                      </p:cBhvr>
                                      <p:to>
                                        <p:strVal val="visible"/>
                                      </p:to>
                                    </p:set>
                                    <p:animEffect transition="in" filter="fade">
                                      <p:cBhvr>
                                        <p:cTn id="47" dur="2000"/>
                                        <p:tgtEl>
                                          <p:spTgt spid="60418">
                                            <p:txEl>
                                              <p:pRg st="15" end="1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60418">
                                            <p:txEl>
                                              <p:pRg st="16" end="16"/>
                                            </p:txEl>
                                          </p:spTgt>
                                        </p:tgtEl>
                                        <p:attrNameLst>
                                          <p:attrName>style.visibility</p:attrName>
                                        </p:attrNameLst>
                                      </p:cBhvr>
                                      <p:to>
                                        <p:strVal val="visible"/>
                                      </p:to>
                                    </p:set>
                                    <p:animEffect transition="in" filter="fade">
                                      <p:cBhvr>
                                        <p:cTn id="50" dur="2000"/>
                                        <p:tgtEl>
                                          <p:spTgt spid="6041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2DCB69C7-BD82-9550-1D57-579F71FE0E9E}"/>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Solar System Explorers: 08 SEP</a:t>
            </a:r>
          </a:p>
        </p:txBody>
      </p:sp>
      <p:sp>
        <p:nvSpPr>
          <p:cNvPr id="120834" name="Text Box 3">
            <a:extLst>
              <a:ext uri="{FF2B5EF4-FFF2-40B4-BE49-F238E27FC236}">
                <a16:creationId xmlns:a16="http://schemas.microsoft.com/office/drawing/2014/main" id="{15C1A5FB-15BA-918E-8465-4E74609B1ACC}"/>
              </a:ext>
            </a:extLst>
          </p:cNvPr>
          <p:cNvSpPr txBox="1">
            <a:spLocks noChangeArrowheads="1"/>
          </p:cNvSpPr>
          <p:nvPr/>
        </p:nvSpPr>
        <p:spPr bwMode="auto">
          <a:xfrm>
            <a:off x="152400" y="990600"/>
            <a:ext cx="8839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rPr>
              <a:t>Describe something you have already learned in this course that you did not know previously </a:t>
            </a:r>
            <a:r>
              <a:rPr lang="en-US" altLang="en-US" sz="2000" dirty="0">
                <a:solidFill>
                  <a:srgbClr val="00B050"/>
                </a:solidFill>
              </a:rPr>
              <a:t>(you may use information from Chapter 1 of the book).</a:t>
            </a:r>
          </a:p>
          <a:p>
            <a:pPr eaLnBrk="1" hangingPunct="1">
              <a:spcBef>
                <a:spcPct val="0"/>
              </a:spcBef>
              <a:buFontTx/>
              <a:buNone/>
            </a:pPr>
            <a:r>
              <a:rPr lang="en-US" altLang="en-US" sz="1600" dirty="0">
                <a:solidFill>
                  <a:srgbClr val="000000"/>
                </a:solidFill>
              </a:rPr>
              <a:t>1. I Eat Green Cats</a:t>
            </a:r>
          </a:p>
          <a:p>
            <a:pPr eaLnBrk="1" hangingPunct="1">
              <a:spcBef>
                <a:spcPct val="0"/>
              </a:spcBef>
              <a:buFontTx/>
              <a:buNone/>
            </a:pPr>
            <a:r>
              <a:rPr lang="en-US" altLang="en-US" sz="1600" dirty="0">
                <a:solidFill>
                  <a:srgbClr val="000000"/>
                </a:solidFill>
              </a:rPr>
              <a:t>2. Centaurs are mixed asteroid/comet </a:t>
            </a:r>
            <a:r>
              <a:rPr lang="en-US" altLang="en-US" sz="1600" dirty="0" err="1">
                <a:solidFill>
                  <a:srgbClr val="000000"/>
                </a:solidFill>
              </a:rPr>
              <a:t>thingys</a:t>
            </a:r>
            <a:endParaRPr lang="en-US" altLang="en-US" sz="1600" dirty="0">
              <a:solidFill>
                <a:srgbClr val="000000"/>
              </a:solidFill>
            </a:endParaRPr>
          </a:p>
          <a:p>
            <a:pPr eaLnBrk="1" hangingPunct="1">
              <a:spcBef>
                <a:spcPct val="0"/>
              </a:spcBef>
              <a:buFontTx/>
              <a:buNone/>
            </a:pPr>
            <a:r>
              <a:rPr lang="en-US" altLang="en-US" sz="1600" dirty="0">
                <a:solidFill>
                  <a:srgbClr val="000000"/>
                </a:solidFill>
              </a:rPr>
              <a:t>3. Io is </a:t>
            </a:r>
            <a:r>
              <a:rPr lang="en-US" altLang="en-US" sz="1600" dirty="0" err="1">
                <a:solidFill>
                  <a:srgbClr val="000000"/>
                </a:solidFill>
              </a:rPr>
              <a:t>colorfull</a:t>
            </a:r>
            <a:r>
              <a:rPr lang="en-US" altLang="en-US" sz="1600" dirty="0">
                <a:solidFill>
                  <a:srgbClr val="000000"/>
                </a:solidFill>
              </a:rPr>
              <a:t> because of sulfur on surface</a:t>
            </a:r>
          </a:p>
          <a:p>
            <a:pPr eaLnBrk="1" hangingPunct="1">
              <a:spcBef>
                <a:spcPct val="0"/>
              </a:spcBef>
              <a:buFontTx/>
              <a:buNone/>
            </a:pPr>
            <a:r>
              <a:rPr lang="en-US" altLang="en-US" sz="1600" dirty="0">
                <a:solidFill>
                  <a:srgbClr val="000000"/>
                </a:solidFill>
              </a:rPr>
              <a:t>4. Brown dwarfs burn deuterium, not hydrogen</a:t>
            </a:r>
          </a:p>
          <a:p>
            <a:pPr eaLnBrk="1" hangingPunct="1">
              <a:spcBef>
                <a:spcPct val="0"/>
              </a:spcBef>
              <a:buFontTx/>
              <a:buNone/>
            </a:pPr>
            <a:r>
              <a:rPr lang="en-US" altLang="en-US" sz="1600" dirty="0">
                <a:solidFill>
                  <a:srgbClr val="000000"/>
                </a:solidFill>
              </a:rPr>
              <a:t>5. 7 fundamental orbital elements</a:t>
            </a:r>
          </a:p>
          <a:p>
            <a:pPr eaLnBrk="1" hangingPunct="1">
              <a:spcBef>
                <a:spcPct val="0"/>
              </a:spcBef>
              <a:buFontTx/>
              <a:buNone/>
            </a:pPr>
            <a:r>
              <a:rPr lang="en-US" altLang="en-US" sz="1600" dirty="0">
                <a:solidFill>
                  <a:srgbClr val="000000"/>
                </a:solidFill>
              </a:rPr>
              <a:t>6. Enceladus is made of lots of H2O ice</a:t>
            </a:r>
          </a:p>
          <a:p>
            <a:pPr eaLnBrk="1" hangingPunct="1">
              <a:spcBef>
                <a:spcPct val="0"/>
              </a:spcBef>
              <a:buFontTx/>
              <a:buNone/>
            </a:pPr>
            <a:r>
              <a:rPr lang="en-US" altLang="en-US" sz="1600" dirty="0">
                <a:solidFill>
                  <a:srgbClr val="000000"/>
                </a:solidFill>
              </a:rPr>
              <a:t>7. Venus’ ionosphere created by Sun</a:t>
            </a:r>
          </a:p>
          <a:p>
            <a:pPr eaLnBrk="1" hangingPunct="1">
              <a:spcBef>
                <a:spcPct val="0"/>
              </a:spcBef>
              <a:buFontTx/>
              <a:buNone/>
            </a:pPr>
            <a:r>
              <a:rPr lang="en-US" altLang="en-US" sz="1600" dirty="0">
                <a:solidFill>
                  <a:srgbClr val="000000"/>
                </a:solidFill>
              </a:rPr>
              <a:t>8. Pluto has 5 moons</a:t>
            </a:r>
          </a:p>
          <a:p>
            <a:pPr eaLnBrk="1" hangingPunct="1">
              <a:spcBef>
                <a:spcPct val="0"/>
              </a:spcBef>
              <a:buFontTx/>
              <a:buNone/>
            </a:pPr>
            <a:r>
              <a:rPr lang="en-US" altLang="en-US" sz="1600" dirty="0">
                <a:solidFill>
                  <a:srgbClr val="000000"/>
                </a:solidFill>
              </a:rPr>
              <a:t>9. Moon orbits the Sun and is perturbed by Earth</a:t>
            </a:r>
          </a:p>
          <a:p>
            <a:pPr eaLnBrk="1" hangingPunct="1">
              <a:spcBef>
                <a:spcPct val="0"/>
              </a:spcBef>
              <a:buFontTx/>
              <a:buNone/>
            </a:pPr>
            <a:r>
              <a:rPr lang="en-US" altLang="en-US" sz="1600" dirty="0">
                <a:solidFill>
                  <a:srgbClr val="000000"/>
                </a:solidFill>
              </a:rPr>
              <a:t>10. Jupiter gives Europa a </a:t>
            </a:r>
            <a:r>
              <a:rPr lang="en-US" altLang="en-US" sz="1600" dirty="0" err="1">
                <a:solidFill>
                  <a:srgbClr val="000000"/>
                </a:solidFill>
              </a:rPr>
              <a:t>buttcial</a:t>
            </a:r>
            <a:endParaRPr lang="en-US" altLang="en-US" sz="1600" dirty="0">
              <a:solidFill>
                <a:srgbClr val="000000"/>
              </a:solidFill>
            </a:endParaRPr>
          </a:p>
          <a:p>
            <a:pPr eaLnBrk="1" hangingPunct="1">
              <a:spcBef>
                <a:spcPct val="0"/>
              </a:spcBef>
              <a:buFontTx/>
              <a:buNone/>
            </a:pPr>
            <a:r>
              <a:rPr lang="en-US" altLang="en-US" sz="1600" dirty="0">
                <a:solidFill>
                  <a:srgbClr val="000000"/>
                </a:solidFill>
              </a:rPr>
              <a:t>11. ALMA provides images of protoplanetary disks</a:t>
            </a:r>
          </a:p>
          <a:p>
            <a:pPr eaLnBrk="1" hangingPunct="1">
              <a:spcBef>
                <a:spcPct val="0"/>
              </a:spcBef>
              <a:buFontTx/>
              <a:buNone/>
            </a:pPr>
            <a:r>
              <a:rPr lang="en-US" altLang="en-US" sz="1600" dirty="0">
                <a:solidFill>
                  <a:srgbClr val="000000"/>
                </a:solidFill>
              </a:rPr>
              <a:t>12. Moon has frozen magma side and boring side because of tides</a:t>
            </a:r>
          </a:p>
          <a:p>
            <a:pPr eaLnBrk="1" hangingPunct="1">
              <a:spcBef>
                <a:spcPct val="0"/>
              </a:spcBef>
              <a:buFontTx/>
              <a:buNone/>
            </a:pPr>
            <a:r>
              <a:rPr lang="en-US" altLang="en-US" sz="1600" dirty="0">
                <a:solidFill>
                  <a:srgbClr val="000000"/>
                </a:solidFill>
              </a:rPr>
              <a:t>13. Oort Cloud is like, oh man, 50000 AU or bigger</a:t>
            </a:r>
          </a:p>
          <a:p>
            <a:pPr eaLnBrk="1" hangingPunct="1">
              <a:spcBef>
                <a:spcPct val="0"/>
              </a:spcBef>
              <a:buFontTx/>
              <a:buNone/>
            </a:pPr>
            <a:r>
              <a:rPr lang="en-US" altLang="en-US" sz="1600" dirty="0">
                <a:solidFill>
                  <a:srgbClr val="000000"/>
                </a:solidFill>
              </a:rPr>
              <a:t>14. Methane and ethane lakes on Titan look the same and we don’t know what’s really there, bummer</a:t>
            </a:r>
          </a:p>
          <a:p>
            <a:pPr eaLnBrk="1" hangingPunct="1">
              <a:spcBef>
                <a:spcPct val="0"/>
              </a:spcBef>
              <a:buFontTx/>
              <a:buNone/>
            </a:pPr>
            <a:r>
              <a:rPr lang="en-US" altLang="en-US" sz="1600" dirty="0">
                <a:solidFill>
                  <a:srgbClr val="000000"/>
                </a:solidFill>
              </a:rPr>
              <a:t>15. Resonances are really important, Trojans/Greeks, </a:t>
            </a:r>
            <a:r>
              <a:rPr lang="en-US" altLang="en-US" sz="1600" dirty="0" err="1">
                <a:solidFill>
                  <a:srgbClr val="000000"/>
                </a:solidFill>
              </a:rPr>
              <a:t>Plutinos</a:t>
            </a:r>
            <a:r>
              <a:rPr lang="en-US" altLang="en-US" sz="1600" dirty="0">
                <a:solidFill>
                  <a:srgbClr val="000000"/>
                </a:solidFill>
              </a:rPr>
              <a:t>, Nice Model</a:t>
            </a:r>
          </a:p>
          <a:p>
            <a:pPr eaLnBrk="1" hangingPunct="1">
              <a:spcBef>
                <a:spcPct val="0"/>
              </a:spcBef>
              <a:buFontTx/>
              <a:buNone/>
            </a:pPr>
            <a:r>
              <a:rPr lang="en-US" altLang="en-US" sz="1600" dirty="0">
                <a:solidFill>
                  <a:srgbClr val="000000"/>
                </a:solidFill>
              </a:rPr>
              <a:t>16. 5 … 10 … 20 … 30 AU </a:t>
            </a:r>
          </a:p>
          <a:p>
            <a:pPr eaLnBrk="1" hangingPunct="1">
              <a:spcBef>
                <a:spcPct val="0"/>
              </a:spcBef>
              <a:buFontTx/>
              <a:buNone/>
            </a:pPr>
            <a:r>
              <a:rPr lang="en-US" altLang="en-US" sz="1600" dirty="0">
                <a:solidFill>
                  <a:srgbClr val="000000"/>
                </a:solidFill>
              </a:rPr>
              <a:t>17. Uranus has high obliquity</a:t>
            </a:r>
          </a:p>
          <a:p>
            <a:pPr eaLnBrk="1" hangingPunct="1">
              <a:spcBef>
                <a:spcPct val="0"/>
              </a:spcBef>
              <a:buFontTx/>
              <a:buNone/>
            </a:pPr>
            <a:r>
              <a:rPr lang="en-US" altLang="en-US" sz="1600" dirty="0">
                <a:solidFill>
                  <a:srgbClr val="000000"/>
                </a:solidFill>
              </a:rPr>
              <a:t>18. Pluto is in front of the Galactic Bulge</a:t>
            </a:r>
          </a:p>
          <a:p>
            <a:pPr eaLnBrk="1" hangingPunct="1">
              <a:spcBef>
                <a:spcPct val="0"/>
              </a:spcBef>
              <a:buFontTx/>
              <a:buNone/>
            </a:pPr>
            <a:r>
              <a:rPr lang="en-US" altLang="en-US" sz="1600" dirty="0">
                <a:solidFill>
                  <a:srgbClr val="000000"/>
                </a:solidFill>
              </a:rPr>
              <a:t>19. Triton was captured!</a:t>
            </a:r>
          </a:p>
          <a:p>
            <a:pPr eaLnBrk="1" hangingPunct="1">
              <a:spcBef>
                <a:spcPct val="0"/>
              </a:spcBef>
              <a:buFontTx/>
              <a:buNone/>
            </a:pPr>
            <a:r>
              <a:rPr lang="en-US" altLang="en-US" sz="1600" dirty="0">
                <a:solidFill>
                  <a:srgbClr val="000000"/>
                </a:solidFill>
              </a:rPr>
              <a:t>20. Binary stars can form out of a condensing </a:t>
            </a:r>
            <a:r>
              <a:rPr lang="en-US" altLang="en-US" sz="1600" dirty="0" err="1">
                <a:solidFill>
                  <a:srgbClr val="000000"/>
                </a:solidFill>
              </a:rPr>
              <a:t>protostellar</a:t>
            </a:r>
            <a:r>
              <a:rPr lang="en-US" altLang="en-US" sz="1600" dirty="0">
                <a:solidFill>
                  <a:srgbClr val="000000"/>
                </a:solidFill>
              </a:rPr>
              <a:t> cloud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3D27F3A6-FDBA-C3E8-B09F-602988289AEB}"/>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Solar System Explorers: 15 SEP</a:t>
            </a:r>
          </a:p>
        </p:txBody>
      </p:sp>
      <p:sp>
        <p:nvSpPr>
          <p:cNvPr id="122882" name="Text Box 3">
            <a:extLst>
              <a:ext uri="{FF2B5EF4-FFF2-40B4-BE49-F238E27FC236}">
                <a16:creationId xmlns:a16="http://schemas.microsoft.com/office/drawing/2014/main" id="{80D3F7F4-9FC4-2F6F-9EC9-C0DC1B7BB15B}"/>
              </a:ext>
            </a:extLst>
          </p:cNvPr>
          <p:cNvSpPr txBox="1">
            <a:spLocks noChangeArrowheads="1"/>
          </p:cNvSpPr>
          <p:nvPr/>
        </p:nvSpPr>
        <p:spPr bwMode="auto">
          <a:xfrm>
            <a:off x="152400" y="990600"/>
            <a:ext cx="88392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How does the Sun affect objects in the Solar System?</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1600">
                <a:solidFill>
                  <a:srgbClr val="000000"/>
                </a:solidFill>
              </a:rPr>
              <a:t>1. </a:t>
            </a:r>
          </a:p>
          <a:p>
            <a:pPr eaLnBrk="1" hangingPunct="1">
              <a:spcBef>
                <a:spcPct val="0"/>
              </a:spcBef>
              <a:buFontTx/>
              <a:buNone/>
            </a:pPr>
            <a:r>
              <a:rPr lang="en-US" altLang="en-US" sz="1600">
                <a:solidFill>
                  <a:srgbClr val="000000"/>
                </a:solidFill>
              </a:rPr>
              <a:t>2. </a:t>
            </a:r>
          </a:p>
          <a:p>
            <a:pPr eaLnBrk="1" hangingPunct="1">
              <a:spcBef>
                <a:spcPct val="0"/>
              </a:spcBef>
              <a:buFontTx/>
              <a:buNone/>
            </a:pPr>
            <a:r>
              <a:rPr lang="en-US" altLang="en-US" sz="1600">
                <a:solidFill>
                  <a:srgbClr val="000000"/>
                </a:solidFill>
              </a:rPr>
              <a:t>3. </a:t>
            </a:r>
          </a:p>
          <a:p>
            <a:pPr eaLnBrk="1" hangingPunct="1">
              <a:spcBef>
                <a:spcPct val="0"/>
              </a:spcBef>
              <a:buFontTx/>
              <a:buNone/>
            </a:pPr>
            <a:r>
              <a:rPr lang="en-US" altLang="en-US" sz="1600">
                <a:solidFill>
                  <a:srgbClr val="000000"/>
                </a:solidFill>
              </a:rPr>
              <a:t>4. </a:t>
            </a:r>
          </a:p>
          <a:p>
            <a:pPr eaLnBrk="1" hangingPunct="1">
              <a:spcBef>
                <a:spcPct val="0"/>
              </a:spcBef>
              <a:buFontTx/>
              <a:buNone/>
            </a:pPr>
            <a:r>
              <a:rPr lang="en-US" altLang="en-US" sz="1600">
                <a:solidFill>
                  <a:srgbClr val="000000"/>
                </a:solidFill>
              </a:rPr>
              <a:t>5. </a:t>
            </a:r>
          </a:p>
          <a:p>
            <a:pPr eaLnBrk="1" hangingPunct="1">
              <a:spcBef>
                <a:spcPct val="0"/>
              </a:spcBef>
              <a:buFontTx/>
              <a:buNone/>
            </a:pPr>
            <a:r>
              <a:rPr lang="en-US" altLang="en-US" sz="1600">
                <a:solidFill>
                  <a:srgbClr val="000000"/>
                </a:solidFill>
              </a:rPr>
              <a:t>6. </a:t>
            </a:r>
          </a:p>
          <a:p>
            <a:pPr eaLnBrk="1" hangingPunct="1">
              <a:spcBef>
                <a:spcPct val="0"/>
              </a:spcBef>
              <a:buFontTx/>
              <a:buNone/>
            </a:pPr>
            <a:r>
              <a:rPr lang="en-US" altLang="en-US" sz="1600">
                <a:solidFill>
                  <a:srgbClr val="000000"/>
                </a:solidFill>
              </a:rPr>
              <a:t>7. </a:t>
            </a:r>
          </a:p>
          <a:p>
            <a:pPr eaLnBrk="1" hangingPunct="1">
              <a:spcBef>
                <a:spcPct val="0"/>
              </a:spcBef>
              <a:buFontTx/>
              <a:buNone/>
            </a:pPr>
            <a:r>
              <a:rPr lang="en-US" altLang="en-US" sz="1600">
                <a:solidFill>
                  <a:srgbClr val="000000"/>
                </a:solidFill>
              </a:rPr>
              <a:t>8. </a:t>
            </a:r>
          </a:p>
          <a:p>
            <a:pPr eaLnBrk="1" hangingPunct="1">
              <a:spcBef>
                <a:spcPct val="0"/>
              </a:spcBef>
              <a:buFontTx/>
              <a:buNone/>
            </a:pPr>
            <a:r>
              <a:rPr lang="en-US" altLang="en-US" sz="1600">
                <a:solidFill>
                  <a:srgbClr val="000000"/>
                </a:solidFill>
              </a:rPr>
              <a:t>9. </a:t>
            </a:r>
          </a:p>
          <a:p>
            <a:pPr eaLnBrk="1" hangingPunct="1">
              <a:spcBef>
                <a:spcPct val="0"/>
              </a:spcBef>
              <a:buFontTx/>
              <a:buNone/>
            </a:pPr>
            <a:r>
              <a:rPr lang="en-US" altLang="en-US" sz="1600">
                <a:solidFill>
                  <a:srgbClr val="000000"/>
                </a:solidFill>
              </a:rPr>
              <a:t>10. </a:t>
            </a:r>
          </a:p>
          <a:p>
            <a:pPr eaLnBrk="1" hangingPunct="1">
              <a:spcBef>
                <a:spcPct val="0"/>
              </a:spcBef>
              <a:buFontTx/>
              <a:buNone/>
            </a:pPr>
            <a:r>
              <a:rPr lang="en-US" altLang="en-US" sz="1600">
                <a:solidFill>
                  <a:srgbClr val="000000"/>
                </a:solidFill>
              </a:rPr>
              <a:t>11. </a:t>
            </a:r>
          </a:p>
          <a:p>
            <a:pPr eaLnBrk="1" hangingPunct="1">
              <a:spcBef>
                <a:spcPct val="0"/>
              </a:spcBef>
              <a:buFontTx/>
              <a:buNone/>
            </a:pPr>
            <a:r>
              <a:rPr lang="en-US" altLang="en-US" sz="1600">
                <a:solidFill>
                  <a:srgbClr val="000000"/>
                </a:solidFill>
              </a:rPr>
              <a:t>12. </a:t>
            </a:r>
          </a:p>
          <a:p>
            <a:pPr eaLnBrk="1" hangingPunct="1">
              <a:spcBef>
                <a:spcPct val="0"/>
              </a:spcBef>
              <a:buFontTx/>
              <a:buNone/>
            </a:pPr>
            <a:r>
              <a:rPr lang="en-US" altLang="en-US" sz="1600">
                <a:solidFill>
                  <a:srgbClr val="000000"/>
                </a:solidFill>
              </a:rPr>
              <a:t>13. </a:t>
            </a:r>
          </a:p>
          <a:p>
            <a:pPr eaLnBrk="1" hangingPunct="1">
              <a:spcBef>
                <a:spcPct val="0"/>
              </a:spcBef>
              <a:buFontTx/>
              <a:buNone/>
            </a:pPr>
            <a:r>
              <a:rPr lang="en-US" altLang="en-US" sz="1600">
                <a:solidFill>
                  <a:srgbClr val="000000"/>
                </a:solidFill>
              </a:rPr>
              <a:t>14. </a:t>
            </a:r>
          </a:p>
          <a:p>
            <a:pPr eaLnBrk="1" hangingPunct="1">
              <a:spcBef>
                <a:spcPct val="0"/>
              </a:spcBef>
              <a:buFontTx/>
              <a:buNone/>
            </a:pPr>
            <a:r>
              <a:rPr lang="en-US" altLang="en-US" sz="1600">
                <a:solidFill>
                  <a:srgbClr val="000000"/>
                </a:solidFill>
              </a:rPr>
              <a:t>15. </a:t>
            </a:r>
          </a:p>
          <a:p>
            <a:pPr eaLnBrk="1" hangingPunct="1">
              <a:spcBef>
                <a:spcPct val="0"/>
              </a:spcBef>
              <a:buFontTx/>
              <a:buNone/>
            </a:pPr>
            <a:r>
              <a:rPr lang="en-US" altLang="en-US" sz="1600">
                <a:solidFill>
                  <a:srgbClr val="000000"/>
                </a:solidFill>
              </a:rPr>
              <a:t>16. </a:t>
            </a:r>
          </a:p>
          <a:p>
            <a:pPr eaLnBrk="1" hangingPunct="1">
              <a:spcBef>
                <a:spcPct val="0"/>
              </a:spcBef>
              <a:buFontTx/>
              <a:buNone/>
            </a:pPr>
            <a:r>
              <a:rPr lang="en-US" altLang="en-US" sz="1600">
                <a:solidFill>
                  <a:srgbClr val="000000"/>
                </a:solidFill>
              </a:rPr>
              <a:t>17. </a:t>
            </a:r>
          </a:p>
          <a:p>
            <a:pPr eaLnBrk="1" hangingPunct="1">
              <a:spcBef>
                <a:spcPct val="0"/>
              </a:spcBef>
              <a:buFontTx/>
              <a:buNone/>
            </a:pPr>
            <a:r>
              <a:rPr lang="en-US" altLang="en-US" sz="1600">
                <a:solidFill>
                  <a:srgbClr val="000000"/>
                </a:solidFill>
              </a:rPr>
              <a:t>18. </a:t>
            </a:r>
          </a:p>
          <a:p>
            <a:pPr eaLnBrk="1" hangingPunct="1">
              <a:spcBef>
                <a:spcPct val="0"/>
              </a:spcBef>
              <a:buFontTx/>
              <a:buNone/>
            </a:pPr>
            <a:r>
              <a:rPr lang="en-US" altLang="en-US" sz="1600">
                <a:solidFill>
                  <a:srgbClr val="000000"/>
                </a:solidFill>
              </a:rPr>
              <a:t>19. </a:t>
            </a:r>
          </a:p>
          <a:p>
            <a:pPr eaLnBrk="1" hangingPunct="1">
              <a:spcBef>
                <a:spcPct val="0"/>
              </a:spcBef>
              <a:buFontTx/>
              <a:buNone/>
            </a:pPr>
            <a:r>
              <a:rPr lang="en-US" altLang="en-US" sz="1600">
                <a:solidFill>
                  <a:srgbClr val="000000"/>
                </a:solidFill>
              </a:rPr>
              <a:t>20.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1">
            <a:extLst>
              <a:ext uri="{FF2B5EF4-FFF2-40B4-BE49-F238E27FC236}">
                <a16:creationId xmlns:a16="http://schemas.microsoft.com/office/drawing/2014/main" id="{17BD1A3D-3E19-52E9-5D73-82D0CAD0E723}"/>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4CB6C509-F853-2854-2699-3E6518E717A6}"/>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Solar System Explorers</a:t>
            </a:r>
          </a:p>
        </p:txBody>
      </p:sp>
      <p:pic>
        <p:nvPicPr>
          <p:cNvPr id="69634" name="Picture 4" descr="Navigate-Questions-and-Answers.jpg">
            <a:extLst>
              <a:ext uri="{FF2B5EF4-FFF2-40B4-BE49-F238E27FC236}">
                <a16:creationId xmlns:a16="http://schemas.microsoft.com/office/drawing/2014/main" id="{AA94D844-44BC-D529-0FC4-4E004C624B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09663"/>
            <a:ext cx="63055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7C78A954-CA39-E025-9CC1-D3AB3832B30A}"/>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Solar System Explorers</a:t>
            </a:r>
          </a:p>
        </p:txBody>
      </p:sp>
      <p:sp>
        <p:nvSpPr>
          <p:cNvPr id="60418" name="Text Box 3">
            <a:extLst>
              <a:ext uri="{FF2B5EF4-FFF2-40B4-BE49-F238E27FC236}">
                <a16:creationId xmlns:a16="http://schemas.microsoft.com/office/drawing/2014/main" id="{FA614617-AE85-9F80-F4F4-37C45D01A4A5}"/>
              </a:ext>
            </a:extLst>
          </p:cNvPr>
          <p:cNvSpPr txBox="1">
            <a:spLocks noChangeArrowheads="1"/>
          </p:cNvSpPr>
          <p:nvPr/>
        </p:nvSpPr>
        <p:spPr bwMode="auto">
          <a:xfrm>
            <a:off x="152400" y="1100138"/>
            <a:ext cx="88392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None/>
            </a:pPr>
            <a:r>
              <a:rPr lang="en-US" altLang="en-US" sz="2000">
                <a:solidFill>
                  <a:srgbClr val="000000"/>
                </a:solidFill>
              </a:rPr>
              <a:t>1.  What three ices dominate the ice giants’</a:t>
            </a:r>
            <a:r>
              <a:rPr lang="en-US" altLang="ja-JP" sz="2000">
                <a:solidFill>
                  <a:srgbClr val="000000"/>
                </a:solidFill>
              </a:rPr>
              <a:t> composition (that is ice)?</a:t>
            </a:r>
          </a:p>
          <a:p>
            <a:pPr eaLnBrk="1" hangingPunct="1">
              <a:buFontTx/>
              <a:buNone/>
            </a:pPr>
            <a:r>
              <a:rPr lang="en-US" altLang="en-US" sz="2000" b="1">
                <a:solidFill>
                  <a:srgbClr val="FF0000"/>
                </a:solidFill>
              </a:rPr>
              <a:t>		H</a:t>
            </a:r>
            <a:r>
              <a:rPr lang="en-US" altLang="en-US" sz="2000" b="1" baseline="-25000">
                <a:solidFill>
                  <a:srgbClr val="FF0000"/>
                </a:solidFill>
              </a:rPr>
              <a:t>2</a:t>
            </a:r>
            <a:r>
              <a:rPr lang="en-US" altLang="en-US" sz="2000" b="1">
                <a:solidFill>
                  <a:srgbClr val="FF0000"/>
                </a:solidFill>
              </a:rPr>
              <a:t>O … NH</a:t>
            </a:r>
            <a:r>
              <a:rPr lang="en-US" altLang="en-US" sz="2000" b="1" baseline="-25000">
                <a:solidFill>
                  <a:srgbClr val="FF0000"/>
                </a:solidFill>
              </a:rPr>
              <a:t>3</a:t>
            </a:r>
            <a:r>
              <a:rPr lang="en-US" altLang="en-US" sz="2000" b="1">
                <a:solidFill>
                  <a:srgbClr val="FF0000"/>
                </a:solidFill>
              </a:rPr>
              <a:t> … CH</a:t>
            </a:r>
            <a:r>
              <a:rPr lang="en-US" altLang="en-US" sz="2000" b="1" baseline="-25000">
                <a:solidFill>
                  <a:srgbClr val="FF0000"/>
                </a:solidFill>
              </a:rPr>
              <a:t>4</a:t>
            </a:r>
            <a:r>
              <a:rPr lang="en-US" altLang="en-US" sz="2000" b="1">
                <a:solidFill>
                  <a:srgbClr val="FF0000"/>
                </a:solidFill>
              </a:rPr>
              <a:t> </a:t>
            </a:r>
          </a:p>
          <a:p>
            <a:pPr eaLnBrk="1" hangingPunct="1">
              <a:buFontTx/>
              <a:buNone/>
            </a:pPr>
            <a:endParaRPr lang="en-US" altLang="en-US" sz="1000">
              <a:solidFill>
                <a:srgbClr val="000000"/>
              </a:solidFill>
            </a:endParaRPr>
          </a:p>
          <a:p>
            <a:pPr eaLnBrk="1" hangingPunct="1">
              <a:buFontTx/>
              <a:buNone/>
            </a:pPr>
            <a:r>
              <a:rPr lang="en-US" altLang="en-US" sz="2000">
                <a:solidFill>
                  <a:srgbClr val="000000"/>
                </a:solidFill>
              </a:rPr>
              <a:t>2.  Do terrestrial or jovian planets have a larger range in albedo?</a:t>
            </a:r>
          </a:p>
          <a:p>
            <a:pPr eaLnBrk="1" hangingPunct="1">
              <a:buFontTx/>
              <a:buNone/>
            </a:pPr>
            <a:r>
              <a:rPr lang="en-US" altLang="en-US" sz="2000" b="1">
                <a:solidFill>
                  <a:srgbClr val="FF0000"/>
                </a:solidFill>
              </a:rPr>
              <a:t>		terrestrial = 0.1 to 0.7 … jovian = 0.4 to 0.5</a:t>
            </a:r>
            <a:endParaRPr lang="en-US" altLang="en-US" sz="2000" b="1" baseline="30000">
              <a:solidFill>
                <a:srgbClr val="FF0000"/>
              </a:solidFill>
            </a:endParaRPr>
          </a:p>
          <a:p>
            <a:pPr>
              <a:buFontTx/>
              <a:buNone/>
            </a:pPr>
            <a:endParaRPr lang="en-US" altLang="en-US" sz="1000">
              <a:solidFill>
                <a:srgbClr val="000000"/>
              </a:solidFill>
            </a:endParaRPr>
          </a:p>
          <a:p>
            <a:pPr>
              <a:buFontTx/>
              <a:buNone/>
            </a:pPr>
            <a:r>
              <a:rPr lang="en-US" altLang="en-US" sz="2000">
                <a:solidFill>
                  <a:srgbClr val="000000"/>
                </a:solidFill>
              </a:rPr>
              <a:t>3.  If Enceladus</a:t>
            </a:r>
            <a:r>
              <a:rPr lang="en-US" altLang="en-US" sz="2000">
                <a:solidFill>
                  <a:srgbClr val="000000"/>
                </a:solidFill>
                <a:latin typeface="Arial" panose="020B0604020202020204" pitchFamily="34" charset="0"/>
              </a:rPr>
              <a:t>’</a:t>
            </a:r>
            <a:r>
              <a:rPr lang="en-US" altLang="ja-JP" sz="2000">
                <a:solidFill>
                  <a:srgbClr val="000000"/>
                </a:solidFill>
              </a:rPr>
              <a:t> tiger stripes have a temperature of 180 K, at what wavelength do they emit the most photons?</a:t>
            </a:r>
          </a:p>
          <a:p>
            <a:pPr>
              <a:buFontTx/>
              <a:buNone/>
            </a:pPr>
            <a:r>
              <a:rPr lang="en-US" altLang="en-US" sz="2000" b="1">
                <a:solidFill>
                  <a:srgbClr val="FF0000"/>
                </a:solidFill>
              </a:rPr>
              <a:t>		16 microns</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2000">
                <a:solidFill>
                  <a:srgbClr val="000000"/>
                </a:solidFill>
              </a:rPr>
              <a:t>4.  Do protoplanetary disks last roughly 10</a:t>
            </a:r>
            <a:r>
              <a:rPr lang="en-US" altLang="en-US" sz="2000" baseline="30000">
                <a:solidFill>
                  <a:srgbClr val="000000"/>
                </a:solidFill>
              </a:rPr>
              <a:t>5</a:t>
            </a:r>
            <a:r>
              <a:rPr lang="en-US" altLang="en-US" sz="2000">
                <a:solidFill>
                  <a:srgbClr val="000000"/>
                </a:solidFill>
              </a:rPr>
              <a:t>, 10</a:t>
            </a:r>
            <a:r>
              <a:rPr lang="en-US" altLang="en-US" sz="2000" baseline="30000">
                <a:solidFill>
                  <a:srgbClr val="000000"/>
                </a:solidFill>
              </a:rPr>
              <a:t>7</a:t>
            </a:r>
            <a:r>
              <a:rPr lang="en-US" altLang="en-US" sz="2000">
                <a:solidFill>
                  <a:srgbClr val="000000"/>
                </a:solidFill>
              </a:rPr>
              <a:t>, or 10</a:t>
            </a:r>
            <a:r>
              <a:rPr lang="en-US" altLang="en-US" sz="2000" baseline="30000">
                <a:solidFill>
                  <a:srgbClr val="000000"/>
                </a:solidFill>
              </a:rPr>
              <a:t>9</a:t>
            </a:r>
            <a:r>
              <a:rPr lang="en-US" altLang="en-US" sz="2000">
                <a:solidFill>
                  <a:srgbClr val="000000"/>
                </a:solidFill>
              </a:rPr>
              <a:t> years?</a:t>
            </a:r>
          </a:p>
          <a:p>
            <a:pPr eaLnBrk="1" hangingPunct="1">
              <a:buFontTx/>
              <a:buNone/>
            </a:pPr>
            <a:r>
              <a:rPr lang="en-US" altLang="en-US" sz="2000" b="1">
                <a:solidFill>
                  <a:srgbClr val="FF0000"/>
                </a:solidFill>
              </a:rPr>
              <a:t>		10</a:t>
            </a:r>
            <a:r>
              <a:rPr lang="en-US" altLang="en-US" sz="2000" b="1" baseline="30000">
                <a:solidFill>
                  <a:srgbClr val="FF0000"/>
                </a:solidFill>
              </a:rPr>
              <a:t>7</a:t>
            </a:r>
            <a:r>
              <a:rPr lang="en-US" altLang="en-US" sz="2000" b="1">
                <a:solidFill>
                  <a:srgbClr val="FF0000"/>
                </a:solidFill>
              </a:rPr>
              <a:t> years</a:t>
            </a:r>
            <a:endParaRPr lang="en-US" altLang="en-US" sz="2000">
              <a:solidFill>
                <a:srgbClr val="000000"/>
              </a:solidFill>
            </a:endParaRP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2000">
                <a:solidFill>
                  <a:srgbClr val="000000"/>
                </a:solidFill>
              </a:rPr>
              <a:t>5.  What particular problem does the Nice Model solve in the Solar System?</a:t>
            </a:r>
          </a:p>
          <a:p>
            <a:pPr eaLnBrk="1" hangingPunct="1">
              <a:spcBef>
                <a:spcPct val="0"/>
              </a:spcBef>
              <a:buFontTx/>
              <a:buNone/>
            </a:pPr>
            <a:r>
              <a:rPr lang="en-US" altLang="en-US" sz="2000" b="1">
                <a:solidFill>
                  <a:srgbClr val="FF0000"/>
                </a:solidFill>
              </a:rPr>
              <a:t>		4 giant planets are not in circular, coplanar orbits</a:t>
            </a:r>
          </a:p>
          <a:p>
            <a:pPr eaLnBrk="1" hangingPunct="1">
              <a:spcBef>
                <a:spcPct val="0"/>
              </a:spcBef>
              <a:buFontTx/>
              <a:buNone/>
            </a:pPr>
            <a:endParaRPr lang="en-US" altLang="en-US" sz="1000">
              <a:solidFill>
                <a:srgbClr val="000000"/>
              </a:solidFill>
            </a:endParaRPr>
          </a:p>
          <a:p>
            <a:pPr eaLnBrk="1" hangingPunct="1">
              <a:spcBef>
                <a:spcPct val="0"/>
              </a:spcBef>
              <a:buFontTx/>
              <a:buNone/>
            </a:pPr>
            <a:r>
              <a:rPr lang="en-US" altLang="en-US" sz="2000">
                <a:solidFill>
                  <a:srgbClr val="000000"/>
                </a:solidFill>
              </a:rPr>
              <a:t>B.  Name any moon of Uranus.</a:t>
            </a:r>
          </a:p>
          <a:p>
            <a:pPr eaLnBrk="1" hangingPunct="1">
              <a:spcBef>
                <a:spcPct val="0"/>
              </a:spcBef>
              <a:buFontTx/>
              <a:buNone/>
            </a:pPr>
            <a:r>
              <a:rPr lang="en-US" altLang="en-US" sz="2000" b="1">
                <a:solidFill>
                  <a:srgbClr val="FF0000"/>
                </a:solidFill>
              </a:rPr>
              <a:t>		</a:t>
            </a:r>
            <a:r>
              <a:rPr lang="en-US" altLang="en-US" sz="2000" b="1">
                <a:solidFill>
                  <a:schemeClr val="accent2"/>
                </a:solidFill>
              </a:rPr>
              <a:t>Juliet, Portia, Miranda, Titania, Oberon, Puck, Cordelia, Ophelia, 	Bianca, Cressida, Desdemona, Rosalind, Ariel, </a:t>
            </a:r>
            <a:r>
              <a:rPr lang="en-US" altLang="en-US" sz="2000" b="1">
                <a:solidFill>
                  <a:srgbClr val="FF0000"/>
                </a:solidFill>
              </a:rPr>
              <a:t>Belinda, Umbriel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fade">
                                      <p:cBhvr>
                                        <p:cTn id="7" dur="2000"/>
                                        <p:tgtEl>
                                          <p:spTgt spid="60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0418">
                                            <p:txEl>
                                              <p:pRg st="1" end="1"/>
                                            </p:txEl>
                                          </p:spTgt>
                                        </p:tgtEl>
                                        <p:attrNameLst>
                                          <p:attrName>style.visibility</p:attrName>
                                        </p:attrNameLst>
                                      </p:cBhvr>
                                      <p:to>
                                        <p:strVal val="visible"/>
                                      </p:to>
                                    </p:set>
                                    <p:animEffect transition="in" filter="fade">
                                      <p:cBhvr>
                                        <p:cTn id="12" dur="2000"/>
                                        <p:tgtEl>
                                          <p:spTgt spid="604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0418">
                                            <p:txEl>
                                              <p:pRg st="3" end="3"/>
                                            </p:txEl>
                                          </p:spTgt>
                                        </p:tgtEl>
                                        <p:attrNameLst>
                                          <p:attrName>style.visibility</p:attrName>
                                        </p:attrNameLst>
                                      </p:cBhvr>
                                      <p:to>
                                        <p:strVal val="visible"/>
                                      </p:to>
                                    </p:set>
                                    <p:animEffect transition="in" filter="fade">
                                      <p:cBhvr>
                                        <p:cTn id="17" dur="2000"/>
                                        <p:tgtEl>
                                          <p:spTgt spid="6041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0418">
                                            <p:txEl>
                                              <p:pRg st="4" end="4"/>
                                            </p:txEl>
                                          </p:spTgt>
                                        </p:tgtEl>
                                        <p:attrNameLst>
                                          <p:attrName>style.visibility</p:attrName>
                                        </p:attrNameLst>
                                      </p:cBhvr>
                                      <p:to>
                                        <p:strVal val="visible"/>
                                      </p:to>
                                    </p:set>
                                    <p:animEffect transition="in" filter="fade">
                                      <p:cBhvr>
                                        <p:cTn id="22" dur="2000"/>
                                        <p:tgtEl>
                                          <p:spTgt spid="6041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0418">
                                            <p:txEl>
                                              <p:pRg st="6" end="6"/>
                                            </p:txEl>
                                          </p:spTgt>
                                        </p:tgtEl>
                                        <p:attrNameLst>
                                          <p:attrName>style.visibility</p:attrName>
                                        </p:attrNameLst>
                                      </p:cBhvr>
                                      <p:to>
                                        <p:strVal val="visible"/>
                                      </p:to>
                                    </p:set>
                                    <p:animEffect transition="in" filter="fade">
                                      <p:cBhvr>
                                        <p:cTn id="27" dur="2000"/>
                                        <p:tgtEl>
                                          <p:spTgt spid="60418">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0418">
                                            <p:txEl>
                                              <p:pRg st="7" end="7"/>
                                            </p:txEl>
                                          </p:spTgt>
                                        </p:tgtEl>
                                        <p:attrNameLst>
                                          <p:attrName>style.visibility</p:attrName>
                                        </p:attrNameLst>
                                      </p:cBhvr>
                                      <p:to>
                                        <p:strVal val="visible"/>
                                      </p:to>
                                    </p:set>
                                    <p:animEffect transition="in" filter="fade">
                                      <p:cBhvr>
                                        <p:cTn id="32" dur="2000"/>
                                        <p:tgtEl>
                                          <p:spTgt spid="60418">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60418">
                                            <p:txEl>
                                              <p:pRg st="9" end="9"/>
                                            </p:txEl>
                                          </p:spTgt>
                                        </p:tgtEl>
                                        <p:attrNameLst>
                                          <p:attrName>style.visibility</p:attrName>
                                        </p:attrNameLst>
                                      </p:cBhvr>
                                      <p:to>
                                        <p:strVal val="visible"/>
                                      </p:to>
                                    </p:set>
                                    <p:animEffect transition="in" filter="fade">
                                      <p:cBhvr>
                                        <p:cTn id="37" dur="2000"/>
                                        <p:tgtEl>
                                          <p:spTgt spid="60418">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60418">
                                            <p:txEl>
                                              <p:pRg st="10" end="10"/>
                                            </p:txEl>
                                          </p:spTgt>
                                        </p:tgtEl>
                                        <p:attrNameLst>
                                          <p:attrName>style.visibility</p:attrName>
                                        </p:attrNameLst>
                                      </p:cBhvr>
                                      <p:to>
                                        <p:strVal val="visible"/>
                                      </p:to>
                                    </p:set>
                                    <p:animEffect transition="in" filter="fade">
                                      <p:cBhvr>
                                        <p:cTn id="42" dur="2000"/>
                                        <p:tgtEl>
                                          <p:spTgt spid="60418">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60418">
                                            <p:txEl>
                                              <p:pRg st="12" end="12"/>
                                            </p:txEl>
                                          </p:spTgt>
                                        </p:tgtEl>
                                        <p:attrNameLst>
                                          <p:attrName>style.visibility</p:attrName>
                                        </p:attrNameLst>
                                      </p:cBhvr>
                                      <p:to>
                                        <p:strVal val="visible"/>
                                      </p:to>
                                    </p:set>
                                    <p:animEffect transition="in" filter="fade">
                                      <p:cBhvr>
                                        <p:cTn id="47" dur="2000"/>
                                        <p:tgtEl>
                                          <p:spTgt spid="60418">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60418">
                                            <p:txEl>
                                              <p:pRg st="13" end="13"/>
                                            </p:txEl>
                                          </p:spTgt>
                                        </p:tgtEl>
                                        <p:attrNameLst>
                                          <p:attrName>style.visibility</p:attrName>
                                        </p:attrNameLst>
                                      </p:cBhvr>
                                      <p:to>
                                        <p:strVal val="visible"/>
                                      </p:to>
                                    </p:set>
                                    <p:animEffect transition="in" filter="fade">
                                      <p:cBhvr>
                                        <p:cTn id="52" dur="2000"/>
                                        <p:tgtEl>
                                          <p:spTgt spid="60418">
                                            <p:txEl>
                                              <p:pRg st="13" end="1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60418">
                                            <p:txEl>
                                              <p:pRg st="15" end="15"/>
                                            </p:txEl>
                                          </p:spTgt>
                                        </p:tgtEl>
                                        <p:attrNameLst>
                                          <p:attrName>style.visibility</p:attrName>
                                        </p:attrNameLst>
                                      </p:cBhvr>
                                      <p:to>
                                        <p:strVal val="visible"/>
                                      </p:to>
                                    </p:set>
                                    <p:animEffect transition="in" filter="fade">
                                      <p:cBhvr>
                                        <p:cTn id="57" dur="2000"/>
                                        <p:tgtEl>
                                          <p:spTgt spid="60418">
                                            <p:txEl>
                                              <p:pRg st="15" end="1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60418">
                                            <p:txEl>
                                              <p:pRg st="16" end="16"/>
                                            </p:txEl>
                                          </p:spTgt>
                                        </p:tgtEl>
                                        <p:attrNameLst>
                                          <p:attrName>style.visibility</p:attrName>
                                        </p:attrNameLst>
                                      </p:cBhvr>
                                      <p:to>
                                        <p:strVal val="visible"/>
                                      </p:to>
                                    </p:set>
                                    <p:animEffect transition="in" filter="fade">
                                      <p:cBhvr>
                                        <p:cTn id="62" dur="2000"/>
                                        <p:tgtEl>
                                          <p:spTgt spid="60418">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Orrery_by_CygX1.jpg">
            <a:extLst>
              <a:ext uri="{FF2B5EF4-FFF2-40B4-BE49-F238E27FC236}">
                <a16:creationId xmlns:a16="http://schemas.microsoft.com/office/drawing/2014/main" id="{5A5707FE-4061-3968-B69A-11CC8B259B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142875"/>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3">
            <a:extLst>
              <a:ext uri="{FF2B5EF4-FFF2-40B4-BE49-F238E27FC236}">
                <a16:creationId xmlns:a16="http://schemas.microsoft.com/office/drawing/2014/main" id="{31930C88-19D9-9796-6F15-EE73DB956687}"/>
              </a:ext>
            </a:extLst>
          </p:cNvPr>
          <p:cNvSpPr txBox="1">
            <a:spLocks noChangeArrowheads="1"/>
          </p:cNvSpPr>
          <p:nvPr/>
        </p:nvSpPr>
        <p:spPr bwMode="auto">
          <a:xfrm>
            <a:off x="533400" y="457200"/>
            <a:ext cx="29892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4400">
                <a:solidFill>
                  <a:schemeClr val="bg1"/>
                </a:solidFill>
              </a:rPr>
              <a:t>Dynamics II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Slide Number Placeholder 5">
            <a:extLst>
              <a:ext uri="{FF2B5EF4-FFF2-40B4-BE49-F238E27FC236}">
                <a16:creationId xmlns:a16="http://schemas.microsoft.com/office/drawing/2014/main" id="{CD820722-BECD-338E-8849-58ABB4B588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4BC8FABC-FCF1-7842-832F-88AF650FE2A6}" type="slidenum">
              <a:rPr lang="en-US" altLang="en-US" sz="1400" smtClean="0"/>
              <a:pPr>
                <a:spcBef>
                  <a:spcPct val="0"/>
                </a:spcBef>
                <a:buFontTx/>
                <a:buNone/>
              </a:pPr>
              <a:t>7</a:t>
            </a:fld>
            <a:endParaRPr lang="en-US" altLang="en-US" sz="1400"/>
          </a:p>
        </p:txBody>
      </p:sp>
      <p:pic>
        <p:nvPicPr>
          <p:cNvPr id="75779" name="Picture 4" descr="saturn">
            <a:extLst>
              <a:ext uri="{FF2B5EF4-FFF2-40B4-BE49-F238E27FC236}">
                <a16:creationId xmlns:a16="http://schemas.microsoft.com/office/drawing/2014/main" id="{7644DACE-0059-938A-A1E3-D6B179081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0175"/>
            <a:ext cx="82296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5" descr="saturn">
            <a:extLst>
              <a:ext uri="{FF2B5EF4-FFF2-40B4-BE49-F238E27FC236}">
                <a16:creationId xmlns:a16="http://schemas.microsoft.com/office/drawing/2014/main" id="{815AE419-60C3-8D43-B781-9DD79D37B1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398588"/>
            <a:ext cx="62484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6">
            <a:extLst>
              <a:ext uri="{FF2B5EF4-FFF2-40B4-BE49-F238E27FC236}">
                <a16:creationId xmlns:a16="http://schemas.microsoft.com/office/drawing/2014/main" id="{764B86F4-F99D-4D56-78B5-26E9D74243A5}"/>
              </a:ext>
            </a:extLst>
          </p:cNvPr>
          <p:cNvSpPr>
            <a:spLocks noChangeArrowheads="1"/>
          </p:cNvSpPr>
          <p:nvPr/>
        </p:nvSpPr>
        <p:spPr bwMode="auto">
          <a:xfrm>
            <a:off x="228600" y="762000"/>
            <a:ext cx="39909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dirty="0">
                <a:solidFill>
                  <a:srgbClr val="000000"/>
                </a:solidFill>
                <a:latin typeface="Times New Roman" panose="02020603050405020304" pitchFamily="18" charset="0"/>
              </a:rPr>
              <a:t>300,000 km wide X 10 m (!) thick</a:t>
            </a:r>
          </a:p>
        </p:txBody>
      </p:sp>
      <p:sp>
        <p:nvSpPr>
          <p:cNvPr id="75782" name="Rectangle 2">
            <a:extLst>
              <a:ext uri="{FF2B5EF4-FFF2-40B4-BE49-F238E27FC236}">
                <a16:creationId xmlns:a16="http://schemas.microsoft.com/office/drawing/2014/main" id="{6D56BAB5-DD14-40D0-E3A1-02CC07EBA6D4}"/>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latin typeface="Times New Roman" panose="02020603050405020304" pitchFamily="18" charset="0"/>
              </a:rPr>
              <a:t>Saturn’</a:t>
            </a:r>
            <a:r>
              <a:rPr lang="en-US" altLang="ja-JP" sz="4400" b="1">
                <a:solidFill>
                  <a:srgbClr val="000000"/>
                </a:solidFill>
                <a:latin typeface="Times New Roman" panose="02020603050405020304" pitchFamily="18" charset="0"/>
              </a:rPr>
              <a:t>s Rings</a:t>
            </a:r>
            <a:endParaRPr lang="en-US" altLang="en-US" sz="4400" b="1">
              <a:solidFill>
                <a:srgbClr val="0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fade">
                                      <p:cBhvr>
                                        <p:cTn id="7" dur="2000"/>
                                        <p:tgtEl>
                                          <p:spTgt spid="75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5" name="Slide Number Placeholder 5">
            <a:extLst>
              <a:ext uri="{FF2B5EF4-FFF2-40B4-BE49-F238E27FC236}">
                <a16:creationId xmlns:a16="http://schemas.microsoft.com/office/drawing/2014/main" id="{53B65F21-B477-0A22-F73C-0D9F61371A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08A10B3D-3842-164E-8269-8B7E62A0A0E8}" type="slidenum">
              <a:rPr lang="en-US" altLang="en-US" sz="1400" smtClean="0"/>
              <a:pPr>
                <a:spcBef>
                  <a:spcPct val="0"/>
                </a:spcBef>
                <a:buFontTx/>
                <a:buNone/>
              </a:pPr>
              <a:t>8</a:t>
            </a:fld>
            <a:endParaRPr lang="en-US" altLang="en-US" sz="1400"/>
          </a:p>
        </p:txBody>
      </p:sp>
      <p:sp>
        <p:nvSpPr>
          <p:cNvPr id="77826" name="Rectangle 2">
            <a:extLst>
              <a:ext uri="{FF2B5EF4-FFF2-40B4-BE49-F238E27FC236}">
                <a16:creationId xmlns:a16="http://schemas.microsoft.com/office/drawing/2014/main" id="{7FDCF1EB-2E5D-6746-1762-641C6670261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ea typeface="ＭＳ Ｐゴシック" panose="020B0600070205080204" pitchFamily="34" charset="-128"/>
              </a:rPr>
              <a:t>Saturn</a:t>
            </a:r>
            <a:r>
              <a:rPr lang="ja-JP" altLang="en-US" b="1">
                <a:solidFill>
                  <a:srgbClr val="000000"/>
                </a:solidFill>
                <a:ea typeface="ＭＳ Ｐゴシック" panose="020B0600070205080204" pitchFamily="34" charset="-128"/>
              </a:rPr>
              <a:t>’</a:t>
            </a:r>
            <a:r>
              <a:rPr lang="en-US" altLang="ja-JP" b="1">
                <a:solidFill>
                  <a:srgbClr val="000000"/>
                </a:solidFill>
                <a:ea typeface="ＭＳ Ｐゴシック" panose="020B0600070205080204" pitchFamily="34" charset="-128"/>
              </a:rPr>
              <a:t>s Rings</a:t>
            </a:r>
            <a:endParaRPr lang="en-US" altLang="en-US" b="1">
              <a:solidFill>
                <a:srgbClr val="000000"/>
              </a:solidFill>
              <a:ea typeface="ＭＳ Ｐゴシック" panose="020B0600070205080204" pitchFamily="34" charset="-128"/>
            </a:endParaRPr>
          </a:p>
        </p:txBody>
      </p:sp>
      <p:pic>
        <p:nvPicPr>
          <p:cNvPr id="77827" name="Picture 4" descr="saturn">
            <a:extLst>
              <a:ext uri="{FF2B5EF4-FFF2-40B4-BE49-F238E27FC236}">
                <a16:creationId xmlns:a16="http://schemas.microsoft.com/office/drawing/2014/main" id="{600DE4B0-1869-F5DF-E390-47EEEA466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5">
            <a:extLst>
              <a:ext uri="{FF2B5EF4-FFF2-40B4-BE49-F238E27FC236}">
                <a16:creationId xmlns:a16="http://schemas.microsoft.com/office/drawing/2014/main" id="{C82CDE43-93B4-BC12-5E53-18DA41E39C63}"/>
              </a:ext>
            </a:extLst>
          </p:cNvPr>
          <p:cNvSpPr>
            <a:spLocks noChangeArrowheads="1"/>
          </p:cNvSpPr>
          <p:nvPr/>
        </p:nvSpPr>
        <p:spPr bwMode="auto">
          <a:xfrm>
            <a:off x="39624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sz="2000">
                <a:solidFill>
                  <a:srgbClr val="FFFB00"/>
                </a:solidFill>
                <a:latin typeface="Times New Roman" panose="02020603050405020304" pitchFamily="18" charset="0"/>
              </a:rPr>
              <a:t>particles forced into plane by orbits</a:t>
            </a:r>
          </a:p>
          <a:p>
            <a:pPr eaLnBrk="1" hangingPunct="1">
              <a:buFontTx/>
              <a:buNone/>
            </a:pPr>
            <a:r>
              <a:rPr lang="en-US" altLang="en-US" sz="2000">
                <a:solidFill>
                  <a:srgbClr val="FFFB00"/>
                </a:solidFill>
                <a:latin typeface="Times New Roman" panose="02020603050405020304" pitchFamily="18" charset="0"/>
              </a:rPr>
              <a:t>                albedo 0.8 … shiny snowballs of  H</a:t>
            </a:r>
            <a:r>
              <a:rPr lang="en-US" altLang="en-US" sz="2000" baseline="-25000">
                <a:solidFill>
                  <a:srgbClr val="FFFB00"/>
                </a:solidFill>
                <a:latin typeface="Times New Roman" panose="02020603050405020304" pitchFamily="18" charset="0"/>
              </a:rPr>
              <a:t>2</a:t>
            </a:r>
            <a:r>
              <a:rPr lang="en-US" altLang="en-US" sz="2000">
                <a:solidFill>
                  <a:srgbClr val="FFFB00"/>
                </a:solidFill>
                <a:latin typeface="Times New Roman" panose="02020603050405020304" pitchFamily="18" charset="0"/>
              </a:rPr>
              <a:t>O</a:t>
            </a: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lnSpc>
                <a:spcPct val="20000"/>
              </a:lnSpc>
              <a:buFontTx/>
              <a:buNone/>
            </a:pPr>
            <a:endParaRPr lang="en-US" altLang="en-US" sz="2000">
              <a:solidFill>
                <a:srgbClr val="FFFB00"/>
              </a:solidFill>
              <a:latin typeface="Times New Roman" panose="02020603050405020304" pitchFamily="18" charset="0"/>
            </a:endParaRPr>
          </a:p>
          <a:p>
            <a:pPr eaLnBrk="1" hangingPunct="1">
              <a:lnSpc>
                <a:spcPct val="20000"/>
              </a:lnSpc>
              <a:buFontTx/>
              <a:buNone/>
            </a:pPr>
            <a:endParaRPr lang="en-US" altLang="en-US" sz="2000">
              <a:solidFill>
                <a:srgbClr val="FFFB00"/>
              </a:solidFill>
              <a:latin typeface="Times New Roman" panose="02020603050405020304" pitchFamily="18" charset="0"/>
            </a:endParaRPr>
          </a:p>
          <a:p>
            <a:pPr eaLnBrk="1" hangingPunct="1">
              <a:buFontTx/>
              <a:buNone/>
            </a:pPr>
            <a:endParaRPr lang="en-US" altLang="en-US" sz="2000">
              <a:solidFill>
                <a:srgbClr val="FFFB00"/>
              </a:solidFill>
              <a:latin typeface="Times New Roman" panose="02020603050405020304" pitchFamily="18" charset="0"/>
            </a:endParaRPr>
          </a:p>
          <a:p>
            <a:pPr eaLnBrk="1" hangingPunct="1">
              <a:buFontTx/>
              <a:buNone/>
            </a:pPr>
            <a:r>
              <a:rPr lang="en-US" altLang="en-US" sz="2000">
                <a:solidFill>
                  <a:srgbClr val="FFFB00"/>
                </a:solidFill>
                <a:latin typeface="Times New Roman" panose="02020603050405020304" pitchFamily="18" charset="0"/>
              </a:rPr>
              <a:t>                       total mass only that of small moon</a:t>
            </a:r>
          </a:p>
          <a:p>
            <a:pPr eaLnBrk="1" hangingPunct="1">
              <a:buFontTx/>
              <a:buNone/>
            </a:pPr>
            <a:r>
              <a:rPr lang="en-US" altLang="en-US" sz="2000">
                <a:solidFill>
                  <a:srgbClr val="FFFB00"/>
                </a:solidFill>
                <a:latin typeface="Times New Roman" panose="02020603050405020304" pitchFamily="18" charset="0"/>
              </a:rPr>
              <a:t> young … likely formed by Roche limit crossing</a:t>
            </a:r>
            <a:endParaRPr lang="en-US" altLang="en-US" sz="2000">
              <a:solidFill>
                <a:srgbClr val="0002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0229">
                                            <p:txEl>
                                              <p:pRg st="0" end="0"/>
                                            </p:txEl>
                                          </p:spTgt>
                                        </p:tgtEl>
                                        <p:attrNameLst>
                                          <p:attrName>style.visibility</p:attrName>
                                        </p:attrNameLst>
                                      </p:cBhvr>
                                      <p:to>
                                        <p:strVal val="visible"/>
                                      </p:to>
                                    </p:set>
                                    <p:animEffect transition="in" filter="fade">
                                      <p:cBhvr>
                                        <p:cTn id="7" dur="2000"/>
                                        <p:tgtEl>
                                          <p:spTgt spid="1802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0229">
                                            <p:txEl>
                                              <p:pRg st="1" end="1"/>
                                            </p:txEl>
                                          </p:spTgt>
                                        </p:tgtEl>
                                        <p:attrNameLst>
                                          <p:attrName>style.visibility</p:attrName>
                                        </p:attrNameLst>
                                      </p:cBhvr>
                                      <p:to>
                                        <p:strVal val="visible"/>
                                      </p:to>
                                    </p:set>
                                    <p:animEffect transition="in" filter="fade">
                                      <p:cBhvr>
                                        <p:cTn id="12" dur="2000"/>
                                        <p:tgtEl>
                                          <p:spTgt spid="18022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0229">
                                            <p:txEl>
                                              <p:pRg st="17" end="17"/>
                                            </p:txEl>
                                          </p:spTgt>
                                        </p:tgtEl>
                                        <p:attrNameLst>
                                          <p:attrName>style.visibility</p:attrName>
                                        </p:attrNameLst>
                                      </p:cBhvr>
                                      <p:to>
                                        <p:strVal val="visible"/>
                                      </p:to>
                                    </p:set>
                                    <p:animEffect transition="in" filter="fade">
                                      <p:cBhvr>
                                        <p:cTn id="17" dur="2000"/>
                                        <p:tgtEl>
                                          <p:spTgt spid="180229">
                                            <p:txEl>
                                              <p:pRg st="17" end="1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0229">
                                            <p:txEl>
                                              <p:pRg st="18" end="18"/>
                                            </p:txEl>
                                          </p:spTgt>
                                        </p:tgtEl>
                                        <p:attrNameLst>
                                          <p:attrName>style.visibility</p:attrName>
                                        </p:attrNameLst>
                                      </p:cBhvr>
                                      <p:to>
                                        <p:strVal val="visible"/>
                                      </p:to>
                                    </p:set>
                                    <p:animEffect transition="in" filter="fade">
                                      <p:cBhvr>
                                        <p:cTn id="22" dur="2000"/>
                                        <p:tgtEl>
                                          <p:spTgt spid="18022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B52A716B-D365-53AC-AB86-3DA00F99EC15}"/>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Dynamics, Redux</a:t>
            </a:r>
          </a:p>
        </p:txBody>
      </p:sp>
      <p:sp>
        <p:nvSpPr>
          <p:cNvPr id="2" name="TextBox 1">
            <a:extLst>
              <a:ext uri="{FF2B5EF4-FFF2-40B4-BE49-F238E27FC236}">
                <a16:creationId xmlns:a16="http://schemas.microsoft.com/office/drawing/2014/main" id="{7F398A34-47D3-85DC-F1F0-F702D7897D07}"/>
              </a:ext>
            </a:extLst>
          </p:cNvPr>
          <p:cNvSpPr txBox="1"/>
          <p:nvPr/>
        </p:nvSpPr>
        <p:spPr>
          <a:xfrm>
            <a:off x="5897957" y="6096000"/>
            <a:ext cx="2653419"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Science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16 SEP 2022</a:t>
            </a:r>
          </a:p>
        </p:txBody>
      </p:sp>
      <p:pic>
        <p:nvPicPr>
          <p:cNvPr id="4" name="Picture 3" descr="A screenshot of a computer&#10;&#10;Description automatically generated with medium confidence">
            <a:extLst>
              <a:ext uri="{FF2B5EF4-FFF2-40B4-BE49-F238E27FC236}">
                <a16:creationId xmlns:a16="http://schemas.microsoft.com/office/drawing/2014/main" id="{CE343E4E-4247-9ED2-AD36-7101872E9C8D}"/>
              </a:ext>
            </a:extLst>
          </p:cNvPr>
          <p:cNvPicPr>
            <a:picLocks noChangeAspect="1"/>
          </p:cNvPicPr>
          <p:nvPr/>
        </p:nvPicPr>
        <p:blipFill>
          <a:blip r:embed="rId3"/>
          <a:stretch>
            <a:fillRect/>
          </a:stretch>
        </p:blipFill>
        <p:spPr>
          <a:xfrm>
            <a:off x="457200" y="1219200"/>
            <a:ext cx="8130962" cy="4572000"/>
          </a:xfrm>
          <a:prstGeom prst="rect">
            <a:avLst/>
          </a:prstGeom>
        </p:spPr>
      </p:pic>
    </p:spTree>
    <p:extLst>
      <p:ext uri="{BB962C8B-B14F-4D97-AF65-F5344CB8AC3E}">
        <p14:creationId xmlns:p14="http://schemas.microsoft.com/office/powerpoint/2010/main" val="1315013128"/>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5977</TotalTime>
  <Words>2844</Words>
  <Application>Microsoft Macintosh PowerPoint</Application>
  <PresentationFormat>On-screen Show (4:3)</PresentationFormat>
  <Paragraphs>383</Paragraphs>
  <Slides>32</Slides>
  <Notes>32</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32</vt:i4>
      </vt:variant>
    </vt:vector>
  </HeadingPairs>
  <TitlesOfParts>
    <vt:vector size="43" baseType="lpstr">
      <vt:lpstr>Arial</vt:lpstr>
      <vt:lpstr>Matisse ITC</vt:lpstr>
      <vt:lpstr>Times New Roman</vt:lpstr>
      <vt:lpstr>Default Design</vt:lpstr>
      <vt:lpstr>1_Default Design</vt:lpstr>
      <vt:lpstr>3_Default Design</vt:lpstr>
      <vt:lpstr>2_Default Design</vt:lpstr>
      <vt:lpstr>4_Default Design</vt:lpstr>
      <vt:lpstr>6_Default Design</vt:lpstr>
      <vt:lpstr>7_Default Design</vt:lpstr>
      <vt:lpstr>8_Default Design</vt:lpstr>
      <vt:lpstr>Where is this?</vt:lpstr>
      <vt:lpstr>Where is this?</vt:lpstr>
      <vt:lpstr>Solar System Explorers</vt:lpstr>
      <vt:lpstr>Solar System Explorers</vt:lpstr>
      <vt:lpstr>Solar System Explorers</vt:lpstr>
      <vt:lpstr>PowerPoint Presentation</vt:lpstr>
      <vt:lpstr>PowerPoint Presentation</vt:lpstr>
      <vt:lpstr>Saturn’s Rings</vt:lpstr>
      <vt:lpstr>Dynamics, Redux</vt:lpstr>
      <vt:lpstr>PowerPoint Presentation</vt:lpstr>
      <vt:lpstr>The Saturn System</vt:lpstr>
      <vt:lpstr>Saturn’s Rings Details</vt:lpstr>
      <vt:lpstr>Saturn’s Rings Details</vt:lpstr>
      <vt:lpstr>Saturn’s Rings Extent</vt:lpstr>
      <vt:lpstr>Tides</vt:lpstr>
      <vt:lpstr>Moon’s Shape</vt:lpstr>
      <vt:lpstr>Tidal Forces</vt:lpstr>
      <vt:lpstr>Tides in Earth-Moon System</vt:lpstr>
      <vt:lpstr>Tides in Earth-Moon System</vt:lpstr>
      <vt:lpstr>Tides in Earth-Moon System</vt:lpstr>
      <vt:lpstr>Roche Limit</vt:lpstr>
      <vt:lpstr>Roche Limits and Ring Systems</vt:lpstr>
      <vt:lpstr>Uranus’ Rings</vt:lpstr>
      <vt:lpstr>Neptune’s Rings</vt:lpstr>
      <vt:lpstr>Billions of Years from Now…</vt:lpstr>
      <vt:lpstr>Jupiter’s Rings</vt:lpstr>
      <vt:lpstr>Jupiter’s Rings Details</vt:lpstr>
      <vt:lpstr>Jupiter’s Rings Details</vt:lpstr>
      <vt:lpstr>Jupiter’s Rings Details</vt:lpstr>
      <vt:lpstr>Solar System Explorers: 08 SEP</vt:lpstr>
      <vt:lpstr>Solar System Explorers: 15 SEP</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285</cp:revision>
  <cp:lastPrinted>2003-02-11T19:04:25Z</cp:lastPrinted>
  <dcterms:created xsi:type="dcterms:W3CDTF">2012-02-02T02:35:05Z</dcterms:created>
  <dcterms:modified xsi:type="dcterms:W3CDTF">2022-10-04T02:20:28Z</dcterms:modified>
</cp:coreProperties>
</file>