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40" r:id="rId2"/>
    <p:sldMasterId id="2147483785" r:id="rId3"/>
    <p:sldMasterId id="2147483877" r:id="rId4"/>
    <p:sldMasterId id="2147483944" r:id="rId5"/>
    <p:sldMasterId id="2147484133" r:id="rId6"/>
    <p:sldMasterId id="2147484280" r:id="rId7"/>
  </p:sldMasterIdLst>
  <p:notesMasterIdLst>
    <p:notesMasterId r:id="rId33"/>
  </p:notesMasterIdLst>
  <p:handoutMasterIdLst>
    <p:handoutMasterId r:id="rId34"/>
  </p:handoutMasterIdLst>
  <p:sldIdLst>
    <p:sldId id="388" r:id="rId8"/>
    <p:sldId id="321" r:id="rId9"/>
    <p:sldId id="343" r:id="rId10"/>
    <p:sldId id="375" r:id="rId11"/>
    <p:sldId id="370" r:id="rId12"/>
    <p:sldId id="329" r:id="rId13"/>
    <p:sldId id="330" r:id="rId14"/>
    <p:sldId id="460" r:id="rId15"/>
    <p:sldId id="323" r:id="rId16"/>
    <p:sldId id="461" r:id="rId17"/>
    <p:sldId id="328" r:id="rId18"/>
    <p:sldId id="401" r:id="rId19"/>
    <p:sldId id="464" r:id="rId20"/>
    <p:sldId id="465" r:id="rId21"/>
    <p:sldId id="466" r:id="rId22"/>
    <p:sldId id="467" r:id="rId23"/>
    <p:sldId id="468" r:id="rId24"/>
    <p:sldId id="469" r:id="rId25"/>
    <p:sldId id="470" r:id="rId26"/>
    <p:sldId id="471" r:id="rId27"/>
    <p:sldId id="472" r:id="rId28"/>
    <p:sldId id="473" r:id="rId29"/>
    <p:sldId id="413" r:id="rId30"/>
    <p:sldId id="380" r:id="rId31"/>
    <p:sldId id="405" r:id="rId3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41"/>
    <p:restoredTop sz="83011"/>
  </p:normalViewPr>
  <p:slideViewPr>
    <p:cSldViewPr>
      <p:cViewPr varScale="1">
        <p:scale>
          <a:sx n="113" d="100"/>
          <a:sy n="113" d="100"/>
        </p:scale>
        <p:origin x="192" y="1688"/>
      </p:cViewPr>
      <p:guideLst>
        <p:guide orient="horz" pos="2160"/>
        <p:guide pos="2880"/>
      </p:guideLst>
    </p:cSldViewPr>
  </p:slideViewPr>
  <p:outlineViewPr>
    <p:cViewPr>
      <p:scale>
        <a:sx n="25" d="100"/>
        <a:sy n="25" d="100"/>
      </p:scale>
      <p:origin x="0" y="0"/>
    </p:cViewPr>
    <p:sldLst>
      <p:sld r:id="rId1" collapse="1"/>
      <p:sld r:id="rId2" collapse="1"/>
    </p:sldLst>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handoutMaster" Target="handoutMasters/handoutMaster1.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presProps" Target="presProps.xml"/><Relationship Id="rId8" Type="http://schemas.openxmlformats.org/officeDocument/2006/relationships/slide" Target="slides/slide1.xml"/><Relationship Id="rId3" Type="http://schemas.openxmlformats.org/officeDocument/2006/relationships/slideMaster" Target="slideMasters/slideMaster3.xml"/></Relationships>
</file>

<file path=ppt/_rels/viewProps.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22" name="Rectangle 2">
            <a:extLst>
              <a:ext uri="{FF2B5EF4-FFF2-40B4-BE49-F238E27FC236}">
                <a16:creationId xmlns:a16="http://schemas.microsoft.com/office/drawing/2014/main" id="{318740C9-E053-0B50-AF4D-F2F302A4DED8}"/>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charset="0"/>
                <a:ea typeface="ＭＳ Ｐゴシック" charset="0"/>
                <a:cs typeface="ＭＳ Ｐゴシック" charset="0"/>
              </a:defRPr>
            </a:lvl1pPr>
          </a:lstStyle>
          <a:p>
            <a:pPr>
              <a:defRPr/>
            </a:pPr>
            <a:endParaRPr lang="en-US"/>
          </a:p>
        </p:txBody>
      </p:sp>
      <p:sp>
        <p:nvSpPr>
          <p:cNvPr id="184323" name="Rectangle 3">
            <a:extLst>
              <a:ext uri="{FF2B5EF4-FFF2-40B4-BE49-F238E27FC236}">
                <a16:creationId xmlns:a16="http://schemas.microsoft.com/office/drawing/2014/main" id="{2884E26D-C35F-65D8-785F-8B411EABE7BE}"/>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charset="0"/>
                <a:ea typeface="ＭＳ Ｐゴシック" charset="0"/>
                <a:cs typeface="ＭＳ Ｐゴシック" charset="0"/>
              </a:defRPr>
            </a:lvl1pPr>
          </a:lstStyle>
          <a:p>
            <a:pPr>
              <a:defRPr/>
            </a:pPr>
            <a:endParaRPr lang="en-US"/>
          </a:p>
        </p:txBody>
      </p:sp>
      <p:sp>
        <p:nvSpPr>
          <p:cNvPr id="184324" name="Rectangle 4">
            <a:extLst>
              <a:ext uri="{FF2B5EF4-FFF2-40B4-BE49-F238E27FC236}">
                <a16:creationId xmlns:a16="http://schemas.microsoft.com/office/drawing/2014/main" id="{6056D81A-76A6-73B7-8B7C-B07783BA13E4}"/>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charset="0"/>
                <a:ea typeface="ＭＳ Ｐゴシック" charset="0"/>
                <a:cs typeface="ＭＳ Ｐゴシック" charset="0"/>
              </a:defRPr>
            </a:lvl1pPr>
          </a:lstStyle>
          <a:p>
            <a:pPr>
              <a:defRPr/>
            </a:pPr>
            <a:endParaRPr lang="en-US"/>
          </a:p>
        </p:txBody>
      </p:sp>
      <p:sp>
        <p:nvSpPr>
          <p:cNvPr id="184325" name="Rectangle 5">
            <a:extLst>
              <a:ext uri="{FF2B5EF4-FFF2-40B4-BE49-F238E27FC236}">
                <a16:creationId xmlns:a16="http://schemas.microsoft.com/office/drawing/2014/main" id="{43AE1222-1CF7-D8E6-C2A9-E38C2150D642}"/>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20E6058F-2BDA-304C-8990-9E796F8435D2}"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45B7D880-ABCB-A897-B32F-A94759D83D09}"/>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charset="0"/>
                <a:ea typeface="ＭＳ Ｐゴシック" charset="0"/>
                <a:cs typeface="ＭＳ Ｐゴシック" charset="0"/>
              </a:defRPr>
            </a:lvl1pPr>
          </a:lstStyle>
          <a:p>
            <a:pPr>
              <a:defRPr/>
            </a:pPr>
            <a:endParaRPr lang="en-US"/>
          </a:p>
        </p:txBody>
      </p:sp>
      <p:sp>
        <p:nvSpPr>
          <p:cNvPr id="3075" name="Rectangle 3">
            <a:extLst>
              <a:ext uri="{FF2B5EF4-FFF2-40B4-BE49-F238E27FC236}">
                <a16:creationId xmlns:a16="http://schemas.microsoft.com/office/drawing/2014/main" id="{07C949A1-59F6-2A46-6C6E-FE62CFA5C7B6}"/>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charset="0"/>
                <a:ea typeface="ＭＳ Ｐゴシック" charset="0"/>
                <a:cs typeface="ＭＳ Ｐゴシック" charset="0"/>
              </a:defRPr>
            </a:lvl1pPr>
          </a:lstStyle>
          <a:p>
            <a:pPr>
              <a:defRPr/>
            </a:pPr>
            <a:endParaRPr lang="en-US"/>
          </a:p>
        </p:txBody>
      </p:sp>
      <p:sp>
        <p:nvSpPr>
          <p:cNvPr id="99332" name="Rectangle 4">
            <a:extLst>
              <a:ext uri="{FF2B5EF4-FFF2-40B4-BE49-F238E27FC236}">
                <a16:creationId xmlns:a16="http://schemas.microsoft.com/office/drawing/2014/main" id="{BD65218D-3801-FAD7-6262-8A1B578B8852}"/>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5A97B691-D819-48D3-57F3-EC745D2406BF}"/>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a:extLst>
              <a:ext uri="{FF2B5EF4-FFF2-40B4-BE49-F238E27FC236}">
                <a16:creationId xmlns:a16="http://schemas.microsoft.com/office/drawing/2014/main" id="{A54FCC48-15EA-12C0-0C07-A2EEF4440434}"/>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charset="0"/>
                <a:ea typeface="ＭＳ Ｐゴシック" charset="0"/>
                <a:cs typeface="ＭＳ Ｐゴシック" charset="0"/>
              </a:defRPr>
            </a:lvl1pPr>
          </a:lstStyle>
          <a:p>
            <a:pPr>
              <a:defRPr/>
            </a:pPr>
            <a:endParaRPr lang="en-US"/>
          </a:p>
        </p:txBody>
      </p:sp>
      <p:sp>
        <p:nvSpPr>
          <p:cNvPr id="3079" name="Rectangle 7">
            <a:extLst>
              <a:ext uri="{FF2B5EF4-FFF2-40B4-BE49-F238E27FC236}">
                <a16:creationId xmlns:a16="http://schemas.microsoft.com/office/drawing/2014/main" id="{26DC6A43-9738-8846-EAB6-B593F730C82C}"/>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633F9FCF-2C40-6148-A97E-90D2E9B56F3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6">
            <a:extLst>
              <a:ext uri="{FF2B5EF4-FFF2-40B4-BE49-F238E27FC236}">
                <a16:creationId xmlns:a16="http://schemas.microsoft.com/office/drawing/2014/main" id="{A2BD506F-DD6D-FDC2-7AD5-0537CFE7D438}"/>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a:solidFill>
                  <a:srgbClr val="000000"/>
                </a:solidFill>
              </a:rPr>
              <a:t>Planetary Sciences</a:t>
            </a:r>
          </a:p>
        </p:txBody>
      </p:sp>
      <p:sp>
        <p:nvSpPr>
          <p:cNvPr id="102402" name="Rectangle 7">
            <a:extLst>
              <a:ext uri="{FF2B5EF4-FFF2-40B4-BE49-F238E27FC236}">
                <a16:creationId xmlns:a16="http://schemas.microsoft.com/office/drawing/2014/main" id="{794BCE69-F634-5D47-C151-EA57EE0F3C1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7453B63-4810-A349-98A0-745E42606FE0}" type="slidenum">
              <a:rPr lang="en-US" altLang="en-US" smtClean="0">
                <a:solidFill>
                  <a:srgbClr val="000000"/>
                </a:solidFill>
              </a:rPr>
              <a:pPr>
                <a:spcBef>
                  <a:spcPct val="0"/>
                </a:spcBef>
              </a:pPr>
              <a:t>1</a:t>
            </a:fld>
            <a:endParaRPr lang="en-US" altLang="en-US">
              <a:solidFill>
                <a:srgbClr val="000000"/>
              </a:solidFill>
            </a:endParaRPr>
          </a:p>
        </p:txBody>
      </p:sp>
      <p:sp>
        <p:nvSpPr>
          <p:cNvPr id="102403" name="Rectangle 2">
            <a:extLst>
              <a:ext uri="{FF2B5EF4-FFF2-40B4-BE49-F238E27FC236}">
                <a16:creationId xmlns:a16="http://schemas.microsoft.com/office/drawing/2014/main" id="{5830850F-9E62-0ECA-ED37-730EF852CE9F}"/>
              </a:ext>
            </a:extLst>
          </p:cNvPr>
          <p:cNvSpPr>
            <a:spLocks noGrp="1" noRot="1" noChangeAspect="1" noChangeArrowheads="1" noTextEdit="1"/>
          </p:cNvSpPr>
          <p:nvPr>
            <p:ph type="sldImg"/>
          </p:nvPr>
        </p:nvSpPr>
        <p:spPr>
          <a:ln/>
        </p:spPr>
      </p:sp>
      <p:sp>
        <p:nvSpPr>
          <p:cNvPr id="102404" name="Rectangle 3">
            <a:extLst>
              <a:ext uri="{FF2B5EF4-FFF2-40B4-BE49-F238E27FC236}">
                <a16:creationId xmlns:a16="http://schemas.microsoft.com/office/drawing/2014/main" id="{8906FD96-79AB-000D-00D5-B6DBE8778C9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a:latin typeface="Times New Roman" panose="02020603050405020304" pitchFamily="18" charset="0"/>
                <a:ea typeface="ＭＳ Ｐゴシック" panose="020B0600070205080204" pitchFamily="34" charset="-128"/>
              </a:rPr>
              <a:t>JUNO at JUPITER: The north pole (infrared composite image) features one cyclone surrounded by eight similarly sized cyclones with diameters for all averaging between 2,500 to 2,900 miles. The dark areas represent temperatures of around 85 K, while the lighter areas are as warm as 261 K.</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a:extLst>
              <a:ext uri="{FF2B5EF4-FFF2-40B4-BE49-F238E27FC236}">
                <a16:creationId xmlns:a16="http://schemas.microsoft.com/office/drawing/2014/main" id="{998BE398-BDAF-627B-E263-580C99F8C5C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B81CDAD-E58B-EF4C-84BE-41F5476BCFB7}" type="slidenum">
              <a:rPr lang="en-US" altLang="en-US" smtClean="0"/>
              <a:pPr>
                <a:spcBef>
                  <a:spcPct val="0"/>
                </a:spcBef>
              </a:pPr>
              <a:t>2</a:t>
            </a:fld>
            <a:endParaRPr lang="en-US" altLang="en-US"/>
          </a:p>
        </p:txBody>
      </p:sp>
      <p:sp>
        <p:nvSpPr>
          <p:cNvPr id="108546" name="Rectangle 1026">
            <a:extLst>
              <a:ext uri="{FF2B5EF4-FFF2-40B4-BE49-F238E27FC236}">
                <a16:creationId xmlns:a16="http://schemas.microsoft.com/office/drawing/2014/main" id="{E77DE723-318D-9ED0-1385-C0ED9886C866}"/>
              </a:ext>
            </a:extLst>
          </p:cNvPr>
          <p:cNvSpPr>
            <a:spLocks noGrp="1" noRot="1" noChangeAspect="1" noChangeArrowheads="1" noTextEdit="1"/>
          </p:cNvSpPr>
          <p:nvPr>
            <p:ph type="sldImg"/>
          </p:nvPr>
        </p:nvSpPr>
        <p:spPr>
          <a:ln/>
        </p:spPr>
      </p:sp>
      <p:sp>
        <p:nvSpPr>
          <p:cNvPr id="108547" name="Rectangle 1027">
            <a:extLst>
              <a:ext uri="{FF2B5EF4-FFF2-40B4-BE49-F238E27FC236}">
                <a16:creationId xmlns:a16="http://schemas.microsoft.com/office/drawing/2014/main" id="{1D12B070-6FE2-5152-EF1A-557077BF043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eruption of Puyehue Cordon-Caulle volcano on June 5, 2011 in Chile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7">
            <a:extLst>
              <a:ext uri="{FF2B5EF4-FFF2-40B4-BE49-F238E27FC236}">
                <a16:creationId xmlns:a16="http://schemas.microsoft.com/office/drawing/2014/main" id="{1597237A-A3B7-7034-2DB6-D750E9FCF47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C4F1AF1F-A6C0-5549-A39E-CAAB7AD930A1}" type="slidenum">
              <a:rPr lang="en-US" altLang="en-US" smtClean="0">
                <a:solidFill>
                  <a:srgbClr val="000000"/>
                </a:solidFill>
              </a:rPr>
              <a:pPr>
                <a:spcBef>
                  <a:spcPct val="0"/>
                </a:spcBef>
              </a:pPr>
              <a:t>3</a:t>
            </a:fld>
            <a:endParaRPr lang="en-US" altLang="en-US">
              <a:solidFill>
                <a:srgbClr val="000000"/>
              </a:solidFill>
            </a:endParaRPr>
          </a:p>
        </p:txBody>
      </p:sp>
      <p:sp>
        <p:nvSpPr>
          <p:cNvPr id="175106" name="Rectangle 2">
            <a:extLst>
              <a:ext uri="{FF2B5EF4-FFF2-40B4-BE49-F238E27FC236}">
                <a16:creationId xmlns:a16="http://schemas.microsoft.com/office/drawing/2014/main" id="{883AEF16-66F1-7D5E-295A-2AD8A90CC6E1}"/>
              </a:ext>
            </a:extLst>
          </p:cNvPr>
          <p:cNvSpPr>
            <a:spLocks noGrp="1" noRot="1" noChangeAspect="1" noChangeArrowheads="1" noTextEdit="1"/>
          </p:cNvSpPr>
          <p:nvPr>
            <p:ph type="sldImg"/>
          </p:nvPr>
        </p:nvSpPr>
        <p:spPr>
          <a:solidFill>
            <a:srgbClr val="FFFFFF"/>
          </a:solidFill>
          <a:ln/>
        </p:spPr>
      </p:sp>
      <p:sp>
        <p:nvSpPr>
          <p:cNvPr id="175107" name="Rectangle 3">
            <a:extLst>
              <a:ext uri="{FF2B5EF4-FFF2-40B4-BE49-F238E27FC236}">
                <a16:creationId xmlns:a16="http://schemas.microsoft.com/office/drawing/2014/main" id="{34FD1CF4-3E80-14CE-0607-CCAA8CC4C8C7}"/>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dirty="0">
                <a:latin typeface="Times New Roman" panose="02020603050405020304" pitchFamily="18" charset="0"/>
                <a:ea typeface="ＭＳ Ｐゴシック" panose="020B0600070205080204" pitchFamily="34" charset="-128"/>
              </a:rPr>
              <a:t>watt = power = 1 joule/second</a:t>
            </a:r>
          </a:p>
          <a:p>
            <a:pPr eaLnBrk="1" hangingPunct="1"/>
            <a:r>
              <a:rPr lang="en-US" altLang="en-US" dirty="0">
                <a:latin typeface="Times New Roman" panose="02020603050405020304" pitchFamily="18" charset="0"/>
                <a:ea typeface="ＭＳ Ｐゴシック" panose="020B0600070205080204" pitchFamily="34" charset="-128"/>
              </a:rPr>
              <a:t>erg = energy = 10-7 joule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a:extLst>
              <a:ext uri="{FF2B5EF4-FFF2-40B4-BE49-F238E27FC236}">
                <a16:creationId xmlns:a16="http://schemas.microsoft.com/office/drawing/2014/main" id="{C1AD6463-6184-C730-CB17-CC849275DE2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8DD297BA-69D0-0A44-A52C-1D0040D24C6D}" type="slidenum">
              <a:rPr lang="en-US" altLang="en-US" smtClean="0"/>
              <a:pPr>
                <a:spcBef>
                  <a:spcPct val="0"/>
                </a:spcBef>
              </a:pPr>
              <a:t>4</a:t>
            </a:fld>
            <a:endParaRPr lang="en-US" altLang="en-US"/>
          </a:p>
        </p:txBody>
      </p:sp>
      <p:sp>
        <p:nvSpPr>
          <p:cNvPr id="110594" name="Rectangle 1026">
            <a:extLst>
              <a:ext uri="{FF2B5EF4-FFF2-40B4-BE49-F238E27FC236}">
                <a16:creationId xmlns:a16="http://schemas.microsoft.com/office/drawing/2014/main" id="{3F357B80-AF8A-D0AD-C1D2-9742AC717E90}"/>
              </a:ext>
            </a:extLst>
          </p:cNvPr>
          <p:cNvSpPr>
            <a:spLocks noGrp="1" noRot="1" noChangeAspect="1" noChangeArrowheads="1" noTextEdit="1"/>
          </p:cNvSpPr>
          <p:nvPr>
            <p:ph type="sldImg"/>
          </p:nvPr>
        </p:nvSpPr>
        <p:spPr>
          <a:ln/>
        </p:spPr>
      </p:sp>
      <p:sp>
        <p:nvSpPr>
          <p:cNvPr id="110595" name="Rectangle 1027">
            <a:extLst>
              <a:ext uri="{FF2B5EF4-FFF2-40B4-BE49-F238E27FC236}">
                <a16:creationId xmlns:a16="http://schemas.microsoft.com/office/drawing/2014/main" id="{9AB949FA-8A5A-A1A5-7918-9F900891F8B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a:extLst>
              <a:ext uri="{FF2B5EF4-FFF2-40B4-BE49-F238E27FC236}">
                <a16:creationId xmlns:a16="http://schemas.microsoft.com/office/drawing/2014/main" id="{3CCE5CE7-2288-B1AB-5A23-005D1FEDD3D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FFA9B246-FE33-F147-97B8-EA29EEB6C911}" type="slidenum">
              <a:rPr lang="en-US" altLang="en-US" smtClean="0"/>
              <a:pPr>
                <a:spcBef>
                  <a:spcPct val="0"/>
                </a:spcBef>
              </a:pPr>
              <a:t>5</a:t>
            </a:fld>
            <a:endParaRPr lang="en-US" altLang="en-US"/>
          </a:p>
        </p:txBody>
      </p:sp>
      <p:sp>
        <p:nvSpPr>
          <p:cNvPr id="112642" name="Rectangle 1026">
            <a:extLst>
              <a:ext uri="{FF2B5EF4-FFF2-40B4-BE49-F238E27FC236}">
                <a16:creationId xmlns:a16="http://schemas.microsoft.com/office/drawing/2014/main" id="{DD698E10-BFA0-E49A-185A-4CB53FA7D74C}"/>
              </a:ext>
            </a:extLst>
          </p:cNvPr>
          <p:cNvSpPr>
            <a:spLocks noGrp="1" noRot="1" noChangeAspect="1" noChangeArrowheads="1" noTextEdit="1"/>
          </p:cNvSpPr>
          <p:nvPr>
            <p:ph type="sldImg"/>
          </p:nvPr>
        </p:nvSpPr>
        <p:spPr>
          <a:ln/>
        </p:spPr>
      </p:sp>
      <p:sp>
        <p:nvSpPr>
          <p:cNvPr id="112643" name="Rectangle 1027">
            <a:extLst>
              <a:ext uri="{FF2B5EF4-FFF2-40B4-BE49-F238E27FC236}">
                <a16:creationId xmlns:a16="http://schemas.microsoft.com/office/drawing/2014/main" id="{8CFCC316-283F-8A63-9512-DAE7107CB79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a:extLst>
              <a:ext uri="{FF2B5EF4-FFF2-40B4-BE49-F238E27FC236}">
                <a16:creationId xmlns:a16="http://schemas.microsoft.com/office/drawing/2014/main" id="{B227CD83-22A9-B224-4996-7894FD7EC72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38B2883-35F8-E94A-8C01-84BA49556BB5}" type="slidenum">
              <a:rPr lang="en-US" altLang="en-US" smtClean="0"/>
              <a:pPr>
                <a:spcBef>
                  <a:spcPct val="0"/>
                </a:spcBef>
              </a:pPr>
              <a:t>6</a:t>
            </a:fld>
            <a:endParaRPr lang="en-US" altLang="en-US"/>
          </a:p>
        </p:txBody>
      </p:sp>
      <p:sp>
        <p:nvSpPr>
          <p:cNvPr id="114690" name="Rectangle 2">
            <a:extLst>
              <a:ext uri="{FF2B5EF4-FFF2-40B4-BE49-F238E27FC236}">
                <a16:creationId xmlns:a16="http://schemas.microsoft.com/office/drawing/2014/main" id="{026A36D6-44DF-3926-657F-86E6BEED9D29}"/>
              </a:ext>
            </a:extLst>
          </p:cNvPr>
          <p:cNvSpPr>
            <a:spLocks noGrp="1" noRot="1" noChangeAspect="1" noChangeArrowheads="1" noTextEdit="1"/>
          </p:cNvSpPr>
          <p:nvPr>
            <p:ph type="sldImg"/>
          </p:nvPr>
        </p:nvSpPr>
        <p:spPr>
          <a:ln/>
        </p:spPr>
      </p:sp>
      <p:sp>
        <p:nvSpPr>
          <p:cNvPr id="114691" name="Rectangle 3">
            <a:extLst>
              <a:ext uri="{FF2B5EF4-FFF2-40B4-BE49-F238E27FC236}">
                <a16:creationId xmlns:a16="http://schemas.microsoft.com/office/drawing/2014/main" id="{BF282B05-CE26-471C-10E3-89C1E090EDA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Katrina</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a:extLst>
              <a:ext uri="{FF2B5EF4-FFF2-40B4-BE49-F238E27FC236}">
                <a16:creationId xmlns:a16="http://schemas.microsoft.com/office/drawing/2014/main" id="{1C41D603-9201-E054-567A-21B4F527D29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6277990-3FAB-084F-9CFD-9C66956ABD01}" type="slidenum">
              <a:rPr lang="en-US" altLang="en-US" smtClean="0"/>
              <a:pPr>
                <a:spcBef>
                  <a:spcPct val="0"/>
                </a:spcBef>
              </a:pPr>
              <a:t>7</a:t>
            </a:fld>
            <a:endParaRPr lang="en-US" altLang="en-US"/>
          </a:p>
        </p:txBody>
      </p:sp>
      <p:sp>
        <p:nvSpPr>
          <p:cNvPr id="116738" name="Rectangle 1026">
            <a:extLst>
              <a:ext uri="{FF2B5EF4-FFF2-40B4-BE49-F238E27FC236}">
                <a16:creationId xmlns:a16="http://schemas.microsoft.com/office/drawing/2014/main" id="{B0817B37-082F-647B-E31E-D202B3D5C706}"/>
              </a:ext>
            </a:extLst>
          </p:cNvPr>
          <p:cNvSpPr>
            <a:spLocks noGrp="1" noRot="1" noChangeAspect="1" noChangeArrowheads="1" noTextEdit="1"/>
          </p:cNvSpPr>
          <p:nvPr>
            <p:ph type="sldImg"/>
          </p:nvPr>
        </p:nvSpPr>
        <p:spPr>
          <a:ln/>
        </p:spPr>
      </p:sp>
      <p:sp>
        <p:nvSpPr>
          <p:cNvPr id="116739" name="Rectangle 1027">
            <a:extLst>
              <a:ext uri="{FF2B5EF4-FFF2-40B4-BE49-F238E27FC236}">
                <a16:creationId xmlns:a16="http://schemas.microsoft.com/office/drawing/2014/main" id="{588AC8C9-35FC-7A72-F837-C5441A73DFA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a:extLst>
              <a:ext uri="{FF2B5EF4-FFF2-40B4-BE49-F238E27FC236}">
                <a16:creationId xmlns:a16="http://schemas.microsoft.com/office/drawing/2014/main" id="{1C41D603-9201-E054-567A-21B4F527D29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6277990-3FAB-084F-9CFD-9C66956ABD01}" type="slidenum">
              <a:rPr lang="en-US" altLang="en-US" smtClean="0"/>
              <a:pPr>
                <a:spcBef>
                  <a:spcPct val="0"/>
                </a:spcBef>
              </a:pPr>
              <a:t>8</a:t>
            </a:fld>
            <a:endParaRPr lang="en-US" altLang="en-US"/>
          </a:p>
        </p:txBody>
      </p:sp>
      <p:sp>
        <p:nvSpPr>
          <p:cNvPr id="116738" name="Rectangle 1026">
            <a:extLst>
              <a:ext uri="{FF2B5EF4-FFF2-40B4-BE49-F238E27FC236}">
                <a16:creationId xmlns:a16="http://schemas.microsoft.com/office/drawing/2014/main" id="{B0817B37-082F-647B-E31E-D202B3D5C706}"/>
              </a:ext>
            </a:extLst>
          </p:cNvPr>
          <p:cNvSpPr>
            <a:spLocks noGrp="1" noRot="1" noChangeAspect="1" noChangeArrowheads="1" noTextEdit="1"/>
          </p:cNvSpPr>
          <p:nvPr>
            <p:ph type="sldImg"/>
          </p:nvPr>
        </p:nvSpPr>
        <p:spPr>
          <a:ln/>
        </p:spPr>
      </p:sp>
      <p:sp>
        <p:nvSpPr>
          <p:cNvPr id="116739" name="Rectangle 1027">
            <a:extLst>
              <a:ext uri="{FF2B5EF4-FFF2-40B4-BE49-F238E27FC236}">
                <a16:creationId xmlns:a16="http://schemas.microsoft.com/office/drawing/2014/main" id="{588AC8C9-35FC-7A72-F837-C5441A73DFA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two kinds of radiation --- thermal from Jupiter and synchrotron from electrons</a:t>
            </a:r>
          </a:p>
        </p:txBody>
      </p:sp>
    </p:spTree>
    <p:extLst>
      <p:ext uri="{BB962C8B-B14F-4D97-AF65-F5344CB8AC3E}">
        <p14:creationId xmlns:p14="http://schemas.microsoft.com/office/powerpoint/2010/main" val="24022799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a:extLst>
              <a:ext uri="{FF2B5EF4-FFF2-40B4-BE49-F238E27FC236}">
                <a16:creationId xmlns:a16="http://schemas.microsoft.com/office/drawing/2014/main" id="{4245A472-CE8B-A916-9541-A6FD4C795D2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7866883-9F41-8C4F-8A21-F90935C093A3}" type="slidenum">
              <a:rPr lang="en-US" altLang="en-US" smtClean="0"/>
              <a:pPr>
                <a:spcBef>
                  <a:spcPct val="0"/>
                </a:spcBef>
              </a:pPr>
              <a:t>9</a:t>
            </a:fld>
            <a:endParaRPr lang="en-US" altLang="en-US"/>
          </a:p>
        </p:txBody>
      </p:sp>
      <p:sp>
        <p:nvSpPr>
          <p:cNvPr id="118786" name="Rectangle 2">
            <a:extLst>
              <a:ext uri="{FF2B5EF4-FFF2-40B4-BE49-F238E27FC236}">
                <a16:creationId xmlns:a16="http://schemas.microsoft.com/office/drawing/2014/main" id="{B21C7995-FEA3-9713-5690-465986D1ABB0}"/>
              </a:ext>
            </a:extLst>
          </p:cNvPr>
          <p:cNvSpPr>
            <a:spLocks noGrp="1" noRot="1" noChangeAspect="1" noChangeArrowheads="1" noTextEdit="1"/>
          </p:cNvSpPr>
          <p:nvPr>
            <p:ph type="sldImg"/>
          </p:nvPr>
        </p:nvSpPr>
        <p:spPr>
          <a:ln/>
        </p:spPr>
      </p:sp>
      <p:sp>
        <p:nvSpPr>
          <p:cNvPr id="118787" name="Rectangle 3">
            <a:extLst>
              <a:ext uri="{FF2B5EF4-FFF2-40B4-BE49-F238E27FC236}">
                <a16:creationId xmlns:a16="http://schemas.microsoft.com/office/drawing/2014/main" id="{AB1A643C-48F7-99AA-F647-F8DD173C76C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a:extLst>
              <a:ext uri="{FF2B5EF4-FFF2-40B4-BE49-F238E27FC236}">
                <a16:creationId xmlns:a16="http://schemas.microsoft.com/office/drawing/2014/main" id="{C6188244-5EA4-93EC-857A-A2588D709EF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F2227A37-D574-5340-908B-8BF29E60EC2C}" type="slidenum">
              <a:rPr lang="en-US" altLang="en-US" smtClean="0"/>
              <a:pPr>
                <a:spcBef>
                  <a:spcPct val="0"/>
                </a:spcBef>
              </a:pPr>
              <a:t>10</a:t>
            </a:fld>
            <a:endParaRPr lang="en-US" altLang="en-US"/>
          </a:p>
        </p:txBody>
      </p:sp>
      <p:sp>
        <p:nvSpPr>
          <p:cNvPr id="120834" name="Rectangle 2">
            <a:extLst>
              <a:ext uri="{FF2B5EF4-FFF2-40B4-BE49-F238E27FC236}">
                <a16:creationId xmlns:a16="http://schemas.microsoft.com/office/drawing/2014/main" id="{2C7411DD-45EF-A336-6F5C-42D5F9CE4478}"/>
              </a:ext>
            </a:extLst>
          </p:cNvPr>
          <p:cNvSpPr>
            <a:spLocks noGrp="1" noRot="1" noChangeAspect="1" noChangeArrowheads="1" noTextEdit="1"/>
          </p:cNvSpPr>
          <p:nvPr>
            <p:ph type="sldImg"/>
          </p:nvPr>
        </p:nvSpPr>
        <p:spPr>
          <a:ln/>
        </p:spPr>
      </p:sp>
      <p:sp>
        <p:nvSpPr>
          <p:cNvPr id="120835" name="Rectangle 3">
            <a:extLst>
              <a:ext uri="{FF2B5EF4-FFF2-40B4-BE49-F238E27FC236}">
                <a16:creationId xmlns:a16="http://schemas.microsoft.com/office/drawing/2014/main" id="{D03F84AC-DEAB-B5CC-1592-84B32A27F6C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land heats and cools faster than water</a:t>
            </a:r>
          </a:p>
          <a:p>
            <a:pPr eaLnBrk="1" hangingPunct="1"/>
            <a:r>
              <a:rPr lang="en-US" altLang="en-US">
                <a:latin typeface="Times New Roman" panose="02020603050405020304" pitchFamily="18" charset="0"/>
                <a:ea typeface="ＭＳ Ｐゴシック" panose="020B0600070205080204" pitchFamily="34" charset="-128"/>
              </a:rPr>
              <a:t>body fat keeps you warmer than water</a:t>
            </a:r>
          </a:p>
        </p:txBody>
      </p:sp>
    </p:spTree>
    <p:extLst>
      <p:ext uri="{BB962C8B-B14F-4D97-AF65-F5344CB8AC3E}">
        <p14:creationId xmlns:p14="http://schemas.microsoft.com/office/powerpoint/2010/main" val="24681252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a:extLst>
              <a:ext uri="{FF2B5EF4-FFF2-40B4-BE49-F238E27FC236}">
                <a16:creationId xmlns:a16="http://schemas.microsoft.com/office/drawing/2014/main" id="{C6188244-5EA4-93EC-857A-A2588D709EF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F2227A37-D574-5340-908B-8BF29E60EC2C}" type="slidenum">
              <a:rPr lang="en-US" altLang="en-US" smtClean="0"/>
              <a:pPr>
                <a:spcBef>
                  <a:spcPct val="0"/>
                </a:spcBef>
              </a:pPr>
              <a:t>11</a:t>
            </a:fld>
            <a:endParaRPr lang="en-US" altLang="en-US"/>
          </a:p>
        </p:txBody>
      </p:sp>
      <p:sp>
        <p:nvSpPr>
          <p:cNvPr id="120834" name="Rectangle 2">
            <a:extLst>
              <a:ext uri="{FF2B5EF4-FFF2-40B4-BE49-F238E27FC236}">
                <a16:creationId xmlns:a16="http://schemas.microsoft.com/office/drawing/2014/main" id="{2C7411DD-45EF-A336-6F5C-42D5F9CE4478}"/>
              </a:ext>
            </a:extLst>
          </p:cNvPr>
          <p:cNvSpPr>
            <a:spLocks noGrp="1" noRot="1" noChangeAspect="1" noChangeArrowheads="1" noTextEdit="1"/>
          </p:cNvSpPr>
          <p:nvPr>
            <p:ph type="sldImg"/>
          </p:nvPr>
        </p:nvSpPr>
        <p:spPr>
          <a:ln/>
        </p:spPr>
      </p:sp>
      <p:sp>
        <p:nvSpPr>
          <p:cNvPr id="120835" name="Rectangle 3">
            <a:extLst>
              <a:ext uri="{FF2B5EF4-FFF2-40B4-BE49-F238E27FC236}">
                <a16:creationId xmlns:a16="http://schemas.microsoft.com/office/drawing/2014/main" id="{D03F84AC-DEAB-B5CC-1592-84B32A27F6C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land heats and cools faster than water</a:t>
            </a:r>
          </a:p>
          <a:p>
            <a:pPr eaLnBrk="1" hangingPunct="1"/>
            <a:r>
              <a:rPr lang="en-US" altLang="en-US">
                <a:latin typeface="Times New Roman" panose="02020603050405020304" pitchFamily="18" charset="0"/>
                <a:ea typeface="ＭＳ Ｐゴシック" panose="020B0600070205080204" pitchFamily="34" charset="-128"/>
              </a:rPr>
              <a:t>body fat keeps you warmer than water</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a:extLst>
              <a:ext uri="{FF2B5EF4-FFF2-40B4-BE49-F238E27FC236}">
                <a16:creationId xmlns:a16="http://schemas.microsoft.com/office/drawing/2014/main" id="{AC3E9C71-4942-B4F3-49B9-6CB6C8C9854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753D597-1C4E-3148-A1FE-D6FE6CBAF79F}" type="slidenum">
              <a:rPr lang="en-US" altLang="en-US" smtClean="0"/>
              <a:pPr>
                <a:spcBef>
                  <a:spcPct val="0"/>
                </a:spcBef>
              </a:pPr>
              <a:t>12</a:t>
            </a:fld>
            <a:endParaRPr lang="en-US" altLang="en-US"/>
          </a:p>
        </p:txBody>
      </p:sp>
      <p:sp>
        <p:nvSpPr>
          <p:cNvPr id="122882" name="Rectangle 2">
            <a:extLst>
              <a:ext uri="{FF2B5EF4-FFF2-40B4-BE49-F238E27FC236}">
                <a16:creationId xmlns:a16="http://schemas.microsoft.com/office/drawing/2014/main" id="{F60C8C96-1FD5-8872-473D-FAF20E967D86}"/>
              </a:ext>
            </a:extLst>
          </p:cNvPr>
          <p:cNvSpPr>
            <a:spLocks noGrp="1" noRot="1" noChangeAspect="1" noChangeArrowheads="1" noTextEdit="1"/>
          </p:cNvSpPr>
          <p:nvPr>
            <p:ph type="sldImg"/>
          </p:nvPr>
        </p:nvSpPr>
        <p:spPr>
          <a:ln/>
        </p:spPr>
      </p:sp>
      <p:sp>
        <p:nvSpPr>
          <p:cNvPr id="122883" name="Rectangle 3">
            <a:extLst>
              <a:ext uri="{FF2B5EF4-FFF2-40B4-BE49-F238E27FC236}">
                <a16:creationId xmlns:a16="http://schemas.microsoft.com/office/drawing/2014/main" id="{82F8C201-BDA5-495A-646B-C44F6813C75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a:extLst>
              <a:ext uri="{FF2B5EF4-FFF2-40B4-BE49-F238E27FC236}">
                <a16:creationId xmlns:a16="http://schemas.microsoft.com/office/drawing/2014/main" id="{15F6AC2E-3EE7-1C87-B4E9-AC85C567736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E17496A-D8BC-3843-BA2C-4FC0D66A3322}"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24930" name="Rectangle 2">
            <a:extLst>
              <a:ext uri="{FF2B5EF4-FFF2-40B4-BE49-F238E27FC236}">
                <a16:creationId xmlns:a16="http://schemas.microsoft.com/office/drawing/2014/main" id="{C4639D96-477F-68FC-902D-2EE04128705D}"/>
              </a:ext>
            </a:extLst>
          </p:cNvPr>
          <p:cNvSpPr>
            <a:spLocks noGrp="1" noRot="1" noChangeAspect="1" noChangeArrowheads="1" noTextEdit="1"/>
          </p:cNvSpPr>
          <p:nvPr>
            <p:ph type="sldImg"/>
          </p:nvPr>
        </p:nvSpPr>
        <p:spPr>
          <a:ln/>
        </p:spPr>
      </p:sp>
      <p:sp>
        <p:nvSpPr>
          <p:cNvPr id="124931" name="Rectangle 3">
            <a:extLst>
              <a:ext uri="{FF2B5EF4-FFF2-40B4-BE49-F238E27FC236}">
                <a16:creationId xmlns:a16="http://schemas.microsoft.com/office/drawing/2014/main" id="{15C29153-69AB-57B5-075F-020644A4546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panose="02020603050405020304" pitchFamily="18" charset="0"/>
                <a:ea typeface="ＭＳ Ｐゴシック" panose="020B0600070205080204" pitchFamily="34" charset="-128"/>
              </a:rPr>
              <a:t>adiabatic lapse rate</a:t>
            </a:r>
            <a:r>
              <a:rPr lang="en-US" altLang="en-US">
                <a:latin typeface="Times New Roman" panose="02020603050405020304" pitchFamily="18" charset="0"/>
                <a:ea typeface="ＭＳ Ｐゴシック" panose="020B0600070205080204" pitchFamily="34" charset="-128"/>
              </a:rPr>
              <a:t> --- rate at which atmospheric temperature decreases with increasing altitude in conditions of thermal equilibrium.</a:t>
            </a:r>
          </a:p>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a:extLst>
              <a:ext uri="{FF2B5EF4-FFF2-40B4-BE49-F238E27FC236}">
                <a16:creationId xmlns:a16="http://schemas.microsoft.com/office/drawing/2014/main" id="{E20A3949-AF2D-47CC-48DA-7541ECA449E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515063B-12F7-DC4E-933D-37F890F3FA5C}"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26978" name="Rectangle 2">
            <a:extLst>
              <a:ext uri="{FF2B5EF4-FFF2-40B4-BE49-F238E27FC236}">
                <a16:creationId xmlns:a16="http://schemas.microsoft.com/office/drawing/2014/main" id="{6B1DC845-AC7D-F3C3-CC13-F8005DA446E9}"/>
              </a:ext>
            </a:extLst>
          </p:cNvPr>
          <p:cNvSpPr>
            <a:spLocks noGrp="1" noRot="1" noChangeAspect="1" noChangeArrowheads="1" noTextEdit="1"/>
          </p:cNvSpPr>
          <p:nvPr>
            <p:ph type="sldImg"/>
          </p:nvPr>
        </p:nvSpPr>
        <p:spPr>
          <a:ln/>
        </p:spPr>
      </p:sp>
      <p:sp>
        <p:nvSpPr>
          <p:cNvPr id="126979" name="Rectangle 3">
            <a:extLst>
              <a:ext uri="{FF2B5EF4-FFF2-40B4-BE49-F238E27FC236}">
                <a16:creationId xmlns:a16="http://schemas.microsoft.com/office/drawing/2014/main" id="{700DB8AC-5A97-2987-54FE-5D131414F9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Venus has minimal convection because lower atmosphere is ~isothermal</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a:extLst>
              <a:ext uri="{FF2B5EF4-FFF2-40B4-BE49-F238E27FC236}">
                <a16:creationId xmlns:a16="http://schemas.microsoft.com/office/drawing/2014/main" id="{BC99118F-7390-8CB3-FC32-AF509A4C669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62A6368-DA88-5243-81CD-FC75FBD068FB}"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29026" name="Rectangle 1026">
            <a:extLst>
              <a:ext uri="{FF2B5EF4-FFF2-40B4-BE49-F238E27FC236}">
                <a16:creationId xmlns:a16="http://schemas.microsoft.com/office/drawing/2014/main" id="{258CE965-5271-72E3-F62C-A374D4A803D8}"/>
              </a:ext>
            </a:extLst>
          </p:cNvPr>
          <p:cNvSpPr>
            <a:spLocks noGrp="1" noRot="1" noChangeAspect="1" noChangeArrowheads="1" noTextEdit="1"/>
          </p:cNvSpPr>
          <p:nvPr>
            <p:ph type="sldImg"/>
          </p:nvPr>
        </p:nvSpPr>
        <p:spPr>
          <a:ln/>
        </p:spPr>
      </p:sp>
      <p:sp>
        <p:nvSpPr>
          <p:cNvPr id="129027" name="Rectangle 1027">
            <a:extLst>
              <a:ext uri="{FF2B5EF4-FFF2-40B4-BE49-F238E27FC236}">
                <a16:creationId xmlns:a16="http://schemas.microsoft.com/office/drawing/2014/main" id="{BABD03C9-E1CC-6F4B-56B8-B2EEDAB4996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a:extLst>
              <a:ext uri="{FF2B5EF4-FFF2-40B4-BE49-F238E27FC236}">
                <a16:creationId xmlns:a16="http://schemas.microsoft.com/office/drawing/2014/main" id="{E4766C63-9D23-E5E8-C569-1CDD47C561A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89293B1-D2F8-1349-A100-BC5A10E058DF}"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31074" name="Rectangle 2">
            <a:extLst>
              <a:ext uri="{FF2B5EF4-FFF2-40B4-BE49-F238E27FC236}">
                <a16:creationId xmlns:a16="http://schemas.microsoft.com/office/drawing/2014/main" id="{12F5D5CC-A8FC-FEBB-D0F6-7C17803F48EC}"/>
              </a:ext>
            </a:extLst>
          </p:cNvPr>
          <p:cNvSpPr>
            <a:spLocks noGrp="1" noRot="1" noChangeAspect="1" noChangeArrowheads="1" noTextEdit="1"/>
          </p:cNvSpPr>
          <p:nvPr>
            <p:ph type="sldImg"/>
          </p:nvPr>
        </p:nvSpPr>
        <p:spPr>
          <a:ln/>
        </p:spPr>
      </p:sp>
      <p:sp>
        <p:nvSpPr>
          <p:cNvPr id="131075" name="Rectangle 3">
            <a:extLst>
              <a:ext uri="{FF2B5EF4-FFF2-40B4-BE49-F238E27FC236}">
                <a16:creationId xmlns:a16="http://schemas.microsoft.com/office/drawing/2014/main" id="{A5A084E8-4167-DBEE-3246-767DE55D6D6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atoms vs. molecules</a:t>
            </a: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a:latin typeface="Times New Roman" panose="02020603050405020304" pitchFamily="18" charset="0"/>
                <a:ea typeface="ＭＳ Ｐゴシック" panose="020B0600070205080204" pitchFamily="34" charset="-128"/>
              </a:rPr>
              <a:t>discuss Lyman-alpha forest and H-alpha feature uses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7">
            <a:extLst>
              <a:ext uri="{FF2B5EF4-FFF2-40B4-BE49-F238E27FC236}">
                <a16:creationId xmlns:a16="http://schemas.microsoft.com/office/drawing/2014/main" id="{E71ABAC3-EBCD-10CA-DFE4-34E16EE01B1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7E2C566-BF88-CE44-9D44-E6AE0C5D3398}"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33122" name="Rectangle 2">
            <a:extLst>
              <a:ext uri="{FF2B5EF4-FFF2-40B4-BE49-F238E27FC236}">
                <a16:creationId xmlns:a16="http://schemas.microsoft.com/office/drawing/2014/main" id="{EEC05F51-C5DA-EDE7-3B3E-B200617CD288}"/>
              </a:ext>
            </a:extLst>
          </p:cNvPr>
          <p:cNvSpPr>
            <a:spLocks noGrp="1" noRot="1" noChangeAspect="1" noChangeArrowheads="1" noTextEdit="1"/>
          </p:cNvSpPr>
          <p:nvPr>
            <p:ph type="sldImg"/>
          </p:nvPr>
        </p:nvSpPr>
        <p:spPr>
          <a:ln/>
        </p:spPr>
      </p:sp>
      <p:sp>
        <p:nvSpPr>
          <p:cNvPr id="133123" name="Rectangle 3">
            <a:extLst>
              <a:ext uri="{FF2B5EF4-FFF2-40B4-BE49-F238E27FC236}">
                <a16:creationId xmlns:a16="http://schemas.microsoft.com/office/drawing/2014/main" id="{2E97FBD9-2902-091B-3DDA-0FB73D27F43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a:extLst>
              <a:ext uri="{FF2B5EF4-FFF2-40B4-BE49-F238E27FC236}">
                <a16:creationId xmlns:a16="http://schemas.microsoft.com/office/drawing/2014/main" id="{7326CEAE-E638-0456-FE0D-278A0F85AB1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19A26B5-C3E9-294B-89F6-C62D59224FE1}"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35170" name="Rectangle 1026">
            <a:extLst>
              <a:ext uri="{FF2B5EF4-FFF2-40B4-BE49-F238E27FC236}">
                <a16:creationId xmlns:a16="http://schemas.microsoft.com/office/drawing/2014/main" id="{D935D3E0-FFC0-1099-2724-32894FF137E1}"/>
              </a:ext>
            </a:extLst>
          </p:cNvPr>
          <p:cNvSpPr>
            <a:spLocks noGrp="1" noRot="1" noChangeAspect="1" noChangeArrowheads="1" noTextEdit="1"/>
          </p:cNvSpPr>
          <p:nvPr>
            <p:ph type="sldImg"/>
          </p:nvPr>
        </p:nvSpPr>
        <p:spPr>
          <a:ln/>
        </p:spPr>
      </p:sp>
      <p:sp>
        <p:nvSpPr>
          <p:cNvPr id="135171" name="Rectangle 1027">
            <a:extLst>
              <a:ext uri="{FF2B5EF4-FFF2-40B4-BE49-F238E27FC236}">
                <a16:creationId xmlns:a16="http://schemas.microsoft.com/office/drawing/2014/main" id="{9D094871-BCB5-0F5B-2BCF-D5D97EECC51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a:extLst>
              <a:ext uri="{FF2B5EF4-FFF2-40B4-BE49-F238E27FC236}">
                <a16:creationId xmlns:a16="http://schemas.microsoft.com/office/drawing/2014/main" id="{8C77742F-5F3E-AEE8-662C-A553A8A096D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21E129-12B1-2E46-86A0-26C9F3FAB73B}"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37218" name="Rectangle 1026">
            <a:extLst>
              <a:ext uri="{FF2B5EF4-FFF2-40B4-BE49-F238E27FC236}">
                <a16:creationId xmlns:a16="http://schemas.microsoft.com/office/drawing/2014/main" id="{E10DD807-89B4-FE0B-3BB8-9F38B0350B20}"/>
              </a:ext>
            </a:extLst>
          </p:cNvPr>
          <p:cNvSpPr>
            <a:spLocks noGrp="1" noRot="1" noChangeAspect="1" noChangeArrowheads="1" noTextEdit="1"/>
          </p:cNvSpPr>
          <p:nvPr>
            <p:ph type="sldImg"/>
          </p:nvPr>
        </p:nvSpPr>
        <p:spPr>
          <a:ln/>
        </p:spPr>
      </p:sp>
      <p:sp>
        <p:nvSpPr>
          <p:cNvPr id="137219" name="Rectangle 1027">
            <a:extLst>
              <a:ext uri="{FF2B5EF4-FFF2-40B4-BE49-F238E27FC236}">
                <a16:creationId xmlns:a16="http://schemas.microsoft.com/office/drawing/2014/main" id="{071DA8B2-03A2-B1F1-B456-DC497887588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7">
            <a:extLst>
              <a:ext uri="{FF2B5EF4-FFF2-40B4-BE49-F238E27FC236}">
                <a16:creationId xmlns:a16="http://schemas.microsoft.com/office/drawing/2014/main" id="{AFA2F6B9-D7D2-82A6-425D-BA18E862214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2F7178-E3FB-7446-9738-FD6AE0B89284}"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39266" name="Rectangle 2">
            <a:extLst>
              <a:ext uri="{FF2B5EF4-FFF2-40B4-BE49-F238E27FC236}">
                <a16:creationId xmlns:a16="http://schemas.microsoft.com/office/drawing/2014/main" id="{0EDFD837-B51C-40FE-D272-47E77F01E8EB}"/>
              </a:ext>
            </a:extLst>
          </p:cNvPr>
          <p:cNvSpPr>
            <a:spLocks noGrp="1" noRot="1" noChangeAspect="1" noChangeArrowheads="1" noTextEdit="1"/>
          </p:cNvSpPr>
          <p:nvPr>
            <p:ph type="sldImg"/>
          </p:nvPr>
        </p:nvSpPr>
        <p:spPr>
          <a:ln/>
        </p:spPr>
      </p:sp>
      <p:sp>
        <p:nvSpPr>
          <p:cNvPr id="139267" name="Rectangle 3">
            <a:extLst>
              <a:ext uri="{FF2B5EF4-FFF2-40B4-BE49-F238E27FC236}">
                <a16:creationId xmlns:a16="http://schemas.microsoft.com/office/drawing/2014/main" id="{DCE0711F-0AA6-7702-6AE9-B6E212A5A09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SSE! which energy transfer method dominates on/in the ground? = conduction</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7">
            <a:extLst>
              <a:ext uri="{FF2B5EF4-FFF2-40B4-BE49-F238E27FC236}">
                <a16:creationId xmlns:a16="http://schemas.microsoft.com/office/drawing/2014/main" id="{BAE119C0-BEE6-1625-A824-37384EA93FB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9C8A4D3-C78A-DF45-9005-8EE6BC60E0BF}"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41314" name="Rectangle 2">
            <a:extLst>
              <a:ext uri="{FF2B5EF4-FFF2-40B4-BE49-F238E27FC236}">
                <a16:creationId xmlns:a16="http://schemas.microsoft.com/office/drawing/2014/main" id="{D76317FC-6E98-3D1C-98B5-AFF382B1B704}"/>
              </a:ext>
            </a:extLst>
          </p:cNvPr>
          <p:cNvSpPr>
            <a:spLocks noGrp="1" noRot="1" noChangeAspect="1" noChangeArrowheads="1" noTextEdit="1"/>
          </p:cNvSpPr>
          <p:nvPr>
            <p:ph type="sldImg"/>
          </p:nvPr>
        </p:nvSpPr>
        <p:spPr>
          <a:ln/>
        </p:spPr>
      </p:sp>
      <p:sp>
        <p:nvSpPr>
          <p:cNvPr id="141315" name="Rectangle 3">
            <a:extLst>
              <a:ext uri="{FF2B5EF4-FFF2-40B4-BE49-F238E27FC236}">
                <a16:creationId xmlns:a16="http://schemas.microsoft.com/office/drawing/2014/main" id="{C1FAAE1F-C947-7241-CF6F-51DFBE22B4F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7">
            <a:extLst>
              <a:ext uri="{FF2B5EF4-FFF2-40B4-BE49-F238E27FC236}">
                <a16:creationId xmlns:a16="http://schemas.microsoft.com/office/drawing/2014/main" id="{AA68E74A-6AC6-AD47-53E0-8F20F137793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B68866D-5CF6-BC47-AA87-5114B7421CA2}"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43362" name="Rectangle 2">
            <a:extLst>
              <a:ext uri="{FF2B5EF4-FFF2-40B4-BE49-F238E27FC236}">
                <a16:creationId xmlns:a16="http://schemas.microsoft.com/office/drawing/2014/main" id="{EDBF0A98-5C9A-F63B-5298-A55BA57AE048}"/>
              </a:ext>
            </a:extLst>
          </p:cNvPr>
          <p:cNvSpPr>
            <a:spLocks noGrp="1" noRot="1" noChangeAspect="1" noChangeArrowheads="1" noTextEdit="1"/>
          </p:cNvSpPr>
          <p:nvPr>
            <p:ph type="sldImg"/>
          </p:nvPr>
        </p:nvSpPr>
        <p:spPr>
          <a:ln/>
        </p:spPr>
      </p:sp>
      <p:sp>
        <p:nvSpPr>
          <p:cNvPr id="143363" name="Rectangle 3">
            <a:extLst>
              <a:ext uri="{FF2B5EF4-FFF2-40B4-BE49-F238E27FC236}">
                <a16:creationId xmlns:a16="http://schemas.microsoft.com/office/drawing/2014/main" id="{CF0B8DEB-4C3C-5F6C-E5DE-2C01519C48E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Jupiter, Venus, Mercury, Mars, Moon, Saturn</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6">
            <a:extLst>
              <a:ext uri="{FF2B5EF4-FFF2-40B4-BE49-F238E27FC236}">
                <a16:creationId xmlns:a16="http://schemas.microsoft.com/office/drawing/2014/main" id="{D8045EEF-6C21-3E48-F075-BFF3738637C4}"/>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rPr>
              <a:t>Planetary Sciences</a:t>
            </a:r>
          </a:p>
        </p:txBody>
      </p:sp>
      <p:sp>
        <p:nvSpPr>
          <p:cNvPr id="104450" name="Rectangle 7">
            <a:extLst>
              <a:ext uri="{FF2B5EF4-FFF2-40B4-BE49-F238E27FC236}">
                <a16:creationId xmlns:a16="http://schemas.microsoft.com/office/drawing/2014/main" id="{5469D877-6C62-A583-5ADF-198424AA044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7AA8798-4A5B-F44C-8BF1-90798284D905}"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4451" name="Rectangle 2">
            <a:extLst>
              <a:ext uri="{FF2B5EF4-FFF2-40B4-BE49-F238E27FC236}">
                <a16:creationId xmlns:a16="http://schemas.microsoft.com/office/drawing/2014/main" id="{D514DF38-575A-D5ED-28B2-A708B7E675F5}"/>
              </a:ext>
            </a:extLst>
          </p:cNvPr>
          <p:cNvSpPr>
            <a:spLocks noGrp="1" noRot="1" noChangeAspect="1" noChangeArrowheads="1" noTextEdit="1"/>
          </p:cNvSpPr>
          <p:nvPr>
            <p:ph type="sldImg"/>
          </p:nvPr>
        </p:nvSpPr>
        <p:spPr>
          <a:ln/>
        </p:spPr>
      </p:sp>
      <p:sp>
        <p:nvSpPr>
          <p:cNvPr id="104452" name="Rectangle 3">
            <a:extLst>
              <a:ext uri="{FF2B5EF4-FFF2-40B4-BE49-F238E27FC236}">
                <a16:creationId xmlns:a16="http://schemas.microsoft.com/office/drawing/2014/main" id="{EE787319-AB40-78CA-3E83-FE3CCA70C90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0" lang="en-US" alt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rPr>
              <a:t>JUNO at JUPITER: The south pole includes a single cyclone surrounded by five swirling counterparts with diameters for all ranging between 3,500 to 4,300 miles.  This is a </a:t>
            </a:r>
            <a:r>
              <a:rPr lang="en-US" altLang="en-US" dirty="0">
                <a:latin typeface="Times New Roman" panose="02020603050405020304" pitchFamily="18" charset="0"/>
                <a:ea typeface="ＭＳ Ｐゴシック" panose="020B0600070205080204" pitchFamily="34" charset="-128"/>
              </a:rPr>
              <a:t>visible composite image, color-enhanced, taken on 16 DEC 2017. Not representative of what would be seen with the naked eye.</a:t>
            </a:r>
          </a:p>
          <a:p>
            <a:endParaRPr lang="en-US" altLang="en-US" dirty="0">
              <a:latin typeface="Times New Roman" panose="02020603050405020304" pitchFamily="18" charset="0"/>
              <a:ea typeface="ＭＳ Ｐゴシック" panose="020B0600070205080204"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US" alt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7">
            <a:extLst>
              <a:ext uri="{FF2B5EF4-FFF2-40B4-BE49-F238E27FC236}">
                <a16:creationId xmlns:a16="http://schemas.microsoft.com/office/drawing/2014/main" id="{AF4CCC06-F082-31A5-9464-B53629F1F47A}"/>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D17CF424-1299-FF47-8332-8607D1F62AAC}" type="slidenum">
              <a:rPr lang="en-US" altLang="en-US"/>
              <a:pPr algn="r" eaLnBrk="1" hangingPunct="1">
                <a:spcBef>
                  <a:spcPct val="0"/>
                </a:spcBef>
              </a:pPr>
              <a:t>24</a:t>
            </a:fld>
            <a:endParaRPr lang="en-US" altLang="en-US"/>
          </a:p>
        </p:txBody>
      </p:sp>
      <p:sp>
        <p:nvSpPr>
          <p:cNvPr id="145410" name="Rectangle 2">
            <a:extLst>
              <a:ext uri="{FF2B5EF4-FFF2-40B4-BE49-F238E27FC236}">
                <a16:creationId xmlns:a16="http://schemas.microsoft.com/office/drawing/2014/main" id="{A433D7D5-533D-E15B-139E-544662C9EA29}"/>
              </a:ext>
            </a:extLst>
          </p:cNvPr>
          <p:cNvSpPr>
            <a:spLocks noGrp="1" noRot="1" noChangeAspect="1" noChangeArrowheads="1" noTextEdit="1"/>
          </p:cNvSpPr>
          <p:nvPr>
            <p:ph type="sldImg"/>
          </p:nvPr>
        </p:nvSpPr>
        <p:spPr>
          <a:solidFill>
            <a:srgbClr val="FFFFFF"/>
          </a:solidFill>
          <a:ln/>
        </p:spPr>
      </p:sp>
      <p:sp>
        <p:nvSpPr>
          <p:cNvPr id="145411" name="Rectangle 3">
            <a:extLst>
              <a:ext uri="{FF2B5EF4-FFF2-40B4-BE49-F238E27FC236}">
                <a16:creationId xmlns:a16="http://schemas.microsoft.com/office/drawing/2014/main" id="{5AB93E8F-032B-A0E7-7F23-7DE0CC098327}"/>
              </a:ext>
            </a:extLst>
          </p:cNvPr>
          <p:cNvSpPr>
            <a:spLocks noGrp="1" noChangeArrowheads="1"/>
          </p:cNvSpPr>
          <p:nvPr>
            <p:ph type="body" idx="1"/>
          </p:nvPr>
        </p:nvSpPr>
        <p:spPr>
          <a:noFill/>
          <a:ln>
            <a:solidFill>
              <a:srgbClr val="000000"/>
            </a:solidFill>
          </a:ln>
          <a:extLst>
            <a:ext uri="{909E8E84-426E-40DD-AFC4-6F175D3DCCD1}">
              <a14:hiddenFill xmlns:a14="http://schemas.microsoft.com/office/drawing/2010/main">
                <a:solidFill>
                  <a:srgbClr val="FFFFFF"/>
                </a:solidFill>
              </a14:hiddenFill>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7">
            <a:extLst>
              <a:ext uri="{FF2B5EF4-FFF2-40B4-BE49-F238E27FC236}">
                <a16:creationId xmlns:a16="http://schemas.microsoft.com/office/drawing/2014/main" id="{1CC1A99F-5513-0126-07DB-6B83536BCE3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1643E21-AD1B-8744-BEFD-D6EBFD590C41}" type="slidenum">
              <a:rPr lang="en-US" altLang="en-US" smtClean="0">
                <a:solidFill>
                  <a:srgbClr val="000000"/>
                </a:solidFill>
              </a:rPr>
              <a:pPr>
                <a:spcBef>
                  <a:spcPct val="0"/>
                </a:spcBef>
              </a:pPr>
              <a:t>25</a:t>
            </a:fld>
            <a:endParaRPr lang="en-US" altLang="en-US">
              <a:solidFill>
                <a:srgbClr val="000000"/>
              </a:solidFill>
            </a:endParaRPr>
          </a:p>
        </p:txBody>
      </p:sp>
      <p:sp>
        <p:nvSpPr>
          <p:cNvPr id="151554" name="Rectangle 2">
            <a:extLst>
              <a:ext uri="{FF2B5EF4-FFF2-40B4-BE49-F238E27FC236}">
                <a16:creationId xmlns:a16="http://schemas.microsoft.com/office/drawing/2014/main" id="{069A5C74-C7CC-4948-A7CF-7D7E29197165}"/>
              </a:ext>
            </a:extLst>
          </p:cNvPr>
          <p:cNvSpPr>
            <a:spLocks noGrp="1" noRot="1" noChangeAspect="1" noChangeArrowheads="1" noTextEdit="1"/>
          </p:cNvSpPr>
          <p:nvPr>
            <p:ph type="sldImg"/>
          </p:nvPr>
        </p:nvSpPr>
        <p:spPr>
          <a:ln/>
        </p:spPr>
      </p:sp>
      <p:sp>
        <p:nvSpPr>
          <p:cNvPr id="151555" name="Rectangle 3">
            <a:extLst>
              <a:ext uri="{FF2B5EF4-FFF2-40B4-BE49-F238E27FC236}">
                <a16:creationId xmlns:a16="http://schemas.microsoft.com/office/drawing/2014/main" id="{D7C9F650-F1C6-B4E5-93CE-7A670CF748B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4BBB3193-4F05-5ACF-2683-67CD7EBE007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97CB178-34CB-42F5-D07E-1B1E6094FE7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CEDE038C-EDFB-F231-3120-209E3F434953}"/>
              </a:ext>
            </a:extLst>
          </p:cNvPr>
          <p:cNvSpPr>
            <a:spLocks noGrp="1" noChangeArrowheads="1"/>
          </p:cNvSpPr>
          <p:nvPr>
            <p:ph type="sldNum" sz="quarter" idx="12"/>
          </p:nvPr>
        </p:nvSpPr>
        <p:spPr>
          <a:ln/>
        </p:spPr>
        <p:txBody>
          <a:bodyPr/>
          <a:lstStyle>
            <a:lvl1pPr>
              <a:defRPr/>
            </a:lvl1pPr>
          </a:lstStyle>
          <a:p>
            <a:pPr>
              <a:defRPr/>
            </a:pPr>
            <a:fld id="{D4F48F53-5F60-784A-A199-21E5AED07ECE}" type="slidenum">
              <a:rPr lang="en-US" altLang="en-US"/>
              <a:pPr>
                <a:defRPr/>
              </a:pPr>
              <a:t>‹#›</a:t>
            </a:fld>
            <a:endParaRPr lang="en-US" altLang="en-US"/>
          </a:p>
        </p:txBody>
      </p:sp>
    </p:spTree>
    <p:extLst>
      <p:ext uri="{BB962C8B-B14F-4D97-AF65-F5344CB8AC3E}">
        <p14:creationId xmlns:p14="http://schemas.microsoft.com/office/powerpoint/2010/main" val="12099004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C3206E4-BD03-B0B2-ED0A-384F9A4138B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890D999-EA9B-C276-C58C-28DCBFA803C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15F097DE-7CDC-7F68-FF78-6041AB0ADAF7}"/>
              </a:ext>
            </a:extLst>
          </p:cNvPr>
          <p:cNvSpPr>
            <a:spLocks noGrp="1" noChangeArrowheads="1"/>
          </p:cNvSpPr>
          <p:nvPr>
            <p:ph type="sldNum" sz="quarter" idx="12"/>
          </p:nvPr>
        </p:nvSpPr>
        <p:spPr>
          <a:ln/>
        </p:spPr>
        <p:txBody>
          <a:bodyPr/>
          <a:lstStyle>
            <a:lvl1pPr>
              <a:defRPr/>
            </a:lvl1pPr>
          </a:lstStyle>
          <a:p>
            <a:pPr>
              <a:defRPr/>
            </a:pPr>
            <a:fld id="{1CC773B3-AF40-634C-8710-CB2F7B329E22}" type="slidenum">
              <a:rPr lang="en-US" altLang="en-US"/>
              <a:pPr>
                <a:defRPr/>
              </a:pPr>
              <a:t>‹#›</a:t>
            </a:fld>
            <a:endParaRPr lang="en-US" altLang="en-US"/>
          </a:p>
        </p:txBody>
      </p:sp>
    </p:spTree>
    <p:extLst>
      <p:ext uri="{BB962C8B-B14F-4D97-AF65-F5344CB8AC3E}">
        <p14:creationId xmlns:p14="http://schemas.microsoft.com/office/powerpoint/2010/main" val="22202726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0F1987DC-3DD6-683F-1F90-512CEBF6BF3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9887F3C-9D98-63AA-260B-B5F59FE9F589}"/>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17B4240A-014E-88F8-89D1-64A11F130050}"/>
              </a:ext>
            </a:extLst>
          </p:cNvPr>
          <p:cNvSpPr>
            <a:spLocks noGrp="1" noChangeArrowheads="1"/>
          </p:cNvSpPr>
          <p:nvPr>
            <p:ph type="sldNum" sz="quarter" idx="12"/>
          </p:nvPr>
        </p:nvSpPr>
        <p:spPr>
          <a:ln/>
        </p:spPr>
        <p:txBody>
          <a:bodyPr/>
          <a:lstStyle>
            <a:lvl1pPr>
              <a:defRPr/>
            </a:lvl1pPr>
          </a:lstStyle>
          <a:p>
            <a:pPr>
              <a:defRPr/>
            </a:pPr>
            <a:fld id="{8B4943E8-C383-C940-A0A8-77795D578CE5}" type="slidenum">
              <a:rPr lang="en-US" altLang="en-US"/>
              <a:pPr>
                <a:defRPr/>
              </a:pPr>
              <a:t>‹#›</a:t>
            </a:fld>
            <a:endParaRPr lang="en-US" altLang="en-US"/>
          </a:p>
        </p:txBody>
      </p:sp>
    </p:spTree>
    <p:extLst>
      <p:ext uri="{BB962C8B-B14F-4D97-AF65-F5344CB8AC3E}">
        <p14:creationId xmlns:p14="http://schemas.microsoft.com/office/powerpoint/2010/main" val="25569716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E100375-071E-57D2-8CB4-8090253A347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4A7733D-1C99-D2BE-CFF4-0054FC8149C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D545C86A-0017-A43D-EAA3-84D6CEB3823B}"/>
              </a:ext>
            </a:extLst>
          </p:cNvPr>
          <p:cNvSpPr>
            <a:spLocks noGrp="1" noChangeArrowheads="1"/>
          </p:cNvSpPr>
          <p:nvPr>
            <p:ph type="sldNum" sz="quarter" idx="12"/>
          </p:nvPr>
        </p:nvSpPr>
        <p:spPr>
          <a:ln/>
        </p:spPr>
        <p:txBody>
          <a:bodyPr/>
          <a:lstStyle>
            <a:lvl1pPr>
              <a:defRPr/>
            </a:lvl1pPr>
          </a:lstStyle>
          <a:p>
            <a:pPr>
              <a:defRPr/>
            </a:pPr>
            <a:fld id="{3A1633D3-349E-EE46-B8FD-079BE9D4A3B3}" type="slidenum">
              <a:rPr lang="en-US" altLang="en-US"/>
              <a:pPr>
                <a:defRPr/>
              </a:pPr>
              <a:t>‹#›</a:t>
            </a:fld>
            <a:endParaRPr lang="en-US" altLang="en-US"/>
          </a:p>
        </p:txBody>
      </p:sp>
    </p:spTree>
    <p:extLst>
      <p:ext uri="{BB962C8B-B14F-4D97-AF65-F5344CB8AC3E}">
        <p14:creationId xmlns:p14="http://schemas.microsoft.com/office/powerpoint/2010/main" val="3543808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73D5F509-7DC0-5D7B-7BE6-BA88A3FCC0D1}"/>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105E41FE-6D8D-1433-F80A-84284FF32579}"/>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E854141E-E005-FFB3-0087-C98A33E372E7}"/>
              </a:ext>
            </a:extLst>
          </p:cNvPr>
          <p:cNvSpPr>
            <a:spLocks noGrp="1" noChangeArrowheads="1"/>
          </p:cNvSpPr>
          <p:nvPr>
            <p:ph type="sldNum" sz="quarter" idx="12"/>
          </p:nvPr>
        </p:nvSpPr>
        <p:spPr>
          <a:ln/>
        </p:spPr>
        <p:txBody>
          <a:bodyPr/>
          <a:lstStyle>
            <a:lvl1pPr>
              <a:defRPr/>
            </a:lvl1pPr>
          </a:lstStyle>
          <a:p>
            <a:pPr>
              <a:defRPr/>
            </a:pPr>
            <a:fld id="{C08E33A0-232D-BB4F-AE22-BE83C8162D99}" type="slidenum">
              <a:rPr lang="en-US" altLang="en-US"/>
              <a:pPr>
                <a:defRPr/>
              </a:pPr>
              <a:t>‹#›</a:t>
            </a:fld>
            <a:endParaRPr lang="en-US" altLang="en-US"/>
          </a:p>
        </p:txBody>
      </p:sp>
    </p:spTree>
    <p:extLst>
      <p:ext uri="{BB962C8B-B14F-4D97-AF65-F5344CB8AC3E}">
        <p14:creationId xmlns:p14="http://schemas.microsoft.com/office/powerpoint/2010/main" val="245116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A324B933-146B-E9AB-E615-C9F704993D2F}"/>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E4A0336A-E226-03D2-054B-B1AC5D182BA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7C25C0BC-272C-037B-5125-0918E2722925}"/>
              </a:ext>
            </a:extLst>
          </p:cNvPr>
          <p:cNvSpPr>
            <a:spLocks noGrp="1" noChangeArrowheads="1"/>
          </p:cNvSpPr>
          <p:nvPr>
            <p:ph type="sldNum" sz="quarter" idx="12"/>
          </p:nvPr>
        </p:nvSpPr>
        <p:spPr>
          <a:ln/>
        </p:spPr>
        <p:txBody>
          <a:bodyPr/>
          <a:lstStyle>
            <a:lvl1pPr>
              <a:defRPr/>
            </a:lvl1pPr>
          </a:lstStyle>
          <a:p>
            <a:pPr>
              <a:defRPr/>
            </a:pPr>
            <a:fld id="{882D1EBC-4AC2-D94E-8242-ABA03CC0B2AD}" type="slidenum">
              <a:rPr lang="en-US" altLang="en-US"/>
              <a:pPr>
                <a:defRPr/>
              </a:pPr>
              <a:t>‹#›</a:t>
            </a:fld>
            <a:endParaRPr lang="en-US" altLang="en-US"/>
          </a:p>
        </p:txBody>
      </p:sp>
    </p:spTree>
    <p:extLst>
      <p:ext uri="{BB962C8B-B14F-4D97-AF65-F5344CB8AC3E}">
        <p14:creationId xmlns:p14="http://schemas.microsoft.com/office/powerpoint/2010/main" val="31089252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81E2F11-D725-1513-452F-176B3E7F4B72}"/>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3947A966-2C73-C6E7-A5F3-58603EE1C8E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5A44DB18-98ED-2EB3-F93B-1D0E0E8D0372}"/>
              </a:ext>
            </a:extLst>
          </p:cNvPr>
          <p:cNvSpPr>
            <a:spLocks noGrp="1" noChangeArrowheads="1"/>
          </p:cNvSpPr>
          <p:nvPr>
            <p:ph type="sldNum" sz="quarter" idx="12"/>
          </p:nvPr>
        </p:nvSpPr>
        <p:spPr>
          <a:ln/>
        </p:spPr>
        <p:txBody>
          <a:bodyPr/>
          <a:lstStyle>
            <a:lvl1pPr>
              <a:defRPr/>
            </a:lvl1pPr>
          </a:lstStyle>
          <a:p>
            <a:pPr>
              <a:defRPr/>
            </a:pPr>
            <a:fld id="{8B906457-3698-ED4F-AEAD-E581A395385C}" type="slidenum">
              <a:rPr lang="en-US" altLang="en-US"/>
              <a:pPr>
                <a:defRPr/>
              </a:pPr>
              <a:t>‹#›</a:t>
            </a:fld>
            <a:endParaRPr lang="en-US" altLang="en-US"/>
          </a:p>
        </p:txBody>
      </p:sp>
    </p:spTree>
    <p:extLst>
      <p:ext uri="{BB962C8B-B14F-4D97-AF65-F5344CB8AC3E}">
        <p14:creationId xmlns:p14="http://schemas.microsoft.com/office/powerpoint/2010/main" val="16212410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45A784D-605B-DB9F-373E-C6DA1A5F057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F3761FF-E978-637A-344A-2E8CF4C3E61F}"/>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EB557A5F-7E50-70DB-F74F-9A57E013434D}"/>
              </a:ext>
            </a:extLst>
          </p:cNvPr>
          <p:cNvSpPr>
            <a:spLocks noGrp="1" noChangeArrowheads="1"/>
          </p:cNvSpPr>
          <p:nvPr>
            <p:ph type="sldNum" sz="quarter" idx="12"/>
          </p:nvPr>
        </p:nvSpPr>
        <p:spPr>
          <a:ln/>
        </p:spPr>
        <p:txBody>
          <a:bodyPr/>
          <a:lstStyle>
            <a:lvl1pPr>
              <a:defRPr/>
            </a:lvl1pPr>
          </a:lstStyle>
          <a:p>
            <a:pPr>
              <a:defRPr/>
            </a:pPr>
            <a:fld id="{48725F22-7B6F-814D-BA87-21C81078385C}" type="slidenum">
              <a:rPr lang="en-US" altLang="en-US"/>
              <a:pPr>
                <a:defRPr/>
              </a:pPr>
              <a:t>‹#›</a:t>
            </a:fld>
            <a:endParaRPr lang="en-US" altLang="en-US"/>
          </a:p>
        </p:txBody>
      </p:sp>
    </p:spTree>
    <p:extLst>
      <p:ext uri="{BB962C8B-B14F-4D97-AF65-F5344CB8AC3E}">
        <p14:creationId xmlns:p14="http://schemas.microsoft.com/office/powerpoint/2010/main" val="799588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441BE78-65C2-D9D4-47FB-854BA4F977C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CDFE940-7069-E916-70DC-499EB17FD06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3147ED91-F2B3-5677-E4CE-0D78F6A70FB4}"/>
              </a:ext>
            </a:extLst>
          </p:cNvPr>
          <p:cNvSpPr>
            <a:spLocks noGrp="1" noChangeArrowheads="1"/>
          </p:cNvSpPr>
          <p:nvPr>
            <p:ph type="sldNum" sz="quarter" idx="12"/>
          </p:nvPr>
        </p:nvSpPr>
        <p:spPr>
          <a:ln/>
        </p:spPr>
        <p:txBody>
          <a:bodyPr/>
          <a:lstStyle>
            <a:lvl1pPr>
              <a:defRPr/>
            </a:lvl1pPr>
          </a:lstStyle>
          <a:p>
            <a:pPr>
              <a:defRPr/>
            </a:pPr>
            <a:fld id="{36770097-22BD-794D-9FF0-2682D914A9E1}" type="slidenum">
              <a:rPr lang="en-US" altLang="en-US"/>
              <a:pPr>
                <a:defRPr/>
              </a:pPr>
              <a:t>‹#›</a:t>
            </a:fld>
            <a:endParaRPr lang="en-US" altLang="en-US"/>
          </a:p>
        </p:txBody>
      </p:sp>
    </p:spTree>
    <p:extLst>
      <p:ext uri="{BB962C8B-B14F-4D97-AF65-F5344CB8AC3E}">
        <p14:creationId xmlns:p14="http://schemas.microsoft.com/office/powerpoint/2010/main" val="3292768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A72A88B-7E75-AF7F-4A70-CF8E5C498FA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3824188-507A-415E-43E4-B0504EA2140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7E892132-661C-BF9D-F62C-951BA6AF3570}"/>
              </a:ext>
            </a:extLst>
          </p:cNvPr>
          <p:cNvSpPr>
            <a:spLocks noGrp="1" noChangeArrowheads="1"/>
          </p:cNvSpPr>
          <p:nvPr>
            <p:ph type="sldNum" sz="quarter" idx="12"/>
          </p:nvPr>
        </p:nvSpPr>
        <p:spPr>
          <a:ln/>
        </p:spPr>
        <p:txBody>
          <a:bodyPr/>
          <a:lstStyle>
            <a:lvl1pPr>
              <a:defRPr/>
            </a:lvl1pPr>
          </a:lstStyle>
          <a:p>
            <a:pPr>
              <a:defRPr/>
            </a:pPr>
            <a:fld id="{DEE5C745-065A-6444-816B-0E30731FD3EB}" type="slidenum">
              <a:rPr lang="en-US" altLang="en-US"/>
              <a:pPr>
                <a:defRPr/>
              </a:pPr>
              <a:t>‹#›</a:t>
            </a:fld>
            <a:endParaRPr lang="en-US" altLang="en-US"/>
          </a:p>
        </p:txBody>
      </p:sp>
    </p:spTree>
    <p:extLst>
      <p:ext uri="{BB962C8B-B14F-4D97-AF65-F5344CB8AC3E}">
        <p14:creationId xmlns:p14="http://schemas.microsoft.com/office/powerpoint/2010/main" val="4236658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A1B64B3-648A-66F8-17A2-C59FF74082E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E76A47F-4475-96DE-0F11-BA8F411B53E8}"/>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3FB2BEAE-7784-5204-09CF-CDE32663593D}"/>
              </a:ext>
            </a:extLst>
          </p:cNvPr>
          <p:cNvSpPr>
            <a:spLocks noGrp="1" noChangeArrowheads="1"/>
          </p:cNvSpPr>
          <p:nvPr>
            <p:ph type="sldNum" sz="quarter" idx="12"/>
          </p:nvPr>
        </p:nvSpPr>
        <p:spPr>
          <a:ln/>
        </p:spPr>
        <p:txBody>
          <a:bodyPr/>
          <a:lstStyle>
            <a:lvl1pPr>
              <a:defRPr/>
            </a:lvl1pPr>
          </a:lstStyle>
          <a:p>
            <a:pPr>
              <a:defRPr/>
            </a:pPr>
            <a:fld id="{29618147-DD52-1142-A490-2E0290AB6219}" type="slidenum">
              <a:rPr lang="en-US" altLang="en-US"/>
              <a:pPr>
                <a:defRPr/>
              </a:pPr>
              <a:t>‹#›</a:t>
            </a:fld>
            <a:endParaRPr lang="en-US" altLang="en-US"/>
          </a:p>
        </p:txBody>
      </p:sp>
    </p:spTree>
    <p:extLst>
      <p:ext uri="{BB962C8B-B14F-4D97-AF65-F5344CB8AC3E}">
        <p14:creationId xmlns:p14="http://schemas.microsoft.com/office/powerpoint/2010/main" val="3529181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2BA88FEB-C5D8-82D3-2894-4FAD62B52D6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D2F7B4A-2720-5DC0-662B-EEF6BFDBF59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036134C3-15A2-57AA-ED2C-5C7B9E221597}"/>
              </a:ext>
            </a:extLst>
          </p:cNvPr>
          <p:cNvSpPr>
            <a:spLocks noGrp="1" noChangeArrowheads="1"/>
          </p:cNvSpPr>
          <p:nvPr>
            <p:ph type="sldNum" sz="quarter" idx="12"/>
          </p:nvPr>
        </p:nvSpPr>
        <p:spPr>
          <a:ln/>
        </p:spPr>
        <p:txBody>
          <a:bodyPr/>
          <a:lstStyle>
            <a:lvl1pPr>
              <a:defRPr/>
            </a:lvl1pPr>
          </a:lstStyle>
          <a:p>
            <a:pPr>
              <a:defRPr/>
            </a:pPr>
            <a:fld id="{397087AE-68CA-3C44-A362-5C9DEC234119}" type="slidenum">
              <a:rPr lang="en-US" altLang="en-US"/>
              <a:pPr>
                <a:defRPr/>
              </a:pPr>
              <a:t>‹#›</a:t>
            </a:fld>
            <a:endParaRPr lang="en-US" altLang="en-US"/>
          </a:p>
        </p:txBody>
      </p:sp>
    </p:spTree>
    <p:extLst>
      <p:ext uri="{BB962C8B-B14F-4D97-AF65-F5344CB8AC3E}">
        <p14:creationId xmlns:p14="http://schemas.microsoft.com/office/powerpoint/2010/main" val="670528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4A64986-2BE3-62B1-9FD9-77CC9EDE0B3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3856D3A-C848-BED1-064E-B45A7285B51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FD6A08B2-1AE7-AB6B-E19F-D284B14F4DCE}"/>
              </a:ext>
            </a:extLst>
          </p:cNvPr>
          <p:cNvSpPr>
            <a:spLocks noGrp="1" noChangeArrowheads="1"/>
          </p:cNvSpPr>
          <p:nvPr>
            <p:ph type="sldNum" sz="quarter" idx="12"/>
          </p:nvPr>
        </p:nvSpPr>
        <p:spPr>
          <a:ln/>
        </p:spPr>
        <p:txBody>
          <a:bodyPr/>
          <a:lstStyle>
            <a:lvl1pPr>
              <a:defRPr/>
            </a:lvl1pPr>
          </a:lstStyle>
          <a:p>
            <a:pPr>
              <a:defRPr/>
            </a:pPr>
            <a:fld id="{BCDB8DA3-9BD0-EB4B-A3EB-985D70306CFF}" type="slidenum">
              <a:rPr lang="en-US" altLang="en-US"/>
              <a:pPr>
                <a:defRPr/>
              </a:pPr>
              <a:t>‹#›</a:t>
            </a:fld>
            <a:endParaRPr lang="en-US" altLang="en-US"/>
          </a:p>
        </p:txBody>
      </p:sp>
    </p:spTree>
    <p:extLst>
      <p:ext uri="{BB962C8B-B14F-4D97-AF65-F5344CB8AC3E}">
        <p14:creationId xmlns:p14="http://schemas.microsoft.com/office/powerpoint/2010/main" val="842743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41E2178E-EB35-1A77-6338-EBDCC08FDD6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B1E695F-56AF-ED9F-EC27-6AFDF8FD222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C98F8E2B-95FF-99FC-1B6E-C8D5C1E2EBDF}"/>
              </a:ext>
            </a:extLst>
          </p:cNvPr>
          <p:cNvSpPr>
            <a:spLocks noGrp="1" noChangeArrowheads="1"/>
          </p:cNvSpPr>
          <p:nvPr>
            <p:ph type="sldNum" sz="quarter" idx="12"/>
          </p:nvPr>
        </p:nvSpPr>
        <p:spPr>
          <a:ln/>
        </p:spPr>
        <p:txBody>
          <a:bodyPr/>
          <a:lstStyle>
            <a:lvl1pPr>
              <a:defRPr/>
            </a:lvl1pPr>
          </a:lstStyle>
          <a:p>
            <a:pPr>
              <a:defRPr/>
            </a:pPr>
            <a:fld id="{BB27E32C-4442-0E48-A178-A3BE4C35961E}" type="slidenum">
              <a:rPr lang="en-US" altLang="en-US"/>
              <a:pPr>
                <a:defRPr/>
              </a:pPr>
              <a:t>‹#›</a:t>
            </a:fld>
            <a:endParaRPr lang="en-US" altLang="en-US"/>
          </a:p>
        </p:txBody>
      </p:sp>
    </p:spTree>
    <p:extLst>
      <p:ext uri="{BB962C8B-B14F-4D97-AF65-F5344CB8AC3E}">
        <p14:creationId xmlns:p14="http://schemas.microsoft.com/office/powerpoint/2010/main" val="3784826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FAA70BFA-30E5-95F5-CFD8-1F56537DC1E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DF90141-949B-B67E-39B9-6C1C7588F38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3636BB37-06A6-9C63-1801-6C91292AD65D}"/>
              </a:ext>
            </a:extLst>
          </p:cNvPr>
          <p:cNvSpPr>
            <a:spLocks noGrp="1" noChangeArrowheads="1"/>
          </p:cNvSpPr>
          <p:nvPr>
            <p:ph type="sldNum" sz="quarter" idx="12"/>
          </p:nvPr>
        </p:nvSpPr>
        <p:spPr>
          <a:ln/>
        </p:spPr>
        <p:txBody>
          <a:bodyPr/>
          <a:lstStyle>
            <a:lvl1pPr>
              <a:defRPr/>
            </a:lvl1pPr>
          </a:lstStyle>
          <a:p>
            <a:pPr>
              <a:defRPr/>
            </a:pPr>
            <a:fld id="{7A5A8C52-1667-184F-83EA-984EB49D176F}" type="slidenum">
              <a:rPr lang="en-US" altLang="en-US"/>
              <a:pPr>
                <a:defRPr/>
              </a:pPr>
              <a:t>‹#›</a:t>
            </a:fld>
            <a:endParaRPr lang="en-US" altLang="en-US"/>
          </a:p>
        </p:txBody>
      </p:sp>
    </p:spTree>
    <p:extLst>
      <p:ext uri="{BB962C8B-B14F-4D97-AF65-F5344CB8AC3E}">
        <p14:creationId xmlns:p14="http://schemas.microsoft.com/office/powerpoint/2010/main" val="1846606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531E4F36-F4F2-2B50-D4E2-8A763086A120}"/>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571BDFC3-A601-785F-6768-52E935281AD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E86035D2-C19E-D42C-21D6-982830E2760A}"/>
              </a:ext>
            </a:extLst>
          </p:cNvPr>
          <p:cNvSpPr>
            <a:spLocks noGrp="1" noChangeArrowheads="1"/>
          </p:cNvSpPr>
          <p:nvPr>
            <p:ph type="sldNum" sz="quarter" idx="12"/>
          </p:nvPr>
        </p:nvSpPr>
        <p:spPr>
          <a:ln/>
        </p:spPr>
        <p:txBody>
          <a:bodyPr/>
          <a:lstStyle>
            <a:lvl1pPr>
              <a:defRPr/>
            </a:lvl1pPr>
          </a:lstStyle>
          <a:p>
            <a:pPr>
              <a:defRPr/>
            </a:pPr>
            <a:fld id="{CA4A267E-F206-E84E-A98A-D77869CF43AC}" type="slidenum">
              <a:rPr lang="en-US" altLang="en-US"/>
              <a:pPr>
                <a:defRPr/>
              </a:pPr>
              <a:t>‹#›</a:t>
            </a:fld>
            <a:endParaRPr lang="en-US" altLang="en-US"/>
          </a:p>
        </p:txBody>
      </p:sp>
    </p:spTree>
    <p:extLst>
      <p:ext uri="{BB962C8B-B14F-4D97-AF65-F5344CB8AC3E}">
        <p14:creationId xmlns:p14="http://schemas.microsoft.com/office/powerpoint/2010/main" val="25219187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DB6D1C9E-BC35-85EF-D4F7-8692087997DA}"/>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EDFC44FD-CD63-B6B4-7303-DF9D9A33F74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543B11DA-D827-5456-5584-E57AFF590787}"/>
              </a:ext>
            </a:extLst>
          </p:cNvPr>
          <p:cNvSpPr>
            <a:spLocks noGrp="1" noChangeArrowheads="1"/>
          </p:cNvSpPr>
          <p:nvPr>
            <p:ph type="sldNum" sz="quarter" idx="12"/>
          </p:nvPr>
        </p:nvSpPr>
        <p:spPr>
          <a:ln/>
        </p:spPr>
        <p:txBody>
          <a:bodyPr/>
          <a:lstStyle>
            <a:lvl1pPr>
              <a:defRPr/>
            </a:lvl1pPr>
          </a:lstStyle>
          <a:p>
            <a:pPr>
              <a:defRPr/>
            </a:pPr>
            <a:fld id="{1F24A6D6-417B-2E4E-83BD-E26A2FBE2CE8}" type="slidenum">
              <a:rPr lang="en-US" altLang="en-US"/>
              <a:pPr>
                <a:defRPr/>
              </a:pPr>
              <a:t>‹#›</a:t>
            </a:fld>
            <a:endParaRPr lang="en-US" altLang="en-US"/>
          </a:p>
        </p:txBody>
      </p:sp>
    </p:spTree>
    <p:extLst>
      <p:ext uri="{BB962C8B-B14F-4D97-AF65-F5344CB8AC3E}">
        <p14:creationId xmlns:p14="http://schemas.microsoft.com/office/powerpoint/2010/main" val="11534356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DA104F5-16AF-2286-4474-A7763CE1EA37}"/>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81485F37-345B-0C9A-48DE-E682D59CFD0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4F9ACFEF-6B69-3A1A-DA3C-48B935D74E59}"/>
              </a:ext>
            </a:extLst>
          </p:cNvPr>
          <p:cNvSpPr>
            <a:spLocks noGrp="1" noChangeArrowheads="1"/>
          </p:cNvSpPr>
          <p:nvPr>
            <p:ph type="sldNum" sz="quarter" idx="12"/>
          </p:nvPr>
        </p:nvSpPr>
        <p:spPr>
          <a:ln/>
        </p:spPr>
        <p:txBody>
          <a:bodyPr/>
          <a:lstStyle>
            <a:lvl1pPr>
              <a:defRPr/>
            </a:lvl1pPr>
          </a:lstStyle>
          <a:p>
            <a:pPr>
              <a:defRPr/>
            </a:pPr>
            <a:fld id="{1E907701-96A2-CE47-8FF0-E5DDA338BA5A}" type="slidenum">
              <a:rPr lang="en-US" altLang="en-US"/>
              <a:pPr>
                <a:defRPr/>
              </a:pPr>
              <a:t>‹#›</a:t>
            </a:fld>
            <a:endParaRPr lang="en-US" altLang="en-US"/>
          </a:p>
        </p:txBody>
      </p:sp>
    </p:spTree>
    <p:extLst>
      <p:ext uri="{BB962C8B-B14F-4D97-AF65-F5344CB8AC3E}">
        <p14:creationId xmlns:p14="http://schemas.microsoft.com/office/powerpoint/2010/main" val="20495840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8D67C39A-E694-347A-8C90-F0861358357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F433C28-B674-62B0-5AEC-81ED360E51AF}"/>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A2D5BC78-A865-C8F7-052B-39CF7DFE4BB7}"/>
              </a:ext>
            </a:extLst>
          </p:cNvPr>
          <p:cNvSpPr>
            <a:spLocks noGrp="1" noChangeArrowheads="1"/>
          </p:cNvSpPr>
          <p:nvPr>
            <p:ph type="sldNum" sz="quarter" idx="12"/>
          </p:nvPr>
        </p:nvSpPr>
        <p:spPr>
          <a:ln/>
        </p:spPr>
        <p:txBody>
          <a:bodyPr/>
          <a:lstStyle>
            <a:lvl1pPr>
              <a:defRPr/>
            </a:lvl1pPr>
          </a:lstStyle>
          <a:p>
            <a:pPr>
              <a:defRPr/>
            </a:pPr>
            <a:fld id="{1327291F-5047-274D-B082-BD9A0E3F59B4}" type="slidenum">
              <a:rPr lang="en-US" altLang="en-US"/>
              <a:pPr>
                <a:defRPr/>
              </a:pPr>
              <a:t>‹#›</a:t>
            </a:fld>
            <a:endParaRPr lang="en-US" altLang="en-US"/>
          </a:p>
        </p:txBody>
      </p:sp>
    </p:spTree>
    <p:extLst>
      <p:ext uri="{BB962C8B-B14F-4D97-AF65-F5344CB8AC3E}">
        <p14:creationId xmlns:p14="http://schemas.microsoft.com/office/powerpoint/2010/main" val="27314014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1969CA7-5CC1-F190-D737-CC60312B45D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C2676F8-3648-2BE7-2763-9E230DB8E27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1F5D1F05-6892-77D3-03B1-312BAC1323F4}"/>
              </a:ext>
            </a:extLst>
          </p:cNvPr>
          <p:cNvSpPr>
            <a:spLocks noGrp="1" noChangeArrowheads="1"/>
          </p:cNvSpPr>
          <p:nvPr>
            <p:ph type="sldNum" sz="quarter" idx="12"/>
          </p:nvPr>
        </p:nvSpPr>
        <p:spPr>
          <a:ln/>
        </p:spPr>
        <p:txBody>
          <a:bodyPr/>
          <a:lstStyle>
            <a:lvl1pPr>
              <a:defRPr/>
            </a:lvl1pPr>
          </a:lstStyle>
          <a:p>
            <a:pPr>
              <a:defRPr/>
            </a:pPr>
            <a:fld id="{6BED23F9-D32B-1247-9F15-0D8A7483E711}" type="slidenum">
              <a:rPr lang="en-US" altLang="en-US"/>
              <a:pPr>
                <a:defRPr/>
              </a:pPr>
              <a:t>‹#›</a:t>
            </a:fld>
            <a:endParaRPr lang="en-US" altLang="en-US"/>
          </a:p>
        </p:txBody>
      </p:sp>
    </p:spTree>
    <p:extLst>
      <p:ext uri="{BB962C8B-B14F-4D97-AF65-F5344CB8AC3E}">
        <p14:creationId xmlns:p14="http://schemas.microsoft.com/office/powerpoint/2010/main" val="27913393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A19BA2A-3A35-98EC-5800-0ECE11DCC42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094E2FC-2FA6-74BC-780F-4DF70F4235C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6F88EC28-7AF6-78AD-5046-2B5C99831EB2}"/>
              </a:ext>
            </a:extLst>
          </p:cNvPr>
          <p:cNvSpPr>
            <a:spLocks noGrp="1" noChangeArrowheads="1"/>
          </p:cNvSpPr>
          <p:nvPr>
            <p:ph type="sldNum" sz="quarter" idx="12"/>
          </p:nvPr>
        </p:nvSpPr>
        <p:spPr>
          <a:ln/>
        </p:spPr>
        <p:txBody>
          <a:bodyPr/>
          <a:lstStyle>
            <a:lvl1pPr>
              <a:defRPr/>
            </a:lvl1pPr>
          </a:lstStyle>
          <a:p>
            <a:pPr>
              <a:defRPr/>
            </a:pPr>
            <a:fld id="{DD6D4E3B-9533-7341-9C55-B9C2146F5943}" type="slidenum">
              <a:rPr lang="en-US" altLang="en-US"/>
              <a:pPr>
                <a:defRPr/>
              </a:pPr>
              <a:t>‹#›</a:t>
            </a:fld>
            <a:endParaRPr lang="en-US" altLang="en-US"/>
          </a:p>
        </p:txBody>
      </p:sp>
    </p:spTree>
    <p:extLst>
      <p:ext uri="{BB962C8B-B14F-4D97-AF65-F5344CB8AC3E}">
        <p14:creationId xmlns:p14="http://schemas.microsoft.com/office/powerpoint/2010/main" val="14622316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28FB896-F976-1A01-CF46-EF7C898BFB9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1898824-190E-1F21-BEB9-C6E80352917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EF957DE0-5E86-F6B0-80A3-17F12D3005A0}"/>
              </a:ext>
            </a:extLst>
          </p:cNvPr>
          <p:cNvSpPr>
            <a:spLocks noGrp="1" noChangeArrowheads="1"/>
          </p:cNvSpPr>
          <p:nvPr>
            <p:ph type="sldNum" sz="quarter" idx="12"/>
          </p:nvPr>
        </p:nvSpPr>
        <p:spPr>
          <a:ln/>
        </p:spPr>
        <p:txBody>
          <a:bodyPr/>
          <a:lstStyle>
            <a:lvl1pPr>
              <a:defRPr/>
            </a:lvl1pPr>
          </a:lstStyle>
          <a:p>
            <a:pPr>
              <a:defRPr/>
            </a:pPr>
            <a:fld id="{4A2F1B8E-593A-CB4E-B69B-A69E11E5B749}" type="slidenum">
              <a:rPr lang="en-US" altLang="en-US"/>
              <a:pPr>
                <a:defRPr/>
              </a:pPr>
              <a:t>‹#›</a:t>
            </a:fld>
            <a:endParaRPr lang="en-US" altLang="en-US"/>
          </a:p>
        </p:txBody>
      </p:sp>
    </p:spTree>
    <p:extLst>
      <p:ext uri="{BB962C8B-B14F-4D97-AF65-F5344CB8AC3E}">
        <p14:creationId xmlns:p14="http://schemas.microsoft.com/office/powerpoint/2010/main" val="3722648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B786D4A3-B440-771D-B223-95A947D9BDD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B54F172-ADAA-D6DF-5365-7B1E35FAE8C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828A5350-2F3C-8DE4-59B1-32A9F882CD02}"/>
              </a:ext>
            </a:extLst>
          </p:cNvPr>
          <p:cNvSpPr>
            <a:spLocks noGrp="1" noChangeArrowheads="1"/>
          </p:cNvSpPr>
          <p:nvPr>
            <p:ph type="sldNum" sz="quarter" idx="12"/>
          </p:nvPr>
        </p:nvSpPr>
        <p:spPr>
          <a:ln/>
        </p:spPr>
        <p:txBody>
          <a:bodyPr/>
          <a:lstStyle>
            <a:lvl1pPr>
              <a:defRPr/>
            </a:lvl1pPr>
          </a:lstStyle>
          <a:p>
            <a:pPr>
              <a:defRPr/>
            </a:pPr>
            <a:fld id="{7DD8670E-7B7C-024F-AE5E-766F34A9387A}" type="slidenum">
              <a:rPr lang="en-US" altLang="en-US"/>
              <a:pPr>
                <a:defRPr/>
              </a:pPr>
              <a:t>‹#›</a:t>
            </a:fld>
            <a:endParaRPr lang="en-US" altLang="en-US"/>
          </a:p>
        </p:txBody>
      </p:sp>
    </p:spTree>
    <p:extLst>
      <p:ext uri="{BB962C8B-B14F-4D97-AF65-F5344CB8AC3E}">
        <p14:creationId xmlns:p14="http://schemas.microsoft.com/office/powerpoint/2010/main" val="9829471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6166AB4-7747-A4C4-CE82-8B377D493DB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099C606-8D9A-1B12-3516-FEA3CB1B7C8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0EBD90EE-4342-709E-59C0-6DB9E2D153B9}"/>
              </a:ext>
            </a:extLst>
          </p:cNvPr>
          <p:cNvSpPr>
            <a:spLocks noGrp="1" noChangeArrowheads="1"/>
          </p:cNvSpPr>
          <p:nvPr>
            <p:ph type="sldNum" sz="quarter" idx="12"/>
          </p:nvPr>
        </p:nvSpPr>
        <p:spPr>
          <a:ln/>
        </p:spPr>
        <p:txBody>
          <a:bodyPr/>
          <a:lstStyle>
            <a:lvl1pPr>
              <a:defRPr/>
            </a:lvl1pPr>
          </a:lstStyle>
          <a:p>
            <a:pPr>
              <a:defRPr/>
            </a:pPr>
            <a:fld id="{158E2124-1617-6F4E-B851-C31C5AA619B3}" type="slidenum">
              <a:rPr lang="en-US" altLang="en-US"/>
              <a:pPr>
                <a:defRPr/>
              </a:pPr>
              <a:t>‹#›</a:t>
            </a:fld>
            <a:endParaRPr lang="en-US" altLang="en-US"/>
          </a:p>
        </p:txBody>
      </p:sp>
    </p:spTree>
    <p:extLst>
      <p:ext uri="{BB962C8B-B14F-4D97-AF65-F5344CB8AC3E}">
        <p14:creationId xmlns:p14="http://schemas.microsoft.com/office/powerpoint/2010/main" val="8911977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B928193A-8131-9117-457A-484CF3DCBB7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A7BC621-8923-7A06-DC19-6DE0E0819D4B}"/>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43E6AC47-6F40-9BCD-2390-53B8C3DED0BA}"/>
              </a:ext>
            </a:extLst>
          </p:cNvPr>
          <p:cNvSpPr>
            <a:spLocks noGrp="1" noChangeArrowheads="1"/>
          </p:cNvSpPr>
          <p:nvPr>
            <p:ph type="sldNum" sz="quarter" idx="12"/>
          </p:nvPr>
        </p:nvSpPr>
        <p:spPr>
          <a:ln/>
        </p:spPr>
        <p:txBody>
          <a:bodyPr/>
          <a:lstStyle>
            <a:lvl1pPr>
              <a:defRPr/>
            </a:lvl1pPr>
          </a:lstStyle>
          <a:p>
            <a:pPr>
              <a:defRPr/>
            </a:pPr>
            <a:fld id="{AA66DBF7-0C0D-204D-824E-24BA6E988FB2}" type="slidenum">
              <a:rPr lang="en-US" altLang="en-US"/>
              <a:pPr>
                <a:defRPr/>
              </a:pPr>
              <a:t>‹#›</a:t>
            </a:fld>
            <a:endParaRPr lang="en-US" altLang="en-US"/>
          </a:p>
        </p:txBody>
      </p:sp>
    </p:spTree>
    <p:extLst>
      <p:ext uri="{BB962C8B-B14F-4D97-AF65-F5344CB8AC3E}">
        <p14:creationId xmlns:p14="http://schemas.microsoft.com/office/powerpoint/2010/main" val="23193326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C356C893-02C6-1472-D602-A7D8456357C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D7293A0-2F15-C538-55D4-F0018A685A1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8FA0808B-0D82-DBEB-31B2-8487C8B719E4}"/>
              </a:ext>
            </a:extLst>
          </p:cNvPr>
          <p:cNvSpPr>
            <a:spLocks noGrp="1" noChangeArrowheads="1"/>
          </p:cNvSpPr>
          <p:nvPr>
            <p:ph type="sldNum" sz="quarter" idx="12"/>
          </p:nvPr>
        </p:nvSpPr>
        <p:spPr>
          <a:ln/>
        </p:spPr>
        <p:txBody>
          <a:bodyPr/>
          <a:lstStyle>
            <a:lvl1pPr>
              <a:defRPr/>
            </a:lvl1pPr>
          </a:lstStyle>
          <a:p>
            <a:pPr>
              <a:defRPr/>
            </a:pPr>
            <a:fld id="{1C56D549-4FC3-C746-A99C-EF9DCC0FA7C2}" type="slidenum">
              <a:rPr lang="en-US" altLang="en-US"/>
              <a:pPr>
                <a:defRPr/>
              </a:pPr>
              <a:t>‹#›</a:t>
            </a:fld>
            <a:endParaRPr lang="en-US" altLang="en-US"/>
          </a:p>
        </p:txBody>
      </p:sp>
    </p:spTree>
    <p:extLst>
      <p:ext uri="{BB962C8B-B14F-4D97-AF65-F5344CB8AC3E}">
        <p14:creationId xmlns:p14="http://schemas.microsoft.com/office/powerpoint/2010/main" val="33737002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0A4B3B29-416D-C9B3-023C-44A078537175}"/>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778B2441-085E-5F1B-3279-371ED54C4CA8}"/>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5627B2D6-4488-7DE7-D6AB-B27BD08629D3}"/>
              </a:ext>
            </a:extLst>
          </p:cNvPr>
          <p:cNvSpPr>
            <a:spLocks noGrp="1" noChangeArrowheads="1"/>
          </p:cNvSpPr>
          <p:nvPr>
            <p:ph type="sldNum" sz="quarter" idx="12"/>
          </p:nvPr>
        </p:nvSpPr>
        <p:spPr>
          <a:ln/>
        </p:spPr>
        <p:txBody>
          <a:bodyPr/>
          <a:lstStyle>
            <a:lvl1pPr>
              <a:defRPr/>
            </a:lvl1pPr>
          </a:lstStyle>
          <a:p>
            <a:pPr>
              <a:defRPr/>
            </a:pPr>
            <a:fld id="{D340BD7C-A1CB-6342-9AAB-2A23525ECB29}" type="slidenum">
              <a:rPr lang="en-US" altLang="en-US"/>
              <a:pPr>
                <a:defRPr/>
              </a:pPr>
              <a:t>‹#›</a:t>
            </a:fld>
            <a:endParaRPr lang="en-US" altLang="en-US"/>
          </a:p>
        </p:txBody>
      </p:sp>
    </p:spTree>
    <p:extLst>
      <p:ext uri="{BB962C8B-B14F-4D97-AF65-F5344CB8AC3E}">
        <p14:creationId xmlns:p14="http://schemas.microsoft.com/office/powerpoint/2010/main" val="26267116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AE0F71FB-D53D-910A-E5A9-12A98ACB3EF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94BCC12A-6A10-B6CF-DDAB-3E978995180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58E921DA-8D24-FBC2-2C74-632382899838}"/>
              </a:ext>
            </a:extLst>
          </p:cNvPr>
          <p:cNvSpPr>
            <a:spLocks noGrp="1" noChangeArrowheads="1"/>
          </p:cNvSpPr>
          <p:nvPr>
            <p:ph type="sldNum" sz="quarter" idx="12"/>
          </p:nvPr>
        </p:nvSpPr>
        <p:spPr>
          <a:ln/>
        </p:spPr>
        <p:txBody>
          <a:bodyPr/>
          <a:lstStyle>
            <a:lvl1pPr>
              <a:defRPr/>
            </a:lvl1pPr>
          </a:lstStyle>
          <a:p>
            <a:pPr>
              <a:defRPr/>
            </a:pPr>
            <a:fld id="{E6BE920B-D126-2E4B-8554-0B21C2816F79}" type="slidenum">
              <a:rPr lang="en-US" altLang="en-US"/>
              <a:pPr>
                <a:defRPr/>
              </a:pPr>
              <a:t>‹#›</a:t>
            </a:fld>
            <a:endParaRPr lang="en-US" altLang="en-US"/>
          </a:p>
        </p:txBody>
      </p:sp>
    </p:spTree>
    <p:extLst>
      <p:ext uri="{BB962C8B-B14F-4D97-AF65-F5344CB8AC3E}">
        <p14:creationId xmlns:p14="http://schemas.microsoft.com/office/powerpoint/2010/main" val="26455802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A7F53D6-DD59-CACD-78BB-DE9657BBF666}"/>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E96E4EA8-B031-E2DC-0450-A9337A8D9B6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680A7EF3-2C4F-1F69-2142-61059C4A5F03}"/>
              </a:ext>
            </a:extLst>
          </p:cNvPr>
          <p:cNvSpPr>
            <a:spLocks noGrp="1" noChangeArrowheads="1"/>
          </p:cNvSpPr>
          <p:nvPr>
            <p:ph type="sldNum" sz="quarter" idx="12"/>
          </p:nvPr>
        </p:nvSpPr>
        <p:spPr>
          <a:ln/>
        </p:spPr>
        <p:txBody>
          <a:bodyPr/>
          <a:lstStyle>
            <a:lvl1pPr>
              <a:defRPr/>
            </a:lvl1pPr>
          </a:lstStyle>
          <a:p>
            <a:pPr>
              <a:defRPr/>
            </a:pPr>
            <a:fld id="{790879C9-C458-A246-939F-7A601568235D}" type="slidenum">
              <a:rPr lang="en-US" altLang="en-US"/>
              <a:pPr>
                <a:defRPr/>
              </a:pPr>
              <a:t>‹#›</a:t>
            </a:fld>
            <a:endParaRPr lang="en-US" altLang="en-US"/>
          </a:p>
        </p:txBody>
      </p:sp>
    </p:spTree>
    <p:extLst>
      <p:ext uri="{BB962C8B-B14F-4D97-AF65-F5344CB8AC3E}">
        <p14:creationId xmlns:p14="http://schemas.microsoft.com/office/powerpoint/2010/main" val="8490030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D6CAA2EA-7BA9-5689-28BF-21EFF90A333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0961327-E397-3485-50AE-D2552A83E4F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7E80D209-6C4C-8C22-0AD5-D64DB9FD89F8}"/>
              </a:ext>
            </a:extLst>
          </p:cNvPr>
          <p:cNvSpPr>
            <a:spLocks noGrp="1" noChangeArrowheads="1"/>
          </p:cNvSpPr>
          <p:nvPr>
            <p:ph type="sldNum" sz="quarter" idx="12"/>
          </p:nvPr>
        </p:nvSpPr>
        <p:spPr>
          <a:ln/>
        </p:spPr>
        <p:txBody>
          <a:bodyPr/>
          <a:lstStyle>
            <a:lvl1pPr>
              <a:defRPr/>
            </a:lvl1pPr>
          </a:lstStyle>
          <a:p>
            <a:pPr>
              <a:defRPr/>
            </a:pPr>
            <a:fld id="{9E0FC461-2ABC-6146-87C5-E97BE428ED55}" type="slidenum">
              <a:rPr lang="en-US" altLang="en-US"/>
              <a:pPr>
                <a:defRPr/>
              </a:pPr>
              <a:t>‹#›</a:t>
            </a:fld>
            <a:endParaRPr lang="en-US" altLang="en-US"/>
          </a:p>
        </p:txBody>
      </p:sp>
    </p:spTree>
    <p:extLst>
      <p:ext uri="{BB962C8B-B14F-4D97-AF65-F5344CB8AC3E}">
        <p14:creationId xmlns:p14="http://schemas.microsoft.com/office/powerpoint/2010/main" val="7111349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CABFBF7-7BEE-0A59-4348-CC60C35632E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0DFC8A40-AC8D-A2D3-AC88-F0DA3EAEF18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1E4CD793-805C-CE7E-A3E1-038BB5CD3B00}"/>
              </a:ext>
            </a:extLst>
          </p:cNvPr>
          <p:cNvSpPr>
            <a:spLocks noGrp="1" noChangeArrowheads="1"/>
          </p:cNvSpPr>
          <p:nvPr>
            <p:ph type="sldNum" sz="quarter" idx="12"/>
          </p:nvPr>
        </p:nvSpPr>
        <p:spPr>
          <a:ln/>
        </p:spPr>
        <p:txBody>
          <a:bodyPr/>
          <a:lstStyle>
            <a:lvl1pPr>
              <a:defRPr/>
            </a:lvl1pPr>
          </a:lstStyle>
          <a:p>
            <a:pPr>
              <a:defRPr/>
            </a:pPr>
            <a:fld id="{31C51446-634C-874D-A129-E6676D99F8E4}" type="slidenum">
              <a:rPr lang="en-US" altLang="en-US"/>
              <a:pPr>
                <a:defRPr/>
              </a:pPr>
              <a:t>‹#›</a:t>
            </a:fld>
            <a:endParaRPr lang="en-US" altLang="en-US"/>
          </a:p>
        </p:txBody>
      </p:sp>
    </p:spTree>
    <p:extLst>
      <p:ext uri="{BB962C8B-B14F-4D97-AF65-F5344CB8AC3E}">
        <p14:creationId xmlns:p14="http://schemas.microsoft.com/office/powerpoint/2010/main" val="30709906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DFBACB0-B22B-ABCC-7A5F-45B7B8BB009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7411C4D-19EF-A62D-EF95-F843311C056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94BE32A4-7FB7-D679-D880-9E745168C301}"/>
              </a:ext>
            </a:extLst>
          </p:cNvPr>
          <p:cNvSpPr>
            <a:spLocks noGrp="1" noChangeArrowheads="1"/>
          </p:cNvSpPr>
          <p:nvPr>
            <p:ph type="sldNum" sz="quarter" idx="12"/>
          </p:nvPr>
        </p:nvSpPr>
        <p:spPr>
          <a:ln/>
        </p:spPr>
        <p:txBody>
          <a:bodyPr/>
          <a:lstStyle>
            <a:lvl1pPr>
              <a:defRPr/>
            </a:lvl1pPr>
          </a:lstStyle>
          <a:p>
            <a:pPr>
              <a:defRPr/>
            </a:pPr>
            <a:fld id="{A0417463-1AC3-4240-8AB6-ADBDDAEF5D35}" type="slidenum">
              <a:rPr lang="en-US" altLang="en-US"/>
              <a:pPr>
                <a:defRPr/>
              </a:pPr>
              <a:t>‹#›</a:t>
            </a:fld>
            <a:endParaRPr lang="en-US" altLang="en-US"/>
          </a:p>
        </p:txBody>
      </p:sp>
    </p:spTree>
    <p:extLst>
      <p:ext uri="{BB962C8B-B14F-4D97-AF65-F5344CB8AC3E}">
        <p14:creationId xmlns:p14="http://schemas.microsoft.com/office/powerpoint/2010/main" val="37963817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BCC8D1B-D098-8FC7-65ED-07E2C9872C7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DC123BF-5A11-F600-2BC7-02C3EE53F1B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1C60FEF7-20F7-5098-3795-D2655E74122D}"/>
              </a:ext>
            </a:extLst>
          </p:cNvPr>
          <p:cNvSpPr>
            <a:spLocks noGrp="1" noChangeArrowheads="1"/>
          </p:cNvSpPr>
          <p:nvPr>
            <p:ph type="sldNum" sz="quarter" idx="12"/>
          </p:nvPr>
        </p:nvSpPr>
        <p:spPr>
          <a:ln/>
        </p:spPr>
        <p:txBody>
          <a:bodyPr/>
          <a:lstStyle>
            <a:lvl1pPr>
              <a:defRPr/>
            </a:lvl1pPr>
          </a:lstStyle>
          <a:p>
            <a:pPr>
              <a:defRPr/>
            </a:pPr>
            <a:fld id="{82019734-DBB0-A14A-8FC1-A41486FD5A0D}" type="slidenum">
              <a:rPr lang="en-US" altLang="en-US"/>
              <a:pPr>
                <a:defRPr/>
              </a:pPr>
              <a:t>‹#›</a:t>
            </a:fld>
            <a:endParaRPr lang="en-US" altLang="en-US"/>
          </a:p>
        </p:txBody>
      </p:sp>
    </p:spTree>
    <p:extLst>
      <p:ext uri="{BB962C8B-B14F-4D97-AF65-F5344CB8AC3E}">
        <p14:creationId xmlns:p14="http://schemas.microsoft.com/office/powerpoint/2010/main" val="25289873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8814CDF6-F235-5DBD-262C-93ED34B48268}"/>
              </a:ext>
            </a:extLst>
          </p:cNvPr>
          <p:cNvSpPr>
            <a:spLocks noGrp="1" noChangeArrowheads="1"/>
          </p:cNvSpPr>
          <p:nvPr>
            <p:ph type="dt" sz="half" idx="10"/>
          </p:nvPr>
        </p:nvSpPr>
        <p:spPr>
          <a:ln/>
        </p:spPr>
        <p:txBody>
          <a:bodyPr/>
          <a:lstStyle>
            <a:lvl1pPr>
              <a:defRPr/>
            </a:lvl1pPr>
          </a:lstStyle>
          <a:p>
            <a:pPr>
              <a:defRPr/>
            </a:pPr>
            <a:fld id="{F50F1C4A-17F5-0F46-9DC2-348C32B81931}" type="datetime1">
              <a:rPr lang="en-US" altLang="en-US"/>
              <a:pPr>
                <a:defRPr/>
              </a:pPr>
              <a:t>9/20/26</a:t>
            </a:fld>
            <a:endParaRPr lang="en-US" altLang="en-US"/>
          </a:p>
        </p:txBody>
      </p:sp>
      <p:sp>
        <p:nvSpPr>
          <p:cNvPr id="5" name="Rectangle 5">
            <a:extLst>
              <a:ext uri="{FF2B5EF4-FFF2-40B4-BE49-F238E27FC236}">
                <a16:creationId xmlns:a16="http://schemas.microsoft.com/office/drawing/2014/main" id="{DFA2D235-593B-806C-F2D6-46E829B4A1AD}"/>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1FCCAE41-7AF9-9343-B228-C2E39EA91FC9}"/>
              </a:ext>
            </a:extLst>
          </p:cNvPr>
          <p:cNvSpPr>
            <a:spLocks noGrp="1" noChangeArrowheads="1"/>
          </p:cNvSpPr>
          <p:nvPr>
            <p:ph type="sldNum" sz="quarter" idx="12"/>
          </p:nvPr>
        </p:nvSpPr>
        <p:spPr>
          <a:ln/>
        </p:spPr>
        <p:txBody>
          <a:bodyPr/>
          <a:lstStyle>
            <a:lvl1pPr>
              <a:defRPr/>
            </a:lvl1pPr>
          </a:lstStyle>
          <a:p>
            <a:pPr>
              <a:defRPr/>
            </a:pPr>
            <a:fld id="{97F7A941-3E16-5D4D-9BCE-41D39F69DEA4}" type="slidenum">
              <a:rPr lang="en-US" altLang="en-US"/>
              <a:pPr>
                <a:defRPr/>
              </a:pPr>
              <a:t>‹#›</a:t>
            </a:fld>
            <a:endParaRPr lang="en-US" altLang="en-US"/>
          </a:p>
        </p:txBody>
      </p:sp>
    </p:spTree>
    <p:extLst>
      <p:ext uri="{BB962C8B-B14F-4D97-AF65-F5344CB8AC3E}">
        <p14:creationId xmlns:p14="http://schemas.microsoft.com/office/powerpoint/2010/main" val="15025401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6DF556F-9572-16DF-2BF7-D02B541A11EE}"/>
              </a:ext>
            </a:extLst>
          </p:cNvPr>
          <p:cNvSpPr>
            <a:spLocks noGrp="1" noChangeArrowheads="1"/>
          </p:cNvSpPr>
          <p:nvPr>
            <p:ph type="dt" sz="half" idx="10"/>
          </p:nvPr>
        </p:nvSpPr>
        <p:spPr>
          <a:ln/>
        </p:spPr>
        <p:txBody>
          <a:bodyPr/>
          <a:lstStyle>
            <a:lvl1pPr>
              <a:defRPr/>
            </a:lvl1pPr>
          </a:lstStyle>
          <a:p>
            <a:pPr>
              <a:defRPr/>
            </a:pPr>
            <a:fld id="{37854A11-E2C3-B14C-B021-43E4BBC3FDAF}" type="datetime1">
              <a:rPr lang="en-US" altLang="en-US"/>
              <a:pPr>
                <a:defRPr/>
              </a:pPr>
              <a:t>9/20/26</a:t>
            </a:fld>
            <a:endParaRPr lang="en-US" altLang="en-US"/>
          </a:p>
        </p:txBody>
      </p:sp>
      <p:sp>
        <p:nvSpPr>
          <p:cNvPr id="5" name="Rectangle 5">
            <a:extLst>
              <a:ext uri="{FF2B5EF4-FFF2-40B4-BE49-F238E27FC236}">
                <a16:creationId xmlns:a16="http://schemas.microsoft.com/office/drawing/2014/main" id="{52BF9C33-E813-7CEE-D7A3-975B0431C7AB}"/>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8967E65D-6675-2765-957F-BEF06C3AFF35}"/>
              </a:ext>
            </a:extLst>
          </p:cNvPr>
          <p:cNvSpPr>
            <a:spLocks noGrp="1" noChangeArrowheads="1"/>
          </p:cNvSpPr>
          <p:nvPr>
            <p:ph type="sldNum" sz="quarter" idx="12"/>
          </p:nvPr>
        </p:nvSpPr>
        <p:spPr>
          <a:ln/>
        </p:spPr>
        <p:txBody>
          <a:bodyPr/>
          <a:lstStyle>
            <a:lvl1pPr>
              <a:defRPr/>
            </a:lvl1pPr>
          </a:lstStyle>
          <a:p>
            <a:pPr>
              <a:defRPr/>
            </a:pPr>
            <a:fld id="{2CFA7CA5-5BC5-6B4F-910E-F6C702F7446D}" type="slidenum">
              <a:rPr lang="en-US" altLang="en-US"/>
              <a:pPr>
                <a:defRPr/>
              </a:pPr>
              <a:t>‹#›</a:t>
            </a:fld>
            <a:endParaRPr lang="en-US" altLang="en-US"/>
          </a:p>
        </p:txBody>
      </p:sp>
    </p:spTree>
    <p:extLst>
      <p:ext uri="{BB962C8B-B14F-4D97-AF65-F5344CB8AC3E}">
        <p14:creationId xmlns:p14="http://schemas.microsoft.com/office/powerpoint/2010/main" val="28807722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32776C96-2099-BE1F-2FD2-6817212CE04A}"/>
              </a:ext>
            </a:extLst>
          </p:cNvPr>
          <p:cNvSpPr>
            <a:spLocks noGrp="1" noChangeArrowheads="1"/>
          </p:cNvSpPr>
          <p:nvPr>
            <p:ph type="dt" sz="half" idx="10"/>
          </p:nvPr>
        </p:nvSpPr>
        <p:spPr>
          <a:ln/>
        </p:spPr>
        <p:txBody>
          <a:bodyPr/>
          <a:lstStyle>
            <a:lvl1pPr>
              <a:defRPr/>
            </a:lvl1pPr>
          </a:lstStyle>
          <a:p>
            <a:pPr>
              <a:defRPr/>
            </a:pPr>
            <a:fld id="{2F2494FD-0D37-FC40-8862-5CFE23A2A763}" type="datetime1">
              <a:rPr lang="en-US" altLang="en-US"/>
              <a:pPr>
                <a:defRPr/>
              </a:pPr>
              <a:t>9/20/26</a:t>
            </a:fld>
            <a:endParaRPr lang="en-US" altLang="en-US"/>
          </a:p>
        </p:txBody>
      </p:sp>
      <p:sp>
        <p:nvSpPr>
          <p:cNvPr id="5" name="Rectangle 5">
            <a:extLst>
              <a:ext uri="{FF2B5EF4-FFF2-40B4-BE49-F238E27FC236}">
                <a16:creationId xmlns:a16="http://schemas.microsoft.com/office/drawing/2014/main" id="{D76EB1DE-DED0-ED9C-E586-D64FE390AA30}"/>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711DEDE7-C1B8-846E-E139-76C61AB40A4C}"/>
              </a:ext>
            </a:extLst>
          </p:cNvPr>
          <p:cNvSpPr>
            <a:spLocks noGrp="1" noChangeArrowheads="1"/>
          </p:cNvSpPr>
          <p:nvPr>
            <p:ph type="sldNum" sz="quarter" idx="12"/>
          </p:nvPr>
        </p:nvSpPr>
        <p:spPr>
          <a:ln/>
        </p:spPr>
        <p:txBody>
          <a:bodyPr/>
          <a:lstStyle>
            <a:lvl1pPr>
              <a:defRPr/>
            </a:lvl1pPr>
          </a:lstStyle>
          <a:p>
            <a:pPr>
              <a:defRPr/>
            </a:pPr>
            <a:fld id="{74F1F843-1C4C-3B4D-B424-FAE7727F5267}" type="slidenum">
              <a:rPr lang="en-US" altLang="en-US"/>
              <a:pPr>
                <a:defRPr/>
              </a:pPr>
              <a:t>‹#›</a:t>
            </a:fld>
            <a:endParaRPr lang="en-US" altLang="en-US"/>
          </a:p>
        </p:txBody>
      </p:sp>
    </p:spTree>
    <p:extLst>
      <p:ext uri="{BB962C8B-B14F-4D97-AF65-F5344CB8AC3E}">
        <p14:creationId xmlns:p14="http://schemas.microsoft.com/office/powerpoint/2010/main" val="30230690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1CB5E769-0D1F-0D06-4F35-5E3741DE5562}"/>
              </a:ext>
            </a:extLst>
          </p:cNvPr>
          <p:cNvSpPr>
            <a:spLocks noGrp="1" noChangeArrowheads="1"/>
          </p:cNvSpPr>
          <p:nvPr>
            <p:ph type="dt" sz="half" idx="10"/>
          </p:nvPr>
        </p:nvSpPr>
        <p:spPr>
          <a:ln/>
        </p:spPr>
        <p:txBody>
          <a:bodyPr/>
          <a:lstStyle>
            <a:lvl1pPr>
              <a:defRPr/>
            </a:lvl1pPr>
          </a:lstStyle>
          <a:p>
            <a:pPr>
              <a:defRPr/>
            </a:pPr>
            <a:fld id="{2812A8A6-6F8D-244D-B304-537EE163D50E}" type="datetime1">
              <a:rPr lang="en-US" altLang="en-US"/>
              <a:pPr>
                <a:defRPr/>
              </a:pPr>
              <a:t>9/20/26</a:t>
            </a:fld>
            <a:endParaRPr lang="en-US" altLang="en-US"/>
          </a:p>
        </p:txBody>
      </p:sp>
      <p:sp>
        <p:nvSpPr>
          <p:cNvPr id="6" name="Rectangle 5">
            <a:extLst>
              <a:ext uri="{FF2B5EF4-FFF2-40B4-BE49-F238E27FC236}">
                <a16:creationId xmlns:a16="http://schemas.microsoft.com/office/drawing/2014/main" id="{A0119AC7-F53B-E702-015F-B19D49B6AEC7}"/>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E2C683B8-A463-00AA-6738-9BFBD5718E97}"/>
              </a:ext>
            </a:extLst>
          </p:cNvPr>
          <p:cNvSpPr>
            <a:spLocks noGrp="1" noChangeArrowheads="1"/>
          </p:cNvSpPr>
          <p:nvPr>
            <p:ph type="sldNum" sz="quarter" idx="12"/>
          </p:nvPr>
        </p:nvSpPr>
        <p:spPr>
          <a:ln/>
        </p:spPr>
        <p:txBody>
          <a:bodyPr/>
          <a:lstStyle>
            <a:lvl1pPr>
              <a:defRPr/>
            </a:lvl1pPr>
          </a:lstStyle>
          <a:p>
            <a:pPr>
              <a:defRPr/>
            </a:pPr>
            <a:fld id="{5445EF16-CCF8-AF41-84AD-770ABEEC4F46}" type="slidenum">
              <a:rPr lang="en-US" altLang="en-US"/>
              <a:pPr>
                <a:defRPr/>
              </a:pPr>
              <a:t>‹#›</a:t>
            </a:fld>
            <a:endParaRPr lang="en-US" altLang="en-US"/>
          </a:p>
        </p:txBody>
      </p:sp>
    </p:spTree>
    <p:extLst>
      <p:ext uri="{BB962C8B-B14F-4D97-AF65-F5344CB8AC3E}">
        <p14:creationId xmlns:p14="http://schemas.microsoft.com/office/powerpoint/2010/main" val="1850238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D7A25BCA-8FB1-11A1-780B-B3E9435A4903}"/>
              </a:ext>
            </a:extLst>
          </p:cNvPr>
          <p:cNvSpPr>
            <a:spLocks noGrp="1" noChangeArrowheads="1"/>
          </p:cNvSpPr>
          <p:nvPr>
            <p:ph type="dt" sz="half" idx="10"/>
          </p:nvPr>
        </p:nvSpPr>
        <p:spPr>
          <a:ln/>
        </p:spPr>
        <p:txBody>
          <a:bodyPr/>
          <a:lstStyle>
            <a:lvl1pPr>
              <a:defRPr/>
            </a:lvl1pPr>
          </a:lstStyle>
          <a:p>
            <a:pPr>
              <a:defRPr/>
            </a:pPr>
            <a:fld id="{D72B33A8-E6BB-114D-801E-60A82B8208FE}" type="datetime1">
              <a:rPr lang="en-US" altLang="en-US"/>
              <a:pPr>
                <a:defRPr/>
              </a:pPr>
              <a:t>9/20/26</a:t>
            </a:fld>
            <a:endParaRPr lang="en-US" altLang="en-US"/>
          </a:p>
        </p:txBody>
      </p:sp>
      <p:sp>
        <p:nvSpPr>
          <p:cNvPr id="8" name="Rectangle 5">
            <a:extLst>
              <a:ext uri="{FF2B5EF4-FFF2-40B4-BE49-F238E27FC236}">
                <a16:creationId xmlns:a16="http://schemas.microsoft.com/office/drawing/2014/main" id="{8AA052A8-9898-96F8-5CBC-DCAFC03A043E}"/>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9" name="Rectangle 6">
            <a:extLst>
              <a:ext uri="{FF2B5EF4-FFF2-40B4-BE49-F238E27FC236}">
                <a16:creationId xmlns:a16="http://schemas.microsoft.com/office/drawing/2014/main" id="{E5510E68-595A-9C87-6246-538EF72BD520}"/>
              </a:ext>
            </a:extLst>
          </p:cNvPr>
          <p:cNvSpPr>
            <a:spLocks noGrp="1" noChangeArrowheads="1"/>
          </p:cNvSpPr>
          <p:nvPr>
            <p:ph type="sldNum" sz="quarter" idx="12"/>
          </p:nvPr>
        </p:nvSpPr>
        <p:spPr>
          <a:ln/>
        </p:spPr>
        <p:txBody>
          <a:bodyPr/>
          <a:lstStyle>
            <a:lvl1pPr>
              <a:defRPr/>
            </a:lvl1pPr>
          </a:lstStyle>
          <a:p>
            <a:pPr>
              <a:defRPr/>
            </a:pPr>
            <a:fld id="{7D7B5C2C-0082-D749-8C73-F98DBAC51CA2}" type="slidenum">
              <a:rPr lang="en-US" altLang="en-US"/>
              <a:pPr>
                <a:defRPr/>
              </a:pPr>
              <a:t>‹#›</a:t>
            </a:fld>
            <a:endParaRPr lang="en-US" altLang="en-US"/>
          </a:p>
        </p:txBody>
      </p:sp>
    </p:spTree>
    <p:extLst>
      <p:ext uri="{BB962C8B-B14F-4D97-AF65-F5344CB8AC3E}">
        <p14:creationId xmlns:p14="http://schemas.microsoft.com/office/powerpoint/2010/main" val="24989814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1796C2D8-713C-874A-D93C-12CA99F67F9A}"/>
              </a:ext>
            </a:extLst>
          </p:cNvPr>
          <p:cNvSpPr>
            <a:spLocks noGrp="1" noChangeArrowheads="1"/>
          </p:cNvSpPr>
          <p:nvPr>
            <p:ph type="dt" sz="half" idx="10"/>
          </p:nvPr>
        </p:nvSpPr>
        <p:spPr>
          <a:ln/>
        </p:spPr>
        <p:txBody>
          <a:bodyPr/>
          <a:lstStyle>
            <a:lvl1pPr>
              <a:defRPr/>
            </a:lvl1pPr>
          </a:lstStyle>
          <a:p>
            <a:pPr>
              <a:defRPr/>
            </a:pPr>
            <a:fld id="{B7123AC2-6FAC-4546-8714-5FDE1351D948}" type="datetime1">
              <a:rPr lang="en-US" altLang="en-US"/>
              <a:pPr>
                <a:defRPr/>
              </a:pPr>
              <a:t>9/20/26</a:t>
            </a:fld>
            <a:endParaRPr lang="en-US" altLang="en-US"/>
          </a:p>
        </p:txBody>
      </p:sp>
      <p:sp>
        <p:nvSpPr>
          <p:cNvPr id="4" name="Rectangle 5">
            <a:extLst>
              <a:ext uri="{FF2B5EF4-FFF2-40B4-BE49-F238E27FC236}">
                <a16:creationId xmlns:a16="http://schemas.microsoft.com/office/drawing/2014/main" id="{96A0600A-6E08-D993-6AB8-02C3A4236F2D}"/>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5" name="Rectangle 6">
            <a:extLst>
              <a:ext uri="{FF2B5EF4-FFF2-40B4-BE49-F238E27FC236}">
                <a16:creationId xmlns:a16="http://schemas.microsoft.com/office/drawing/2014/main" id="{4504D0B9-EF68-E686-032E-5F8ECF146B67}"/>
              </a:ext>
            </a:extLst>
          </p:cNvPr>
          <p:cNvSpPr>
            <a:spLocks noGrp="1" noChangeArrowheads="1"/>
          </p:cNvSpPr>
          <p:nvPr>
            <p:ph type="sldNum" sz="quarter" idx="12"/>
          </p:nvPr>
        </p:nvSpPr>
        <p:spPr>
          <a:ln/>
        </p:spPr>
        <p:txBody>
          <a:bodyPr/>
          <a:lstStyle>
            <a:lvl1pPr>
              <a:defRPr/>
            </a:lvl1pPr>
          </a:lstStyle>
          <a:p>
            <a:pPr>
              <a:defRPr/>
            </a:pPr>
            <a:fld id="{00599D2C-2266-0149-BF14-6D6CCCFCDB9F}" type="slidenum">
              <a:rPr lang="en-US" altLang="en-US"/>
              <a:pPr>
                <a:defRPr/>
              </a:pPr>
              <a:t>‹#›</a:t>
            </a:fld>
            <a:endParaRPr lang="en-US" altLang="en-US"/>
          </a:p>
        </p:txBody>
      </p:sp>
    </p:spTree>
    <p:extLst>
      <p:ext uri="{BB962C8B-B14F-4D97-AF65-F5344CB8AC3E}">
        <p14:creationId xmlns:p14="http://schemas.microsoft.com/office/powerpoint/2010/main" val="166844481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FDB8B9A-0421-95AA-D71F-34100D99090D}"/>
              </a:ext>
            </a:extLst>
          </p:cNvPr>
          <p:cNvSpPr>
            <a:spLocks noGrp="1" noChangeArrowheads="1"/>
          </p:cNvSpPr>
          <p:nvPr>
            <p:ph type="dt" sz="half" idx="10"/>
          </p:nvPr>
        </p:nvSpPr>
        <p:spPr>
          <a:ln/>
        </p:spPr>
        <p:txBody>
          <a:bodyPr/>
          <a:lstStyle>
            <a:lvl1pPr>
              <a:defRPr/>
            </a:lvl1pPr>
          </a:lstStyle>
          <a:p>
            <a:pPr>
              <a:defRPr/>
            </a:pPr>
            <a:fld id="{4C906FF1-D977-294F-B11A-D3FEA8D97562}" type="datetime1">
              <a:rPr lang="en-US" altLang="en-US"/>
              <a:pPr>
                <a:defRPr/>
              </a:pPr>
              <a:t>9/20/26</a:t>
            </a:fld>
            <a:endParaRPr lang="en-US" altLang="en-US"/>
          </a:p>
        </p:txBody>
      </p:sp>
      <p:sp>
        <p:nvSpPr>
          <p:cNvPr id="3" name="Rectangle 5">
            <a:extLst>
              <a:ext uri="{FF2B5EF4-FFF2-40B4-BE49-F238E27FC236}">
                <a16:creationId xmlns:a16="http://schemas.microsoft.com/office/drawing/2014/main" id="{D7A62395-F701-6ACF-CA84-AABEDE2CA557}"/>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4" name="Rectangle 6">
            <a:extLst>
              <a:ext uri="{FF2B5EF4-FFF2-40B4-BE49-F238E27FC236}">
                <a16:creationId xmlns:a16="http://schemas.microsoft.com/office/drawing/2014/main" id="{87438CF0-8400-9D37-5527-94D852251317}"/>
              </a:ext>
            </a:extLst>
          </p:cNvPr>
          <p:cNvSpPr>
            <a:spLocks noGrp="1" noChangeArrowheads="1"/>
          </p:cNvSpPr>
          <p:nvPr>
            <p:ph type="sldNum" sz="quarter" idx="12"/>
          </p:nvPr>
        </p:nvSpPr>
        <p:spPr>
          <a:ln/>
        </p:spPr>
        <p:txBody>
          <a:bodyPr/>
          <a:lstStyle>
            <a:lvl1pPr>
              <a:defRPr/>
            </a:lvl1pPr>
          </a:lstStyle>
          <a:p>
            <a:pPr>
              <a:defRPr/>
            </a:pPr>
            <a:fld id="{206FD56B-66D3-5247-8F5E-818317130ECE}" type="slidenum">
              <a:rPr lang="en-US" altLang="en-US"/>
              <a:pPr>
                <a:defRPr/>
              </a:pPr>
              <a:t>‹#›</a:t>
            </a:fld>
            <a:endParaRPr lang="en-US" altLang="en-US"/>
          </a:p>
        </p:txBody>
      </p:sp>
    </p:spTree>
    <p:extLst>
      <p:ext uri="{BB962C8B-B14F-4D97-AF65-F5344CB8AC3E}">
        <p14:creationId xmlns:p14="http://schemas.microsoft.com/office/powerpoint/2010/main" val="17072776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A614DFE-14D8-5630-E149-C386B3E177CC}"/>
              </a:ext>
            </a:extLst>
          </p:cNvPr>
          <p:cNvSpPr>
            <a:spLocks noGrp="1" noChangeArrowheads="1"/>
          </p:cNvSpPr>
          <p:nvPr>
            <p:ph type="dt" sz="half" idx="10"/>
          </p:nvPr>
        </p:nvSpPr>
        <p:spPr>
          <a:ln/>
        </p:spPr>
        <p:txBody>
          <a:bodyPr/>
          <a:lstStyle>
            <a:lvl1pPr>
              <a:defRPr/>
            </a:lvl1pPr>
          </a:lstStyle>
          <a:p>
            <a:pPr>
              <a:defRPr/>
            </a:pPr>
            <a:fld id="{1F218E40-3F4A-604E-92FF-39DAAE2A3570}" type="datetime1">
              <a:rPr lang="en-US" altLang="en-US"/>
              <a:pPr>
                <a:defRPr/>
              </a:pPr>
              <a:t>9/20/26</a:t>
            </a:fld>
            <a:endParaRPr lang="en-US" altLang="en-US"/>
          </a:p>
        </p:txBody>
      </p:sp>
      <p:sp>
        <p:nvSpPr>
          <p:cNvPr id="6" name="Rectangle 5">
            <a:extLst>
              <a:ext uri="{FF2B5EF4-FFF2-40B4-BE49-F238E27FC236}">
                <a16:creationId xmlns:a16="http://schemas.microsoft.com/office/drawing/2014/main" id="{58F60EAA-B210-A0BE-5B74-9E7F8A58EE25}"/>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DA260B0F-FA7E-67E0-A55F-B87F39917643}"/>
              </a:ext>
            </a:extLst>
          </p:cNvPr>
          <p:cNvSpPr>
            <a:spLocks noGrp="1" noChangeArrowheads="1"/>
          </p:cNvSpPr>
          <p:nvPr>
            <p:ph type="sldNum" sz="quarter" idx="12"/>
          </p:nvPr>
        </p:nvSpPr>
        <p:spPr>
          <a:ln/>
        </p:spPr>
        <p:txBody>
          <a:bodyPr/>
          <a:lstStyle>
            <a:lvl1pPr>
              <a:defRPr/>
            </a:lvl1pPr>
          </a:lstStyle>
          <a:p>
            <a:pPr>
              <a:defRPr/>
            </a:pPr>
            <a:fld id="{D1D58EB4-F3D2-4749-924C-EBB322863AB9}" type="slidenum">
              <a:rPr lang="en-US" altLang="en-US"/>
              <a:pPr>
                <a:defRPr/>
              </a:pPr>
              <a:t>‹#›</a:t>
            </a:fld>
            <a:endParaRPr lang="en-US" altLang="en-US"/>
          </a:p>
        </p:txBody>
      </p:sp>
    </p:spTree>
    <p:extLst>
      <p:ext uri="{BB962C8B-B14F-4D97-AF65-F5344CB8AC3E}">
        <p14:creationId xmlns:p14="http://schemas.microsoft.com/office/powerpoint/2010/main" val="36751022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28F6547-61FA-E4C2-930A-D878DF45AFB8}"/>
              </a:ext>
            </a:extLst>
          </p:cNvPr>
          <p:cNvSpPr>
            <a:spLocks noGrp="1" noChangeArrowheads="1"/>
          </p:cNvSpPr>
          <p:nvPr>
            <p:ph type="dt" sz="half" idx="10"/>
          </p:nvPr>
        </p:nvSpPr>
        <p:spPr>
          <a:ln/>
        </p:spPr>
        <p:txBody>
          <a:bodyPr/>
          <a:lstStyle>
            <a:lvl1pPr>
              <a:defRPr/>
            </a:lvl1pPr>
          </a:lstStyle>
          <a:p>
            <a:pPr>
              <a:defRPr/>
            </a:pPr>
            <a:fld id="{EFDC9AE7-6C29-A44D-A643-07E50FFA79AF}" type="datetime1">
              <a:rPr lang="en-US" altLang="en-US"/>
              <a:pPr>
                <a:defRPr/>
              </a:pPr>
              <a:t>9/20/26</a:t>
            </a:fld>
            <a:endParaRPr lang="en-US" altLang="en-US"/>
          </a:p>
        </p:txBody>
      </p:sp>
      <p:sp>
        <p:nvSpPr>
          <p:cNvPr id="6" name="Rectangle 5">
            <a:extLst>
              <a:ext uri="{FF2B5EF4-FFF2-40B4-BE49-F238E27FC236}">
                <a16:creationId xmlns:a16="http://schemas.microsoft.com/office/drawing/2014/main" id="{FA9F0B4A-2AE9-DC49-90C2-01DFCD17E0AE}"/>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999C4725-F91C-49DB-BE16-EDFAC900DE2F}"/>
              </a:ext>
            </a:extLst>
          </p:cNvPr>
          <p:cNvSpPr>
            <a:spLocks noGrp="1" noChangeArrowheads="1"/>
          </p:cNvSpPr>
          <p:nvPr>
            <p:ph type="sldNum" sz="quarter" idx="12"/>
          </p:nvPr>
        </p:nvSpPr>
        <p:spPr>
          <a:ln/>
        </p:spPr>
        <p:txBody>
          <a:bodyPr/>
          <a:lstStyle>
            <a:lvl1pPr>
              <a:defRPr/>
            </a:lvl1pPr>
          </a:lstStyle>
          <a:p>
            <a:pPr>
              <a:defRPr/>
            </a:pPr>
            <a:fld id="{5122B322-951D-674B-82E5-BF7C450E5ED1}" type="slidenum">
              <a:rPr lang="en-US" altLang="en-US"/>
              <a:pPr>
                <a:defRPr/>
              </a:pPr>
              <a:t>‹#›</a:t>
            </a:fld>
            <a:endParaRPr lang="en-US" altLang="en-US"/>
          </a:p>
        </p:txBody>
      </p:sp>
    </p:spTree>
    <p:extLst>
      <p:ext uri="{BB962C8B-B14F-4D97-AF65-F5344CB8AC3E}">
        <p14:creationId xmlns:p14="http://schemas.microsoft.com/office/powerpoint/2010/main" val="9481395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3388A35-1B41-F2BA-379D-AE40DAE08FAD}"/>
              </a:ext>
            </a:extLst>
          </p:cNvPr>
          <p:cNvSpPr>
            <a:spLocks noGrp="1" noChangeArrowheads="1"/>
          </p:cNvSpPr>
          <p:nvPr>
            <p:ph type="dt" sz="half" idx="10"/>
          </p:nvPr>
        </p:nvSpPr>
        <p:spPr>
          <a:ln/>
        </p:spPr>
        <p:txBody>
          <a:bodyPr/>
          <a:lstStyle>
            <a:lvl1pPr>
              <a:defRPr/>
            </a:lvl1pPr>
          </a:lstStyle>
          <a:p>
            <a:pPr>
              <a:defRPr/>
            </a:pPr>
            <a:fld id="{ABC27FF0-C4DF-094E-8C5E-5B2AEA9E30EC}" type="datetime1">
              <a:rPr lang="en-US" altLang="en-US"/>
              <a:pPr>
                <a:defRPr/>
              </a:pPr>
              <a:t>9/20/26</a:t>
            </a:fld>
            <a:endParaRPr lang="en-US" altLang="en-US"/>
          </a:p>
        </p:txBody>
      </p:sp>
      <p:sp>
        <p:nvSpPr>
          <p:cNvPr id="5" name="Rectangle 5">
            <a:extLst>
              <a:ext uri="{FF2B5EF4-FFF2-40B4-BE49-F238E27FC236}">
                <a16:creationId xmlns:a16="http://schemas.microsoft.com/office/drawing/2014/main" id="{D639DA99-9CA9-A27D-5F4D-F2E73E0F8301}"/>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332E6494-50DD-A0F0-264A-C5025A0641F6}"/>
              </a:ext>
            </a:extLst>
          </p:cNvPr>
          <p:cNvSpPr>
            <a:spLocks noGrp="1" noChangeArrowheads="1"/>
          </p:cNvSpPr>
          <p:nvPr>
            <p:ph type="sldNum" sz="quarter" idx="12"/>
          </p:nvPr>
        </p:nvSpPr>
        <p:spPr>
          <a:ln/>
        </p:spPr>
        <p:txBody>
          <a:bodyPr/>
          <a:lstStyle>
            <a:lvl1pPr>
              <a:defRPr/>
            </a:lvl1pPr>
          </a:lstStyle>
          <a:p>
            <a:pPr>
              <a:defRPr/>
            </a:pPr>
            <a:fld id="{2CD46DDA-0211-F941-B5A6-18693C7C2FD3}" type="slidenum">
              <a:rPr lang="en-US" altLang="en-US"/>
              <a:pPr>
                <a:defRPr/>
              </a:pPr>
              <a:t>‹#›</a:t>
            </a:fld>
            <a:endParaRPr lang="en-US" altLang="en-US"/>
          </a:p>
        </p:txBody>
      </p:sp>
    </p:spTree>
    <p:extLst>
      <p:ext uri="{BB962C8B-B14F-4D97-AF65-F5344CB8AC3E}">
        <p14:creationId xmlns:p14="http://schemas.microsoft.com/office/powerpoint/2010/main" val="193020188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0912772-1BA4-AE9C-01B2-E6643F47410B}"/>
              </a:ext>
            </a:extLst>
          </p:cNvPr>
          <p:cNvSpPr>
            <a:spLocks noGrp="1" noChangeArrowheads="1"/>
          </p:cNvSpPr>
          <p:nvPr>
            <p:ph type="dt" sz="half" idx="10"/>
          </p:nvPr>
        </p:nvSpPr>
        <p:spPr>
          <a:ln/>
        </p:spPr>
        <p:txBody>
          <a:bodyPr/>
          <a:lstStyle>
            <a:lvl1pPr>
              <a:defRPr/>
            </a:lvl1pPr>
          </a:lstStyle>
          <a:p>
            <a:pPr>
              <a:defRPr/>
            </a:pPr>
            <a:fld id="{A2DD5CC0-D4F9-C749-8E0D-C1F659DE5C17}" type="datetime1">
              <a:rPr lang="en-US" altLang="en-US"/>
              <a:pPr>
                <a:defRPr/>
              </a:pPr>
              <a:t>9/20/26</a:t>
            </a:fld>
            <a:endParaRPr lang="en-US" altLang="en-US"/>
          </a:p>
        </p:txBody>
      </p:sp>
      <p:sp>
        <p:nvSpPr>
          <p:cNvPr id="5" name="Rectangle 5">
            <a:extLst>
              <a:ext uri="{FF2B5EF4-FFF2-40B4-BE49-F238E27FC236}">
                <a16:creationId xmlns:a16="http://schemas.microsoft.com/office/drawing/2014/main" id="{41D27BF0-6EEF-72CA-44FA-564CB3F7955C}"/>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4C503EAA-76D2-7E18-83F5-57070B0EE82F}"/>
              </a:ext>
            </a:extLst>
          </p:cNvPr>
          <p:cNvSpPr>
            <a:spLocks noGrp="1" noChangeArrowheads="1"/>
          </p:cNvSpPr>
          <p:nvPr>
            <p:ph type="sldNum" sz="quarter" idx="12"/>
          </p:nvPr>
        </p:nvSpPr>
        <p:spPr>
          <a:ln/>
        </p:spPr>
        <p:txBody>
          <a:bodyPr/>
          <a:lstStyle>
            <a:lvl1pPr>
              <a:defRPr/>
            </a:lvl1pPr>
          </a:lstStyle>
          <a:p>
            <a:pPr>
              <a:defRPr/>
            </a:pPr>
            <a:fld id="{1CE9EDFE-8362-1B4B-94B4-E4E36959E0E7}" type="slidenum">
              <a:rPr lang="en-US" altLang="en-US"/>
              <a:pPr>
                <a:defRPr/>
              </a:pPr>
              <a:t>‹#›</a:t>
            </a:fld>
            <a:endParaRPr lang="en-US" altLang="en-US"/>
          </a:p>
        </p:txBody>
      </p:sp>
    </p:spTree>
    <p:extLst>
      <p:ext uri="{BB962C8B-B14F-4D97-AF65-F5344CB8AC3E}">
        <p14:creationId xmlns:p14="http://schemas.microsoft.com/office/powerpoint/2010/main" val="373991354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401DA295-7D47-4524-9898-06470CB2965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D2C3F27-A4EB-F3D2-BEB9-3408D06FF75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786ED16B-415B-60CB-FDAC-5F339B2D9A01}"/>
              </a:ext>
            </a:extLst>
          </p:cNvPr>
          <p:cNvSpPr>
            <a:spLocks noGrp="1" noChangeArrowheads="1"/>
          </p:cNvSpPr>
          <p:nvPr>
            <p:ph type="sldNum" sz="quarter" idx="12"/>
          </p:nvPr>
        </p:nvSpPr>
        <p:spPr>
          <a:ln/>
        </p:spPr>
        <p:txBody>
          <a:bodyPr/>
          <a:lstStyle>
            <a:lvl1pPr>
              <a:defRPr/>
            </a:lvl1pPr>
          </a:lstStyle>
          <a:p>
            <a:pPr>
              <a:defRPr/>
            </a:pPr>
            <a:fld id="{7D99E581-9992-6947-9E60-BE8793767254}" type="slidenum">
              <a:rPr lang="en-US" altLang="en-US"/>
              <a:pPr>
                <a:defRPr/>
              </a:pPr>
              <a:t>‹#›</a:t>
            </a:fld>
            <a:endParaRPr lang="en-US" altLang="en-US"/>
          </a:p>
        </p:txBody>
      </p:sp>
    </p:spTree>
    <p:extLst>
      <p:ext uri="{BB962C8B-B14F-4D97-AF65-F5344CB8AC3E}">
        <p14:creationId xmlns:p14="http://schemas.microsoft.com/office/powerpoint/2010/main" val="158757077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77CDEB5-CF97-F42D-A199-D06101E7FFC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3945133-ABD5-494C-5902-B4792AF5B0BB}"/>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4874FAEC-C2A6-8F63-1165-F3582A4BC430}"/>
              </a:ext>
            </a:extLst>
          </p:cNvPr>
          <p:cNvSpPr>
            <a:spLocks noGrp="1" noChangeArrowheads="1"/>
          </p:cNvSpPr>
          <p:nvPr>
            <p:ph type="sldNum" sz="quarter" idx="12"/>
          </p:nvPr>
        </p:nvSpPr>
        <p:spPr>
          <a:ln/>
        </p:spPr>
        <p:txBody>
          <a:bodyPr/>
          <a:lstStyle>
            <a:lvl1pPr>
              <a:defRPr/>
            </a:lvl1pPr>
          </a:lstStyle>
          <a:p>
            <a:pPr>
              <a:defRPr/>
            </a:pPr>
            <a:fld id="{3BA97F9B-B0FE-124C-A92D-E4F2A865EC18}" type="slidenum">
              <a:rPr lang="en-US" altLang="en-US"/>
              <a:pPr>
                <a:defRPr/>
              </a:pPr>
              <a:t>‹#›</a:t>
            </a:fld>
            <a:endParaRPr lang="en-US" altLang="en-US"/>
          </a:p>
        </p:txBody>
      </p:sp>
    </p:spTree>
    <p:extLst>
      <p:ext uri="{BB962C8B-B14F-4D97-AF65-F5344CB8AC3E}">
        <p14:creationId xmlns:p14="http://schemas.microsoft.com/office/powerpoint/2010/main" val="5217946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0339A373-2BFF-ECEE-8D1B-30997219AAA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88C97C4-E02B-7409-B974-3687ECC3B1E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936629A1-1A7F-32C7-6124-2C7D11B1540B}"/>
              </a:ext>
            </a:extLst>
          </p:cNvPr>
          <p:cNvSpPr>
            <a:spLocks noGrp="1" noChangeArrowheads="1"/>
          </p:cNvSpPr>
          <p:nvPr>
            <p:ph type="sldNum" sz="quarter" idx="12"/>
          </p:nvPr>
        </p:nvSpPr>
        <p:spPr>
          <a:ln/>
        </p:spPr>
        <p:txBody>
          <a:bodyPr/>
          <a:lstStyle>
            <a:lvl1pPr>
              <a:defRPr/>
            </a:lvl1pPr>
          </a:lstStyle>
          <a:p>
            <a:pPr>
              <a:defRPr/>
            </a:pPr>
            <a:fld id="{63AEDB24-546A-1846-893D-C1545ECC53D4}" type="slidenum">
              <a:rPr lang="en-US" altLang="en-US"/>
              <a:pPr>
                <a:defRPr/>
              </a:pPr>
              <a:t>‹#›</a:t>
            </a:fld>
            <a:endParaRPr lang="en-US" altLang="en-US"/>
          </a:p>
        </p:txBody>
      </p:sp>
    </p:spTree>
    <p:extLst>
      <p:ext uri="{BB962C8B-B14F-4D97-AF65-F5344CB8AC3E}">
        <p14:creationId xmlns:p14="http://schemas.microsoft.com/office/powerpoint/2010/main" val="280259913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774C2CD-47AF-1745-E27F-C9F09A8A8EF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06509F26-0833-2A79-4F20-9FBA09CB93C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82E1A62E-3B35-18CE-7726-108C89FAC542}"/>
              </a:ext>
            </a:extLst>
          </p:cNvPr>
          <p:cNvSpPr>
            <a:spLocks noGrp="1" noChangeArrowheads="1"/>
          </p:cNvSpPr>
          <p:nvPr>
            <p:ph type="sldNum" sz="quarter" idx="12"/>
          </p:nvPr>
        </p:nvSpPr>
        <p:spPr>
          <a:ln/>
        </p:spPr>
        <p:txBody>
          <a:bodyPr/>
          <a:lstStyle>
            <a:lvl1pPr>
              <a:defRPr/>
            </a:lvl1pPr>
          </a:lstStyle>
          <a:p>
            <a:pPr>
              <a:defRPr/>
            </a:pPr>
            <a:fld id="{1E9C45F4-6BD8-954B-A4D2-1B072F3ADE02}" type="slidenum">
              <a:rPr lang="en-US" altLang="en-US"/>
              <a:pPr>
                <a:defRPr/>
              </a:pPr>
              <a:t>‹#›</a:t>
            </a:fld>
            <a:endParaRPr lang="en-US" altLang="en-US"/>
          </a:p>
        </p:txBody>
      </p:sp>
    </p:spTree>
    <p:extLst>
      <p:ext uri="{BB962C8B-B14F-4D97-AF65-F5344CB8AC3E}">
        <p14:creationId xmlns:p14="http://schemas.microsoft.com/office/powerpoint/2010/main" val="347164177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ED24BA82-FC30-4F47-B0F1-6663335D4C2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E7C00E3A-D5BA-EF37-1E6A-CAC58556976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BC643E5A-0869-B673-C511-A4EFB4642DB8}"/>
              </a:ext>
            </a:extLst>
          </p:cNvPr>
          <p:cNvSpPr>
            <a:spLocks noGrp="1" noChangeArrowheads="1"/>
          </p:cNvSpPr>
          <p:nvPr>
            <p:ph type="sldNum" sz="quarter" idx="12"/>
          </p:nvPr>
        </p:nvSpPr>
        <p:spPr>
          <a:ln/>
        </p:spPr>
        <p:txBody>
          <a:bodyPr/>
          <a:lstStyle>
            <a:lvl1pPr>
              <a:defRPr/>
            </a:lvl1pPr>
          </a:lstStyle>
          <a:p>
            <a:pPr>
              <a:defRPr/>
            </a:pPr>
            <a:fld id="{AB1A93AC-D844-7243-80A0-41FB6E486500}" type="slidenum">
              <a:rPr lang="en-US" altLang="en-US"/>
              <a:pPr>
                <a:defRPr/>
              </a:pPr>
              <a:t>‹#›</a:t>
            </a:fld>
            <a:endParaRPr lang="en-US" altLang="en-US"/>
          </a:p>
        </p:txBody>
      </p:sp>
    </p:spTree>
    <p:extLst>
      <p:ext uri="{BB962C8B-B14F-4D97-AF65-F5344CB8AC3E}">
        <p14:creationId xmlns:p14="http://schemas.microsoft.com/office/powerpoint/2010/main" val="24672191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112BA4EC-5333-1C89-65D5-1F62AFEAB44E}"/>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F697BAE4-9FCC-5835-68D3-AD590A7326E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98776000-AA7E-C1D6-361A-A14D642BB6DA}"/>
              </a:ext>
            </a:extLst>
          </p:cNvPr>
          <p:cNvSpPr>
            <a:spLocks noGrp="1" noChangeArrowheads="1"/>
          </p:cNvSpPr>
          <p:nvPr>
            <p:ph type="sldNum" sz="quarter" idx="12"/>
          </p:nvPr>
        </p:nvSpPr>
        <p:spPr>
          <a:ln/>
        </p:spPr>
        <p:txBody>
          <a:bodyPr/>
          <a:lstStyle>
            <a:lvl1pPr>
              <a:defRPr/>
            </a:lvl1pPr>
          </a:lstStyle>
          <a:p>
            <a:pPr>
              <a:defRPr/>
            </a:pPr>
            <a:fld id="{FC8CAEBC-787B-1640-85DB-62046DD594F0}" type="slidenum">
              <a:rPr lang="en-US" altLang="en-US"/>
              <a:pPr>
                <a:defRPr/>
              </a:pPr>
              <a:t>‹#›</a:t>
            </a:fld>
            <a:endParaRPr lang="en-US" altLang="en-US"/>
          </a:p>
        </p:txBody>
      </p:sp>
    </p:spTree>
    <p:extLst>
      <p:ext uri="{BB962C8B-B14F-4D97-AF65-F5344CB8AC3E}">
        <p14:creationId xmlns:p14="http://schemas.microsoft.com/office/powerpoint/2010/main" val="281636536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68DCDB1-7A9C-FD9D-6C13-DCA03A5662B8}"/>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6FD78DE5-0C68-6261-606D-C078EE6BFF9F}"/>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F376954D-BEE5-DF8C-455E-AE3A24951DC9}"/>
              </a:ext>
            </a:extLst>
          </p:cNvPr>
          <p:cNvSpPr>
            <a:spLocks noGrp="1" noChangeArrowheads="1"/>
          </p:cNvSpPr>
          <p:nvPr>
            <p:ph type="sldNum" sz="quarter" idx="12"/>
          </p:nvPr>
        </p:nvSpPr>
        <p:spPr>
          <a:ln/>
        </p:spPr>
        <p:txBody>
          <a:bodyPr/>
          <a:lstStyle>
            <a:lvl1pPr>
              <a:defRPr/>
            </a:lvl1pPr>
          </a:lstStyle>
          <a:p>
            <a:pPr>
              <a:defRPr/>
            </a:pPr>
            <a:fld id="{C3322635-9490-4346-A494-D8C778769C8E}" type="slidenum">
              <a:rPr lang="en-US" altLang="en-US"/>
              <a:pPr>
                <a:defRPr/>
              </a:pPr>
              <a:t>‹#›</a:t>
            </a:fld>
            <a:endParaRPr lang="en-US" altLang="en-US"/>
          </a:p>
        </p:txBody>
      </p:sp>
    </p:spTree>
    <p:extLst>
      <p:ext uri="{BB962C8B-B14F-4D97-AF65-F5344CB8AC3E}">
        <p14:creationId xmlns:p14="http://schemas.microsoft.com/office/powerpoint/2010/main" val="398353442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0F69455-3B73-E2CA-1A15-CBE83CFB9FF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3228E2B-6D67-80B5-EE77-72EC8F52A7B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7F930812-B874-12F9-46A7-ECC33B96B9A3}"/>
              </a:ext>
            </a:extLst>
          </p:cNvPr>
          <p:cNvSpPr>
            <a:spLocks noGrp="1" noChangeArrowheads="1"/>
          </p:cNvSpPr>
          <p:nvPr>
            <p:ph type="sldNum" sz="quarter" idx="12"/>
          </p:nvPr>
        </p:nvSpPr>
        <p:spPr>
          <a:ln/>
        </p:spPr>
        <p:txBody>
          <a:bodyPr/>
          <a:lstStyle>
            <a:lvl1pPr>
              <a:defRPr/>
            </a:lvl1pPr>
          </a:lstStyle>
          <a:p>
            <a:pPr>
              <a:defRPr/>
            </a:pPr>
            <a:fld id="{DBA831A2-1B3D-F248-B985-033A99D71605}" type="slidenum">
              <a:rPr lang="en-US" altLang="en-US"/>
              <a:pPr>
                <a:defRPr/>
              </a:pPr>
              <a:t>‹#›</a:t>
            </a:fld>
            <a:endParaRPr lang="en-US" altLang="en-US"/>
          </a:p>
        </p:txBody>
      </p:sp>
    </p:spTree>
    <p:extLst>
      <p:ext uri="{BB962C8B-B14F-4D97-AF65-F5344CB8AC3E}">
        <p14:creationId xmlns:p14="http://schemas.microsoft.com/office/powerpoint/2010/main" val="263998844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FF5FD85B-65B2-51C6-E7EA-985E81E45A7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A790138-C049-0705-38F9-967E840194A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43AC6A9A-401A-731C-CD5D-F37FBEF997B3}"/>
              </a:ext>
            </a:extLst>
          </p:cNvPr>
          <p:cNvSpPr>
            <a:spLocks noGrp="1" noChangeArrowheads="1"/>
          </p:cNvSpPr>
          <p:nvPr>
            <p:ph type="sldNum" sz="quarter" idx="12"/>
          </p:nvPr>
        </p:nvSpPr>
        <p:spPr>
          <a:ln/>
        </p:spPr>
        <p:txBody>
          <a:bodyPr/>
          <a:lstStyle>
            <a:lvl1pPr>
              <a:defRPr/>
            </a:lvl1pPr>
          </a:lstStyle>
          <a:p>
            <a:pPr>
              <a:defRPr/>
            </a:pPr>
            <a:fld id="{2523C51D-4ABE-E54D-AF1A-A3A737CFE1DB}" type="slidenum">
              <a:rPr lang="en-US" altLang="en-US"/>
              <a:pPr>
                <a:defRPr/>
              </a:pPr>
              <a:t>‹#›</a:t>
            </a:fld>
            <a:endParaRPr lang="en-US" altLang="en-US"/>
          </a:p>
        </p:txBody>
      </p:sp>
    </p:spTree>
    <p:extLst>
      <p:ext uri="{BB962C8B-B14F-4D97-AF65-F5344CB8AC3E}">
        <p14:creationId xmlns:p14="http://schemas.microsoft.com/office/powerpoint/2010/main" val="268389413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A47B9FE-C46E-8C48-3559-05CE27F9A08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164D268-3D36-CA2C-A822-B72421DA9C08}"/>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ACD289A7-75AB-191A-7137-553F2929ACF0}"/>
              </a:ext>
            </a:extLst>
          </p:cNvPr>
          <p:cNvSpPr>
            <a:spLocks noGrp="1" noChangeArrowheads="1"/>
          </p:cNvSpPr>
          <p:nvPr>
            <p:ph type="sldNum" sz="quarter" idx="12"/>
          </p:nvPr>
        </p:nvSpPr>
        <p:spPr>
          <a:ln/>
        </p:spPr>
        <p:txBody>
          <a:bodyPr/>
          <a:lstStyle>
            <a:lvl1pPr>
              <a:defRPr/>
            </a:lvl1pPr>
          </a:lstStyle>
          <a:p>
            <a:pPr>
              <a:defRPr/>
            </a:pPr>
            <a:fld id="{E2C1F1EF-6D47-134A-B06F-4CF816CE9047}" type="slidenum">
              <a:rPr lang="en-US" altLang="en-US"/>
              <a:pPr>
                <a:defRPr/>
              </a:pPr>
              <a:t>‹#›</a:t>
            </a:fld>
            <a:endParaRPr lang="en-US" altLang="en-US"/>
          </a:p>
        </p:txBody>
      </p:sp>
    </p:spTree>
    <p:extLst>
      <p:ext uri="{BB962C8B-B14F-4D97-AF65-F5344CB8AC3E}">
        <p14:creationId xmlns:p14="http://schemas.microsoft.com/office/powerpoint/2010/main" val="267071202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05F314C-8197-8084-509C-A538C4770CC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E1D225A-536A-643C-9BFE-F1BD8E432378}"/>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1A93A524-D72F-F1D2-1592-1B734938B1BE}"/>
              </a:ext>
            </a:extLst>
          </p:cNvPr>
          <p:cNvSpPr>
            <a:spLocks noGrp="1" noChangeArrowheads="1"/>
          </p:cNvSpPr>
          <p:nvPr>
            <p:ph type="sldNum" sz="quarter" idx="12"/>
          </p:nvPr>
        </p:nvSpPr>
        <p:spPr>
          <a:ln/>
        </p:spPr>
        <p:txBody>
          <a:bodyPr/>
          <a:lstStyle>
            <a:lvl1pPr>
              <a:defRPr/>
            </a:lvl1pPr>
          </a:lstStyle>
          <a:p>
            <a:pPr>
              <a:defRPr/>
            </a:pPr>
            <a:fld id="{7242F181-AB2D-D144-B1EC-1148799025C0}" type="slidenum">
              <a:rPr lang="en-US" altLang="en-US"/>
              <a:pPr>
                <a:defRPr/>
              </a:pPr>
              <a:t>‹#›</a:t>
            </a:fld>
            <a:endParaRPr lang="en-US" altLang="en-US"/>
          </a:p>
        </p:txBody>
      </p:sp>
    </p:spTree>
    <p:extLst>
      <p:ext uri="{BB962C8B-B14F-4D97-AF65-F5344CB8AC3E}">
        <p14:creationId xmlns:p14="http://schemas.microsoft.com/office/powerpoint/2010/main" val="307191841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E89D37A6-4803-1AB1-8F2F-9FDC5160FA4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D5F1F5A-0AC3-B329-16F5-8F81E63848C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533333A7-7221-903E-31FD-6484E3E4EE29}"/>
              </a:ext>
            </a:extLst>
          </p:cNvPr>
          <p:cNvSpPr>
            <a:spLocks noGrp="1" noChangeArrowheads="1"/>
          </p:cNvSpPr>
          <p:nvPr>
            <p:ph type="sldNum" sz="quarter" idx="12"/>
          </p:nvPr>
        </p:nvSpPr>
        <p:spPr>
          <a:ln/>
        </p:spPr>
        <p:txBody>
          <a:bodyPr/>
          <a:lstStyle>
            <a:lvl1pPr>
              <a:defRPr/>
            </a:lvl1pPr>
          </a:lstStyle>
          <a:p>
            <a:pPr>
              <a:defRPr/>
            </a:pPr>
            <a:fld id="{9FEE0C47-F6C3-A54F-A876-2E139F01BD10}" type="slidenum">
              <a:rPr lang="en-US" altLang="en-US"/>
              <a:pPr>
                <a:defRPr/>
              </a:pPr>
              <a:t>‹#›</a:t>
            </a:fld>
            <a:endParaRPr lang="en-US" altLang="en-US"/>
          </a:p>
        </p:txBody>
      </p:sp>
    </p:spTree>
    <p:extLst>
      <p:ext uri="{BB962C8B-B14F-4D97-AF65-F5344CB8AC3E}">
        <p14:creationId xmlns:p14="http://schemas.microsoft.com/office/powerpoint/2010/main" val="384152442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91FC9FD-D329-BC58-D239-86C1B15CADF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9016A41-1B69-9846-B645-2A67C5B61FE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5C05D2EF-30F1-99DF-8B19-072EDB246F47}"/>
              </a:ext>
            </a:extLst>
          </p:cNvPr>
          <p:cNvSpPr>
            <a:spLocks noGrp="1" noChangeArrowheads="1"/>
          </p:cNvSpPr>
          <p:nvPr>
            <p:ph type="sldNum" sz="quarter" idx="12"/>
          </p:nvPr>
        </p:nvSpPr>
        <p:spPr>
          <a:ln/>
        </p:spPr>
        <p:txBody>
          <a:bodyPr/>
          <a:lstStyle>
            <a:lvl1pPr>
              <a:defRPr/>
            </a:lvl1pPr>
          </a:lstStyle>
          <a:p>
            <a:pPr>
              <a:defRPr/>
            </a:pPr>
            <a:fld id="{FB035890-7E11-744F-BA91-FB6C35BB291B}" type="slidenum">
              <a:rPr lang="en-US" altLang="en-US"/>
              <a:pPr>
                <a:defRPr/>
              </a:pPr>
              <a:t>‹#›</a:t>
            </a:fld>
            <a:endParaRPr lang="en-US" altLang="en-US"/>
          </a:p>
        </p:txBody>
      </p:sp>
    </p:spTree>
    <p:extLst>
      <p:ext uri="{BB962C8B-B14F-4D97-AF65-F5344CB8AC3E}">
        <p14:creationId xmlns:p14="http://schemas.microsoft.com/office/powerpoint/2010/main" val="63077206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52DB11B-F62B-EF60-44F0-CCCD12D5043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F32424C-5049-4CF9-8CF2-F69DF7A209FB}"/>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F7A1FDC0-74B8-5BF2-1A92-C8FB2393FA72}"/>
              </a:ext>
            </a:extLst>
          </p:cNvPr>
          <p:cNvSpPr>
            <a:spLocks noGrp="1" noChangeArrowheads="1"/>
          </p:cNvSpPr>
          <p:nvPr>
            <p:ph type="sldNum" sz="quarter" idx="12"/>
          </p:nvPr>
        </p:nvSpPr>
        <p:spPr>
          <a:ln/>
        </p:spPr>
        <p:txBody>
          <a:bodyPr/>
          <a:lstStyle>
            <a:lvl1pPr>
              <a:defRPr/>
            </a:lvl1pPr>
          </a:lstStyle>
          <a:p>
            <a:pPr>
              <a:defRPr/>
            </a:pPr>
            <a:fld id="{4CC9F752-6905-0442-8299-EFDADC32F203}" type="slidenum">
              <a:rPr lang="en-US" altLang="en-US"/>
              <a:pPr>
                <a:defRPr/>
              </a:pPr>
              <a:t>‹#›</a:t>
            </a:fld>
            <a:endParaRPr lang="en-US" altLang="en-US"/>
          </a:p>
        </p:txBody>
      </p:sp>
    </p:spTree>
    <p:extLst>
      <p:ext uri="{BB962C8B-B14F-4D97-AF65-F5344CB8AC3E}">
        <p14:creationId xmlns:p14="http://schemas.microsoft.com/office/powerpoint/2010/main" val="133272223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E645A12D-F9F4-4B03-1AFF-F60DB4D58B7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A6A2538-CBB6-26A4-6988-56D6FB09FFF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2F64DA55-CE63-EA3F-CD3D-55AC8D4FAB95}"/>
              </a:ext>
            </a:extLst>
          </p:cNvPr>
          <p:cNvSpPr>
            <a:spLocks noGrp="1" noChangeArrowheads="1"/>
          </p:cNvSpPr>
          <p:nvPr>
            <p:ph type="sldNum" sz="quarter" idx="12"/>
          </p:nvPr>
        </p:nvSpPr>
        <p:spPr>
          <a:ln/>
        </p:spPr>
        <p:txBody>
          <a:bodyPr/>
          <a:lstStyle>
            <a:lvl1pPr>
              <a:defRPr/>
            </a:lvl1pPr>
          </a:lstStyle>
          <a:p>
            <a:pPr>
              <a:defRPr/>
            </a:pPr>
            <a:fld id="{FA2B0B15-7B31-B54F-8B7B-E4FBE1B65948}" type="slidenum">
              <a:rPr lang="en-US" altLang="en-US"/>
              <a:pPr>
                <a:defRPr/>
              </a:pPr>
              <a:t>‹#›</a:t>
            </a:fld>
            <a:endParaRPr lang="en-US" altLang="en-US"/>
          </a:p>
        </p:txBody>
      </p:sp>
    </p:spTree>
    <p:extLst>
      <p:ext uri="{BB962C8B-B14F-4D97-AF65-F5344CB8AC3E}">
        <p14:creationId xmlns:p14="http://schemas.microsoft.com/office/powerpoint/2010/main" val="276692264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96EBDA9C-ACC0-B315-6503-404EE3E04776}"/>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CD775832-8423-DE02-298D-3BB50836102B}"/>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A9E5587F-4AEE-5984-D5A5-21775A28E7D3}"/>
              </a:ext>
            </a:extLst>
          </p:cNvPr>
          <p:cNvSpPr>
            <a:spLocks noGrp="1" noChangeArrowheads="1"/>
          </p:cNvSpPr>
          <p:nvPr>
            <p:ph type="sldNum" sz="quarter" idx="12"/>
          </p:nvPr>
        </p:nvSpPr>
        <p:spPr>
          <a:ln/>
        </p:spPr>
        <p:txBody>
          <a:bodyPr/>
          <a:lstStyle>
            <a:lvl1pPr>
              <a:defRPr/>
            </a:lvl1pPr>
          </a:lstStyle>
          <a:p>
            <a:pPr>
              <a:defRPr/>
            </a:pPr>
            <a:fld id="{B7E8FADF-1FDB-774F-96C4-60ADC928E055}" type="slidenum">
              <a:rPr lang="en-US" altLang="en-US"/>
              <a:pPr>
                <a:defRPr/>
              </a:pPr>
              <a:t>‹#›</a:t>
            </a:fld>
            <a:endParaRPr lang="en-US" altLang="en-US"/>
          </a:p>
        </p:txBody>
      </p:sp>
    </p:spTree>
    <p:extLst>
      <p:ext uri="{BB962C8B-B14F-4D97-AF65-F5344CB8AC3E}">
        <p14:creationId xmlns:p14="http://schemas.microsoft.com/office/powerpoint/2010/main" val="105931793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7DBB3D3-B63F-95EB-0681-9A3AD3B779AC}"/>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65F2A905-04DA-89B2-7895-9B32332E4618}"/>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76E7D2EF-F566-A8AB-AB9D-4133A0AEAB2A}"/>
              </a:ext>
            </a:extLst>
          </p:cNvPr>
          <p:cNvSpPr>
            <a:spLocks noGrp="1" noChangeArrowheads="1"/>
          </p:cNvSpPr>
          <p:nvPr>
            <p:ph type="sldNum" sz="quarter" idx="12"/>
          </p:nvPr>
        </p:nvSpPr>
        <p:spPr>
          <a:ln/>
        </p:spPr>
        <p:txBody>
          <a:bodyPr/>
          <a:lstStyle>
            <a:lvl1pPr>
              <a:defRPr/>
            </a:lvl1pPr>
          </a:lstStyle>
          <a:p>
            <a:pPr>
              <a:defRPr/>
            </a:pPr>
            <a:fld id="{09944333-83F6-9946-BCED-F4B3C98AB5B6}" type="slidenum">
              <a:rPr lang="en-US" altLang="en-US"/>
              <a:pPr>
                <a:defRPr/>
              </a:pPr>
              <a:t>‹#›</a:t>
            </a:fld>
            <a:endParaRPr lang="en-US" altLang="en-US"/>
          </a:p>
        </p:txBody>
      </p:sp>
    </p:spTree>
    <p:extLst>
      <p:ext uri="{BB962C8B-B14F-4D97-AF65-F5344CB8AC3E}">
        <p14:creationId xmlns:p14="http://schemas.microsoft.com/office/powerpoint/2010/main" val="417268028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26ABD1B-A3E1-72CE-B582-70E8EEE7F8AB}"/>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97236630-9C3A-69F2-EA4B-F762FE525AC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8978A94A-0082-DE02-9FA1-F6C25183C923}"/>
              </a:ext>
            </a:extLst>
          </p:cNvPr>
          <p:cNvSpPr>
            <a:spLocks noGrp="1" noChangeArrowheads="1"/>
          </p:cNvSpPr>
          <p:nvPr>
            <p:ph type="sldNum" sz="quarter" idx="12"/>
          </p:nvPr>
        </p:nvSpPr>
        <p:spPr>
          <a:ln/>
        </p:spPr>
        <p:txBody>
          <a:bodyPr/>
          <a:lstStyle>
            <a:lvl1pPr>
              <a:defRPr/>
            </a:lvl1pPr>
          </a:lstStyle>
          <a:p>
            <a:pPr>
              <a:defRPr/>
            </a:pPr>
            <a:fld id="{6A4B8B26-FF73-694A-8507-E9764A3A18F3}" type="slidenum">
              <a:rPr lang="en-US" altLang="en-US"/>
              <a:pPr>
                <a:defRPr/>
              </a:pPr>
              <a:t>‹#›</a:t>
            </a:fld>
            <a:endParaRPr lang="en-US" altLang="en-US"/>
          </a:p>
        </p:txBody>
      </p:sp>
    </p:spTree>
    <p:extLst>
      <p:ext uri="{BB962C8B-B14F-4D97-AF65-F5344CB8AC3E}">
        <p14:creationId xmlns:p14="http://schemas.microsoft.com/office/powerpoint/2010/main" val="371112464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BF89810-0D0B-1425-0C57-EBE1C87357C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B48A68B-893A-EE63-95AC-D7DD91876B2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0176E70E-FC56-C293-BCF6-6E38CB174D04}"/>
              </a:ext>
            </a:extLst>
          </p:cNvPr>
          <p:cNvSpPr>
            <a:spLocks noGrp="1" noChangeArrowheads="1"/>
          </p:cNvSpPr>
          <p:nvPr>
            <p:ph type="sldNum" sz="quarter" idx="12"/>
          </p:nvPr>
        </p:nvSpPr>
        <p:spPr>
          <a:ln/>
        </p:spPr>
        <p:txBody>
          <a:bodyPr/>
          <a:lstStyle>
            <a:lvl1pPr>
              <a:defRPr/>
            </a:lvl1pPr>
          </a:lstStyle>
          <a:p>
            <a:pPr>
              <a:defRPr/>
            </a:pPr>
            <a:fld id="{B1E87EB9-99AA-4C4A-BE4F-6AB98E3AA8E0}" type="slidenum">
              <a:rPr lang="en-US" altLang="en-US"/>
              <a:pPr>
                <a:defRPr/>
              </a:pPr>
              <a:t>‹#›</a:t>
            </a:fld>
            <a:endParaRPr lang="en-US" altLang="en-US"/>
          </a:p>
        </p:txBody>
      </p:sp>
    </p:spTree>
    <p:extLst>
      <p:ext uri="{BB962C8B-B14F-4D97-AF65-F5344CB8AC3E}">
        <p14:creationId xmlns:p14="http://schemas.microsoft.com/office/powerpoint/2010/main" val="377472968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C25554B-5E34-5DEF-8384-DD14ECC7950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C4C2212-193B-DAB9-4735-8A901A73878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87E23793-23D8-0607-C852-F19E55F1B590}"/>
              </a:ext>
            </a:extLst>
          </p:cNvPr>
          <p:cNvSpPr>
            <a:spLocks noGrp="1" noChangeArrowheads="1"/>
          </p:cNvSpPr>
          <p:nvPr>
            <p:ph type="sldNum" sz="quarter" idx="12"/>
          </p:nvPr>
        </p:nvSpPr>
        <p:spPr>
          <a:ln/>
        </p:spPr>
        <p:txBody>
          <a:bodyPr/>
          <a:lstStyle>
            <a:lvl1pPr>
              <a:defRPr/>
            </a:lvl1pPr>
          </a:lstStyle>
          <a:p>
            <a:pPr>
              <a:defRPr/>
            </a:pPr>
            <a:fld id="{DC7CAEC7-B9C1-654F-B878-C5C60B0A37D1}" type="slidenum">
              <a:rPr lang="en-US" altLang="en-US"/>
              <a:pPr>
                <a:defRPr/>
              </a:pPr>
              <a:t>‹#›</a:t>
            </a:fld>
            <a:endParaRPr lang="en-US" altLang="en-US"/>
          </a:p>
        </p:txBody>
      </p:sp>
    </p:spTree>
    <p:extLst>
      <p:ext uri="{BB962C8B-B14F-4D97-AF65-F5344CB8AC3E}">
        <p14:creationId xmlns:p14="http://schemas.microsoft.com/office/powerpoint/2010/main" val="288886470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621F3DF-FA65-78BA-39EE-D454CB29A61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53988A5-1119-B8FA-63EA-21E190E6124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CD4F15F9-C9DF-E731-1229-6F138A02F3B0}"/>
              </a:ext>
            </a:extLst>
          </p:cNvPr>
          <p:cNvSpPr>
            <a:spLocks noGrp="1" noChangeArrowheads="1"/>
          </p:cNvSpPr>
          <p:nvPr>
            <p:ph type="sldNum" sz="quarter" idx="12"/>
          </p:nvPr>
        </p:nvSpPr>
        <p:spPr>
          <a:ln/>
        </p:spPr>
        <p:txBody>
          <a:bodyPr/>
          <a:lstStyle>
            <a:lvl1pPr>
              <a:defRPr/>
            </a:lvl1pPr>
          </a:lstStyle>
          <a:p>
            <a:pPr>
              <a:defRPr/>
            </a:pPr>
            <a:fld id="{9DDDF81D-2699-6148-870C-89DC5BBEB301}" type="slidenum">
              <a:rPr lang="en-US" altLang="en-US"/>
              <a:pPr>
                <a:defRPr/>
              </a:pPr>
              <a:t>‹#›</a:t>
            </a:fld>
            <a:endParaRPr lang="en-US" altLang="en-US"/>
          </a:p>
        </p:txBody>
      </p:sp>
    </p:spTree>
    <p:extLst>
      <p:ext uri="{BB962C8B-B14F-4D97-AF65-F5344CB8AC3E}">
        <p14:creationId xmlns:p14="http://schemas.microsoft.com/office/powerpoint/2010/main" val="349516967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6FEE130-FC97-0597-D2A2-4A8D912F52B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B08C2C7-BE16-4204-D96B-23297269A12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96BF2D35-9A67-D5B3-F4CB-B994E67BF14B}"/>
              </a:ext>
            </a:extLst>
          </p:cNvPr>
          <p:cNvSpPr>
            <a:spLocks noGrp="1" noChangeArrowheads="1"/>
          </p:cNvSpPr>
          <p:nvPr>
            <p:ph type="sldNum" sz="quarter" idx="12"/>
          </p:nvPr>
        </p:nvSpPr>
        <p:spPr>
          <a:ln/>
        </p:spPr>
        <p:txBody>
          <a:bodyPr/>
          <a:lstStyle>
            <a:lvl1pPr>
              <a:defRPr/>
            </a:lvl1pPr>
          </a:lstStyle>
          <a:p>
            <a:pPr>
              <a:defRPr/>
            </a:pPr>
            <a:fld id="{8807969A-B482-1B4E-9115-692E11460C7C}" type="slidenum">
              <a:rPr lang="en-US" altLang="en-US"/>
              <a:pPr>
                <a:defRPr/>
              </a:pPr>
              <a:t>‹#›</a:t>
            </a:fld>
            <a:endParaRPr lang="en-US" altLang="en-US"/>
          </a:p>
        </p:txBody>
      </p:sp>
    </p:spTree>
    <p:extLst>
      <p:ext uri="{BB962C8B-B14F-4D97-AF65-F5344CB8AC3E}">
        <p14:creationId xmlns:p14="http://schemas.microsoft.com/office/powerpoint/2010/main" val="156629957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1D739828-F788-9A8B-80FE-D314AF6FAB48}"/>
              </a:ext>
            </a:extLst>
          </p:cNvPr>
          <p:cNvSpPr>
            <a:spLocks noGrp="1" noChangeArrowheads="1"/>
          </p:cNvSpPr>
          <p:nvPr>
            <p:ph type="dt" sz="half" idx="10"/>
          </p:nvPr>
        </p:nvSpPr>
        <p:spPr>
          <a:ln/>
        </p:spPr>
        <p:txBody>
          <a:bodyPr/>
          <a:lstStyle>
            <a:lvl1pPr>
              <a:defRPr/>
            </a:lvl1pPr>
          </a:lstStyle>
          <a:p>
            <a:pPr>
              <a:defRPr/>
            </a:pPr>
            <a:fld id="{6AD5B135-A6FB-AD40-8A34-0F091F6F1FA1}" type="datetime1">
              <a:rPr lang="en-US" altLang="en-US"/>
              <a:pPr>
                <a:defRPr/>
              </a:pPr>
              <a:t>9/20/26</a:t>
            </a:fld>
            <a:endParaRPr lang="en-US" altLang="en-US"/>
          </a:p>
        </p:txBody>
      </p:sp>
      <p:sp>
        <p:nvSpPr>
          <p:cNvPr id="5" name="Rectangle 5">
            <a:extLst>
              <a:ext uri="{FF2B5EF4-FFF2-40B4-BE49-F238E27FC236}">
                <a16:creationId xmlns:a16="http://schemas.microsoft.com/office/drawing/2014/main" id="{776EF8B3-E5BE-93D6-CC89-F3BBF528A796}"/>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65CE29A1-ADF7-D4B1-4C44-8228C93BD2DE}"/>
              </a:ext>
            </a:extLst>
          </p:cNvPr>
          <p:cNvSpPr>
            <a:spLocks noGrp="1" noChangeArrowheads="1"/>
          </p:cNvSpPr>
          <p:nvPr>
            <p:ph type="sldNum" sz="quarter" idx="12"/>
          </p:nvPr>
        </p:nvSpPr>
        <p:spPr>
          <a:ln/>
        </p:spPr>
        <p:txBody>
          <a:bodyPr/>
          <a:lstStyle>
            <a:lvl1pPr>
              <a:defRPr/>
            </a:lvl1pPr>
          </a:lstStyle>
          <a:p>
            <a:pPr>
              <a:defRPr/>
            </a:pPr>
            <a:fld id="{9A6656AB-02D7-C44C-8275-21DB7E21B566}" type="slidenum">
              <a:rPr lang="en-US" altLang="en-US"/>
              <a:pPr>
                <a:defRPr/>
              </a:pPr>
              <a:t>‹#›</a:t>
            </a:fld>
            <a:endParaRPr lang="en-US" altLang="en-US"/>
          </a:p>
        </p:txBody>
      </p:sp>
    </p:spTree>
    <p:extLst>
      <p:ext uri="{BB962C8B-B14F-4D97-AF65-F5344CB8AC3E}">
        <p14:creationId xmlns:p14="http://schemas.microsoft.com/office/powerpoint/2010/main" val="263645469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FD42539-37BE-1EDD-4FC5-C2CCA1BA6EB4}"/>
              </a:ext>
            </a:extLst>
          </p:cNvPr>
          <p:cNvSpPr>
            <a:spLocks noGrp="1" noChangeArrowheads="1"/>
          </p:cNvSpPr>
          <p:nvPr>
            <p:ph type="dt" sz="half" idx="10"/>
          </p:nvPr>
        </p:nvSpPr>
        <p:spPr>
          <a:ln/>
        </p:spPr>
        <p:txBody>
          <a:bodyPr/>
          <a:lstStyle>
            <a:lvl1pPr>
              <a:defRPr/>
            </a:lvl1pPr>
          </a:lstStyle>
          <a:p>
            <a:pPr>
              <a:defRPr/>
            </a:pPr>
            <a:fld id="{F5C53031-62B9-024C-9168-5429CC7B1F47}" type="datetime1">
              <a:rPr lang="en-US" altLang="en-US"/>
              <a:pPr>
                <a:defRPr/>
              </a:pPr>
              <a:t>9/20/26</a:t>
            </a:fld>
            <a:endParaRPr lang="en-US" altLang="en-US"/>
          </a:p>
        </p:txBody>
      </p:sp>
      <p:sp>
        <p:nvSpPr>
          <p:cNvPr id="5" name="Rectangle 5">
            <a:extLst>
              <a:ext uri="{FF2B5EF4-FFF2-40B4-BE49-F238E27FC236}">
                <a16:creationId xmlns:a16="http://schemas.microsoft.com/office/drawing/2014/main" id="{3EB9944B-A800-D5BB-E901-EB4DEE017C24}"/>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E13E25AF-7191-6809-620C-F52C05DBD07A}"/>
              </a:ext>
            </a:extLst>
          </p:cNvPr>
          <p:cNvSpPr>
            <a:spLocks noGrp="1" noChangeArrowheads="1"/>
          </p:cNvSpPr>
          <p:nvPr>
            <p:ph type="sldNum" sz="quarter" idx="12"/>
          </p:nvPr>
        </p:nvSpPr>
        <p:spPr>
          <a:ln/>
        </p:spPr>
        <p:txBody>
          <a:bodyPr/>
          <a:lstStyle>
            <a:lvl1pPr>
              <a:defRPr/>
            </a:lvl1pPr>
          </a:lstStyle>
          <a:p>
            <a:pPr>
              <a:defRPr/>
            </a:pPr>
            <a:fld id="{C6D93A42-4764-C54C-9EE2-9208E817BA9B}" type="slidenum">
              <a:rPr lang="en-US" altLang="en-US"/>
              <a:pPr>
                <a:defRPr/>
              </a:pPr>
              <a:t>‹#›</a:t>
            </a:fld>
            <a:endParaRPr lang="en-US" altLang="en-US"/>
          </a:p>
        </p:txBody>
      </p:sp>
    </p:spTree>
    <p:extLst>
      <p:ext uri="{BB962C8B-B14F-4D97-AF65-F5344CB8AC3E}">
        <p14:creationId xmlns:p14="http://schemas.microsoft.com/office/powerpoint/2010/main" val="98973373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23785577-C0B8-5BD3-30ED-3412821A91CD}"/>
              </a:ext>
            </a:extLst>
          </p:cNvPr>
          <p:cNvSpPr>
            <a:spLocks noGrp="1" noChangeArrowheads="1"/>
          </p:cNvSpPr>
          <p:nvPr>
            <p:ph type="dt" sz="half" idx="10"/>
          </p:nvPr>
        </p:nvSpPr>
        <p:spPr>
          <a:ln/>
        </p:spPr>
        <p:txBody>
          <a:bodyPr/>
          <a:lstStyle>
            <a:lvl1pPr>
              <a:defRPr/>
            </a:lvl1pPr>
          </a:lstStyle>
          <a:p>
            <a:pPr>
              <a:defRPr/>
            </a:pPr>
            <a:fld id="{2BD1FE91-041D-CA4E-9115-C855B0B73A64}" type="datetime1">
              <a:rPr lang="en-US" altLang="en-US"/>
              <a:pPr>
                <a:defRPr/>
              </a:pPr>
              <a:t>9/20/26</a:t>
            </a:fld>
            <a:endParaRPr lang="en-US" altLang="en-US"/>
          </a:p>
        </p:txBody>
      </p:sp>
      <p:sp>
        <p:nvSpPr>
          <p:cNvPr id="5" name="Rectangle 5">
            <a:extLst>
              <a:ext uri="{FF2B5EF4-FFF2-40B4-BE49-F238E27FC236}">
                <a16:creationId xmlns:a16="http://schemas.microsoft.com/office/drawing/2014/main" id="{BA68489B-F1FA-100C-B4E1-D89378E013BC}"/>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B7AA55B2-B6F3-99F7-9406-BAB0DABE42E4}"/>
              </a:ext>
            </a:extLst>
          </p:cNvPr>
          <p:cNvSpPr>
            <a:spLocks noGrp="1" noChangeArrowheads="1"/>
          </p:cNvSpPr>
          <p:nvPr>
            <p:ph type="sldNum" sz="quarter" idx="12"/>
          </p:nvPr>
        </p:nvSpPr>
        <p:spPr>
          <a:ln/>
        </p:spPr>
        <p:txBody>
          <a:bodyPr/>
          <a:lstStyle>
            <a:lvl1pPr>
              <a:defRPr/>
            </a:lvl1pPr>
          </a:lstStyle>
          <a:p>
            <a:pPr>
              <a:defRPr/>
            </a:pPr>
            <a:fld id="{4264D262-0CF6-6647-B29A-9B309F83F8EA}" type="slidenum">
              <a:rPr lang="en-US" altLang="en-US"/>
              <a:pPr>
                <a:defRPr/>
              </a:pPr>
              <a:t>‹#›</a:t>
            </a:fld>
            <a:endParaRPr lang="en-US" altLang="en-US"/>
          </a:p>
        </p:txBody>
      </p:sp>
    </p:spTree>
    <p:extLst>
      <p:ext uri="{BB962C8B-B14F-4D97-AF65-F5344CB8AC3E}">
        <p14:creationId xmlns:p14="http://schemas.microsoft.com/office/powerpoint/2010/main" val="336858622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32231E1-0645-E249-4556-4A3E572539EC}"/>
              </a:ext>
            </a:extLst>
          </p:cNvPr>
          <p:cNvSpPr>
            <a:spLocks noGrp="1" noChangeArrowheads="1"/>
          </p:cNvSpPr>
          <p:nvPr>
            <p:ph type="dt" sz="half" idx="10"/>
          </p:nvPr>
        </p:nvSpPr>
        <p:spPr>
          <a:ln/>
        </p:spPr>
        <p:txBody>
          <a:bodyPr/>
          <a:lstStyle>
            <a:lvl1pPr>
              <a:defRPr/>
            </a:lvl1pPr>
          </a:lstStyle>
          <a:p>
            <a:pPr>
              <a:defRPr/>
            </a:pPr>
            <a:fld id="{654A2642-D8FD-FF43-9C5E-8C36286CD680}" type="datetime1">
              <a:rPr lang="en-US" altLang="en-US"/>
              <a:pPr>
                <a:defRPr/>
              </a:pPr>
              <a:t>9/20/26</a:t>
            </a:fld>
            <a:endParaRPr lang="en-US" altLang="en-US"/>
          </a:p>
        </p:txBody>
      </p:sp>
      <p:sp>
        <p:nvSpPr>
          <p:cNvPr id="6" name="Rectangle 5">
            <a:extLst>
              <a:ext uri="{FF2B5EF4-FFF2-40B4-BE49-F238E27FC236}">
                <a16:creationId xmlns:a16="http://schemas.microsoft.com/office/drawing/2014/main" id="{09E3CA1C-35CB-425F-B12D-60100B18EE02}"/>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55993A63-DFD4-29FA-1DF1-7B7C6C683E6C}"/>
              </a:ext>
            </a:extLst>
          </p:cNvPr>
          <p:cNvSpPr>
            <a:spLocks noGrp="1" noChangeArrowheads="1"/>
          </p:cNvSpPr>
          <p:nvPr>
            <p:ph type="sldNum" sz="quarter" idx="12"/>
          </p:nvPr>
        </p:nvSpPr>
        <p:spPr>
          <a:ln/>
        </p:spPr>
        <p:txBody>
          <a:bodyPr/>
          <a:lstStyle>
            <a:lvl1pPr>
              <a:defRPr/>
            </a:lvl1pPr>
          </a:lstStyle>
          <a:p>
            <a:pPr>
              <a:defRPr/>
            </a:pPr>
            <a:fld id="{A265192A-38B5-4B4A-8E5E-F9AFDC2BCB8C}" type="slidenum">
              <a:rPr lang="en-US" altLang="en-US"/>
              <a:pPr>
                <a:defRPr/>
              </a:pPr>
              <a:t>‹#›</a:t>
            </a:fld>
            <a:endParaRPr lang="en-US" altLang="en-US"/>
          </a:p>
        </p:txBody>
      </p:sp>
    </p:spTree>
    <p:extLst>
      <p:ext uri="{BB962C8B-B14F-4D97-AF65-F5344CB8AC3E}">
        <p14:creationId xmlns:p14="http://schemas.microsoft.com/office/powerpoint/2010/main" val="308310633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02C259D6-3AD5-DE91-4A57-8EDE68642096}"/>
              </a:ext>
            </a:extLst>
          </p:cNvPr>
          <p:cNvSpPr>
            <a:spLocks noGrp="1" noChangeArrowheads="1"/>
          </p:cNvSpPr>
          <p:nvPr>
            <p:ph type="dt" sz="half" idx="10"/>
          </p:nvPr>
        </p:nvSpPr>
        <p:spPr>
          <a:ln/>
        </p:spPr>
        <p:txBody>
          <a:bodyPr/>
          <a:lstStyle>
            <a:lvl1pPr>
              <a:defRPr/>
            </a:lvl1pPr>
          </a:lstStyle>
          <a:p>
            <a:pPr>
              <a:defRPr/>
            </a:pPr>
            <a:fld id="{218A5F71-5A2A-3643-B4C9-B1B3B55C4947}" type="datetime1">
              <a:rPr lang="en-US" altLang="en-US"/>
              <a:pPr>
                <a:defRPr/>
              </a:pPr>
              <a:t>9/20/26</a:t>
            </a:fld>
            <a:endParaRPr lang="en-US" altLang="en-US"/>
          </a:p>
        </p:txBody>
      </p:sp>
      <p:sp>
        <p:nvSpPr>
          <p:cNvPr id="8" name="Rectangle 5">
            <a:extLst>
              <a:ext uri="{FF2B5EF4-FFF2-40B4-BE49-F238E27FC236}">
                <a16:creationId xmlns:a16="http://schemas.microsoft.com/office/drawing/2014/main" id="{1526CA87-8D1A-4A68-C42B-DBCAFB253576}"/>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9" name="Rectangle 6">
            <a:extLst>
              <a:ext uri="{FF2B5EF4-FFF2-40B4-BE49-F238E27FC236}">
                <a16:creationId xmlns:a16="http://schemas.microsoft.com/office/drawing/2014/main" id="{76E6BB00-02EC-2956-E45D-CDE38B633EFB}"/>
              </a:ext>
            </a:extLst>
          </p:cNvPr>
          <p:cNvSpPr>
            <a:spLocks noGrp="1" noChangeArrowheads="1"/>
          </p:cNvSpPr>
          <p:nvPr>
            <p:ph type="sldNum" sz="quarter" idx="12"/>
          </p:nvPr>
        </p:nvSpPr>
        <p:spPr>
          <a:ln/>
        </p:spPr>
        <p:txBody>
          <a:bodyPr/>
          <a:lstStyle>
            <a:lvl1pPr>
              <a:defRPr/>
            </a:lvl1pPr>
          </a:lstStyle>
          <a:p>
            <a:pPr>
              <a:defRPr/>
            </a:pPr>
            <a:fld id="{B1633990-6DA4-704A-8F9B-B57DEB0CAEC9}" type="slidenum">
              <a:rPr lang="en-US" altLang="en-US"/>
              <a:pPr>
                <a:defRPr/>
              </a:pPr>
              <a:t>‹#›</a:t>
            </a:fld>
            <a:endParaRPr lang="en-US" altLang="en-US"/>
          </a:p>
        </p:txBody>
      </p:sp>
    </p:spTree>
    <p:extLst>
      <p:ext uri="{BB962C8B-B14F-4D97-AF65-F5344CB8AC3E}">
        <p14:creationId xmlns:p14="http://schemas.microsoft.com/office/powerpoint/2010/main" val="328061445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0EEB6699-8677-AE56-12BD-053E3C848BD1}"/>
              </a:ext>
            </a:extLst>
          </p:cNvPr>
          <p:cNvSpPr>
            <a:spLocks noGrp="1" noChangeArrowheads="1"/>
          </p:cNvSpPr>
          <p:nvPr>
            <p:ph type="dt" sz="half" idx="10"/>
          </p:nvPr>
        </p:nvSpPr>
        <p:spPr>
          <a:ln/>
        </p:spPr>
        <p:txBody>
          <a:bodyPr/>
          <a:lstStyle>
            <a:lvl1pPr>
              <a:defRPr/>
            </a:lvl1pPr>
          </a:lstStyle>
          <a:p>
            <a:pPr>
              <a:defRPr/>
            </a:pPr>
            <a:fld id="{E6A95203-D6DB-B844-AD2B-F36EA5C0E715}" type="datetime1">
              <a:rPr lang="en-US" altLang="en-US"/>
              <a:pPr>
                <a:defRPr/>
              </a:pPr>
              <a:t>9/20/26</a:t>
            </a:fld>
            <a:endParaRPr lang="en-US" altLang="en-US"/>
          </a:p>
        </p:txBody>
      </p:sp>
      <p:sp>
        <p:nvSpPr>
          <p:cNvPr id="4" name="Rectangle 5">
            <a:extLst>
              <a:ext uri="{FF2B5EF4-FFF2-40B4-BE49-F238E27FC236}">
                <a16:creationId xmlns:a16="http://schemas.microsoft.com/office/drawing/2014/main" id="{2CF1BEC1-DBE9-76BE-3B45-28D3511099E5}"/>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5" name="Rectangle 6">
            <a:extLst>
              <a:ext uri="{FF2B5EF4-FFF2-40B4-BE49-F238E27FC236}">
                <a16:creationId xmlns:a16="http://schemas.microsoft.com/office/drawing/2014/main" id="{B7EAF710-7E80-6A78-66BD-DC288F60E47D}"/>
              </a:ext>
            </a:extLst>
          </p:cNvPr>
          <p:cNvSpPr>
            <a:spLocks noGrp="1" noChangeArrowheads="1"/>
          </p:cNvSpPr>
          <p:nvPr>
            <p:ph type="sldNum" sz="quarter" idx="12"/>
          </p:nvPr>
        </p:nvSpPr>
        <p:spPr>
          <a:ln/>
        </p:spPr>
        <p:txBody>
          <a:bodyPr/>
          <a:lstStyle>
            <a:lvl1pPr>
              <a:defRPr/>
            </a:lvl1pPr>
          </a:lstStyle>
          <a:p>
            <a:pPr>
              <a:defRPr/>
            </a:pPr>
            <a:fld id="{CED25FA3-85D4-9141-B9ED-E3DEFAB8EEC5}" type="slidenum">
              <a:rPr lang="en-US" altLang="en-US"/>
              <a:pPr>
                <a:defRPr/>
              </a:pPr>
              <a:t>‹#›</a:t>
            </a:fld>
            <a:endParaRPr lang="en-US" altLang="en-US"/>
          </a:p>
        </p:txBody>
      </p:sp>
    </p:spTree>
    <p:extLst>
      <p:ext uri="{BB962C8B-B14F-4D97-AF65-F5344CB8AC3E}">
        <p14:creationId xmlns:p14="http://schemas.microsoft.com/office/powerpoint/2010/main" val="265008135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95050DD-0152-2B41-6796-94D9A56E3067}"/>
              </a:ext>
            </a:extLst>
          </p:cNvPr>
          <p:cNvSpPr>
            <a:spLocks noGrp="1" noChangeArrowheads="1"/>
          </p:cNvSpPr>
          <p:nvPr>
            <p:ph type="dt" sz="half" idx="10"/>
          </p:nvPr>
        </p:nvSpPr>
        <p:spPr>
          <a:ln/>
        </p:spPr>
        <p:txBody>
          <a:bodyPr/>
          <a:lstStyle>
            <a:lvl1pPr>
              <a:defRPr/>
            </a:lvl1pPr>
          </a:lstStyle>
          <a:p>
            <a:pPr>
              <a:defRPr/>
            </a:pPr>
            <a:fld id="{CF5A4F98-4BF1-4C42-92BC-E48A5579224F}" type="datetime1">
              <a:rPr lang="en-US" altLang="en-US"/>
              <a:pPr>
                <a:defRPr/>
              </a:pPr>
              <a:t>9/20/26</a:t>
            </a:fld>
            <a:endParaRPr lang="en-US" altLang="en-US"/>
          </a:p>
        </p:txBody>
      </p:sp>
      <p:sp>
        <p:nvSpPr>
          <p:cNvPr id="3" name="Rectangle 5">
            <a:extLst>
              <a:ext uri="{FF2B5EF4-FFF2-40B4-BE49-F238E27FC236}">
                <a16:creationId xmlns:a16="http://schemas.microsoft.com/office/drawing/2014/main" id="{EDF09DCA-CBB9-1EEA-B4BE-9E5915212A5E}"/>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4" name="Rectangle 6">
            <a:extLst>
              <a:ext uri="{FF2B5EF4-FFF2-40B4-BE49-F238E27FC236}">
                <a16:creationId xmlns:a16="http://schemas.microsoft.com/office/drawing/2014/main" id="{AF828BD7-77D6-D2AC-C2C6-B4DB6ED35EA8}"/>
              </a:ext>
            </a:extLst>
          </p:cNvPr>
          <p:cNvSpPr>
            <a:spLocks noGrp="1" noChangeArrowheads="1"/>
          </p:cNvSpPr>
          <p:nvPr>
            <p:ph type="sldNum" sz="quarter" idx="12"/>
          </p:nvPr>
        </p:nvSpPr>
        <p:spPr>
          <a:ln/>
        </p:spPr>
        <p:txBody>
          <a:bodyPr/>
          <a:lstStyle>
            <a:lvl1pPr>
              <a:defRPr/>
            </a:lvl1pPr>
          </a:lstStyle>
          <a:p>
            <a:pPr>
              <a:defRPr/>
            </a:pPr>
            <a:fld id="{A19D67D4-D88D-3541-8CDE-5C39423DF2F1}" type="slidenum">
              <a:rPr lang="en-US" altLang="en-US"/>
              <a:pPr>
                <a:defRPr/>
              </a:pPr>
              <a:t>‹#›</a:t>
            </a:fld>
            <a:endParaRPr lang="en-US" altLang="en-US"/>
          </a:p>
        </p:txBody>
      </p:sp>
    </p:spTree>
    <p:extLst>
      <p:ext uri="{BB962C8B-B14F-4D97-AF65-F5344CB8AC3E}">
        <p14:creationId xmlns:p14="http://schemas.microsoft.com/office/powerpoint/2010/main" val="329623749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A1C1B7C-9619-994A-4C72-C2A986E220F8}"/>
              </a:ext>
            </a:extLst>
          </p:cNvPr>
          <p:cNvSpPr>
            <a:spLocks noGrp="1" noChangeArrowheads="1"/>
          </p:cNvSpPr>
          <p:nvPr>
            <p:ph type="dt" sz="half" idx="10"/>
          </p:nvPr>
        </p:nvSpPr>
        <p:spPr>
          <a:ln/>
        </p:spPr>
        <p:txBody>
          <a:bodyPr/>
          <a:lstStyle>
            <a:lvl1pPr>
              <a:defRPr/>
            </a:lvl1pPr>
          </a:lstStyle>
          <a:p>
            <a:pPr>
              <a:defRPr/>
            </a:pPr>
            <a:fld id="{C7122D3A-F8C2-1F45-A073-FD4C2840916C}" type="datetime1">
              <a:rPr lang="en-US" altLang="en-US"/>
              <a:pPr>
                <a:defRPr/>
              </a:pPr>
              <a:t>9/20/26</a:t>
            </a:fld>
            <a:endParaRPr lang="en-US" altLang="en-US"/>
          </a:p>
        </p:txBody>
      </p:sp>
      <p:sp>
        <p:nvSpPr>
          <p:cNvPr id="6" name="Rectangle 5">
            <a:extLst>
              <a:ext uri="{FF2B5EF4-FFF2-40B4-BE49-F238E27FC236}">
                <a16:creationId xmlns:a16="http://schemas.microsoft.com/office/drawing/2014/main" id="{9B97B537-78BE-0292-5F7D-EFD58195ACE6}"/>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DC04B99B-51D9-789A-AD93-B1F21B4C5D57}"/>
              </a:ext>
            </a:extLst>
          </p:cNvPr>
          <p:cNvSpPr>
            <a:spLocks noGrp="1" noChangeArrowheads="1"/>
          </p:cNvSpPr>
          <p:nvPr>
            <p:ph type="sldNum" sz="quarter" idx="12"/>
          </p:nvPr>
        </p:nvSpPr>
        <p:spPr>
          <a:ln/>
        </p:spPr>
        <p:txBody>
          <a:bodyPr/>
          <a:lstStyle>
            <a:lvl1pPr>
              <a:defRPr/>
            </a:lvl1pPr>
          </a:lstStyle>
          <a:p>
            <a:pPr>
              <a:defRPr/>
            </a:pPr>
            <a:fld id="{5555AE06-0D90-2B46-93FD-61A4CDEAF501}" type="slidenum">
              <a:rPr lang="en-US" altLang="en-US"/>
              <a:pPr>
                <a:defRPr/>
              </a:pPr>
              <a:t>‹#›</a:t>
            </a:fld>
            <a:endParaRPr lang="en-US" altLang="en-US"/>
          </a:p>
        </p:txBody>
      </p:sp>
    </p:spTree>
    <p:extLst>
      <p:ext uri="{BB962C8B-B14F-4D97-AF65-F5344CB8AC3E}">
        <p14:creationId xmlns:p14="http://schemas.microsoft.com/office/powerpoint/2010/main" val="281874480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AC495AF-D1C7-C632-A254-DF0259BB288B}"/>
              </a:ext>
            </a:extLst>
          </p:cNvPr>
          <p:cNvSpPr>
            <a:spLocks noGrp="1" noChangeArrowheads="1"/>
          </p:cNvSpPr>
          <p:nvPr>
            <p:ph type="dt" sz="half" idx="10"/>
          </p:nvPr>
        </p:nvSpPr>
        <p:spPr>
          <a:ln/>
        </p:spPr>
        <p:txBody>
          <a:bodyPr/>
          <a:lstStyle>
            <a:lvl1pPr>
              <a:defRPr/>
            </a:lvl1pPr>
          </a:lstStyle>
          <a:p>
            <a:pPr>
              <a:defRPr/>
            </a:pPr>
            <a:fld id="{4AE582B4-4889-CA4D-8036-A45A298E9064}" type="datetime1">
              <a:rPr lang="en-US" altLang="en-US"/>
              <a:pPr>
                <a:defRPr/>
              </a:pPr>
              <a:t>9/20/26</a:t>
            </a:fld>
            <a:endParaRPr lang="en-US" altLang="en-US"/>
          </a:p>
        </p:txBody>
      </p:sp>
      <p:sp>
        <p:nvSpPr>
          <p:cNvPr id="6" name="Rectangle 5">
            <a:extLst>
              <a:ext uri="{FF2B5EF4-FFF2-40B4-BE49-F238E27FC236}">
                <a16:creationId xmlns:a16="http://schemas.microsoft.com/office/drawing/2014/main" id="{1DCE8BCA-EE94-698D-BDF5-879038440054}"/>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5478BE1D-1300-78EA-63A1-137688A5F1C0}"/>
              </a:ext>
            </a:extLst>
          </p:cNvPr>
          <p:cNvSpPr>
            <a:spLocks noGrp="1" noChangeArrowheads="1"/>
          </p:cNvSpPr>
          <p:nvPr>
            <p:ph type="sldNum" sz="quarter" idx="12"/>
          </p:nvPr>
        </p:nvSpPr>
        <p:spPr>
          <a:ln/>
        </p:spPr>
        <p:txBody>
          <a:bodyPr/>
          <a:lstStyle>
            <a:lvl1pPr>
              <a:defRPr/>
            </a:lvl1pPr>
          </a:lstStyle>
          <a:p>
            <a:pPr>
              <a:defRPr/>
            </a:pPr>
            <a:fld id="{28ADAA00-E4F3-1B46-803C-B19B84EF8B46}" type="slidenum">
              <a:rPr lang="en-US" altLang="en-US"/>
              <a:pPr>
                <a:defRPr/>
              </a:pPr>
              <a:t>‹#›</a:t>
            </a:fld>
            <a:endParaRPr lang="en-US" altLang="en-US"/>
          </a:p>
        </p:txBody>
      </p:sp>
    </p:spTree>
    <p:extLst>
      <p:ext uri="{BB962C8B-B14F-4D97-AF65-F5344CB8AC3E}">
        <p14:creationId xmlns:p14="http://schemas.microsoft.com/office/powerpoint/2010/main" val="111647162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7C5EC0F-75E4-FBA1-36E6-7824FBBF8B73}"/>
              </a:ext>
            </a:extLst>
          </p:cNvPr>
          <p:cNvSpPr>
            <a:spLocks noGrp="1" noChangeArrowheads="1"/>
          </p:cNvSpPr>
          <p:nvPr>
            <p:ph type="dt" sz="half" idx="10"/>
          </p:nvPr>
        </p:nvSpPr>
        <p:spPr>
          <a:ln/>
        </p:spPr>
        <p:txBody>
          <a:bodyPr/>
          <a:lstStyle>
            <a:lvl1pPr>
              <a:defRPr/>
            </a:lvl1pPr>
          </a:lstStyle>
          <a:p>
            <a:pPr>
              <a:defRPr/>
            </a:pPr>
            <a:fld id="{52988029-DDC9-864E-A323-8F5A455E60C3}" type="datetime1">
              <a:rPr lang="en-US" altLang="en-US"/>
              <a:pPr>
                <a:defRPr/>
              </a:pPr>
              <a:t>9/20/26</a:t>
            </a:fld>
            <a:endParaRPr lang="en-US" altLang="en-US"/>
          </a:p>
        </p:txBody>
      </p:sp>
      <p:sp>
        <p:nvSpPr>
          <p:cNvPr id="5" name="Rectangle 5">
            <a:extLst>
              <a:ext uri="{FF2B5EF4-FFF2-40B4-BE49-F238E27FC236}">
                <a16:creationId xmlns:a16="http://schemas.microsoft.com/office/drawing/2014/main" id="{36609926-92ED-8D11-3213-6D4D885D7DDD}"/>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AC298427-4A3E-1E50-1ED7-3FFD336F4F83}"/>
              </a:ext>
            </a:extLst>
          </p:cNvPr>
          <p:cNvSpPr>
            <a:spLocks noGrp="1" noChangeArrowheads="1"/>
          </p:cNvSpPr>
          <p:nvPr>
            <p:ph type="sldNum" sz="quarter" idx="12"/>
          </p:nvPr>
        </p:nvSpPr>
        <p:spPr>
          <a:ln/>
        </p:spPr>
        <p:txBody>
          <a:bodyPr/>
          <a:lstStyle>
            <a:lvl1pPr>
              <a:defRPr/>
            </a:lvl1pPr>
          </a:lstStyle>
          <a:p>
            <a:pPr>
              <a:defRPr/>
            </a:pPr>
            <a:fld id="{2A1CE2CA-73D2-2F41-9515-1CA93D3C9461}" type="slidenum">
              <a:rPr lang="en-US" altLang="en-US"/>
              <a:pPr>
                <a:defRPr/>
              </a:pPr>
              <a:t>‹#›</a:t>
            </a:fld>
            <a:endParaRPr lang="en-US" altLang="en-US"/>
          </a:p>
        </p:txBody>
      </p:sp>
    </p:spTree>
    <p:extLst>
      <p:ext uri="{BB962C8B-B14F-4D97-AF65-F5344CB8AC3E}">
        <p14:creationId xmlns:p14="http://schemas.microsoft.com/office/powerpoint/2010/main" val="8941120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A1CC2DD-7255-4587-88AE-BF93C29BFF70}"/>
              </a:ext>
            </a:extLst>
          </p:cNvPr>
          <p:cNvSpPr>
            <a:spLocks noGrp="1" noChangeArrowheads="1"/>
          </p:cNvSpPr>
          <p:nvPr>
            <p:ph type="dt" sz="half" idx="10"/>
          </p:nvPr>
        </p:nvSpPr>
        <p:spPr>
          <a:ln/>
        </p:spPr>
        <p:txBody>
          <a:bodyPr/>
          <a:lstStyle>
            <a:lvl1pPr>
              <a:defRPr/>
            </a:lvl1pPr>
          </a:lstStyle>
          <a:p>
            <a:pPr>
              <a:defRPr/>
            </a:pPr>
            <a:fld id="{0E4367A1-08AE-7B4B-87C3-4C1DDAAC9D7A}" type="datetime1">
              <a:rPr lang="en-US" altLang="en-US"/>
              <a:pPr>
                <a:defRPr/>
              </a:pPr>
              <a:t>9/20/26</a:t>
            </a:fld>
            <a:endParaRPr lang="en-US" altLang="en-US"/>
          </a:p>
        </p:txBody>
      </p:sp>
      <p:sp>
        <p:nvSpPr>
          <p:cNvPr id="5" name="Rectangle 5">
            <a:extLst>
              <a:ext uri="{FF2B5EF4-FFF2-40B4-BE49-F238E27FC236}">
                <a16:creationId xmlns:a16="http://schemas.microsoft.com/office/drawing/2014/main" id="{F4C185DE-F54E-B71D-1292-65F0367ABF98}"/>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E0FD5CF7-E3A5-AFFF-03A6-2D610BEBB90B}"/>
              </a:ext>
            </a:extLst>
          </p:cNvPr>
          <p:cNvSpPr>
            <a:spLocks noGrp="1" noChangeArrowheads="1"/>
          </p:cNvSpPr>
          <p:nvPr>
            <p:ph type="sldNum" sz="quarter" idx="12"/>
          </p:nvPr>
        </p:nvSpPr>
        <p:spPr>
          <a:ln/>
        </p:spPr>
        <p:txBody>
          <a:bodyPr/>
          <a:lstStyle>
            <a:lvl1pPr>
              <a:defRPr/>
            </a:lvl1pPr>
          </a:lstStyle>
          <a:p>
            <a:pPr>
              <a:defRPr/>
            </a:pPr>
            <a:fld id="{831A5D9D-DEE7-E04C-B74B-2CE5FD02D598}" type="slidenum">
              <a:rPr lang="en-US" altLang="en-US"/>
              <a:pPr>
                <a:defRPr/>
              </a:pPr>
              <a:t>‹#›</a:t>
            </a:fld>
            <a:endParaRPr lang="en-US" altLang="en-US"/>
          </a:p>
        </p:txBody>
      </p:sp>
    </p:spTree>
    <p:extLst>
      <p:ext uri="{BB962C8B-B14F-4D97-AF65-F5344CB8AC3E}">
        <p14:creationId xmlns:p14="http://schemas.microsoft.com/office/powerpoint/2010/main" val="4038768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BE32DD06-4F60-4BF4-28B4-FAEA84BDD6C1}"/>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B51B35E8-FE8F-9DF4-68BC-88712EC60C77}"/>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C2CB65DE-21BE-8A98-2210-CBDA93585759}"/>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B6BE8A29-F4AD-3A2C-3FDF-280998CE4C62}"/>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BB1F560A-7D9C-74A3-2607-7B9BDD47BAE6}"/>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1F4D9EF-CF35-6C46-A92E-570161D8477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192" r:id="rId1"/>
    <p:sldLayoutId id="2147484193" r:id="rId2"/>
    <p:sldLayoutId id="2147484194" r:id="rId3"/>
    <p:sldLayoutId id="2147484195" r:id="rId4"/>
    <p:sldLayoutId id="2147484196" r:id="rId5"/>
    <p:sldLayoutId id="2147484197" r:id="rId6"/>
    <p:sldLayoutId id="2147484198" r:id="rId7"/>
    <p:sldLayoutId id="2147484199" r:id="rId8"/>
    <p:sldLayoutId id="2147484200" r:id="rId9"/>
    <p:sldLayoutId id="2147484201" r:id="rId10"/>
    <p:sldLayoutId id="2147484202"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DC063588-DA72-BCD2-53BD-86D4EC7B609F}"/>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5603" name="Rectangle 3">
            <a:extLst>
              <a:ext uri="{FF2B5EF4-FFF2-40B4-BE49-F238E27FC236}">
                <a16:creationId xmlns:a16="http://schemas.microsoft.com/office/drawing/2014/main" id="{907CDFF9-73A9-D1B7-EECF-64826806DCD5}"/>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5B6FEA2E-31AB-9161-549C-86D31A4A7E9E}"/>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C5885BCF-D847-A221-2C18-41AACB6D9164}"/>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6132CD7C-A478-0676-00A7-2DE802BA2A41}"/>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a:defRPr/>
            </a:pPr>
            <a:fld id="{8B61E54D-C3E4-2B4A-8B51-DDA0AEE8A03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214" r:id="rId1"/>
    <p:sldLayoutId id="2147484215" r:id="rId2"/>
    <p:sldLayoutId id="2147484216" r:id="rId3"/>
    <p:sldLayoutId id="2147484217" r:id="rId4"/>
    <p:sldLayoutId id="2147484218" r:id="rId5"/>
    <p:sldLayoutId id="2147484219" r:id="rId6"/>
    <p:sldLayoutId id="2147484220" r:id="rId7"/>
    <p:sldLayoutId id="2147484221" r:id="rId8"/>
    <p:sldLayoutId id="2147484222" r:id="rId9"/>
    <p:sldLayoutId id="2147484223" r:id="rId10"/>
    <p:sldLayoutId id="2147484224"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637FFB2D-76C2-6D47-DBAB-30E3EE1DC712}"/>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7891" name="Rectangle 3">
            <a:extLst>
              <a:ext uri="{FF2B5EF4-FFF2-40B4-BE49-F238E27FC236}">
                <a16:creationId xmlns:a16="http://schemas.microsoft.com/office/drawing/2014/main" id="{8D141756-7708-2E0E-8903-F8EC2FD09411}"/>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7C6AF3BA-FE1F-017B-09BF-696D07653E2D}"/>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D1E3D4B2-EC6A-01C4-08DC-03C538315B2C}"/>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03F67139-4033-739C-051A-BBBDC67243D1}"/>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a:defRPr/>
            </a:pPr>
            <a:fld id="{DAC687DA-0FFC-8449-968B-CA9EDB5F753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225" r:id="rId1"/>
    <p:sldLayoutId id="2147484226" r:id="rId2"/>
    <p:sldLayoutId id="2147484227" r:id="rId3"/>
    <p:sldLayoutId id="2147484228" r:id="rId4"/>
    <p:sldLayoutId id="2147484229" r:id="rId5"/>
    <p:sldLayoutId id="2147484230" r:id="rId6"/>
    <p:sldLayoutId id="2147484231" r:id="rId7"/>
    <p:sldLayoutId id="2147484232" r:id="rId8"/>
    <p:sldLayoutId id="2147484233" r:id="rId9"/>
    <p:sldLayoutId id="2147484234" r:id="rId10"/>
    <p:sldLayoutId id="2147484235"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427F7F95-35A5-58AE-E2C7-260330A579B7}"/>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2467" name="Rectangle 3">
            <a:extLst>
              <a:ext uri="{FF2B5EF4-FFF2-40B4-BE49-F238E27FC236}">
                <a16:creationId xmlns:a16="http://schemas.microsoft.com/office/drawing/2014/main" id="{E87DED04-71E2-91AB-A921-856CD694110B}"/>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7EDB4CCD-098A-03F2-A044-211029ADFBF8}"/>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cs typeface="Arial" panose="020B0604020202020204" pitchFamily="34" charset="0"/>
              </a:defRPr>
            </a:lvl1pPr>
          </a:lstStyle>
          <a:p>
            <a:pPr>
              <a:defRPr/>
            </a:pPr>
            <a:fld id="{6E392392-5D43-7D4D-A212-0402BC68E41A}" type="datetime1">
              <a:rPr lang="en-US" altLang="en-US"/>
              <a:pPr>
                <a:defRPr/>
              </a:pPr>
              <a:t>9/20/26</a:t>
            </a:fld>
            <a:endParaRPr lang="en-US" altLang="en-US"/>
          </a:p>
        </p:txBody>
      </p:sp>
      <p:sp>
        <p:nvSpPr>
          <p:cNvPr id="1029" name="Rectangle 5">
            <a:extLst>
              <a:ext uri="{FF2B5EF4-FFF2-40B4-BE49-F238E27FC236}">
                <a16:creationId xmlns:a16="http://schemas.microsoft.com/office/drawing/2014/main" id="{B8930CDA-2AB4-967F-150B-102A0AFAE061}"/>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charset="0"/>
                <a:ea typeface="ＭＳ Ｐゴシック" charset="0"/>
                <a:cs typeface="Arial" charset="0"/>
              </a:defRPr>
            </a:lvl1pPr>
          </a:lstStyle>
          <a:p>
            <a:pPr>
              <a:defRPr/>
            </a:pPr>
            <a:r>
              <a:rPr lang="en-US"/>
              <a:t>Planetary SciencesPlanetary Sciences</a:t>
            </a:r>
          </a:p>
        </p:txBody>
      </p:sp>
      <p:sp>
        <p:nvSpPr>
          <p:cNvPr id="1030" name="Rectangle 6">
            <a:extLst>
              <a:ext uri="{FF2B5EF4-FFF2-40B4-BE49-F238E27FC236}">
                <a16:creationId xmlns:a16="http://schemas.microsoft.com/office/drawing/2014/main" id="{43707F42-6914-9D10-14A4-C23718CFE6E1}"/>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cs typeface="Arial" panose="020B0604020202020204" pitchFamily="34" charset="0"/>
              </a:defRPr>
            </a:lvl1pPr>
          </a:lstStyle>
          <a:p>
            <a:pPr>
              <a:defRPr/>
            </a:pPr>
            <a:fld id="{EB8193C3-B873-804F-ADAF-8B4C44B1E7F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247" r:id="rId1"/>
    <p:sldLayoutId id="2147484248" r:id="rId2"/>
    <p:sldLayoutId id="2147484249" r:id="rId3"/>
    <p:sldLayoutId id="2147484250" r:id="rId4"/>
    <p:sldLayoutId id="2147484251" r:id="rId5"/>
    <p:sldLayoutId id="2147484252" r:id="rId6"/>
    <p:sldLayoutId id="2147484253" r:id="rId7"/>
    <p:sldLayoutId id="2147484254" r:id="rId8"/>
    <p:sldLayoutId id="2147484255" r:id="rId9"/>
    <p:sldLayoutId id="2147484256" r:id="rId10"/>
    <p:sldLayoutId id="2147484257"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D80530CD-D960-AA97-AC42-2DFEEE9B2DA2}"/>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4755" name="Rectangle 3">
            <a:extLst>
              <a:ext uri="{FF2B5EF4-FFF2-40B4-BE49-F238E27FC236}">
                <a16:creationId xmlns:a16="http://schemas.microsoft.com/office/drawing/2014/main" id="{6CFC3A1F-CB57-139B-405D-D98A8197E1B0}"/>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250BB2C8-109F-1ADA-0C7A-663D57C6C2E1}"/>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DD9C89A1-DCB5-00E0-7066-76358A2CD21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BF4DD0F8-90C5-EF7C-3F9D-9BECE3C9380A}"/>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a:defRPr/>
            </a:pPr>
            <a:fld id="{33C4FD45-B4B7-2949-B6D0-33AB5F9196F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258" r:id="rId1"/>
    <p:sldLayoutId id="2147484259" r:id="rId2"/>
    <p:sldLayoutId id="2147484260" r:id="rId3"/>
    <p:sldLayoutId id="2147484261" r:id="rId4"/>
    <p:sldLayoutId id="2147484262" r:id="rId5"/>
    <p:sldLayoutId id="2147484263" r:id="rId6"/>
    <p:sldLayoutId id="2147484264" r:id="rId7"/>
    <p:sldLayoutId id="2147484265" r:id="rId8"/>
    <p:sldLayoutId id="2147484266" r:id="rId9"/>
    <p:sldLayoutId id="2147484267" r:id="rId10"/>
    <p:sldLayoutId id="2147484268"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42" name="Rectangle 2">
            <a:extLst>
              <a:ext uri="{FF2B5EF4-FFF2-40B4-BE49-F238E27FC236}">
                <a16:creationId xmlns:a16="http://schemas.microsoft.com/office/drawing/2014/main" id="{816A482F-130B-559F-081C-45346B7924E3}"/>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63843" name="Rectangle 3">
            <a:extLst>
              <a:ext uri="{FF2B5EF4-FFF2-40B4-BE49-F238E27FC236}">
                <a16:creationId xmlns:a16="http://schemas.microsoft.com/office/drawing/2014/main" id="{92BE9467-4D85-88BD-F283-1A1498475266}"/>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70594E7-1F51-4610-E4C9-3739ABA53B85}"/>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A35199C3-CA3A-1358-72C9-157AECF121E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0F406099-46CB-510B-D6B3-71BFAF474897}"/>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3E3303D3-6855-974D-BC7B-04966D12EA13}"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269" r:id="rId1"/>
    <p:sldLayoutId id="2147484270" r:id="rId2"/>
    <p:sldLayoutId id="2147484271" r:id="rId3"/>
    <p:sldLayoutId id="2147484272" r:id="rId4"/>
    <p:sldLayoutId id="2147484273" r:id="rId5"/>
    <p:sldLayoutId id="2147484274" r:id="rId6"/>
    <p:sldLayoutId id="2147484275" r:id="rId7"/>
    <p:sldLayoutId id="2147484276" r:id="rId8"/>
    <p:sldLayoutId id="2147484277" r:id="rId9"/>
    <p:sldLayoutId id="2147484278" r:id="rId10"/>
    <p:sldLayoutId id="2147484279"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16C6142F-45F7-BCD3-E642-1E5BC29F6F70}"/>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3315" name="Rectangle 3">
            <a:extLst>
              <a:ext uri="{FF2B5EF4-FFF2-40B4-BE49-F238E27FC236}">
                <a16:creationId xmlns:a16="http://schemas.microsoft.com/office/drawing/2014/main" id="{F8218DC2-E9DF-88E8-F894-D3C22E0BAE60}"/>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22F0E73D-1588-6230-934E-0811B23F419F}"/>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cs typeface="Arial" panose="020B0604020202020204" pitchFamily="34" charset="0"/>
              </a:defRPr>
            </a:lvl1pPr>
          </a:lstStyle>
          <a:p>
            <a:pPr>
              <a:defRPr/>
            </a:pPr>
            <a:fld id="{2ABFCA18-785E-524D-AC4F-E5EF1C94F023}" type="datetime1">
              <a:rPr lang="en-US" altLang="en-US"/>
              <a:pPr>
                <a:defRPr/>
              </a:pPr>
              <a:t>9/20/26</a:t>
            </a:fld>
            <a:endParaRPr lang="en-US" altLang="en-US"/>
          </a:p>
        </p:txBody>
      </p:sp>
      <p:sp>
        <p:nvSpPr>
          <p:cNvPr id="1029" name="Rectangle 5">
            <a:extLst>
              <a:ext uri="{FF2B5EF4-FFF2-40B4-BE49-F238E27FC236}">
                <a16:creationId xmlns:a16="http://schemas.microsoft.com/office/drawing/2014/main" id="{468DB858-A62A-BCA0-731D-767B87901886}"/>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charset="0"/>
                <a:ea typeface="ＭＳ Ｐゴシック" charset="0"/>
                <a:cs typeface="Arial" charset="0"/>
              </a:defRPr>
            </a:lvl1pPr>
          </a:lstStyle>
          <a:p>
            <a:pPr>
              <a:defRPr/>
            </a:pPr>
            <a:r>
              <a:rPr lang="en-US"/>
              <a:t>Planetary SciencesPlanetary Sciences</a:t>
            </a:r>
          </a:p>
        </p:txBody>
      </p:sp>
      <p:sp>
        <p:nvSpPr>
          <p:cNvPr id="1030" name="Rectangle 6">
            <a:extLst>
              <a:ext uri="{FF2B5EF4-FFF2-40B4-BE49-F238E27FC236}">
                <a16:creationId xmlns:a16="http://schemas.microsoft.com/office/drawing/2014/main" id="{5E1FE213-403A-F8F6-D356-3BADE3338725}"/>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cs typeface="Arial" panose="020B0604020202020204" pitchFamily="34" charset="0"/>
              </a:defRPr>
            </a:lvl1pPr>
          </a:lstStyle>
          <a:p>
            <a:pPr>
              <a:defRPr/>
            </a:pPr>
            <a:fld id="{D184B80A-C9AD-4046-AA6B-A77C05F713D5}" type="slidenum">
              <a:rPr lang="en-US" altLang="en-US"/>
              <a:pPr>
                <a:defRPr/>
              </a:pPr>
              <a:t>‹#›</a:t>
            </a:fld>
            <a:endParaRPr lang="en-US" altLang="en-US"/>
          </a:p>
        </p:txBody>
      </p:sp>
    </p:spTree>
    <p:extLst>
      <p:ext uri="{BB962C8B-B14F-4D97-AF65-F5344CB8AC3E}">
        <p14:creationId xmlns:p14="http://schemas.microsoft.com/office/powerpoint/2010/main" val="995707987"/>
      </p:ext>
    </p:extLst>
  </p:cSld>
  <p:clrMap bg1="lt1" tx1="dk1" bg2="lt2" tx2="dk2" accent1="accent1" accent2="accent2" accent3="accent3" accent4="accent4" accent5="accent5" accent6="accent6" hlink="hlink" folHlink="folHlink"/>
  <p:sldLayoutIdLst>
    <p:sldLayoutId id="2147484281" r:id="rId1"/>
    <p:sldLayoutId id="2147484282" r:id="rId2"/>
    <p:sldLayoutId id="2147484283" r:id="rId3"/>
    <p:sldLayoutId id="2147484284" r:id="rId4"/>
    <p:sldLayoutId id="2147484285" r:id="rId5"/>
    <p:sldLayoutId id="2147484286" r:id="rId6"/>
    <p:sldLayoutId id="2147484287" r:id="rId7"/>
    <p:sldLayoutId id="2147484288" r:id="rId8"/>
    <p:sldLayoutId id="2147484289" r:id="rId9"/>
    <p:sldLayoutId id="2147484290" r:id="rId10"/>
    <p:sldLayoutId id="2147484291"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17.xml"/><Relationship Id="rId5" Type="http://schemas.openxmlformats.org/officeDocument/2006/relationships/image" Target="../media/image11.jpeg"/><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5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0.xml"/></Relationships>
</file>

<file path=ppt/slides/_rels/slide22.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7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A459DBB3-A3B4-6774-0DF0-A2A05DA89E50}"/>
              </a:ext>
            </a:extLst>
          </p:cNvPr>
          <p:cNvSpPr txBox="1">
            <a:spLocks noChangeArrowheads="1"/>
          </p:cNvSpPr>
          <p:nvPr/>
        </p:nvSpPr>
        <p:spPr bwMode="auto">
          <a:xfrm>
            <a:off x="0" y="-7620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4400" b="1" dirty="0">
                <a:solidFill>
                  <a:srgbClr val="FFFFFF"/>
                </a:solidFill>
              </a:rPr>
              <a:t>Where is this?</a:t>
            </a:r>
          </a:p>
        </p:txBody>
      </p:sp>
      <p:pic>
        <p:nvPicPr>
          <p:cNvPr id="101379" name="Picture 1" descr="jupiter-cyclones.jpg.990x0_q80_crop-smart.jpg">
            <a:extLst>
              <a:ext uri="{FF2B5EF4-FFF2-40B4-BE49-F238E27FC236}">
                <a16:creationId xmlns:a16="http://schemas.microsoft.com/office/drawing/2014/main" id="{A95658DF-B6EE-DE3F-DB71-5B2B5C62BA0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66800"/>
            <a:ext cx="9144000" cy="523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09B400DF-49D0-5A62-EBA6-C6567703A27A}"/>
              </a:ext>
            </a:extLst>
          </p:cNvPr>
          <p:cNvSpPr txBox="1">
            <a:spLocks noChangeArrowheads="1"/>
          </p:cNvSpPr>
          <p:nvPr/>
        </p:nvSpPr>
        <p:spPr bwMode="auto">
          <a:xfrm>
            <a:off x="4114800" y="3124200"/>
            <a:ext cx="7143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400">
                <a:solidFill>
                  <a:srgbClr val="FFFFFF"/>
                </a:solidFill>
              </a:rPr>
              <a:t>85K</a:t>
            </a:r>
          </a:p>
        </p:txBody>
      </p:sp>
      <p:sp>
        <p:nvSpPr>
          <p:cNvPr id="6" name="TextBox 5">
            <a:extLst>
              <a:ext uri="{FF2B5EF4-FFF2-40B4-BE49-F238E27FC236}">
                <a16:creationId xmlns:a16="http://schemas.microsoft.com/office/drawing/2014/main" id="{3F1EB742-C5B7-A331-F527-0B1A6D5EED50}"/>
              </a:ext>
            </a:extLst>
          </p:cNvPr>
          <p:cNvSpPr txBox="1">
            <a:spLocks noChangeArrowheads="1"/>
          </p:cNvSpPr>
          <p:nvPr/>
        </p:nvSpPr>
        <p:spPr bwMode="auto">
          <a:xfrm>
            <a:off x="5473700" y="1722438"/>
            <a:ext cx="8683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400">
                <a:solidFill>
                  <a:srgbClr val="000000"/>
                </a:solidFill>
              </a:rPr>
              <a:t>260K</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7521" name="Picture 2" descr="2011_26.jpg">
            <a:extLst>
              <a:ext uri="{FF2B5EF4-FFF2-40B4-BE49-F238E27FC236}">
                <a16:creationId xmlns:a16="http://schemas.microsoft.com/office/drawing/2014/main" id="{35D7284A-0D55-A2B0-05D6-E8611F1FB01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2" name="Rectangle 2">
            <a:extLst>
              <a:ext uri="{FF2B5EF4-FFF2-40B4-BE49-F238E27FC236}">
                <a16:creationId xmlns:a16="http://schemas.microsoft.com/office/drawing/2014/main" id="{CB36875A-E38B-863C-B09B-E8CF83E761B8}"/>
              </a:ext>
            </a:extLst>
          </p:cNvPr>
          <p:cNvSpPr txBox="1">
            <a:spLocks noChangeArrowheads="1"/>
          </p:cNvSpPr>
          <p:nvPr/>
        </p:nvSpPr>
        <p:spPr bwMode="auto">
          <a:xfrm>
            <a:off x="685800" y="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4400" b="1">
                <a:solidFill>
                  <a:schemeClr val="bg1"/>
                </a:solidFill>
              </a:rPr>
              <a:t>Energy Transport</a:t>
            </a:r>
          </a:p>
        </p:txBody>
      </p:sp>
      <p:sp>
        <p:nvSpPr>
          <p:cNvPr id="107523" name="Rectangle 2">
            <a:extLst>
              <a:ext uri="{FF2B5EF4-FFF2-40B4-BE49-F238E27FC236}">
                <a16:creationId xmlns:a16="http://schemas.microsoft.com/office/drawing/2014/main" id="{1701D57E-8358-0F05-CADF-AD025F7A256C}"/>
              </a:ext>
            </a:extLst>
          </p:cNvPr>
          <p:cNvSpPr txBox="1">
            <a:spLocks noChangeArrowheads="1"/>
          </p:cNvSpPr>
          <p:nvPr/>
        </p:nvSpPr>
        <p:spPr bwMode="auto">
          <a:xfrm>
            <a:off x="6324600" y="6248400"/>
            <a:ext cx="2743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1600" b="1">
                <a:solidFill>
                  <a:schemeClr val="bg1"/>
                </a:solidFill>
              </a:rPr>
              <a:t>photo: Francisco Negroni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081" name="Rectangle 2">
            <a:extLst>
              <a:ext uri="{FF2B5EF4-FFF2-40B4-BE49-F238E27FC236}">
                <a16:creationId xmlns:a16="http://schemas.microsoft.com/office/drawing/2014/main" id="{3B9AAEF9-B2EE-ED31-2F9A-D096CE1C13E1}"/>
              </a:ext>
            </a:extLst>
          </p:cNvPr>
          <p:cNvSpPr>
            <a:spLocks noGrp="1" noChangeArrowheads="1"/>
          </p:cNvSpPr>
          <p:nvPr>
            <p:ph type="title"/>
          </p:nvPr>
        </p:nvSpPr>
        <p:spPr>
          <a:xfrm>
            <a:off x="76200" y="76200"/>
            <a:ext cx="8915400" cy="838200"/>
          </a:xfrm>
        </p:spPr>
        <p:txBody>
          <a:bodyPr/>
          <a:lstStyle/>
          <a:p>
            <a:pPr eaLnBrk="1" hangingPunct="1"/>
            <a:r>
              <a:rPr lang="en-US" altLang="en-US" b="1" dirty="0">
                <a:ea typeface="ＭＳ Ｐゴシック" panose="020B0600070205080204" pitchFamily="34" charset="-128"/>
              </a:rPr>
              <a:t>Terms</a:t>
            </a:r>
          </a:p>
        </p:txBody>
      </p:sp>
      <p:sp>
        <p:nvSpPr>
          <p:cNvPr id="204803" name="Text Box 3">
            <a:extLst>
              <a:ext uri="{FF2B5EF4-FFF2-40B4-BE49-F238E27FC236}">
                <a16:creationId xmlns:a16="http://schemas.microsoft.com/office/drawing/2014/main" id="{2713F723-1E4F-2D4C-0A8E-5239351A0979}"/>
              </a:ext>
            </a:extLst>
          </p:cNvPr>
          <p:cNvSpPr txBox="1">
            <a:spLocks noChangeArrowheads="1"/>
          </p:cNvSpPr>
          <p:nvPr/>
        </p:nvSpPr>
        <p:spPr bwMode="auto">
          <a:xfrm>
            <a:off x="0" y="1190685"/>
            <a:ext cx="914400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2400" b="1" dirty="0">
                <a:solidFill>
                  <a:srgbClr val="0002FF"/>
                </a:solidFill>
              </a:rPr>
              <a:t>obliquity</a:t>
            </a:r>
          </a:p>
          <a:p>
            <a:pPr algn="ctr" eaLnBrk="1" hangingPunct="1">
              <a:spcBef>
                <a:spcPct val="0"/>
              </a:spcBef>
              <a:buFontTx/>
              <a:buNone/>
            </a:pPr>
            <a:r>
              <a:rPr lang="en-US" altLang="en-US" sz="2400" b="1" dirty="0">
                <a:solidFill>
                  <a:srgbClr val="0002FF"/>
                </a:solidFill>
              </a:rPr>
              <a:t>albedo</a:t>
            </a:r>
          </a:p>
          <a:p>
            <a:pPr algn="ctr" eaLnBrk="1" hangingPunct="1">
              <a:spcBef>
                <a:spcPct val="0"/>
              </a:spcBef>
              <a:buFontTx/>
              <a:buNone/>
            </a:pPr>
            <a:r>
              <a:rPr lang="en-US" altLang="en-US" sz="2400" b="1" dirty="0">
                <a:solidFill>
                  <a:srgbClr val="0002FF"/>
                </a:solidFill>
              </a:rPr>
              <a:t>clathrate</a:t>
            </a:r>
          </a:p>
          <a:p>
            <a:pPr algn="ctr" eaLnBrk="1" hangingPunct="1">
              <a:spcBef>
                <a:spcPct val="0"/>
              </a:spcBef>
              <a:buFontTx/>
              <a:buNone/>
            </a:pPr>
            <a:r>
              <a:rPr lang="en-US" altLang="en-US" sz="2400" b="1" dirty="0">
                <a:solidFill>
                  <a:srgbClr val="0002FF"/>
                </a:solidFill>
              </a:rPr>
              <a:t>effective vs. equilibrium temperature</a:t>
            </a:r>
          </a:p>
          <a:p>
            <a:pPr algn="ctr" eaLnBrk="1" hangingPunct="1">
              <a:spcBef>
                <a:spcPct val="0"/>
              </a:spcBef>
              <a:buFontTx/>
              <a:buNone/>
            </a:pPr>
            <a:endParaRPr lang="en-US" altLang="en-US" sz="2400" b="1" dirty="0">
              <a:solidFill>
                <a:srgbClr val="0002FF"/>
              </a:solidFill>
            </a:endParaRPr>
          </a:p>
          <a:p>
            <a:pPr algn="ctr" eaLnBrk="1" hangingPunct="1">
              <a:spcBef>
                <a:spcPct val="0"/>
              </a:spcBef>
              <a:buFontTx/>
              <a:buNone/>
            </a:pPr>
            <a:r>
              <a:rPr lang="en-US" altLang="en-US" sz="2400" b="1" dirty="0">
                <a:solidFill>
                  <a:srgbClr val="0002FF"/>
                </a:solidFill>
              </a:rPr>
              <a:t>thermal skin depth</a:t>
            </a:r>
          </a:p>
          <a:p>
            <a:pPr algn="ctr" eaLnBrk="1" hangingPunct="1">
              <a:spcBef>
                <a:spcPct val="0"/>
              </a:spcBef>
              <a:buFontTx/>
              <a:buNone/>
            </a:pPr>
            <a:r>
              <a:rPr lang="en-US" altLang="en-US" sz="2400" b="1" dirty="0">
                <a:solidFill>
                  <a:srgbClr val="0002FF"/>
                </a:solidFill>
              </a:rPr>
              <a:t>thermal conductivity </a:t>
            </a:r>
            <a:r>
              <a:rPr lang="en-US" altLang="en-US" sz="2400" dirty="0"/>
              <a:t>(watts m</a:t>
            </a:r>
            <a:r>
              <a:rPr lang="en-US" altLang="en-US" sz="2400" baseline="30000" dirty="0"/>
              <a:t>-1</a:t>
            </a:r>
            <a:r>
              <a:rPr lang="en-US" altLang="en-US" sz="2400" dirty="0"/>
              <a:t> K</a:t>
            </a:r>
            <a:r>
              <a:rPr lang="en-US" altLang="en-US" sz="2400" baseline="30000" dirty="0"/>
              <a:t>-1</a:t>
            </a:r>
            <a:r>
              <a:rPr lang="en-US" altLang="en-US" sz="2400" dirty="0"/>
              <a:t>)</a:t>
            </a:r>
          </a:p>
          <a:p>
            <a:pPr algn="ctr" eaLnBrk="1" hangingPunct="1">
              <a:spcBef>
                <a:spcPct val="0"/>
              </a:spcBef>
              <a:buFontTx/>
              <a:buNone/>
            </a:pPr>
            <a:r>
              <a:rPr lang="en-US" altLang="en-US" sz="1600" i="1" dirty="0"/>
              <a:t>watt is power = energy/sec</a:t>
            </a:r>
            <a:endParaRPr lang="en-US" altLang="en-US" sz="1600" b="1" i="1" dirty="0">
              <a:solidFill>
                <a:srgbClr val="0002FF"/>
              </a:solidFill>
            </a:endParaRPr>
          </a:p>
          <a:p>
            <a:pPr algn="ctr" eaLnBrk="1" hangingPunct="1">
              <a:spcBef>
                <a:spcPct val="0"/>
              </a:spcBef>
              <a:buFontTx/>
              <a:buNone/>
            </a:pPr>
            <a:r>
              <a:rPr lang="en-US" altLang="en-US" sz="2400" b="1" dirty="0">
                <a:solidFill>
                  <a:srgbClr val="0002FF"/>
                </a:solidFill>
              </a:rPr>
              <a:t>specific heat capacity </a:t>
            </a:r>
            <a:r>
              <a:rPr lang="en-US" altLang="en-US" sz="2400" dirty="0">
                <a:solidFill>
                  <a:srgbClr val="000000"/>
                </a:solidFill>
              </a:rPr>
              <a:t>(erg g</a:t>
            </a:r>
            <a:r>
              <a:rPr lang="en-US" altLang="en-US" sz="2400" baseline="30000" dirty="0">
                <a:solidFill>
                  <a:srgbClr val="000000"/>
                </a:solidFill>
              </a:rPr>
              <a:t>-1</a:t>
            </a:r>
            <a:r>
              <a:rPr lang="en-US" altLang="en-US" sz="2400" dirty="0">
                <a:solidFill>
                  <a:srgbClr val="000000"/>
                </a:solidFill>
              </a:rPr>
              <a:t> K</a:t>
            </a:r>
            <a:r>
              <a:rPr lang="en-US" altLang="en-US" sz="2400" baseline="30000" dirty="0">
                <a:solidFill>
                  <a:srgbClr val="000000"/>
                </a:solidFill>
              </a:rPr>
              <a:t>-1</a:t>
            </a:r>
            <a:r>
              <a:rPr lang="en-US" altLang="en-US" sz="2400" dirty="0">
                <a:solidFill>
                  <a:srgbClr val="000000"/>
                </a:solidFill>
              </a:rPr>
              <a:t>)</a:t>
            </a:r>
          </a:p>
          <a:p>
            <a:pPr algn="ctr" eaLnBrk="1" hangingPunct="1">
              <a:spcBef>
                <a:spcPct val="0"/>
              </a:spcBef>
              <a:buFontTx/>
              <a:buNone/>
            </a:pPr>
            <a:r>
              <a:rPr lang="en-US" altLang="en-US" sz="1600" i="1" dirty="0">
                <a:solidFill>
                  <a:srgbClr val="000000"/>
                </a:solidFill>
              </a:rPr>
              <a:t>erg is energy</a:t>
            </a:r>
            <a:endParaRPr lang="en-US" altLang="en-US" sz="1600" b="1" i="1" dirty="0">
              <a:solidFill>
                <a:srgbClr val="0002FF"/>
              </a:solidFill>
            </a:endParaRPr>
          </a:p>
          <a:p>
            <a:pPr algn="ctr" eaLnBrk="1" hangingPunct="1">
              <a:spcBef>
                <a:spcPct val="0"/>
              </a:spcBef>
              <a:buFontTx/>
              <a:buNone/>
            </a:pPr>
            <a:endParaRPr lang="en-US" altLang="en-US" sz="2400" b="1" dirty="0">
              <a:solidFill>
                <a:srgbClr val="0002FF"/>
              </a:solidFill>
            </a:endParaRPr>
          </a:p>
          <a:p>
            <a:pPr algn="ctr" eaLnBrk="1" hangingPunct="1">
              <a:spcBef>
                <a:spcPct val="0"/>
              </a:spcBef>
              <a:buFontTx/>
              <a:buNone/>
            </a:pPr>
            <a:r>
              <a:rPr lang="en-US" altLang="en-US" sz="2400" b="1" dirty="0">
                <a:solidFill>
                  <a:srgbClr val="0002FF"/>
                </a:solidFill>
              </a:rPr>
              <a:t>adiabatic lapse rate … </a:t>
            </a:r>
            <a:r>
              <a:rPr lang="en-US" altLang="en-US" sz="2400" b="1" dirty="0" err="1">
                <a:solidFill>
                  <a:srgbClr val="0002FF"/>
                </a:solidFill>
              </a:rPr>
              <a:t>superadiabatic</a:t>
            </a:r>
            <a:endParaRPr lang="en-US" altLang="en-US" sz="2400" b="1" dirty="0">
              <a:solidFill>
                <a:srgbClr val="0002FF"/>
              </a:solidFill>
            </a:endParaRPr>
          </a:p>
          <a:p>
            <a:pPr algn="ctr" eaLnBrk="1" hangingPunct="1">
              <a:spcBef>
                <a:spcPct val="0"/>
              </a:spcBef>
              <a:buFontTx/>
              <a:buNone/>
            </a:pPr>
            <a:r>
              <a:rPr lang="en-US" altLang="en-US" sz="2400" b="1" dirty="0">
                <a:solidFill>
                  <a:srgbClr val="0002FF"/>
                </a:solidFill>
              </a:rPr>
              <a:t>hydrostatic equilibrium</a:t>
            </a:r>
          </a:p>
          <a:p>
            <a:pPr algn="ctr" eaLnBrk="1" hangingPunct="1">
              <a:spcBef>
                <a:spcPct val="0"/>
              </a:spcBef>
              <a:buFontTx/>
              <a:buNone/>
            </a:pPr>
            <a:r>
              <a:rPr lang="en-US" altLang="en-US" sz="2400" b="1" dirty="0">
                <a:solidFill>
                  <a:srgbClr val="0002FF"/>
                </a:solidFill>
              </a:rPr>
              <a:t>radiative transfer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04803">
                                            <p:txEl>
                                              <p:pRg st="0" end="0"/>
                                            </p:txEl>
                                          </p:spTgt>
                                        </p:tgtEl>
                                        <p:attrNameLst>
                                          <p:attrName>style.visibility</p:attrName>
                                        </p:attrNameLst>
                                      </p:cBhvr>
                                      <p:to>
                                        <p:strVal val="visible"/>
                                      </p:to>
                                    </p:set>
                                    <p:animEffect transition="in" filter="fade">
                                      <p:cBhvr>
                                        <p:cTn id="7" dur="2000"/>
                                        <p:tgtEl>
                                          <p:spTgt spid="2048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4803">
                                            <p:txEl>
                                              <p:pRg st="1" end="1"/>
                                            </p:txEl>
                                          </p:spTgt>
                                        </p:tgtEl>
                                        <p:attrNameLst>
                                          <p:attrName>style.visibility</p:attrName>
                                        </p:attrNameLst>
                                      </p:cBhvr>
                                      <p:to>
                                        <p:strVal val="visible"/>
                                      </p:to>
                                    </p:set>
                                    <p:animEffect transition="in" filter="fade">
                                      <p:cBhvr>
                                        <p:cTn id="12" dur="2000"/>
                                        <p:tgtEl>
                                          <p:spTgt spid="2048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4803">
                                            <p:txEl>
                                              <p:pRg st="2" end="2"/>
                                            </p:txEl>
                                          </p:spTgt>
                                        </p:tgtEl>
                                        <p:attrNameLst>
                                          <p:attrName>style.visibility</p:attrName>
                                        </p:attrNameLst>
                                      </p:cBhvr>
                                      <p:to>
                                        <p:strVal val="visible"/>
                                      </p:to>
                                    </p:set>
                                    <p:animEffect transition="in" filter="fade">
                                      <p:cBhvr>
                                        <p:cTn id="17" dur="2000"/>
                                        <p:tgtEl>
                                          <p:spTgt spid="20480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4803">
                                            <p:txEl>
                                              <p:pRg st="3" end="3"/>
                                            </p:txEl>
                                          </p:spTgt>
                                        </p:tgtEl>
                                        <p:attrNameLst>
                                          <p:attrName>style.visibility</p:attrName>
                                        </p:attrNameLst>
                                      </p:cBhvr>
                                      <p:to>
                                        <p:strVal val="visible"/>
                                      </p:to>
                                    </p:set>
                                    <p:animEffect transition="in" filter="fade">
                                      <p:cBhvr>
                                        <p:cTn id="22" dur="2000"/>
                                        <p:tgtEl>
                                          <p:spTgt spid="20480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4803">
                                            <p:txEl>
                                              <p:pRg st="5" end="5"/>
                                            </p:txEl>
                                          </p:spTgt>
                                        </p:tgtEl>
                                        <p:attrNameLst>
                                          <p:attrName>style.visibility</p:attrName>
                                        </p:attrNameLst>
                                      </p:cBhvr>
                                      <p:to>
                                        <p:strVal val="visible"/>
                                      </p:to>
                                    </p:set>
                                    <p:animEffect transition="in" filter="fade">
                                      <p:cBhvr>
                                        <p:cTn id="27" dur="2000"/>
                                        <p:tgtEl>
                                          <p:spTgt spid="204803">
                                            <p:txEl>
                                              <p:pRg st="5" end="5"/>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204803">
                                            <p:txEl>
                                              <p:pRg st="6" end="6"/>
                                            </p:txEl>
                                          </p:spTgt>
                                        </p:tgtEl>
                                        <p:attrNameLst>
                                          <p:attrName>style.visibility</p:attrName>
                                        </p:attrNameLst>
                                      </p:cBhvr>
                                      <p:to>
                                        <p:strVal val="visible"/>
                                      </p:to>
                                    </p:set>
                                    <p:animEffect transition="in" filter="fade">
                                      <p:cBhvr>
                                        <p:cTn id="30" dur="2000"/>
                                        <p:tgtEl>
                                          <p:spTgt spid="204803">
                                            <p:txEl>
                                              <p:pRg st="6" end="6"/>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204803">
                                            <p:txEl>
                                              <p:pRg st="7" end="7"/>
                                            </p:txEl>
                                          </p:spTgt>
                                        </p:tgtEl>
                                        <p:attrNameLst>
                                          <p:attrName>style.visibility</p:attrName>
                                        </p:attrNameLst>
                                      </p:cBhvr>
                                      <p:to>
                                        <p:strVal val="visible"/>
                                      </p:to>
                                    </p:set>
                                    <p:animEffect transition="in" filter="fade">
                                      <p:cBhvr>
                                        <p:cTn id="33" dur="2000"/>
                                        <p:tgtEl>
                                          <p:spTgt spid="204803">
                                            <p:txEl>
                                              <p:pRg st="7" end="7"/>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204803">
                                            <p:txEl>
                                              <p:pRg st="8" end="8"/>
                                            </p:txEl>
                                          </p:spTgt>
                                        </p:tgtEl>
                                        <p:attrNameLst>
                                          <p:attrName>style.visibility</p:attrName>
                                        </p:attrNameLst>
                                      </p:cBhvr>
                                      <p:to>
                                        <p:strVal val="visible"/>
                                      </p:to>
                                    </p:set>
                                    <p:animEffect transition="in" filter="fade">
                                      <p:cBhvr>
                                        <p:cTn id="36" dur="2000"/>
                                        <p:tgtEl>
                                          <p:spTgt spid="204803">
                                            <p:txEl>
                                              <p:pRg st="8" end="8"/>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204803">
                                            <p:txEl>
                                              <p:pRg st="9" end="9"/>
                                            </p:txEl>
                                          </p:spTgt>
                                        </p:tgtEl>
                                        <p:attrNameLst>
                                          <p:attrName>style.visibility</p:attrName>
                                        </p:attrNameLst>
                                      </p:cBhvr>
                                      <p:to>
                                        <p:strVal val="visible"/>
                                      </p:to>
                                    </p:set>
                                    <p:animEffect transition="in" filter="fade">
                                      <p:cBhvr>
                                        <p:cTn id="39" dur="2000"/>
                                        <p:tgtEl>
                                          <p:spTgt spid="204803">
                                            <p:txEl>
                                              <p:pRg st="9" end="9"/>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04803">
                                            <p:txEl>
                                              <p:pRg st="11" end="11"/>
                                            </p:txEl>
                                          </p:spTgt>
                                        </p:tgtEl>
                                        <p:attrNameLst>
                                          <p:attrName>style.visibility</p:attrName>
                                        </p:attrNameLst>
                                      </p:cBhvr>
                                      <p:to>
                                        <p:strVal val="visible"/>
                                      </p:to>
                                    </p:set>
                                    <p:animEffect transition="in" filter="fade">
                                      <p:cBhvr>
                                        <p:cTn id="44" dur="2000"/>
                                        <p:tgtEl>
                                          <p:spTgt spid="204803">
                                            <p:txEl>
                                              <p:pRg st="11" end="11"/>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204803">
                                            <p:txEl>
                                              <p:pRg st="12" end="12"/>
                                            </p:txEl>
                                          </p:spTgt>
                                        </p:tgtEl>
                                        <p:attrNameLst>
                                          <p:attrName>style.visibility</p:attrName>
                                        </p:attrNameLst>
                                      </p:cBhvr>
                                      <p:to>
                                        <p:strVal val="visible"/>
                                      </p:to>
                                    </p:set>
                                    <p:animEffect transition="in" filter="fade">
                                      <p:cBhvr>
                                        <p:cTn id="47" dur="2000"/>
                                        <p:tgtEl>
                                          <p:spTgt spid="204803">
                                            <p:txEl>
                                              <p:pRg st="12" end="12"/>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204803">
                                            <p:txEl>
                                              <p:pRg st="13" end="13"/>
                                            </p:txEl>
                                          </p:spTgt>
                                        </p:tgtEl>
                                        <p:attrNameLst>
                                          <p:attrName>style.visibility</p:attrName>
                                        </p:attrNameLst>
                                      </p:cBhvr>
                                      <p:to>
                                        <p:strVal val="visible"/>
                                      </p:to>
                                    </p:set>
                                    <p:animEffect transition="in" filter="fade">
                                      <p:cBhvr>
                                        <p:cTn id="50" dur="2000"/>
                                        <p:tgtEl>
                                          <p:spTgt spid="20480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9569" name="Rectangle 2">
            <a:extLst>
              <a:ext uri="{FF2B5EF4-FFF2-40B4-BE49-F238E27FC236}">
                <a16:creationId xmlns:a16="http://schemas.microsoft.com/office/drawing/2014/main" id="{0E293C15-2060-470A-5B61-3554BBC52340}"/>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Energy Transport in Planets</a:t>
            </a:r>
          </a:p>
        </p:txBody>
      </p:sp>
      <p:sp>
        <p:nvSpPr>
          <p:cNvPr id="56323" name="Text Box 4">
            <a:extLst>
              <a:ext uri="{FF2B5EF4-FFF2-40B4-BE49-F238E27FC236}">
                <a16:creationId xmlns:a16="http://schemas.microsoft.com/office/drawing/2014/main" id="{C8C776FA-0ADE-0B46-99CD-1CB733C3A264}"/>
              </a:ext>
            </a:extLst>
          </p:cNvPr>
          <p:cNvSpPr txBox="1">
            <a:spLocks noChangeArrowheads="1"/>
          </p:cNvSpPr>
          <p:nvPr/>
        </p:nvSpPr>
        <p:spPr bwMode="auto">
          <a:xfrm>
            <a:off x="2293938" y="1600200"/>
            <a:ext cx="4494212"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4800" b="1" i="1" dirty="0">
                <a:solidFill>
                  <a:srgbClr val="FF0000"/>
                </a:solidFill>
              </a:rPr>
              <a:t>CONDUCTION</a:t>
            </a:r>
          </a:p>
          <a:p>
            <a:pPr algn="ctr" eaLnBrk="1" hangingPunct="1">
              <a:spcBef>
                <a:spcPct val="0"/>
              </a:spcBef>
              <a:buFontTx/>
              <a:buNone/>
            </a:pPr>
            <a:endParaRPr lang="en-US" altLang="en-US" sz="4800" b="1" i="1" dirty="0">
              <a:solidFill>
                <a:srgbClr val="FF0000"/>
              </a:solidFill>
            </a:endParaRPr>
          </a:p>
          <a:p>
            <a:pPr algn="ctr" eaLnBrk="1" hangingPunct="1">
              <a:spcBef>
                <a:spcPct val="0"/>
              </a:spcBef>
              <a:buFontTx/>
              <a:buNone/>
            </a:pPr>
            <a:r>
              <a:rPr lang="en-US" altLang="en-US" sz="4800" b="1" i="1" dirty="0">
                <a:solidFill>
                  <a:srgbClr val="FF0000"/>
                </a:solidFill>
              </a:rPr>
              <a:t>CONVECTION</a:t>
            </a:r>
          </a:p>
          <a:p>
            <a:pPr algn="ctr" eaLnBrk="1" hangingPunct="1">
              <a:spcBef>
                <a:spcPct val="0"/>
              </a:spcBef>
              <a:buFontTx/>
              <a:buNone/>
            </a:pPr>
            <a:endParaRPr lang="en-US" altLang="en-US" sz="4800" b="1" i="1" dirty="0">
              <a:solidFill>
                <a:srgbClr val="FF0000"/>
              </a:solidFill>
            </a:endParaRPr>
          </a:p>
          <a:p>
            <a:pPr algn="ctr" eaLnBrk="1" hangingPunct="1">
              <a:spcBef>
                <a:spcPct val="0"/>
              </a:spcBef>
              <a:buFontTx/>
              <a:buNone/>
            </a:pPr>
            <a:r>
              <a:rPr lang="en-US" altLang="en-US" sz="4800" b="1" i="1" dirty="0">
                <a:solidFill>
                  <a:srgbClr val="FF0000"/>
                </a:solidFill>
              </a:rPr>
              <a:t>RADIATION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6323">
                                            <p:txEl>
                                              <p:pRg st="0" end="0"/>
                                            </p:txEl>
                                          </p:spTgt>
                                        </p:tgtEl>
                                        <p:attrNameLst>
                                          <p:attrName>style.visibility</p:attrName>
                                        </p:attrNameLst>
                                      </p:cBhvr>
                                      <p:to>
                                        <p:strVal val="visible"/>
                                      </p:to>
                                    </p:set>
                                    <p:animEffect transition="in" filter="fade">
                                      <p:cBhvr>
                                        <p:cTn id="7" dur="2000"/>
                                        <p:tgtEl>
                                          <p:spTgt spid="563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6323">
                                            <p:txEl>
                                              <p:pRg st="2" end="2"/>
                                            </p:txEl>
                                          </p:spTgt>
                                        </p:tgtEl>
                                        <p:attrNameLst>
                                          <p:attrName>style.visibility</p:attrName>
                                        </p:attrNameLst>
                                      </p:cBhvr>
                                      <p:to>
                                        <p:strVal val="visible"/>
                                      </p:to>
                                    </p:set>
                                    <p:animEffect transition="in" filter="fade">
                                      <p:cBhvr>
                                        <p:cTn id="12" dur="2000"/>
                                        <p:tgtEl>
                                          <p:spTgt spid="5632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6323">
                                            <p:txEl>
                                              <p:pRg st="4" end="4"/>
                                            </p:txEl>
                                          </p:spTgt>
                                        </p:tgtEl>
                                        <p:attrNameLst>
                                          <p:attrName>style.visibility</p:attrName>
                                        </p:attrNameLst>
                                      </p:cBhvr>
                                      <p:to>
                                        <p:strVal val="visible"/>
                                      </p:to>
                                    </p:set>
                                    <p:animEffect transition="in" filter="fade">
                                      <p:cBhvr>
                                        <p:cTn id="17" dur="2000"/>
                                        <p:tgtEl>
                                          <p:spTgt spid="563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1617" name="Rectangle 2">
            <a:extLst>
              <a:ext uri="{FF2B5EF4-FFF2-40B4-BE49-F238E27FC236}">
                <a16:creationId xmlns:a16="http://schemas.microsoft.com/office/drawing/2014/main" id="{2758BA50-17FD-1ECC-06C4-2E54230D4ED7}"/>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Energy Transport in Planets</a:t>
            </a:r>
          </a:p>
        </p:txBody>
      </p:sp>
      <p:sp>
        <p:nvSpPr>
          <p:cNvPr id="111618" name="Text Box 4">
            <a:extLst>
              <a:ext uri="{FF2B5EF4-FFF2-40B4-BE49-F238E27FC236}">
                <a16:creationId xmlns:a16="http://schemas.microsoft.com/office/drawing/2014/main" id="{2B1A3BB2-D742-6C05-D977-F00DE0872849}"/>
              </a:ext>
            </a:extLst>
          </p:cNvPr>
          <p:cNvSpPr txBox="1">
            <a:spLocks noChangeArrowheads="1"/>
          </p:cNvSpPr>
          <p:nvPr/>
        </p:nvSpPr>
        <p:spPr bwMode="auto">
          <a:xfrm>
            <a:off x="228600" y="914400"/>
            <a:ext cx="8582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400"/>
              <a:t>CONDUCTION (solids) --- transport of energy by particle collisions</a:t>
            </a:r>
          </a:p>
        </p:txBody>
      </p:sp>
      <p:pic>
        <p:nvPicPr>
          <p:cNvPr id="111619" name="Picture 3" descr="A house that is parked on the side of a building&#10;&#10;Description automatically generatedhttps://www.greenbuildingadvisor.com/article/the-street-side-energy-audit">
            <a:extLst>
              <a:ext uri="{FF2B5EF4-FFF2-40B4-BE49-F238E27FC236}">
                <a16:creationId xmlns:a16="http://schemas.microsoft.com/office/drawing/2014/main" id="{1F7E677D-AF73-1F52-6128-FF451B1976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444625"/>
            <a:ext cx="7772400" cy="541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20" name="TextBox 4">
            <a:extLst>
              <a:ext uri="{FF2B5EF4-FFF2-40B4-BE49-F238E27FC236}">
                <a16:creationId xmlns:a16="http://schemas.microsoft.com/office/drawing/2014/main" id="{D1F6BBDC-D813-97C4-7B1A-AC4EEF5FE765}"/>
              </a:ext>
            </a:extLst>
          </p:cNvPr>
          <p:cNvSpPr txBox="1">
            <a:spLocks noChangeArrowheads="1"/>
          </p:cNvSpPr>
          <p:nvPr/>
        </p:nvSpPr>
        <p:spPr bwMode="auto">
          <a:xfrm>
            <a:off x="3733800" y="6553200"/>
            <a:ext cx="47609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1200" dirty="0">
                <a:solidFill>
                  <a:schemeClr val="bg1"/>
                </a:solidFill>
              </a:rPr>
              <a:t>https://</a:t>
            </a:r>
            <a:r>
              <a:rPr lang="en-US" altLang="en-US" sz="1200" dirty="0" err="1">
                <a:solidFill>
                  <a:schemeClr val="bg1"/>
                </a:solidFill>
              </a:rPr>
              <a:t>www.greenbuildingadvisor.com</a:t>
            </a:r>
            <a:r>
              <a:rPr lang="en-US" altLang="en-US" sz="1200" dirty="0">
                <a:solidFill>
                  <a:schemeClr val="bg1"/>
                </a:solidFill>
              </a:rPr>
              <a:t>/article/the-street-side-energy-audit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3665" name="Rectangle 2">
            <a:extLst>
              <a:ext uri="{FF2B5EF4-FFF2-40B4-BE49-F238E27FC236}">
                <a16:creationId xmlns:a16="http://schemas.microsoft.com/office/drawing/2014/main" id="{BB2ED18D-7EF3-2D01-EFFE-A26A1B70ABCB}"/>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Energy Transport in Planets</a:t>
            </a:r>
          </a:p>
        </p:txBody>
      </p:sp>
      <p:sp>
        <p:nvSpPr>
          <p:cNvPr id="113666" name="Text Box 4">
            <a:extLst>
              <a:ext uri="{FF2B5EF4-FFF2-40B4-BE49-F238E27FC236}">
                <a16:creationId xmlns:a16="http://schemas.microsoft.com/office/drawing/2014/main" id="{809F7917-3F55-1ABA-63C8-071B5D360234}"/>
              </a:ext>
            </a:extLst>
          </p:cNvPr>
          <p:cNvSpPr txBox="1">
            <a:spLocks noChangeArrowheads="1"/>
          </p:cNvSpPr>
          <p:nvPr/>
        </p:nvSpPr>
        <p:spPr bwMode="auto">
          <a:xfrm>
            <a:off x="228600" y="777875"/>
            <a:ext cx="89455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400"/>
              <a:t>CONVECTION (gases/fluids) --- motion in a fluid caused by density </a:t>
            </a:r>
          </a:p>
          <a:p>
            <a:pPr eaLnBrk="1" hangingPunct="1">
              <a:spcBef>
                <a:spcPct val="0"/>
              </a:spcBef>
              <a:buFontTx/>
              <a:buNone/>
            </a:pPr>
            <a:r>
              <a:rPr lang="en-US" altLang="en-US" sz="2400"/>
              <a:t>          gradients that are the result of temperature differences</a:t>
            </a:r>
          </a:p>
        </p:txBody>
      </p:sp>
      <p:pic>
        <p:nvPicPr>
          <p:cNvPr id="113667" name="Picture 1" descr="Katrina1615z-050829-1kg12.jpg">
            <a:extLst>
              <a:ext uri="{FF2B5EF4-FFF2-40B4-BE49-F238E27FC236}">
                <a16:creationId xmlns:a16="http://schemas.microsoft.com/office/drawing/2014/main" id="{9C6BA710-88E1-1B2A-403F-00F137004C6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0850" y="1708150"/>
            <a:ext cx="8235950" cy="514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68" name="Rectangle 2">
            <a:extLst>
              <a:ext uri="{FF2B5EF4-FFF2-40B4-BE49-F238E27FC236}">
                <a16:creationId xmlns:a16="http://schemas.microsoft.com/office/drawing/2014/main" id="{17815C14-01C9-9004-37EC-58864D4232F4}"/>
              </a:ext>
            </a:extLst>
          </p:cNvPr>
          <p:cNvSpPr txBox="1">
            <a:spLocks noChangeArrowheads="1"/>
          </p:cNvSpPr>
          <p:nvPr/>
        </p:nvSpPr>
        <p:spPr bwMode="auto">
          <a:xfrm>
            <a:off x="7010400" y="6248400"/>
            <a:ext cx="1600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1200" dirty="0">
                <a:solidFill>
                  <a:schemeClr val="bg1"/>
                </a:solidFill>
              </a:rPr>
              <a:t>photo: NASA</a:t>
            </a:r>
          </a:p>
        </p:txBody>
      </p:sp>
      <p:pic>
        <p:nvPicPr>
          <p:cNvPr id="9" name="Picture 8">
            <a:extLst>
              <a:ext uri="{FF2B5EF4-FFF2-40B4-BE49-F238E27FC236}">
                <a16:creationId xmlns:a16="http://schemas.microsoft.com/office/drawing/2014/main" id="{BA4CCBF1-032B-568A-FD36-B335AD0391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680811"/>
            <a:ext cx="7924800" cy="5177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5713" name="Rectangle 2">
            <a:extLst>
              <a:ext uri="{FF2B5EF4-FFF2-40B4-BE49-F238E27FC236}">
                <a16:creationId xmlns:a16="http://schemas.microsoft.com/office/drawing/2014/main" id="{807CE901-82CF-CD99-55F8-D56B45F829BC}"/>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Energy Transport in Planets</a:t>
            </a:r>
          </a:p>
        </p:txBody>
      </p:sp>
      <p:sp>
        <p:nvSpPr>
          <p:cNvPr id="115714" name="Text Box 4">
            <a:extLst>
              <a:ext uri="{FF2B5EF4-FFF2-40B4-BE49-F238E27FC236}">
                <a16:creationId xmlns:a16="http://schemas.microsoft.com/office/drawing/2014/main" id="{3B6563B1-0E9F-3044-0C22-CC963D4FBDD9}"/>
              </a:ext>
            </a:extLst>
          </p:cNvPr>
          <p:cNvSpPr txBox="1">
            <a:spLocks noChangeArrowheads="1"/>
          </p:cNvSpPr>
          <p:nvPr/>
        </p:nvSpPr>
        <p:spPr bwMode="auto">
          <a:xfrm>
            <a:off x="1060450" y="914400"/>
            <a:ext cx="70151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400"/>
              <a:t>RADIATION (gases) --- transport of energy by photons</a:t>
            </a:r>
          </a:p>
        </p:txBody>
      </p:sp>
      <p:pic>
        <p:nvPicPr>
          <p:cNvPr id="115715" name="Picture 5" descr="jupiter">
            <a:extLst>
              <a:ext uri="{FF2B5EF4-FFF2-40B4-BE49-F238E27FC236}">
                <a16:creationId xmlns:a16="http://schemas.microsoft.com/office/drawing/2014/main" id="{765C82BE-6F04-E0BB-8C5C-E80F5D0AAE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3963" y="917575"/>
            <a:ext cx="6700837" cy="411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29B03368-C7EB-8B83-E9D2-537C170A6107}"/>
              </a:ext>
            </a:extLst>
          </p:cNvPr>
          <p:cNvSpPr txBox="1"/>
          <p:nvPr/>
        </p:nvSpPr>
        <p:spPr>
          <a:xfrm>
            <a:off x="3886200" y="5257800"/>
            <a:ext cx="1143000" cy="646331"/>
          </a:xfrm>
          <a:prstGeom prst="rect">
            <a:avLst/>
          </a:prstGeom>
          <a:noFill/>
        </p:spPr>
        <p:txBody>
          <a:bodyPr wrap="square">
            <a:spAutoFit/>
          </a:bodyPr>
          <a:lstStyle/>
          <a:p>
            <a:r>
              <a:rPr kumimoji="0" lang="en-US" altLang="en-US" sz="36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SSE!</a:t>
            </a: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5713" name="Rectangle 2">
            <a:extLst>
              <a:ext uri="{FF2B5EF4-FFF2-40B4-BE49-F238E27FC236}">
                <a16:creationId xmlns:a16="http://schemas.microsoft.com/office/drawing/2014/main" id="{807CE901-82CF-CD99-55F8-D56B45F829BC}"/>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Energy Transport in Planets</a:t>
            </a:r>
          </a:p>
        </p:txBody>
      </p:sp>
      <p:sp>
        <p:nvSpPr>
          <p:cNvPr id="115714" name="Text Box 4">
            <a:extLst>
              <a:ext uri="{FF2B5EF4-FFF2-40B4-BE49-F238E27FC236}">
                <a16:creationId xmlns:a16="http://schemas.microsoft.com/office/drawing/2014/main" id="{3B6563B1-0E9F-3044-0C22-CC963D4FBDD9}"/>
              </a:ext>
            </a:extLst>
          </p:cNvPr>
          <p:cNvSpPr txBox="1">
            <a:spLocks noChangeArrowheads="1"/>
          </p:cNvSpPr>
          <p:nvPr/>
        </p:nvSpPr>
        <p:spPr bwMode="auto">
          <a:xfrm>
            <a:off x="1060450" y="914400"/>
            <a:ext cx="70151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400"/>
              <a:t>RADIATION (gases) --- transport of energy by photons</a:t>
            </a:r>
          </a:p>
        </p:txBody>
      </p:sp>
      <p:pic>
        <p:nvPicPr>
          <p:cNvPr id="115715" name="Picture 5" descr="jupiter">
            <a:extLst>
              <a:ext uri="{FF2B5EF4-FFF2-40B4-BE49-F238E27FC236}">
                <a16:creationId xmlns:a16="http://schemas.microsoft.com/office/drawing/2014/main" id="{765C82BE-6F04-E0BB-8C5C-E80F5D0AAE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3963" y="917575"/>
            <a:ext cx="6700837" cy="411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0230" name="Text Box 6">
            <a:extLst>
              <a:ext uri="{FF2B5EF4-FFF2-40B4-BE49-F238E27FC236}">
                <a16:creationId xmlns:a16="http://schemas.microsoft.com/office/drawing/2014/main" id="{C75E5CEC-2CF1-F544-BBA7-F1DB92D5C8DB}"/>
              </a:ext>
            </a:extLst>
          </p:cNvPr>
          <p:cNvSpPr txBox="1">
            <a:spLocks noChangeArrowheads="1"/>
          </p:cNvSpPr>
          <p:nvPr/>
        </p:nvSpPr>
        <p:spPr bwMode="auto">
          <a:xfrm>
            <a:off x="1260475" y="4918075"/>
            <a:ext cx="686276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2400"/>
              <a:t>Jupiter at radio wavelengths with surrounding cloud of</a:t>
            </a:r>
          </a:p>
          <a:p>
            <a:pPr algn="ctr" eaLnBrk="1" hangingPunct="1">
              <a:spcBef>
                <a:spcPct val="0"/>
              </a:spcBef>
              <a:buFontTx/>
              <a:buNone/>
            </a:pPr>
            <a:r>
              <a:rPr lang="en-US" altLang="en-US" sz="2400"/>
              <a:t>electrons trapped in magnetosphere</a:t>
            </a:r>
          </a:p>
        </p:txBody>
      </p:sp>
    </p:spTree>
    <p:extLst>
      <p:ext uri="{BB962C8B-B14F-4D97-AF65-F5344CB8AC3E}">
        <p14:creationId xmlns:p14="http://schemas.microsoft.com/office/powerpoint/2010/main" val="38829237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0230"/>
                                        </p:tgtEl>
                                        <p:attrNameLst>
                                          <p:attrName>style.visibility</p:attrName>
                                        </p:attrNameLst>
                                      </p:cBhvr>
                                      <p:to>
                                        <p:strVal val="visible"/>
                                      </p:to>
                                    </p:set>
                                    <p:animEffect transition="in" filter="fade">
                                      <p:cBhvr>
                                        <p:cTn id="7" dur="2000"/>
                                        <p:tgtEl>
                                          <p:spTgt spid="1802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30"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7761" name="Rectangle 2">
            <a:extLst>
              <a:ext uri="{FF2B5EF4-FFF2-40B4-BE49-F238E27FC236}">
                <a16:creationId xmlns:a16="http://schemas.microsoft.com/office/drawing/2014/main" id="{4167624D-43D1-0345-D71C-3EBF2B50C920}"/>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Conduction</a:t>
            </a:r>
          </a:p>
        </p:txBody>
      </p:sp>
      <p:sp>
        <p:nvSpPr>
          <p:cNvPr id="117762" name="Text Box 3">
            <a:extLst>
              <a:ext uri="{FF2B5EF4-FFF2-40B4-BE49-F238E27FC236}">
                <a16:creationId xmlns:a16="http://schemas.microsoft.com/office/drawing/2014/main" id="{CABD07EC-7E1C-92D7-AB1B-2CB59F32D828}"/>
              </a:ext>
            </a:extLst>
          </p:cNvPr>
          <p:cNvSpPr txBox="1">
            <a:spLocks noChangeArrowheads="1"/>
          </p:cNvSpPr>
          <p:nvPr/>
        </p:nvSpPr>
        <p:spPr bwMode="auto">
          <a:xfrm>
            <a:off x="0" y="996950"/>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400"/>
              <a:t> </a:t>
            </a:r>
            <a:endParaRPr lang="en-US" altLang="en-US" sz="3600">
              <a:solidFill>
                <a:schemeClr val="accent1"/>
              </a:solidFill>
            </a:endParaRPr>
          </a:p>
        </p:txBody>
      </p:sp>
      <p:sp>
        <p:nvSpPr>
          <p:cNvPr id="173060" name="Text Box 4">
            <a:extLst>
              <a:ext uri="{FF2B5EF4-FFF2-40B4-BE49-F238E27FC236}">
                <a16:creationId xmlns:a16="http://schemas.microsoft.com/office/drawing/2014/main" id="{7BA25AA6-F9A7-929A-F355-A57C1F37BA4B}"/>
              </a:ext>
            </a:extLst>
          </p:cNvPr>
          <p:cNvSpPr txBox="1">
            <a:spLocks noChangeArrowheads="1"/>
          </p:cNvSpPr>
          <p:nvPr/>
        </p:nvSpPr>
        <p:spPr bwMode="auto">
          <a:xfrm>
            <a:off x="476757" y="685800"/>
            <a:ext cx="8286243" cy="5837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dirty="0"/>
              <a:t>operates below planetary surfaces</a:t>
            </a:r>
          </a:p>
          <a:p>
            <a:pPr eaLnBrk="1" hangingPunct="1">
              <a:spcBef>
                <a:spcPct val="0"/>
              </a:spcBef>
              <a:buFontTx/>
              <a:buNone/>
            </a:pPr>
            <a:endParaRPr lang="en-US" altLang="en-US" sz="2000" dirty="0"/>
          </a:p>
          <a:p>
            <a:pPr eaLnBrk="1" hangingPunct="1">
              <a:spcBef>
                <a:spcPct val="0"/>
              </a:spcBef>
              <a:buFontTx/>
              <a:buNone/>
            </a:pPr>
            <a:r>
              <a:rPr lang="en-US" altLang="en-US" sz="2000" dirty="0"/>
              <a:t>          temperature variations largest at surface and vary daily</a:t>
            </a:r>
          </a:p>
          <a:p>
            <a:pPr eaLnBrk="1" hangingPunct="1">
              <a:spcBef>
                <a:spcPct val="0"/>
              </a:spcBef>
              <a:buNone/>
            </a:pPr>
            <a:r>
              <a:rPr lang="en-US" altLang="en-US" sz="2000" dirty="0"/>
              <a:t>          exponential </a:t>
            </a:r>
            <a:r>
              <a:rPr lang="en-US" altLang="en-US" sz="2000" dirty="0" err="1"/>
              <a:t>dropoff</a:t>
            </a:r>
            <a:r>
              <a:rPr lang="en-US" altLang="en-US" sz="2000" dirty="0"/>
              <a:t>  with </a:t>
            </a:r>
            <a:r>
              <a:rPr lang="en-US" altLang="en-US" sz="2000" b="1" dirty="0">
                <a:solidFill>
                  <a:srgbClr val="FF0000"/>
                </a:solidFill>
              </a:rPr>
              <a:t>thermal skin depth</a:t>
            </a:r>
            <a:r>
              <a:rPr lang="en-US" altLang="en-US" sz="2000" b="1" dirty="0">
                <a:solidFill>
                  <a:srgbClr val="FF0000"/>
                </a:solidFill>
                <a:sym typeface="Wingdings" pitchFamily="2" charset="2"/>
              </a:rPr>
              <a:t> </a:t>
            </a:r>
            <a:r>
              <a:rPr lang="en-US" altLang="ja-JP" sz="2000" b="1" dirty="0">
                <a:solidFill>
                  <a:srgbClr val="FF0000"/>
                </a:solidFill>
              </a:rPr>
              <a:t>L</a:t>
            </a:r>
            <a:r>
              <a:rPr lang="en-US" altLang="ja-JP" sz="2000" b="1" baseline="-25000" dirty="0">
                <a:solidFill>
                  <a:srgbClr val="FF0000"/>
                </a:solidFill>
              </a:rPr>
              <a:t>T</a:t>
            </a:r>
            <a:r>
              <a:rPr lang="en-US" altLang="ja-JP" sz="2000" b="1" dirty="0">
                <a:solidFill>
                  <a:srgbClr val="FF0000"/>
                </a:solidFill>
              </a:rPr>
              <a:t>:</a:t>
            </a:r>
          </a:p>
          <a:p>
            <a:pPr eaLnBrk="1" hangingPunct="1">
              <a:spcBef>
                <a:spcPct val="0"/>
              </a:spcBef>
              <a:buFontTx/>
              <a:buNone/>
            </a:pPr>
            <a:endParaRPr lang="en-US" altLang="en-US" sz="2000" dirty="0"/>
          </a:p>
          <a:p>
            <a:pPr eaLnBrk="1" hangingPunct="1">
              <a:spcBef>
                <a:spcPct val="0"/>
              </a:spcBef>
              <a:buFontTx/>
              <a:buNone/>
            </a:pPr>
            <a:r>
              <a:rPr lang="en-US" altLang="en-US" sz="2000" dirty="0"/>
              <a:t>		    </a:t>
            </a:r>
            <a:r>
              <a:rPr lang="en-US" altLang="en-US" sz="2000" b="1" dirty="0">
                <a:solidFill>
                  <a:srgbClr val="FF0000"/>
                </a:solidFill>
              </a:rPr>
              <a:t>L</a:t>
            </a:r>
            <a:r>
              <a:rPr lang="en-US" altLang="en-US" sz="2000" b="1" baseline="-25000" dirty="0">
                <a:solidFill>
                  <a:srgbClr val="FF0000"/>
                </a:solidFill>
              </a:rPr>
              <a:t>T</a:t>
            </a:r>
            <a:r>
              <a:rPr lang="en-US" altLang="en-US" sz="2000" dirty="0"/>
              <a:t> = (2 K</a:t>
            </a:r>
            <a:r>
              <a:rPr lang="en-US" altLang="en-US" sz="2000" baseline="-25000" dirty="0"/>
              <a:t>T </a:t>
            </a:r>
            <a:r>
              <a:rPr lang="en-US" altLang="en-US" sz="2000" dirty="0"/>
              <a:t>/ </a:t>
            </a:r>
            <a:r>
              <a:rPr lang="en-US" altLang="en-US" sz="2000" dirty="0" err="1"/>
              <a:t>ω</a:t>
            </a:r>
            <a:r>
              <a:rPr lang="en-US" altLang="en-US" sz="2000" baseline="-25000" dirty="0" err="1"/>
              <a:t>rot</a:t>
            </a:r>
            <a:r>
              <a:rPr lang="en-US" altLang="en-US" sz="2000" baseline="-25000" dirty="0"/>
              <a:t> </a:t>
            </a:r>
            <a:r>
              <a:rPr lang="en-US" altLang="en-US" sz="2000" dirty="0" err="1"/>
              <a:t>ρ</a:t>
            </a:r>
            <a:r>
              <a:rPr lang="en-US" altLang="en-US" sz="2000" dirty="0"/>
              <a:t> c</a:t>
            </a:r>
            <a:r>
              <a:rPr lang="en-US" altLang="en-US" sz="2000" baseline="-25000" dirty="0"/>
              <a:t>p</a:t>
            </a:r>
            <a:r>
              <a:rPr lang="en-US" altLang="en-US" sz="2000" dirty="0"/>
              <a:t>)</a:t>
            </a:r>
            <a:r>
              <a:rPr lang="en-US" altLang="en-US" sz="2000" baseline="30000" dirty="0"/>
              <a:t>1/2</a:t>
            </a:r>
          </a:p>
          <a:p>
            <a:pPr eaLnBrk="1" hangingPunct="1">
              <a:spcBef>
                <a:spcPct val="0"/>
              </a:spcBef>
              <a:buFontTx/>
              <a:buNone/>
            </a:pPr>
            <a:endParaRPr lang="en-US" altLang="en-US" sz="2000" dirty="0"/>
          </a:p>
          <a:p>
            <a:pPr eaLnBrk="1" hangingPunct="1">
              <a:spcBef>
                <a:spcPct val="0"/>
              </a:spcBef>
              <a:buFontTx/>
              <a:buNone/>
            </a:pPr>
            <a:r>
              <a:rPr lang="en-US" altLang="en-US" sz="2000" dirty="0"/>
              <a:t>          where 	K</a:t>
            </a:r>
            <a:r>
              <a:rPr lang="en-US" altLang="en-US" sz="2000" baseline="-25000" dirty="0"/>
              <a:t>T  </a:t>
            </a:r>
            <a:r>
              <a:rPr lang="en-US" altLang="en-US" sz="2000" dirty="0"/>
              <a:t>    </a:t>
            </a:r>
            <a:r>
              <a:rPr lang="en-US" altLang="en-US" sz="2000" b="1" dirty="0">
                <a:solidFill>
                  <a:srgbClr val="FF0000"/>
                </a:solidFill>
              </a:rPr>
              <a:t>thermal conductivity </a:t>
            </a:r>
            <a:r>
              <a:rPr lang="en-US" altLang="en-US" sz="2000" dirty="0"/>
              <a:t>in watts m</a:t>
            </a:r>
            <a:r>
              <a:rPr lang="en-US" altLang="en-US" sz="2000" baseline="30000" dirty="0"/>
              <a:t>-1</a:t>
            </a:r>
            <a:r>
              <a:rPr lang="en-US" altLang="en-US" sz="2000" dirty="0"/>
              <a:t> K</a:t>
            </a:r>
            <a:r>
              <a:rPr lang="en-US" altLang="en-US" sz="2000" baseline="30000" dirty="0"/>
              <a:t>-1</a:t>
            </a:r>
            <a:r>
              <a:rPr lang="en-US" altLang="en-US" sz="2000" dirty="0"/>
              <a:t> </a:t>
            </a:r>
          </a:p>
          <a:p>
            <a:pPr eaLnBrk="1" hangingPunct="1">
              <a:spcBef>
                <a:spcPct val="0"/>
              </a:spcBef>
              <a:buFontTx/>
              <a:buNone/>
            </a:pPr>
            <a:r>
              <a:rPr lang="en-US" altLang="en-US" sz="2000" dirty="0"/>
              <a:t>			… surface material</a:t>
            </a:r>
          </a:p>
          <a:p>
            <a:pPr eaLnBrk="1" hangingPunct="1">
              <a:spcBef>
                <a:spcPct val="0"/>
              </a:spcBef>
              <a:buFontTx/>
              <a:buNone/>
            </a:pPr>
            <a:r>
              <a:rPr lang="en-US" altLang="en-US" sz="2000" dirty="0"/>
              <a:t>		</a:t>
            </a:r>
            <a:r>
              <a:rPr lang="en-US" altLang="en-US" sz="2000" dirty="0" err="1"/>
              <a:t>ω</a:t>
            </a:r>
            <a:r>
              <a:rPr lang="en-US" altLang="en-US" sz="2000" baseline="-25000" dirty="0" err="1"/>
              <a:t>rot</a:t>
            </a:r>
            <a:r>
              <a:rPr lang="en-US" altLang="en-US" sz="2000" baseline="-25000" dirty="0"/>
              <a:t> </a:t>
            </a:r>
            <a:r>
              <a:rPr lang="en-US" altLang="en-US" sz="2000" dirty="0"/>
              <a:t>    rotation rate of the planet</a:t>
            </a:r>
          </a:p>
          <a:p>
            <a:pPr eaLnBrk="1" hangingPunct="1">
              <a:spcBef>
                <a:spcPct val="0"/>
              </a:spcBef>
              <a:buFontTx/>
              <a:buNone/>
            </a:pPr>
            <a:r>
              <a:rPr lang="en-US" altLang="en-US" sz="2000" baseline="-25000" dirty="0"/>
              <a:t>		</a:t>
            </a:r>
            <a:r>
              <a:rPr lang="en-US" altLang="en-US" sz="2000" dirty="0" err="1"/>
              <a:t>ρ</a:t>
            </a:r>
            <a:r>
              <a:rPr lang="en-US" altLang="en-US" sz="2000" dirty="0"/>
              <a:t>        density of the planet at the surface</a:t>
            </a:r>
          </a:p>
          <a:p>
            <a:pPr eaLnBrk="1" hangingPunct="1">
              <a:spcBef>
                <a:spcPct val="0"/>
              </a:spcBef>
              <a:buFontTx/>
              <a:buNone/>
            </a:pPr>
            <a:r>
              <a:rPr lang="en-US" altLang="en-US" sz="2000" dirty="0"/>
              <a:t>			… surface compaction</a:t>
            </a:r>
          </a:p>
          <a:p>
            <a:pPr eaLnBrk="1" hangingPunct="1">
              <a:spcBef>
                <a:spcPct val="0"/>
              </a:spcBef>
              <a:buFontTx/>
              <a:buNone/>
            </a:pPr>
            <a:r>
              <a:rPr lang="en-US" altLang="en-US" sz="2000" dirty="0"/>
              <a:t>                             c</a:t>
            </a:r>
            <a:r>
              <a:rPr lang="en-US" altLang="en-US" sz="2000" baseline="-25000" dirty="0"/>
              <a:t>p    </a:t>
            </a:r>
            <a:r>
              <a:rPr lang="en-US" altLang="en-US" sz="2000" dirty="0"/>
              <a:t>    </a:t>
            </a:r>
            <a:r>
              <a:rPr lang="en-US" altLang="en-US" sz="2000" b="1" dirty="0">
                <a:solidFill>
                  <a:srgbClr val="FF0000"/>
                </a:solidFill>
              </a:rPr>
              <a:t>specific heat capacity </a:t>
            </a:r>
            <a:r>
              <a:rPr lang="en-US" altLang="en-US" sz="2000" dirty="0"/>
              <a:t>= energy required to </a:t>
            </a:r>
          </a:p>
          <a:p>
            <a:pPr eaLnBrk="1" hangingPunct="1">
              <a:spcBef>
                <a:spcPct val="0"/>
              </a:spcBef>
              <a:buFontTx/>
              <a:buNone/>
            </a:pPr>
            <a:r>
              <a:rPr lang="en-US" altLang="en-US" sz="2000" dirty="0"/>
              <a:t>                                                                          raise temp of 1 g by 1 K</a:t>
            </a:r>
          </a:p>
          <a:p>
            <a:pPr eaLnBrk="1" hangingPunct="1">
              <a:spcBef>
                <a:spcPct val="0"/>
              </a:spcBef>
              <a:buFontTx/>
              <a:buNone/>
            </a:pPr>
            <a:endParaRPr lang="en-US" altLang="ja-JP" sz="2000" b="1" baseline="-25000" dirty="0">
              <a:solidFill>
                <a:srgbClr val="FF0000"/>
              </a:solidFill>
            </a:endParaRPr>
          </a:p>
          <a:p>
            <a:pPr eaLnBrk="1" hangingPunct="1">
              <a:spcBef>
                <a:spcPct val="0"/>
              </a:spcBef>
              <a:buFontTx/>
              <a:buNone/>
            </a:pPr>
            <a:r>
              <a:rPr lang="en-US" altLang="en-US" sz="2000" dirty="0"/>
              <a:t>conduction takes time, so heating/cooling not immediate … seasons significant</a:t>
            </a:r>
          </a:p>
          <a:p>
            <a:pPr eaLnBrk="1" hangingPunct="1">
              <a:spcBef>
                <a:spcPct val="0"/>
              </a:spcBef>
              <a:buFontTx/>
              <a:buNone/>
            </a:pPr>
            <a:r>
              <a:rPr lang="en-US" altLang="en-US" sz="2000" dirty="0"/>
              <a:t>surface is insulator at night because conductivity depends on … temperature</a:t>
            </a:r>
          </a:p>
          <a:p>
            <a:pPr eaLnBrk="1" hangingPunct="1">
              <a:spcBef>
                <a:spcPct val="0"/>
              </a:spcBef>
              <a:buFontTx/>
              <a:buNone/>
            </a:pPr>
            <a:endParaRPr lang="en-US" altLang="en-US" sz="2000" dirty="0"/>
          </a:p>
          <a:p>
            <a:pPr eaLnBrk="1" hangingPunct="1">
              <a:spcBef>
                <a:spcPct val="0"/>
              </a:spcBef>
              <a:buFontTx/>
              <a:buNone/>
            </a:pPr>
            <a:r>
              <a:rPr lang="en-US" altLang="en-US" sz="2000" dirty="0"/>
              <a:t>observations are made at radio wavelengths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73060">
                                            <p:txEl>
                                              <p:pRg st="0" end="0"/>
                                            </p:txEl>
                                          </p:spTgt>
                                        </p:tgtEl>
                                        <p:attrNameLst>
                                          <p:attrName>style.visibility</p:attrName>
                                        </p:attrNameLst>
                                      </p:cBhvr>
                                      <p:to>
                                        <p:strVal val="visible"/>
                                      </p:to>
                                    </p:set>
                                    <p:animEffect transition="in" filter="fade">
                                      <p:cBhvr>
                                        <p:cTn id="7" dur="2000"/>
                                        <p:tgtEl>
                                          <p:spTgt spid="17306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73060">
                                            <p:txEl>
                                              <p:pRg st="2" end="2"/>
                                            </p:txEl>
                                          </p:spTgt>
                                        </p:tgtEl>
                                        <p:attrNameLst>
                                          <p:attrName>style.visibility</p:attrName>
                                        </p:attrNameLst>
                                      </p:cBhvr>
                                      <p:to>
                                        <p:strVal val="visible"/>
                                      </p:to>
                                    </p:set>
                                    <p:animEffect transition="in" filter="fade">
                                      <p:cBhvr>
                                        <p:cTn id="12" dur="2000"/>
                                        <p:tgtEl>
                                          <p:spTgt spid="17306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3060">
                                            <p:txEl>
                                              <p:pRg st="3" end="3"/>
                                            </p:txEl>
                                          </p:spTgt>
                                        </p:tgtEl>
                                        <p:attrNameLst>
                                          <p:attrName>style.visibility</p:attrName>
                                        </p:attrNameLst>
                                      </p:cBhvr>
                                      <p:to>
                                        <p:strVal val="visible"/>
                                      </p:to>
                                    </p:set>
                                    <p:animEffect transition="in" filter="fade">
                                      <p:cBhvr>
                                        <p:cTn id="17" dur="2000"/>
                                        <p:tgtEl>
                                          <p:spTgt spid="173060">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73060">
                                            <p:txEl>
                                              <p:pRg st="5" end="5"/>
                                            </p:txEl>
                                          </p:spTgt>
                                        </p:tgtEl>
                                        <p:attrNameLst>
                                          <p:attrName>style.visibility</p:attrName>
                                        </p:attrNameLst>
                                      </p:cBhvr>
                                      <p:to>
                                        <p:strVal val="visible"/>
                                      </p:to>
                                    </p:set>
                                    <p:animEffect transition="in" filter="fade">
                                      <p:cBhvr>
                                        <p:cTn id="20" dur="2000"/>
                                        <p:tgtEl>
                                          <p:spTgt spid="173060">
                                            <p:txEl>
                                              <p:pRg st="5" end="5"/>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173060">
                                            <p:txEl>
                                              <p:pRg st="7" end="7"/>
                                            </p:txEl>
                                          </p:spTgt>
                                        </p:tgtEl>
                                        <p:attrNameLst>
                                          <p:attrName>style.visibility</p:attrName>
                                        </p:attrNameLst>
                                      </p:cBhvr>
                                      <p:to>
                                        <p:strVal val="visible"/>
                                      </p:to>
                                    </p:set>
                                    <p:animEffect transition="in" filter="fade">
                                      <p:cBhvr>
                                        <p:cTn id="25" dur="2000"/>
                                        <p:tgtEl>
                                          <p:spTgt spid="173060">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73060">
                                            <p:txEl>
                                              <p:pRg st="8" end="8"/>
                                            </p:txEl>
                                          </p:spTgt>
                                        </p:tgtEl>
                                        <p:attrNameLst>
                                          <p:attrName>style.visibility</p:attrName>
                                        </p:attrNameLst>
                                      </p:cBhvr>
                                      <p:to>
                                        <p:strVal val="visible"/>
                                      </p:to>
                                    </p:set>
                                    <p:animEffect transition="in" filter="fade">
                                      <p:cBhvr>
                                        <p:cTn id="28" dur="2000"/>
                                        <p:tgtEl>
                                          <p:spTgt spid="173060">
                                            <p:txEl>
                                              <p:pRg st="8" end="8"/>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73060">
                                            <p:txEl>
                                              <p:pRg st="9" end="9"/>
                                            </p:txEl>
                                          </p:spTgt>
                                        </p:tgtEl>
                                        <p:attrNameLst>
                                          <p:attrName>style.visibility</p:attrName>
                                        </p:attrNameLst>
                                      </p:cBhvr>
                                      <p:to>
                                        <p:strVal val="visible"/>
                                      </p:to>
                                    </p:set>
                                    <p:animEffect transition="in" filter="fade">
                                      <p:cBhvr>
                                        <p:cTn id="33" dur="2000"/>
                                        <p:tgtEl>
                                          <p:spTgt spid="173060">
                                            <p:txEl>
                                              <p:pRg st="9" end="9"/>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73060">
                                            <p:txEl>
                                              <p:pRg st="10" end="10"/>
                                            </p:txEl>
                                          </p:spTgt>
                                        </p:tgtEl>
                                        <p:attrNameLst>
                                          <p:attrName>style.visibility</p:attrName>
                                        </p:attrNameLst>
                                      </p:cBhvr>
                                      <p:to>
                                        <p:strVal val="visible"/>
                                      </p:to>
                                    </p:set>
                                    <p:animEffect transition="in" filter="fade">
                                      <p:cBhvr>
                                        <p:cTn id="38" dur="2000"/>
                                        <p:tgtEl>
                                          <p:spTgt spid="173060">
                                            <p:txEl>
                                              <p:pRg st="10" end="10"/>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173060">
                                            <p:txEl>
                                              <p:pRg st="11" end="11"/>
                                            </p:txEl>
                                          </p:spTgt>
                                        </p:tgtEl>
                                        <p:attrNameLst>
                                          <p:attrName>style.visibility</p:attrName>
                                        </p:attrNameLst>
                                      </p:cBhvr>
                                      <p:to>
                                        <p:strVal val="visible"/>
                                      </p:to>
                                    </p:set>
                                    <p:animEffect transition="in" filter="fade">
                                      <p:cBhvr>
                                        <p:cTn id="41" dur="2000"/>
                                        <p:tgtEl>
                                          <p:spTgt spid="173060">
                                            <p:txEl>
                                              <p:pRg st="11" end="11"/>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73060">
                                            <p:txEl>
                                              <p:pRg st="12" end="12"/>
                                            </p:txEl>
                                          </p:spTgt>
                                        </p:tgtEl>
                                        <p:attrNameLst>
                                          <p:attrName>style.visibility</p:attrName>
                                        </p:attrNameLst>
                                      </p:cBhvr>
                                      <p:to>
                                        <p:strVal val="visible"/>
                                      </p:to>
                                    </p:set>
                                    <p:animEffect transition="in" filter="fade">
                                      <p:cBhvr>
                                        <p:cTn id="46" dur="2000"/>
                                        <p:tgtEl>
                                          <p:spTgt spid="173060">
                                            <p:txEl>
                                              <p:pRg st="12" end="12"/>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173060">
                                            <p:txEl>
                                              <p:pRg st="13" end="13"/>
                                            </p:txEl>
                                          </p:spTgt>
                                        </p:tgtEl>
                                        <p:attrNameLst>
                                          <p:attrName>style.visibility</p:attrName>
                                        </p:attrNameLst>
                                      </p:cBhvr>
                                      <p:to>
                                        <p:strVal val="visible"/>
                                      </p:to>
                                    </p:set>
                                    <p:animEffect transition="in" filter="fade">
                                      <p:cBhvr>
                                        <p:cTn id="49" dur="2000"/>
                                        <p:tgtEl>
                                          <p:spTgt spid="173060">
                                            <p:txEl>
                                              <p:pRg st="13" end="13"/>
                                            </p:txEl>
                                          </p:spTgt>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10" presetClass="entr" presetSubtype="0" fill="hold" nodeType="clickEffect">
                                  <p:stCondLst>
                                    <p:cond delay="0"/>
                                  </p:stCondLst>
                                  <p:childTnLst>
                                    <p:set>
                                      <p:cBhvr>
                                        <p:cTn id="53" dur="1" fill="hold">
                                          <p:stCondLst>
                                            <p:cond delay="0"/>
                                          </p:stCondLst>
                                        </p:cTn>
                                        <p:tgtEl>
                                          <p:spTgt spid="173060">
                                            <p:txEl>
                                              <p:pRg st="15" end="15"/>
                                            </p:txEl>
                                          </p:spTgt>
                                        </p:tgtEl>
                                        <p:attrNameLst>
                                          <p:attrName>style.visibility</p:attrName>
                                        </p:attrNameLst>
                                      </p:cBhvr>
                                      <p:to>
                                        <p:strVal val="visible"/>
                                      </p:to>
                                    </p:set>
                                    <p:animEffect transition="in" filter="fade">
                                      <p:cBhvr>
                                        <p:cTn id="54" dur="2000"/>
                                        <p:tgtEl>
                                          <p:spTgt spid="173060">
                                            <p:txEl>
                                              <p:pRg st="15" end="15"/>
                                            </p:txEl>
                                          </p:spTgt>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10" presetClass="entr" presetSubtype="0" fill="hold" nodeType="clickEffect">
                                  <p:stCondLst>
                                    <p:cond delay="0"/>
                                  </p:stCondLst>
                                  <p:childTnLst>
                                    <p:set>
                                      <p:cBhvr>
                                        <p:cTn id="58" dur="1" fill="hold">
                                          <p:stCondLst>
                                            <p:cond delay="0"/>
                                          </p:stCondLst>
                                        </p:cTn>
                                        <p:tgtEl>
                                          <p:spTgt spid="173060">
                                            <p:txEl>
                                              <p:pRg st="16" end="16"/>
                                            </p:txEl>
                                          </p:spTgt>
                                        </p:tgtEl>
                                        <p:attrNameLst>
                                          <p:attrName>style.visibility</p:attrName>
                                        </p:attrNameLst>
                                      </p:cBhvr>
                                      <p:to>
                                        <p:strVal val="visible"/>
                                      </p:to>
                                    </p:set>
                                    <p:animEffect transition="in" filter="fade">
                                      <p:cBhvr>
                                        <p:cTn id="59" dur="2000"/>
                                        <p:tgtEl>
                                          <p:spTgt spid="173060">
                                            <p:txEl>
                                              <p:pRg st="16" end="16"/>
                                            </p:txEl>
                                          </p:spTgt>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10" presetClass="entr" presetSubtype="0" fill="hold" nodeType="clickEffect">
                                  <p:stCondLst>
                                    <p:cond delay="0"/>
                                  </p:stCondLst>
                                  <p:childTnLst>
                                    <p:set>
                                      <p:cBhvr>
                                        <p:cTn id="63" dur="1" fill="hold">
                                          <p:stCondLst>
                                            <p:cond delay="0"/>
                                          </p:stCondLst>
                                        </p:cTn>
                                        <p:tgtEl>
                                          <p:spTgt spid="173060">
                                            <p:txEl>
                                              <p:pRg st="18" end="18"/>
                                            </p:txEl>
                                          </p:spTgt>
                                        </p:tgtEl>
                                        <p:attrNameLst>
                                          <p:attrName>style.visibility</p:attrName>
                                        </p:attrNameLst>
                                      </p:cBhvr>
                                      <p:to>
                                        <p:strVal val="visible"/>
                                      </p:to>
                                    </p:set>
                                    <p:animEffect transition="in" filter="fade">
                                      <p:cBhvr>
                                        <p:cTn id="64" dur="2000"/>
                                        <p:tgtEl>
                                          <p:spTgt spid="173060">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9809" name="Rectangle 2">
            <a:extLst>
              <a:ext uri="{FF2B5EF4-FFF2-40B4-BE49-F238E27FC236}">
                <a16:creationId xmlns:a16="http://schemas.microsoft.com/office/drawing/2014/main" id="{D2BA5960-A077-AB03-BE70-06DB933583B8}"/>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Thermal Conductivity, K</a:t>
            </a:r>
            <a:r>
              <a:rPr lang="en-US" altLang="en-US" b="1" baseline="-25000">
                <a:ea typeface="ＭＳ Ｐゴシック" panose="020B0600070205080204" pitchFamily="34" charset="-128"/>
              </a:rPr>
              <a:t>T</a:t>
            </a:r>
          </a:p>
        </p:txBody>
      </p:sp>
      <p:sp>
        <p:nvSpPr>
          <p:cNvPr id="119810" name="Text Box 4">
            <a:extLst>
              <a:ext uri="{FF2B5EF4-FFF2-40B4-BE49-F238E27FC236}">
                <a16:creationId xmlns:a16="http://schemas.microsoft.com/office/drawing/2014/main" id="{F88F65E9-0DA0-A83F-755F-F4F04A4FB48D}"/>
              </a:ext>
            </a:extLst>
          </p:cNvPr>
          <p:cNvSpPr txBox="1">
            <a:spLocks noChangeArrowheads="1"/>
          </p:cNvSpPr>
          <p:nvPr/>
        </p:nvSpPr>
        <p:spPr bwMode="auto">
          <a:xfrm>
            <a:off x="1295400" y="1066800"/>
            <a:ext cx="64674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dirty="0">
                <a:solidFill>
                  <a:srgbClr val="FF0000"/>
                </a:solidFill>
              </a:rPr>
              <a:t>it really is a useful, measurable thing </a:t>
            </a:r>
            <a:r>
              <a:rPr lang="en-US" altLang="en-US" sz="2000" dirty="0"/>
              <a:t>(units are watts m</a:t>
            </a:r>
            <a:r>
              <a:rPr lang="en-US" altLang="en-US" sz="2000" baseline="30000" dirty="0"/>
              <a:t>-1</a:t>
            </a:r>
            <a:r>
              <a:rPr lang="en-US" altLang="en-US" sz="2000" dirty="0"/>
              <a:t> K</a:t>
            </a:r>
            <a:r>
              <a:rPr lang="en-US" altLang="en-US" sz="2000" baseline="30000" dirty="0"/>
              <a:t>-1</a:t>
            </a:r>
            <a:r>
              <a:rPr lang="en-US" altLang="en-US" sz="2000" dirty="0"/>
              <a:t>)</a:t>
            </a:r>
          </a:p>
        </p:txBody>
      </p:sp>
      <p:graphicFrame>
        <p:nvGraphicFramePr>
          <p:cNvPr id="178217" name="Group 41">
            <a:extLst>
              <a:ext uri="{FF2B5EF4-FFF2-40B4-BE49-F238E27FC236}">
                <a16:creationId xmlns:a16="http://schemas.microsoft.com/office/drawing/2014/main" id="{AFCE6749-8D9D-2EF4-EF46-86C12405B8A8}"/>
              </a:ext>
            </a:extLst>
          </p:cNvPr>
          <p:cNvGraphicFramePr>
            <a:graphicFrameLocks noGrp="1"/>
          </p:cNvGraphicFramePr>
          <p:nvPr>
            <p:extLst>
              <p:ext uri="{D42A27DB-BD31-4B8C-83A1-F6EECF244321}">
                <p14:modId xmlns:p14="http://schemas.microsoft.com/office/powerpoint/2010/main" val="2521334421"/>
              </p:ext>
            </p:extLst>
          </p:nvPr>
        </p:nvGraphicFramePr>
        <p:xfrm>
          <a:off x="838200" y="1981200"/>
          <a:ext cx="7391400" cy="4064000"/>
        </p:xfrm>
        <a:graphic>
          <a:graphicData uri="http://schemas.openxmlformats.org/drawingml/2006/table">
            <a:tbl>
              <a:tblPr/>
              <a:tblGrid>
                <a:gridCol w="1847850">
                  <a:extLst>
                    <a:ext uri="{9D8B030D-6E8A-4147-A177-3AD203B41FA5}">
                      <a16:colId xmlns:a16="http://schemas.microsoft.com/office/drawing/2014/main" val="20000"/>
                    </a:ext>
                  </a:extLst>
                </a:gridCol>
                <a:gridCol w="1847850">
                  <a:extLst>
                    <a:ext uri="{9D8B030D-6E8A-4147-A177-3AD203B41FA5}">
                      <a16:colId xmlns:a16="http://schemas.microsoft.com/office/drawing/2014/main" val="20001"/>
                    </a:ext>
                  </a:extLst>
                </a:gridCol>
                <a:gridCol w="1847850">
                  <a:extLst>
                    <a:ext uri="{9D8B030D-6E8A-4147-A177-3AD203B41FA5}">
                      <a16:colId xmlns:a16="http://schemas.microsoft.com/office/drawing/2014/main" val="20002"/>
                    </a:ext>
                  </a:extLst>
                </a:gridCol>
                <a:gridCol w="1847850">
                  <a:extLst>
                    <a:ext uri="{9D8B030D-6E8A-4147-A177-3AD203B41FA5}">
                      <a16:colId xmlns:a16="http://schemas.microsoft.com/office/drawing/2014/main" val="20003"/>
                    </a:ext>
                  </a:extLst>
                </a:gridCol>
              </a:tblGrid>
              <a:tr h="812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0"/>
                          <a:cs typeface="ＭＳ Ｐゴシック" charset="0"/>
                        </a:rPr>
                        <a:t>Styrofoam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0.01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0"/>
                          <a:cs typeface="ＭＳ Ｐゴシック" charset="0"/>
                        </a:rPr>
                        <a:t>Soil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0"/>
                          <a:cs typeface="ＭＳ Ｐゴシック" charset="0"/>
                        </a:rPr>
                        <a:t>0.3-1.4</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charset="0"/>
                          <a:ea typeface="ＭＳ Ｐゴシック" charset="0"/>
                          <a:cs typeface="ＭＳ Ｐゴシック" charset="0"/>
                        </a:rPr>
                        <a:t>(dry-wet)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12800">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8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SSE!</a:t>
                      </a:r>
                      <a:endParaRPr lang="en-US" sz="2800" dirty="0"/>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0"/>
                          <a:cs typeface="ＭＳ Ｐゴシック" charset="0"/>
                        </a:rPr>
                        <a:t>0.03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0"/>
                          <a:cs typeface="ＭＳ Ｐゴシック" charset="0"/>
                        </a:rPr>
                        <a:t>Glass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0"/>
                          <a:cs typeface="ＭＳ Ｐゴシック" charset="0"/>
                        </a:rPr>
                        <a:t>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12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Wood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0"/>
                          <a:cs typeface="ＭＳ Ｐゴシック" charset="0"/>
                        </a:rPr>
                        <a:t>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0"/>
                          <a:cs typeface="ＭＳ Ｐゴシック" charset="0"/>
                        </a:rPr>
                        <a:t>Concrete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0"/>
                          <a:cs typeface="ＭＳ Ｐゴシック" charset="0"/>
                        </a:rPr>
                        <a:t>1.7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12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Body fat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0.2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altLang="en-US" sz="28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SSE!</a:t>
                      </a:r>
                      <a:endParaRPr lang="en-US" sz="2800" dirty="0"/>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0"/>
                          <a:cs typeface="ＭＳ Ｐゴシック" charset="0"/>
                        </a:rPr>
                        <a:t>80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812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Water / Ice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0"/>
                          <a:cs typeface="ＭＳ Ｐゴシック" charset="0"/>
                        </a:rPr>
                        <a:t>0.6 / 2.2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Diamond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0"/>
                          <a:cs typeface="ＭＳ Ｐゴシック" charset="0"/>
                        </a:rPr>
                        <a:t>900-2320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932747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9809" name="Rectangle 2">
            <a:extLst>
              <a:ext uri="{FF2B5EF4-FFF2-40B4-BE49-F238E27FC236}">
                <a16:creationId xmlns:a16="http://schemas.microsoft.com/office/drawing/2014/main" id="{D2BA5960-A077-AB03-BE70-06DB933583B8}"/>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Thermal Conductivity, K</a:t>
            </a:r>
            <a:r>
              <a:rPr lang="en-US" altLang="en-US" b="1" baseline="-25000">
                <a:ea typeface="ＭＳ Ｐゴシック" panose="020B0600070205080204" pitchFamily="34" charset="-128"/>
              </a:rPr>
              <a:t>T</a:t>
            </a:r>
          </a:p>
        </p:txBody>
      </p:sp>
      <p:sp>
        <p:nvSpPr>
          <p:cNvPr id="119810" name="Text Box 4">
            <a:extLst>
              <a:ext uri="{FF2B5EF4-FFF2-40B4-BE49-F238E27FC236}">
                <a16:creationId xmlns:a16="http://schemas.microsoft.com/office/drawing/2014/main" id="{F88F65E9-0DA0-A83F-755F-F4F04A4FB48D}"/>
              </a:ext>
            </a:extLst>
          </p:cNvPr>
          <p:cNvSpPr txBox="1">
            <a:spLocks noChangeArrowheads="1"/>
          </p:cNvSpPr>
          <p:nvPr/>
        </p:nvSpPr>
        <p:spPr bwMode="auto">
          <a:xfrm>
            <a:off x="1295400" y="1066800"/>
            <a:ext cx="64674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dirty="0">
                <a:solidFill>
                  <a:srgbClr val="FF0000"/>
                </a:solidFill>
              </a:rPr>
              <a:t>it really is a useful, measurable thing </a:t>
            </a:r>
            <a:r>
              <a:rPr lang="en-US" altLang="en-US" sz="2000" dirty="0"/>
              <a:t>(units are watts m</a:t>
            </a:r>
            <a:r>
              <a:rPr lang="en-US" altLang="en-US" sz="2000" baseline="30000" dirty="0"/>
              <a:t>-1</a:t>
            </a:r>
            <a:r>
              <a:rPr lang="en-US" altLang="en-US" sz="2000" dirty="0"/>
              <a:t> K</a:t>
            </a:r>
            <a:r>
              <a:rPr lang="en-US" altLang="en-US" sz="2000" baseline="30000" dirty="0"/>
              <a:t>-1</a:t>
            </a:r>
            <a:r>
              <a:rPr lang="en-US" altLang="en-US" sz="2000" dirty="0"/>
              <a:t>)</a:t>
            </a:r>
          </a:p>
        </p:txBody>
      </p:sp>
      <p:graphicFrame>
        <p:nvGraphicFramePr>
          <p:cNvPr id="178217" name="Group 41">
            <a:extLst>
              <a:ext uri="{FF2B5EF4-FFF2-40B4-BE49-F238E27FC236}">
                <a16:creationId xmlns:a16="http://schemas.microsoft.com/office/drawing/2014/main" id="{AFCE6749-8D9D-2EF4-EF46-86C12405B8A8}"/>
              </a:ext>
            </a:extLst>
          </p:cNvPr>
          <p:cNvGraphicFramePr>
            <a:graphicFrameLocks noGrp="1"/>
          </p:cNvGraphicFramePr>
          <p:nvPr/>
        </p:nvGraphicFramePr>
        <p:xfrm>
          <a:off x="838200" y="1981200"/>
          <a:ext cx="7391400" cy="4064000"/>
        </p:xfrm>
        <a:graphic>
          <a:graphicData uri="http://schemas.openxmlformats.org/drawingml/2006/table">
            <a:tbl>
              <a:tblPr/>
              <a:tblGrid>
                <a:gridCol w="1847850">
                  <a:extLst>
                    <a:ext uri="{9D8B030D-6E8A-4147-A177-3AD203B41FA5}">
                      <a16:colId xmlns:a16="http://schemas.microsoft.com/office/drawing/2014/main" val="20000"/>
                    </a:ext>
                  </a:extLst>
                </a:gridCol>
                <a:gridCol w="1847850">
                  <a:extLst>
                    <a:ext uri="{9D8B030D-6E8A-4147-A177-3AD203B41FA5}">
                      <a16:colId xmlns:a16="http://schemas.microsoft.com/office/drawing/2014/main" val="20001"/>
                    </a:ext>
                  </a:extLst>
                </a:gridCol>
                <a:gridCol w="1847850">
                  <a:extLst>
                    <a:ext uri="{9D8B030D-6E8A-4147-A177-3AD203B41FA5}">
                      <a16:colId xmlns:a16="http://schemas.microsoft.com/office/drawing/2014/main" val="20002"/>
                    </a:ext>
                  </a:extLst>
                </a:gridCol>
                <a:gridCol w="1847850">
                  <a:extLst>
                    <a:ext uri="{9D8B030D-6E8A-4147-A177-3AD203B41FA5}">
                      <a16:colId xmlns:a16="http://schemas.microsoft.com/office/drawing/2014/main" val="20003"/>
                    </a:ext>
                  </a:extLst>
                </a:gridCol>
              </a:tblGrid>
              <a:tr h="812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0"/>
                          <a:cs typeface="ＭＳ Ｐゴシック" charset="0"/>
                        </a:rPr>
                        <a:t>Styrofoam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0.01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0"/>
                          <a:cs typeface="ＭＳ Ｐゴシック" charset="0"/>
                        </a:rPr>
                        <a:t>Soil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0"/>
                          <a:cs typeface="ＭＳ Ｐゴシック" charset="0"/>
                        </a:rPr>
                        <a:t>0.3-1.4</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charset="0"/>
                          <a:ea typeface="ＭＳ Ｐゴシック" charset="0"/>
                          <a:cs typeface="ＭＳ Ｐゴシック" charset="0"/>
                        </a:rPr>
                        <a:t>(dry-wet)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12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0"/>
                          <a:cs typeface="ＭＳ Ｐゴシック" charset="0"/>
                        </a:rPr>
                        <a:t>Air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0"/>
                          <a:cs typeface="ＭＳ Ｐゴシック" charset="0"/>
                        </a:rPr>
                        <a:t>0.03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0"/>
                          <a:cs typeface="ＭＳ Ｐゴシック" charset="0"/>
                        </a:rPr>
                        <a:t>Glass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0"/>
                          <a:cs typeface="ＭＳ Ｐゴシック" charset="0"/>
                        </a:rPr>
                        <a:t>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12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Wood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0"/>
                          <a:cs typeface="ＭＳ Ｐゴシック" charset="0"/>
                        </a:rPr>
                        <a:t>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0"/>
                          <a:cs typeface="ＭＳ Ｐゴシック" charset="0"/>
                        </a:rPr>
                        <a:t>Concrete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0"/>
                          <a:cs typeface="ＭＳ Ｐゴシック" charset="0"/>
                        </a:rPr>
                        <a:t>1.7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12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Body fat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0.2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0"/>
                          <a:cs typeface="ＭＳ Ｐゴシック" charset="0"/>
                        </a:rPr>
                        <a:t>Iron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0"/>
                          <a:cs typeface="ＭＳ Ｐゴシック" charset="0"/>
                        </a:rPr>
                        <a:t>80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812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Water / Ice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0"/>
                          <a:cs typeface="ＭＳ Ｐゴシック" charset="0"/>
                        </a:rPr>
                        <a:t>0.6 / 2.2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ea typeface="ＭＳ Ｐゴシック" charset="0"/>
                          <a:cs typeface="ＭＳ Ｐゴシック" charset="0"/>
                        </a:rPr>
                        <a:t>Diamond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0"/>
                          <a:cs typeface="ＭＳ Ｐゴシック" charset="0"/>
                        </a:rPr>
                        <a:t>900-2320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1857" name="Rectangle 2">
            <a:extLst>
              <a:ext uri="{FF2B5EF4-FFF2-40B4-BE49-F238E27FC236}">
                <a16:creationId xmlns:a16="http://schemas.microsoft.com/office/drawing/2014/main" id="{932C3290-685F-7940-A681-EC0CE1E55449}"/>
              </a:ext>
            </a:extLst>
          </p:cNvPr>
          <p:cNvSpPr>
            <a:spLocks noGrp="1" noChangeArrowheads="1"/>
          </p:cNvSpPr>
          <p:nvPr>
            <p:ph type="title"/>
          </p:nvPr>
        </p:nvSpPr>
        <p:spPr>
          <a:xfrm>
            <a:off x="0" y="0"/>
            <a:ext cx="9144000" cy="838200"/>
          </a:xfrm>
        </p:spPr>
        <p:txBody>
          <a:bodyPr/>
          <a:lstStyle/>
          <a:p>
            <a:pPr eaLnBrk="1" hangingPunct="1"/>
            <a:r>
              <a:rPr lang="en-US" altLang="en-US" b="1">
                <a:ea typeface="ＭＳ Ｐゴシック" panose="020B0600070205080204" pitchFamily="34" charset="-128"/>
              </a:rPr>
              <a:t>Land Heats/Cools Faster than Water</a:t>
            </a:r>
            <a:endParaRPr lang="en-US" altLang="en-US" b="1" baseline="-25000">
              <a:ea typeface="ＭＳ Ｐゴシック" panose="020B0600070205080204" pitchFamily="34" charset="-128"/>
            </a:endParaRPr>
          </a:p>
        </p:txBody>
      </p:sp>
      <p:pic>
        <p:nvPicPr>
          <p:cNvPr id="121858" name="Picture 1" descr="global-T-1987.gif">
            <a:extLst>
              <a:ext uri="{FF2B5EF4-FFF2-40B4-BE49-F238E27FC236}">
                <a16:creationId xmlns:a16="http://schemas.microsoft.com/office/drawing/2014/main" id="{9B294AFA-858C-378B-D1D8-CA6EDB22A40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3" y="1143000"/>
            <a:ext cx="9139237" cy="548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59" name="TextBox 2">
            <a:extLst>
              <a:ext uri="{FF2B5EF4-FFF2-40B4-BE49-F238E27FC236}">
                <a16:creationId xmlns:a16="http://schemas.microsoft.com/office/drawing/2014/main" id="{E8105E5A-456F-E0D6-021E-80D34F482624}"/>
              </a:ext>
            </a:extLst>
          </p:cNvPr>
          <p:cNvSpPr txBox="1">
            <a:spLocks noChangeArrowheads="1"/>
          </p:cNvSpPr>
          <p:nvPr/>
        </p:nvSpPr>
        <p:spPr bwMode="auto">
          <a:xfrm>
            <a:off x="6705600" y="6324600"/>
            <a:ext cx="2120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1800"/>
              <a:t>NOAA GLOBE data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3905" name="Rectangle 2">
            <a:extLst>
              <a:ext uri="{FF2B5EF4-FFF2-40B4-BE49-F238E27FC236}">
                <a16:creationId xmlns:a16="http://schemas.microsoft.com/office/drawing/2014/main" id="{D89FF646-B6E3-A419-5169-9E053363788B}"/>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Convection</a:t>
            </a:r>
          </a:p>
        </p:txBody>
      </p:sp>
      <p:sp>
        <p:nvSpPr>
          <p:cNvPr id="123906" name="Text Box 3">
            <a:extLst>
              <a:ext uri="{FF2B5EF4-FFF2-40B4-BE49-F238E27FC236}">
                <a16:creationId xmlns:a16="http://schemas.microsoft.com/office/drawing/2014/main" id="{13983B25-8000-557B-F7B1-2ADDF91C1903}"/>
              </a:ext>
            </a:extLst>
          </p:cNvPr>
          <p:cNvSpPr txBox="1">
            <a:spLocks noChangeArrowheads="1"/>
          </p:cNvSpPr>
          <p:nvPr/>
        </p:nvSpPr>
        <p:spPr bwMode="auto">
          <a:xfrm>
            <a:off x="0" y="996950"/>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endParaRPr kumimoji="0" lang="en-US" altLang="en-US" sz="3600" b="0" i="0" u="none" strike="noStrike" kern="1200" cap="none" spc="0" normalizeH="0" baseline="0" noProof="0">
              <a:ln>
                <a:noFill/>
              </a:ln>
              <a:solidFill>
                <a:srgbClr val="00CC99"/>
              </a:solidFill>
              <a:effectLst/>
              <a:uLnTx/>
              <a:uFillTx/>
              <a:latin typeface="Times New Roman" panose="02020603050405020304" pitchFamily="18" charset="0"/>
              <a:ea typeface="ＭＳ Ｐゴシック" panose="020B0600070205080204" pitchFamily="34" charset="-128"/>
              <a:cs typeface="+mn-cs"/>
            </a:endParaRPr>
          </a:p>
        </p:txBody>
      </p:sp>
      <p:sp>
        <p:nvSpPr>
          <p:cNvPr id="175108" name="Text Box 4">
            <a:extLst>
              <a:ext uri="{FF2B5EF4-FFF2-40B4-BE49-F238E27FC236}">
                <a16:creationId xmlns:a16="http://schemas.microsoft.com/office/drawing/2014/main" id="{38A5BA90-9755-5F32-AA06-5F2D4CF94B24}"/>
              </a:ext>
            </a:extLst>
          </p:cNvPr>
          <p:cNvSpPr txBox="1">
            <a:spLocks noChangeArrowheads="1"/>
          </p:cNvSpPr>
          <p:nvPr/>
        </p:nvSpPr>
        <p:spPr bwMode="auto">
          <a:xfrm>
            <a:off x="76200" y="685800"/>
            <a:ext cx="9111790" cy="6145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planetary atmospheres (near surfaces), liquid, and molten environments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occurs when the temp decreases with height so rapidly that pressure equilibrium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not reached … rising blobs of gas/liquid continue to rise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if </a:t>
            </a: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adiabatic lapse rate</a:t>
            </a:r>
            <a:r>
              <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dT/</a:t>
            </a:r>
            <a:r>
              <a:rPr kumimoji="0" lang="en-US" altLang="en-US" sz="2000" b="1" i="0" u="none" strike="noStrike" kern="1200" cap="none" spc="0" normalizeH="0" baseline="0" noProof="0" dirty="0" err="1">
                <a:ln>
                  <a:noFill/>
                </a:ln>
                <a:solidFill>
                  <a:srgbClr val="FF0000"/>
                </a:solidFill>
                <a:effectLst/>
                <a:uLnTx/>
                <a:uFillTx/>
                <a:latin typeface="Times New Roman" panose="02020603050405020304" pitchFamily="18" charset="0"/>
                <a:ea typeface="ＭＳ Ｐゴシック" panose="020B0600070205080204" pitchFamily="34" charset="-128"/>
                <a:cs typeface="+mn-cs"/>
              </a:rPr>
              <a:t>dz</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followed, then no convection ~ 10 K/km in Earth atm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if </a:t>
            </a:r>
            <a:r>
              <a:rPr kumimoji="0" lang="en-US" altLang="en-US" sz="2000" b="1" i="0" u="none" strike="noStrike" kern="1200" cap="none" spc="0" normalizeH="0" baseline="0" noProof="0" dirty="0" err="1">
                <a:ln>
                  <a:noFill/>
                </a:ln>
                <a:solidFill>
                  <a:srgbClr val="144FF7"/>
                </a:solidFill>
                <a:effectLst/>
                <a:uLnTx/>
                <a:uFillTx/>
                <a:latin typeface="Times New Roman" panose="02020603050405020304" pitchFamily="18" charset="0"/>
                <a:ea typeface="ＭＳ Ｐゴシック" panose="020B0600070205080204" pitchFamily="34" charset="-128"/>
                <a:cs typeface="+mn-cs"/>
              </a:rPr>
              <a:t>superadiabatic</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conditions, convection occurs (temp gradient steeper than adiabatic)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derivation of adiabatic lapse rate … assume </a:t>
            </a: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hydrostatic equilibrium</a:t>
            </a:r>
            <a:r>
              <a:rPr lang="en-US" altLang="en-US" sz="2000" dirty="0">
                <a:solidFill>
                  <a:srgbClr val="000000"/>
                </a:solidFill>
              </a:rPr>
              <a:t> =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when pressure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and gravity forces are balanced: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dP</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dz</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 g(z)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ρ</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(z)</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swap variables via </a:t>
            </a:r>
            <a:r>
              <a:rPr kumimoji="0" lang="en-US" altLang="en-US" sz="2000" b="1" i="0" u="none" strike="noStrike" kern="1200" cap="none" spc="0" normalizeH="0" baseline="0" noProof="0" dirty="0">
                <a:ln>
                  <a:noFill/>
                </a:ln>
                <a:solidFill>
                  <a:srgbClr val="144FF7"/>
                </a:solidFill>
                <a:effectLst/>
                <a:uLnTx/>
                <a:uFillTx/>
                <a:latin typeface="Times New Roman" panose="02020603050405020304" pitchFamily="18" charset="0"/>
                <a:ea typeface="ＭＳ Ｐゴシック" panose="020B0600070205080204" pitchFamily="34" charset="-128"/>
                <a:cs typeface="+mn-cs"/>
              </a:rPr>
              <a:t>equation of state</a:t>
            </a:r>
            <a:r>
              <a:rPr kumimoji="0" lang="en-US" altLang="en-US" sz="2000" b="0" i="0" u="none" strike="noStrike" kern="1200" cap="none" spc="0" normalizeH="0" baseline="0" noProof="0" dirty="0">
                <a:ln>
                  <a:noFill/>
                </a:ln>
                <a:solidFill>
                  <a:srgbClr val="144FF7"/>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(relates pressure, temp, and density in a material)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for the </a:t>
            </a:r>
            <a:r>
              <a:rPr kumimoji="0" lang="en-US" altLang="en-US" sz="2000" b="1" i="0" u="none" strike="noStrike" kern="1200" cap="none" spc="0" normalizeH="0" baseline="0" noProof="0" dirty="0">
                <a:ln>
                  <a:noFill/>
                </a:ln>
                <a:solidFill>
                  <a:srgbClr val="144FF7"/>
                </a:solidFill>
                <a:effectLst/>
                <a:uLnTx/>
                <a:uFillTx/>
                <a:latin typeface="Times New Roman" panose="02020603050405020304" pitchFamily="18" charset="0"/>
                <a:ea typeface="ＭＳ Ｐゴシック" panose="020B0600070205080204" pitchFamily="34" charset="-128"/>
                <a:cs typeface="+mn-cs"/>
              </a:rPr>
              <a:t>ideal gas law</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  =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ρ</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R T /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μ</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assume first law of thermodynamics (energy conserved) and that no heat is exchanged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with surroundings (i.e. the air blob moves adiabatically)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dT/</a:t>
            </a:r>
            <a:r>
              <a:rPr kumimoji="0" lang="en-US" altLang="en-US" sz="2000" b="1" i="0" u="none" strike="noStrike" kern="1200" cap="none" spc="0" normalizeH="0" baseline="0" noProof="0" dirty="0" err="1">
                <a:ln>
                  <a:noFill/>
                </a:ln>
                <a:solidFill>
                  <a:srgbClr val="FF0000"/>
                </a:solidFill>
                <a:effectLst/>
                <a:uLnTx/>
                <a:uFillTx/>
                <a:latin typeface="Times New Roman" panose="02020603050405020304" pitchFamily="18" charset="0"/>
                <a:ea typeface="ＭＳ Ｐゴシック" panose="020B0600070205080204" pitchFamily="34" charset="-128"/>
                <a:cs typeface="+mn-cs"/>
              </a:rPr>
              <a:t>dz</a:t>
            </a: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g(z) /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c</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P</a:t>
            </a:r>
            <a:endPar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lvl="0" eaLnBrk="1" hangingPunct="1">
              <a:spcBef>
                <a:spcPct val="0"/>
              </a:spcBef>
              <a:buNone/>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c</a:t>
            </a:r>
            <a:r>
              <a:rPr lang="en-US" altLang="en-US" sz="2000" baseline="-25000" dirty="0">
                <a:solidFill>
                  <a:srgbClr val="000000"/>
                </a:solidFill>
              </a:rPr>
              <a:t>P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is specific heat capacity (erg g</a:t>
            </a:r>
            <a:r>
              <a:rPr kumimoji="0" lang="en-US" altLang="en-US" sz="20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K</a:t>
            </a:r>
            <a:r>
              <a:rPr kumimoji="0" lang="en-US" altLang="en-US" sz="20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constant pressure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75108">
                                            <p:txEl>
                                              <p:pRg st="0" end="0"/>
                                            </p:txEl>
                                          </p:spTgt>
                                        </p:tgtEl>
                                        <p:attrNameLst>
                                          <p:attrName>style.visibility</p:attrName>
                                        </p:attrNameLst>
                                      </p:cBhvr>
                                      <p:to>
                                        <p:strVal val="visible"/>
                                      </p:to>
                                    </p:set>
                                    <p:animEffect transition="in" filter="fade">
                                      <p:cBhvr>
                                        <p:cTn id="7" dur="2000"/>
                                        <p:tgtEl>
                                          <p:spTgt spid="17510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75108">
                                            <p:txEl>
                                              <p:pRg st="2" end="2"/>
                                            </p:txEl>
                                          </p:spTgt>
                                        </p:tgtEl>
                                        <p:attrNameLst>
                                          <p:attrName>style.visibility</p:attrName>
                                        </p:attrNameLst>
                                      </p:cBhvr>
                                      <p:to>
                                        <p:strVal val="visible"/>
                                      </p:to>
                                    </p:set>
                                    <p:animEffect transition="in" filter="fade">
                                      <p:cBhvr>
                                        <p:cTn id="12" dur="2000"/>
                                        <p:tgtEl>
                                          <p:spTgt spid="175108">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75108">
                                            <p:txEl>
                                              <p:pRg st="3" end="3"/>
                                            </p:txEl>
                                          </p:spTgt>
                                        </p:tgtEl>
                                        <p:attrNameLst>
                                          <p:attrName>style.visibility</p:attrName>
                                        </p:attrNameLst>
                                      </p:cBhvr>
                                      <p:to>
                                        <p:strVal val="visible"/>
                                      </p:to>
                                    </p:set>
                                    <p:animEffect transition="in" filter="fade">
                                      <p:cBhvr>
                                        <p:cTn id="15" dur="2000"/>
                                        <p:tgtEl>
                                          <p:spTgt spid="175108">
                                            <p:txEl>
                                              <p:pRg st="3" end="3"/>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175108">
                                            <p:txEl>
                                              <p:pRg st="4" end="4"/>
                                            </p:txEl>
                                          </p:spTgt>
                                        </p:tgtEl>
                                        <p:attrNameLst>
                                          <p:attrName>style.visibility</p:attrName>
                                        </p:attrNameLst>
                                      </p:cBhvr>
                                      <p:to>
                                        <p:strVal val="visible"/>
                                      </p:to>
                                    </p:set>
                                    <p:animEffect transition="in" filter="fade">
                                      <p:cBhvr>
                                        <p:cTn id="20" dur="2000"/>
                                        <p:tgtEl>
                                          <p:spTgt spid="175108">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75108">
                                            <p:txEl>
                                              <p:pRg st="5" end="5"/>
                                            </p:txEl>
                                          </p:spTgt>
                                        </p:tgtEl>
                                        <p:attrNameLst>
                                          <p:attrName>style.visibility</p:attrName>
                                        </p:attrNameLst>
                                      </p:cBhvr>
                                      <p:to>
                                        <p:strVal val="visible"/>
                                      </p:to>
                                    </p:set>
                                    <p:animEffect transition="in" filter="fade">
                                      <p:cBhvr>
                                        <p:cTn id="25" dur="2000"/>
                                        <p:tgtEl>
                                          <p:spTgt spid="175108">
                                            <p:txEl>
                                              <p:pRg st="5" end="5"/>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nodeType="clickEffect">
                                  <p:stCondLst>
                                    <p:cond delay="0"/>
                                  </p:stCondLst>
                                  <p:childTnLst>
                                    <p:set>
                                      <p:cBhvr>
                                        <p:cTn id="29" dur="1" fill="hold">
                                          <p:stCondLst>
                                            <p:cond delay="0"/>
                                          </p:stCondLst>
                                        </p:cTn>
                                        <p:tgtEl>
                                          <p:spTgt spid="175108">
                                            <p:txEl>
                                              <p:pRg st="7" end="7"/>
                                            </p:txEl>
                                          </p:spTgt>
                                        </p:tgtEl>
                                        <p:attrNameLst>
                                          <p:attrName>style.visibility</p:attrName>
                                        </p:attrNameLst>
                                      </p:cBhvr>
                                      <p:to>
                                        <p:strVal val="visible"/>
                                      </p:to>
                                    </p:set>
                                    <p:animEffect transition="in" filter="fade">
                                      <p:cBhvr>
                                        <p:cTn id="30" dur="2000"/>
                                        <p:tgtEl>
                                          <p:spTgt spid="175108">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175108">
                                            <p:txEl>
                                              <p:pRg st="8" end="8"/>
                                            </p:txEl>
                                          </p:spTgt>
                                        </p:tgtEl>
                                        <p:attrNameLst>
                                          <p:attrName>style.visibility</p:attrName>
                                        </p:attrNameLst>
                                      </p:cBhvr>
                                      <p:to>
                                        <p:strVal val="visible"/>
                                      </p:to>
                                    </p:set>
                                    <p:animEffect transition="in" filter="fade">
                                      <p:cBhvr>
                                        <p:cTn id="33" dur="2000"/>
                                        <p:tgtEl>
                                          <p:spTgt spid="175108">
                                            <p:txEl>
                                              <p:pRg st="8" end="8"/>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75108">
                                            <p:txEl>
                                              <p:pRg st="9" end="9"/>
                                            </p:txEl>
                                          </p:spTgt>
                                        </p:tgtEl>
                                        <p:attrNameLst>
                                          <p:attrName>style.visibility</p:attrName>
                                        </p:attrNameLst>
                                      </p:cBhvr>
                                      <p:to>
                                        <p:strVal val="visible"/>
                                      </p:to>
                                    </p:set>
                                    <p:animEffect transition="in" filter="fade">
                                      <p:cBhvr>
                                        <p:cTn id="36" dur="2000"/>
                                        <p:tgtEl>
                                          <p:spTgt spid="175108">
                                            <p:txEl>
                                              <p:pRg st="9" end="9"/>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nodeType="clickEffect">
                                  <p:stCondLst>
                                    <p:cond delay="0"/>
                                  </p:stCondLst>
                                  <p:childTnLst>
                                    <p:set>
                                      <p:cBhvr>
                                        <p:cTn id="40" dur="1" fill="hold">
                                          <p:stCondLst>
                                            <p:cond delay="0"/>
                                          </p:stCondLst>
                                        </p:cTn>
                                        <p:tgtEl>
                                          <p:spTgt spid="175108">
                                            <p:txEl>
                                              <p:pRg st="11" end="11"/>
                                            </p:txEl>
                                          </p:spTgt>
                                        </p:tgtEl>
                                        <p:attrNameLst>
                                          <p:attrName>style.visibility</p:attrName>
                                        </p:attrNameLst>
                                      </p:cBhvr>
                                      <p:to>
                                        <p:strVal val="visible"/>
                                      </p:to>
                                    </p:set>
                                    <p:animEffect transition="in" filter="fade">
                                      <p:cBhvr>
                                        <p:cTn id="41" dur="2000"/>
                                        <p:tgtEl>
                                          <p:spTgt spid="175108">
                                            <p:txEl>
                                              <p:pRg st="11" end="11"/>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75108">
                                            <p:txEl>
                                              <p:pRg st="12" end="12"/>
                                            </p:txEl>
                                          </p:spTgt>
                                        </p:tgtEl>
                                        <p:attrNameLst>
                                          <p:attrName>style.visibility</p:attrName>
                                        </p:attrNameLst>
                                      </p:cBhvr>
                                      <p:to>
                                        <p:strVal val="visible"/>
                                      </p:to>
                                    </p:set>
                                    <p:animEffect transition="in" filter="fade">
                                      <p:cBhvr>
                                        <p:cTn id="46" dur="2000"/>
                                        <p:tgtEl>
                                          <p:spTgt spid="175108">
                                            <p:txEl>
                                              <p:pRg st="12" end="12"/>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175108">
                                            <p:txEl>
                                              <p:pRg st="13" end="13"/>
                                            </p:txEl>
                                          </p:spTgt>
                                        </p:tgtEl>
                                        <p:attrNameLst>
                                          <p:attrName>style.visibility</p:attrName>
                                        </p:attrNameLst>
                                      </p:cBhvr>
                                      <p:to>
                                        <p:strVal val="visible"/>
                                      </p:to>
                                    </p:set>
                                    <p:animEffect transition="in" filter="fade">
                                      <p:cBhvr>
                                        <p:cTn id="49" dur="2000"/>
                                        <p:tgtEl>
                                          <p:spTgt spid="175108">
                                            <p:txEl>
                                              <p:pRg st="13" end="13"/>
                                            </p:txEl>
                                          </p:spTgt>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10" presetClass="entr" presetSubtype="0" fill="hold" nodeType="clickEffect">
                                  <p:stCondLst>
                                    <p:cond delay="0"/>
                                  </p:stCondLst>
                                  <p:childTnLst>
                                    <p:set>
                                      <p:cBhvr>
                                        <p:cTn id="53" dur="1" fill="hold">
                                          <p:stCondLst>
                                            <p:cond delay="0"/>
                                          </p:stCondLst>
                                        </p:cTn>
                                        <p:tgtEl>
                                          <p:spTgt spid="175108">
                                            <p:txEl>
                                              <p:pRg st="15" end="15"/>
                                            </p:txEl>
                                          </p:spTgt>
                                        </p:tgtEl>
                                        <p:attrNameLst>
                                          <p:attrName>style.visibility</p:attrName>
                                        </p:attrNameLst>
                                      </p:cBhvr>
                                      <p:to>
                                        <p:strVal val="visible"/>
                                      </p:to>
                                    </p:set>
                                    <p:animEffect transition="in" filter="fade">
                                      <p:cBhvr>
                                        <p:cTn id="54" dur="2000"/>
                                        <p:tgtEl>
                                          <p:spTgt spid="175108">
                                            <p:txEl>
                                              <p:pRg st="15" end="15"/>
                                            </p:txEl>
                                          </p:spTgt>
                                        </p:tgtEl>
                                      </p:cBhvr>
                                    </p:animEffect>
                                  </p:childTnLst>
                                </p:cTn>
                              </p:par>
                              <p:par>
                                <p:cTn id="55" presetID="10" presetClass="entr" presetSubtype="0" fill="hold" nodeType="withEffect">
                                  <p:stCondLst>
                                    <p:cond delay="0"/>
                                  </p:stCondLst>
                                  <p:childTnLst>
                                    <p:set>
                                      <p:cBhvr>
                                        <p:cTn id="56" dur="1" fill="hold">
                                          <p:stCondLst>
                                            <p:cond delay="0"/>
                                          </p:stCondLst>
                                        </p:cTn>
                                        <p:tgtEl>
                                          <p:spTgt spid="175108">
                                            <p:txEl>
                                              <p:pRg st="16" end="16"/>
                                            </p:txEl>
                                          </p:spTgt>
                                        </p:tgtEl>
                                        <p:attrNameLst>
                                          <p:attrName>style.visibility</p:attrName>
                                        </p:attrNameLst>
                                      </p:cBhvr>
                                      <p:to>
                                        <p:strVal val="visible"/>
                                      </p:to>
                                    </p:set>
                                    <p:animEffect transition="in" filter="fade">
                                      <p:cBhvr>
                                        <p:cTn id="57" dur="2000"/>
                                        <p:tgtEl>
                                          <p:spTgt spid="175108">
                                            <p:txEl>
                                              <p:pRg st="16" end="16"/>
                                            </p:txEl>
                                          </p:spTgt>
                                        </p:tgtEl>
                                      </p:cBhvr>
                                    </p:animEffect>
                                  </p:childTnLst>
                                </p:cTn>
                              </p:par>
                              <p:par>
                                <p:cTn id="58" presetID="10" presetClass="entr" presetSubtype="0" fill="hold" nodeType="withEffect">
                                  <p:stCondLst>
                                    <p:cond delay="0"/>
                                  </p:stCondLst>
                                  <p:childTnLst>
                                    <p:set>
                                      <p:cBhvr>
                                        <p:cTn id="59" dur="1" fill="hold">
                                          <p:stCondLst>
                                            <p:cond delay="0"/>
                                          </p:stCondLst>
                                        </p:cTn>
                                        <p:tgtEl>
                                          <p:spTgt spid="175108">
                                            <p:txEl>
                                              <p:pRg st="17" end="17"/>
                                            </p:txEl>
                                          </p:spTgt>
                                        </p:tgtEl>
                                        <p:attrNameLst>
                                          <p:attrName>style.visibility</p:attrName>
                                        </p:attrNameLst>
                                      </p:cBhvr>
                                      <p:to>
                                        <p:strVal val="visible"/>
                                      </p:to>
                                    </p:set>
                                    <p:animEffect transition="in" filter="fade">
                                      <p:cBhvr>
                                        <p:cTn id="60" dur="2000"/>
                                        <p:tgtEl>
                                          <p:spTgt spid="175108">
                                            <p:txEl>
                                              <p:pRg st="17" end="17"/>
                                            </p:txEl>
                                          </p:spTgt>
                                        </p:tgtEl>
                                      </p:cBhvr>
                                    </p:animEffect>
                                  </p:childTnLst>
                                </p:cTn>
                              </p:par>
                              <p:par>
                                <p:cTn id="61" presetID="10" presetClass="entr" presetSubtype="0" fill="hold" nodeType="withEffect">
                                  <p:stCondLst>
                                    <p:cond delay="0"/>
                                  </p:stCondLst>
                                  <p:childTnLst>
                                    <p:set>
                                      <p:cBhvr>
                                        <p:cTn id="62" dur="1" fill="hold">
                                          <p:stCondLst>
                                            <p:cond delay="0"/>
                                          </p:stCondLst>
                                        </p:cTn>
                                        <p:tgtEl>
                                          <p:spTgt spid="175108">
                                            <p:txEl>
                                              <p:pRg st="19" end="19"/>
                                            </p:txEl>
                                          </p:spTgt>
                                        </p:tgtEl>
                                        <p:attrNameLst>
                                          <p:attrName>style.visibility</p:attrName>
                                        </p:attrNameLst>
                                      </p:cBhvr>
                                      <p:to>
                                        <p:strVal val="visible"/>
                                      </p:to>
                                    </p:set>
                                    <p:animEffect transition="in" filter="fade">
                                      <p:cBhvr>
                                        <p:cTn id="63" dur="2000"/>
                                        <p:tgtEl>
                                          <p:spTgt spid="175108">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5953" name="Rectangle 2">
            <a:extLst>
              <a:ext uri="{FF2B5EF4-FFF2-40B4-BE49-F238E27FC236}">
                <a16:creationId xmlns:a16="http://schemas.microsoft.com/office/drawing/2014/main" id="{C2D83388-BF8F-0E92-D737-8C3C3287F9CD}"/>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Convection</a:t>
            </a:r>
          </a:p>
        </p:txBody>
      </p:sp>
      <p:sp>
        <p:nvSpPr>
          <p:cNvPr id="125954" name="Text Box 3">
            <a:extLst>
              <a:ext uri="{FF2B5EF4-FFF2-40B4-BE49-F238E27FC236}">
                <a16:creationId xmlns:a16="http://schemas.microsoft.com/office/drawing/2014/main" id="{6CA96DD3-4EE1-710B-C492-4A9C7BD48814}"/>
              </a:ext>
            </a:extLst>
          </p:cNvPr>
          <p:cNvSpPr txBox="1">
            <a:spLocks noChangeArrowheads="1"/>
          </p:cNvSpPr>
          <p:nvPr/>
        </p:nvSpPr>
        <p:spPr bwMode="auto">
          <a:xfrm>
            <a:off x="0" y="996950"/>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endParaRPr kumimoji="0" lang="en-US" altLang="en-US" sz="3600" b="0" i="0" u="none" strike="noStrike" kern="1200" cap="none" spc="0" normalizeH="0" baseline="0" noProof="0">
              <a:ln>
                <a:noFill/>
              </a:ln>
              <a:solidFill>
                <a:srgbClr val="00CC99"/>
              </a:solidFill>
              <a:effectLst/>
              <a:uLnTx/>
              <a:uFillTx/>
              <a:latin typeface="Times New Roman" panose="02020603050405020304" pitchFamily="18" charset="0"/>
              <a:ea typeface="ＭＳ Ｐゴシック" panose="020B0600070205080204" pitchFamily="34" charset="-128"/>
              <a:cs typeface="+mn-cs"/>
            </a:endParaRPr>
          </a:p>
        </p:txBody>
      </p:sp>
      <p:sp>
        <p:nvSpPr>
          <p:cNvPr id="2" name="Rectangle 1">
            <a:extLst>
              <a:ext uri="{FF2B5EF4-FFF2-40B4-BE49-F238E27FC236}">
                <a16:creationId xmlns:a16="http://schemas.microsoft.com/office/drawing/2014/main" id="{E3F8AE15-D4C0-653F-3750-F68D82AE5BBA}"/>
              </a:ext>
            </a:extLst>
          </p:cNvPr>
          <p:cNvSpPr>
            <a:spLocks noChangeArrowheads="1"/>
          </p:cNvSpPr>
          <p:nvPr/>
        </p:nvSpPr>
        <p:spPr bwMode="auto">
          <a:xfrm>
            <a:off x="184150" y="1190625"/>
            <a:ext cx="8763000" cy="403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adiabatic lapse rate</a:t>
            </a:r>
            <a:r>
              <a:rPr kumimoji="0" lang="en-US" alt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dT/</a:t>
            </a:r>
            <a:r>
              <a:rPr kumimoji="0" lang="en-US" alt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ＭＳ Ｐゴシック" panose="020B0600070205080204" pitchFamily="34" charset="-128"/>
                <a:cs typeface="+mn-cs"/>
              </a:rPr>
              <a:t>dz</a:t>
            </a:r>
            <a:r>
              <a:rPr kumimoji="0" lang="en-US" alt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g(z) / </a:t>
            </a: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c</a:t>
            </a:r>
            <a:r>
              <a:rPr kumimoji="0" lang="en-US" altLang="en-US" sz="24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P</a:t>
            </a:r>
            <a:endParaRPr kumimoji="0" lang="en-US" altLang="en-US" sz="24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lvl="0" eaLnBrk="1" hangingPunct="1">
              <a:spcBef>
                <a:spcPct val="0"/>
              </a:spcBef>
              <a:buNone/>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c</a:t>
            </a:r>
            <a:r>
              <a:rPr lang="en-US" altLang="en-US" sz="2400" baseline="-25000" dirty="0">
                <a:solidFill>
                  <a:srgbClr val="000000"/>
                </a:solidFill>
              </a:rPr>
              <a:t>P  </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is specific heat capacity (erg g</a:t>
            </a:r>
            <a:r>
              <a:rPr kumimoji="0" lang="en-US" altLang="en-US" sz="24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K</a:t>
            </a:r>
            <a:r>
              <a:rPr kumimoji="0" lang="en-US" altLang="en-US" sz="24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constant pressure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atm     	         </a:t>
            </a: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c</a:t>
            </a:r>
            <a:r>
              <a:rPr kumimoji="0" lang="en-US" altLang="en-US" sz="24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P</a:t>
            </a:r>
            <a:r>
              <a:rPr kumimoji="0" lang="en-US" altLang="en-US" sz="24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dT/</a:t>
            </a:r>
            <a:r>
              <a:rPr kumimoji="0" lang="en-US" alt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ＭＳ Ｐゴシック" panose="020B0600070205080204" pitchFamily="34" charset="-128"/>
                <a:cs typeface="+mn-cs"/>
              </a:rPr>
              <a:t>dz</a:t>
            </a:r>
            <a:endParaRPr kumimoji="0" lang="en-US" altLang="en-US" sz="2400" b="1" i="0" u="none" strike="noStrike" kern="1200" cap="none" spc="0" normalizeH="0" baseline="-2500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Venus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Mars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Earth	</a:t>
            </a:r>
          </a:p>
        </p:txBody>
      </p:sp>
      <p:sp>
        <p:nvSpPr>
          <p:cNvPr id="6" name="Rectangle 5">
            <a:extLst>
              <a:ext uri="{FF2B5EF4-FFF2-40B4-BE49-F238E27FC236}">
                <a16:creationId xmlns:a16="http://schemas.microsoft.com/office/drawing/2014/main" id="{4EE34339-0B55-60CA-D7B4-7DE6E2D61C72}"/>
              </a:ext>
            </a:extLst>
          </p:cNvPr>
          <p:cNvSpPr/>
          <p:nvPr/>
        </p:nvSpPr>
        <p:spPr>
          <a:xfrm>
            <a:off x="5715000" y="3254375"/>
            <a:ext cx="2209800" cy="2308225"/>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charset="0"/>
              <a:ea typeface="ＭＳ Ｐゴシック" charset="0"/>
              <a:cs typeface="Times New Roman"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imes New Roman" charset="0"/>
                <a:ea typeface="ＭＳ Ｐゴシック" charset="0"/>
                <a:cs typeface="Times New Roman"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imes New Roman" charset="0"/>
                <a:ea typeface="ＭＳ Ｐゴシック" charset="0"/>
                <a:cs typeface="Times New Roman" charset="0"/>
              </a:rPr>
              <a:t>  5  K/km</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charset="0"/>
              <a:ea typeface="ＭＳ Ｐゴシック" charset="0"/>
              <a:cs typeface="ＭＳ Ｐゴシック"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imes New Roman" charset="0"/>
                <a:ea typeface="ＭＳ Ｐゴシック" charset="0"/>
                <a:cs typeface="Times New Roman" charset="0"/>
              </a:rPr>
              <a:t>10  K/km (dry)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imes New Roman" charset="0"/>
                <a:ea typeface="ＭＳ Ｐゴシック" charset="0"/>
                <a:cs typeface="Times New Roman" charset="0"/>
              </a:rPr>
              <a:t>  5  K/km (wet)</a:t>
            </a:r>
          </a:p>
        </p:txBody>
      </p:sp>
      <p:sp>
        <p:nvSpPr>
          <p:cNvPr id="7" name="Rectangle 6">
            <a:extLst>
              <a:ext uri="{FF2B5EF4-FFF2-40B4-BE49-F238E27FC236}">
                <a16:creationId xmlns:a16="http://schemas.microsoft.com/office/drawing/2014/main" id="{BE8A93FD-BA89-18D7-8458-C8C7F1AACE39}"/>
              </a:ext>
            </a:extLst>
          </p:cNvPr>
          <p:cNvSpPr>
            <a:spLocks noChangeArrowheads="1"/>
          </p:cNvSpPr>
          <p:nvPr/>
        </p:nvSpPr>
        <p:spPr bwMode="auto">
          <a:xfrm>
            <a:off x="2362200" y="3276600"/>
            <a:ext cx="5715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a:t>
            </a:r>
            <a:r>
              <a:rPr kumimoji="0" lang="en-US" altLang="en-US" sz="24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8.3 X 10</a:t>
            </a:r>
            <a:r>
              <a:rPr kumimoji="0" lang="en-US" altLang="en-US" sz="24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6</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11  K/km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a:t>
            </a:r>
            <a:r>
              <a:rPr kumimoji="0" lang="en-US" altLang="en-US" sz="24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8.3 X 10</a:t>
            </a:r>
            <a:r>
              <a:rPr kumimoji="0" lang="en-US" altLang="en-US" sz="24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6</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N</a:t>
            </a:r>
            <a:r>
              <a:rPr kumimoji="0" lang="en-US" altLang="en-US" sz="24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O</a:t>
            </a:r>
            <a:r>
              <a:rPr kumimoji="0" lang="en-US" altLang="en-US" sz="24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1.0 X 10</a:t>
            </a:r>
            <a:r>
              <a:rPr kumimoji="0" lang="en-US" altLang="en-US" sz="24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7</a:t>
            </a: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3" name="Text Box 4">
            <a:extLst>
              <a:ext uri="{FF2B5EF4-FFF2-40B4-BE49-F238E27FC236}">
                <a16:creationId xmlns:a16="http://schemas.microsoft.com/office/drawing/2014/main" id="{05ED379D-EEB4-3B95-C009-45CEC1C3D865}"/>
              </a:ext>
            </a:extLst>
          </p:cNvPr>
          <p:cNvSpPr txBox="1">
            <a:spLocks noChangeArrowheads="1"/>
          </p:cNvSpPr>
          <p:nvPr/>
        </p:nvSpPr>
        <p:spPr bwMode="auto">
          <a:xfrm>
            <a:off x="914400" y="5861050"/>
            <a:ext cx="694613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Hiker’s Rule:  SSE!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temperature drops 5F per 1000 feet … 9 K/km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fade">
                                      <p:cBhvr>
                                        <p:cTn id="7" dur="2000"/>
                                        <p:tgtEl>
                                          <p:spTgt spid="2">
                                            <p:txEl>
                                              <p:pRg st="4" end="4"/>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2000"/>
                                        <p:tgtEl>
                                          <p:spTgt spid="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2000"/>
                                        <p:tgtEl>
                                          <p:spTgt spid="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2000"/>
                                        <p:tgtEl>
                                          <p:spTgt spid="6">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2000"/>
                                        <p:tgtEl>
                                          <p:spTgt spid="7">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fade">
                                      <p:cBhvr>
                                        <p:cTn id="32" dur="2000"/>
                                        <p:tgtEl>
                                          <p:spTgt spid="6">
                                            <p:txEl>
                                              <p:pRg st="4" end="4"/>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fade">
                                      <p:cBhvr>
                                        <p:cTn id="35" dur="2000"/>
                                        <p:tgtEl>
                                          <p:spTgt spid="6">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xEl>
                                              <p:pRg st="0" end="0"/>
                                            </p:txEl>
                                          </p:spTgt>
                                        </p:tgtEl>
                                        <p:attrNameLst>
                                          <p:attrName>style.visibility</p:attrName>
                                        </p:attrNameLst>
                                      </p:cBhvr>
                                      <p:to>
                                        <p:strVal val="visible"/>
                                      </p:to>
                                    </p:set>
                                    <p:animEffect transition="in" filter="fade">
                                      <p:cBhvr>
                                        <p:cTn id="40" dur="2000"/>
                                        <p:tgtEl>
                                          <p:spTgt spid="3">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
                                            <p:txEl>
                                              <p:pRg st="1" end="1"/>
                                            </p:txEl>
                                          </p:spTgt>
                                        </p:tgtEl>
                                        <p:attrNameLst>
                                          <p:attrName>style.visibility</p:attrName>
                                        </p:attrNameLst>
                                      </p:cBhvr>
                                      <p:to>
                                        <p:strVal val="visible"/>
                                      </p:to>
                                    </p:set>
                                    <p:animEffect transition="in" filter="fade">
                                      <p:cBhvr>
                                        <p:cTn id="45"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8001" name="Rectangle 2">
            <a:extLst>
              <a:ext uri="{FF2B5EF4-FFF2-40B4-BE49-F238E27FC236}">
                <a16:creationId xmlns:a16="http://schemas.microsoft.com/office/drawing/2014/main" id="{4BD996F0-02A0-E1D1-0CE1-B9BD2C20C7FC}"/>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Radiation</a:t>
            </a:r>
          </a:p>
        </p:txBody>
      </p:sp>
      <p:sp>
        <p:nvSpPr>
          <p:cNvPr id="182276" name="Text Box 4">
            <a:extLst>
              <a:ext uri="{FF2B5EF4-FFF2-40B4-BE49-F238E27FC236}">
                <a16:creationId xmlns:a16="http://schemas.microsoft.com/office/drawing/2014/main" id="{30301B6F-73C8-615D-2BE4-1F94597D4898}"/>
              </a:ext>
            </a:extLst>
          </p:cNvPr>
          <p:cNvSpPr txBox="1">
            <a:spLocks noChangeArrowheads="1"/>
          </p:cNvSpPr>
          <p:nvPr/>
        </p:nvSpPr>
        <p:spPr bwMode="auto">
          <a:xfrm>
            <a:off x="76200" y="762000"/>
            <a:ext cx="8754704"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energy transport by radiation in atmospheres where optical depth not large or small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typically upper troposphere (where we live) and stratosphere (where we fly)</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PHOTONS interact with ATOMS and MOLECULES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observe interaction using spectroscopy</a:t>
            </a:r>
          </a:p>
        </p:txBody>
      </p:sp>
      <p:pic>
        <p:nvPicPr>
          <p:cNvPr id="128003" name="Picture 5" descr="AACHCLP0">
            <a:extLst>
              <a:ext uri="{FF2B5EF4-FFF2-40B4-BE49-F238E27FC236}">
                <a16:creationId xmlns:a16="http://schemas.microsoft.com/office/drawing/2014/main" id="{1A04705E-350E-7E38-6782-EC196B4173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2438400"/>
            <a:ext cx="6477000" cy="435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2276">
                                            <p:txEl>
                                              <p:pRg st="0" end="0"/>
                                            </p:txEl>
                                          </p:spTgt>
                                        </p:tgtEl>
                                        <p:attrNameLst>
                                          <p:attrName>style.visibility</p:attrName>
                                        </p:attrNameLst>
                                      </p:cBhvr>
                                      <p:to>
                                        <p:strVal val="visible"/>
                                      </p:to>
                                    </p:set>
                                    <p:animEffect transition="in" filter="fade">
                                      <p:cBhvr>
                                        <p:cTn id="7" dur="2000"/>
                                        <p:tgtEl>
                                          <p:spTgt spid="18227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82276">
                                            <p:txEl>
                                              <p:pRg st="1" end="1"/>
                                            </p:txEl>
                                          </p:spTgt>
                                        </p:tgtEl>
                                        <p:attrNameLst>
                                          <p:attrName>style.visibility</p:attrName>
                                        </p:attrNameLst>
                                      </p:cBhvr>
                                      <p:to>
                                        <p:strVal val="visible"/>
                                      </p:to>
                                    </p:set>
                                    <p:animEffect transition="in" filter="fade">
                                      <p:cBhvr>
                                        <p:cTn id="10" dur="2000"/>
                                        <p:tgtEl>
                                          <p:spTgt spid="182276">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182276">
                                            <p:txEl>
                                              <p:pRg st="3" end="3"/>
                                            </p:txEl>
                                          </p:spTgt>
                                        </p:tgtEl>
                                        <p:attrNameLst>
                                          <p:attrName>style.visibility</p:attrName>
                                        </p:attrNameLst>
                                      </p:cBhvr>
                                      <p:to>
                                        <p:strVal val="visible"/>
                                      </p:to>
                                    </p:set>
                                    <p:animEffect transition="in" filter="fade">
                                      <p:cBhvr>
                                        <p:cTn id="15" dur="2000"/>
                                        <p:tgtEl>
                                          <p:spTgt spid="182276">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82276">
                                            <p:txEl>
                                              <p:pRg st="4" end="4"/>
                                            </p:txEl>
                                          </p:spTgt>
                                        </p:tgtEl>
                                        <p:attrNameLst>
                                          <p:attrName>style.visibility</p:attrName>
                                        </p:attrNameLst>
                                      </p:cBhvr>
                                      <p:to>
                                        <p:strVal val="visible"/>
                                      </p:to>
                                    </p:set>
                                    <p:animEffect transition="in" filter="fade">
                                      <p:cBhvr>
                                        <p:cTn id="18" dur="2000"/>
                                        <p:tgtEl>
                                          <p:spTgt spid="18227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0049" name="Rectangle 2">
            <a:extLst>
              <a:ext uri="{FF2B5EF4-FFF2-40B4-BE49-F238E27FC236}">
                <a16:creationId xmlns:a16="http://schemas.microsoft.com/office/drawing/2014/main" id="{3D9FA308-4B54-9D7D-6CC7-9B2D53911B66}"/>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Atomic and Molecular Spectra</a:t>
            </a:r>
          </a:p>
        </p:txBody>
      </p:sp>
      <p:pic>
        <p:nvPicPr>
          <p:cNvPr id="176134" name="Picture 6" descr="AACHCLY0">
            <a:extLst>
              <a:ext uri="{FF2B5EF4-FFF2-40B4-BE49-F238E27FC236}">
                <a16:creationId xmlns:a16="http://schemas.microsoft.com/office/drawing/2014/main" id="{6F519960-5707-FFED-611E-9D7556149B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2590800"/>
            <a:ext cx="27971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1" name="Picture 7" descr="AACHCLZ0">
            <a:extLst>
              <a:ext uri="{FF2B5EF4-FFF2-40B4-BE49-F238E27FC236}">
                <a16:creationId xmlns:a16="http://schemas.microsoft.com/office/drawing/2014/main" id="{09FE5187-6B6F-CF55-19B4-3BE8DA7765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762000"/>
            <a:ext cx="627380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36" name="Picture 8" descr="AACHCME0">
            <a:extLst>
              <a:ext uri="{FF2B5EF4-FFF2-40B4-BE49-F238E27FC236}">
                <a16:creationId xmlns:a16="http://schemas.microsoft.com/office/drawing/2014/main" id="{88AAD355-CA98-5C8A-897B-0843BBCA835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590800"/>
            <a:ext cx="37338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053" name="Text Box 9">
            <a:extLst>
              <a:ext uri="{FF2B5EF4-FFF2-40B4-BE49-F238E27FC236}">
                <a16:creationId xmlns:a16="http://schemas.microsoft.com/office/drawing/2014/main" id="{D514036A-A3C2-74EF-AD1D-BF7E19B1E919}"/>
              </a:ext>
            </a:extLst>
          </p:cNvPr>
          <p:cNvSpPr txBox="1">
            <a:spLocks noChangeArrowheads="1"/>
          </p:cNvSpPr>
          <p:nvPr/>
        </p:nvSpPr>
        <p:spPr bwMode="auto">
          <a:xfrm>
            <a:off x="7646988" y="762000"/>
            <a:ext cx="506412"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H</a:t>
            </a:r>
            <a:r>
              <a:rPr kumimoji="0" lang="en-US" altLang="en-US" sz="24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H</a:t>
            </a:r>
          </a:p>
        </p:txBody>
      </p:sp>
      <p:sp>
        <p:nvSpPr>
          <p:cNvPr id="7" name="Oval 7">
            <a:extLst>
              <a:ext uri="{FF2B5EF4-FFF2-40B4-BE49-F238E27FC236}">
                <a16:creationId xmlns:a16="http://schemas.microsoft.com/office/drawing/2014/main" id="{82F3FAF4-1D5E-BA26-4F9E-D153E87242EA}"/>
              </a:ext>
            </a:extLst>
          </p:cNvPr>
          <p:cNvSpPr>
            <a:spLocks noChangeAspect="1" noChangeArrowheads="1"/>
          </p:cNvSpPr>
          <p:nvPr/>
        </p:nvSpPr>
        <p:spPr bwMode="auto">
          <a:xfrm>
            <a:off x="2711450" y="3395663"/>
            <a:ext cx="827088" cy="457200"/>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8" name="Oval 7">
            <a:extLst>
              <a:ext uri="{FF2B5EF4-FFF2-40B4-BE49-F238E27FC236}">
                <a16:creationId xmlns:a16="http://schemas.microsoft.com/office/drawing/2014/main" id="{84B61B73-2ED9-F730-0EC6-8B446EF4E41E}"/>
              </a:ext>
            </a:extLst>
          </p:cNvPr>
          <p:cNvSpPr>
            <a:spLocks noChangeAspect="1" noChangeArrowheads="1"/>
          </p:cNvSpPr>
          <p:nvPr/>
        </p:nvSpPr>
        <p:spPr bwMode="auto">
          <a:xfrm>
            <a:off x="3287713" y="4191000"/>
            <a:ext cx="827087" cy="457200"/>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76136"/>
                                        </p:tgtEl>
                                        <p:attrNameLst>
                                          <p:attrName>style.visibility</p:attrName>
                                        </p:attrNameLst>
                                      </p:cBhvr>
                                      <p:to>
                                        <p:strVal val="visible"/>
                                      </p:to>
                                    </p:set>
                                    <p:animEffect transition="in" filter="fade">
                                      <p:cBhvr>
                                        <p:cTn id="7" dur="2000"/>
                                        <p:tgtEl>
                                          <p:spTgt spid="17613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0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76134"/>
                                        </p:tgtEl>
                                        <p:attrNameLst>
                                          <p:attrName>style.visibility</p:attrName>
                                        </p:attrNameLst>
                                      </p:cBhvr>
                                      <p:to>
                                        <p:strVal val="visible"/>
                                      </p:to>
                                    </p:set>
                                    <p:animEffect transition="in" filter="fade">
                                      <p:cBhvr>
                                        <p:cTn id="22" dur="2000"/>
                                        <p:tgtEl>
                                          <p:spTgt spid="176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2097" name="Rectangle 2">
            <a:extLst>
              <a:ext uri="{FF2B5EF4-FFF2-40B4-BE49-F238E27FC236}">
                <a16:creationId xmlns:a16="http://schemas.microsoft.com/office/drawing/2014/main" id="{78153BF3-B982-7252-8C72-88584424692C}"/>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Radiation Affects Matter</a:t>
            </a:r>
          </a:p>
        </p:txBody>
      </p:sp>
      <p:sp>
        <p:nvSpPr>
          <p:cNvPr id="174084" name="Text Box 4">
            <a:extLst>
              <a:ext uri="{FF2B5EF4-FFF2-40B4-BE49-F238E27FC236}">
                <a16:creationId xmlns:a16="http://schemas.microsoft.com/office/drawing/2014/main" id="{6963643F-51B1-F719-CBDA-0B3958A04208}"/>
              </a:ext>
            </a:extLst>
          </p:cNvPr>
          <p:cNvSpPr txBox="1">
            <a:spLocks noChangeArrowheads="1"/>
          </p:cNvSpPr>
          <p:nvPr/>
        </p:nvSpPr>
        <p:spPr bwMode="auto">
          <a:xfrm>
            <a:off x="304800" y="990600"/>
            <a:ext cx="8634413" cy="511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B</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blackbody radiation</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I</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specific intensity (blackbody is one example)</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J</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mean intensity (integral of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I</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over solid angle / solid angle)</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Einstein A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coeff</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probability/time emission occurs	A</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ul</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Einstein B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coeff</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probability/time event occurs	B</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lu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J</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(normal absorption)</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B</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ul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J</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(stimulated emission)</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Classic Case: </a:t>
            </a:r>
            <a:r>
              <a:rPr kumimoji="0" lang="en-US" altLang="en-US" sz="2000" b="1" i="1"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a:t>
            </a:r>
            <a:r>
              <a:rPr kumimoji="0" lang="en-US" altLang="ja-JP" sz="2000" b="1" i="1"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When in thermodynamic equilibrium…”</a:t>
            </a:r>
            <a:r>
              <a:rPr kumimoji="0" lang="en-US" altLang="ja-JP" sz="20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ja-JP"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the following are true</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isotropic blackbody radiation field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B</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J</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absorption rates  =  emission rates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N</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l</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B</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lu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J</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N</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u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ul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N</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u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B</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ul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J</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   temperature of gas determines number</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density of atoms in given energy state	N</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i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a:t>
            </a:r>
            <a:r>
              <a:rPr kumimoji="0" lang="en-US" altLang="en-US" sz="2000" b="0" i="0" u="none" strike="noStrike" kern="1200" cap="none" spc="0" normalizeH="0" baseline="-1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i</a:t>
            </a:r>
            <a:r>
              <a:rPr kumimoji="0" lang="en-US" altLang="en-US" sz="20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r>
              <a:rPr kumimoji="0" lang="en-US" altLang="en-US" sz="2000" b="0" i="0" u="none" strike="noStrike" kern="1200" cap="none" spc="0" normalizeH="0" baseline="30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kT</a:t>
            </a:r>
            <a:endPar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74084">
                                            <p:txEl>
                                              <p:pRg st="0" end="0"/>
                                            </p:txEl>
                                          </p:spTgt>
                                        </p:tgtEl>
                                        <p:attrNameLst>
                                          <p:attrName>style.visibility</p:attrName>
                                        </p:attrNameLst>
                                      </p:cBhvr>
                                      <p:to>
                                        <p:strVal val="visible"/>
                                      </p:to>
                                    </p:set>
                                    <p:animEffect transition="in" filter="fade">
                                      <p:cBhvr>
                                        <p:cTn id="7" dur="2000"/>
                                        <p:tgtEl>
                                          <p:spTgt spid="17408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74084">
                                            <p:txEl>
                                              <p:pRg st="1" end="1"/>
                                            </p:txEl>
                                          </p:spTgt>
                                        </p:tgtEl>
                                        <p:attrNameLst>
                                          <p:attrName>style.visibility</p:attrName>
                                        </p:attrNameLst>
                                      </p:cBhvr>
                                      <p:to>
                                        <p:strVal val="visible"/>
                                      </p:to>
                                    </p:set>
                                    <p:animEffect transition="in" filter="fade">
                                      <p:cBhvr>
                                        <p:cTn id="10" dur="2000"/>
                                        <p:tgtEl>
                                          <p:spTgt spid="17408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74084">
                                            <p:txEl>
                                              <p:pRg st="2" end="2"/>
                                            </p:txEl>
                                          </p:spTgt>
                                        </p:tgtEl>
                                        <p:attrNameLst>
                                          <p:attrName>style.visibility</p:attrName>
                                        </p:attrNameLst>
                                      </p:cBhvr>
                                      <p:to>
                                        <p:strVal val="visible"/>
                                      </p:to>
                                    </p:set>
                                    <p:animEffect transition="in" filter="fade">
                                      <p:cBhvr>
                                        <p:cTn id="13" dur="2000"/>
                                        <p:tgtEl>
                                          <p:spTgt spid="174084">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174084">
                                            <p:txEl>
                                              <p:pRg st="4" end="4"/>
                                            </p:txEl>
                                          </p:spTgt>
                                        </p:tgtEl>
                                        <p:attrNameLst>
                                          <p:attrName>style.visibility</p:attrName>
                                        </p:attrNameLst>
                                      </p:cBhvr>
                                      <p:to>
                                        <p:strVal val="visible"/>
                                      </p:to>
                                    </p:set>
                                    <p:animEffect transition="in" filter="fade">
                                      <p:cBhvr>
                                        <p:cTn id="18" dur="2000"/>
                                        <p:tgtEl>
                                          <p:spTgt spid="174084">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74084">
                                            <p:txEl>
                                              <p:pRg st="5" end="5"/>
                                            </p:txEl>
                                          </p:spTgt>
                                        </p:tgtEl>
                                        <p:attrNameLst>
                                          <p:attrName>style.visibility</p:attrName>
                                        </p:attrNameLst>
                                      </p:cBhvr>
                                      <p:to>
                                        <p:strVal val="visible"/>
                                      </p:to>
                                    </p:set>
                                    <p:animEffect transition="in" filter="fade">
                                      <p:cBhvr>
                                        <p:cTn id="21" dur="2000"/>
                                        <p:tgtEl>
                                          <p:spTgt spid="174084">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74084">
                                            <p:txEl>
                                              <p:pRg st="6" end="6"/>
                                            </p:txEl>
                                          </p:spTgt>
                                        </p:tgtEl>
                                        <p:attrNameLst>
                                          <p:attrName>style.visibility</p:attrName>
                                        </p:attrNameLst>
                                      </p:cBhvr>
                                      <p:to>
                                        <p:strVal val="visible"/>
                                      </p:to>
                                    </p:set>
                                    <p:animEffect transition="in" filter="fade">
                                      <p:cBhvr>
                                        <p:cTn id="24" dur="2000"/>
                                        <p:tgtEl>
                                          <p:spTgt spid="174084">
                                            <p:txEl>
                                              <p:pRg st="6" end="6"/>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nodeType="clickEffect">
                                  <p:stCondLst>
                                    <p:cond delay="0"/>
                                  </p:stCondLst>
                                  <p:childTnLst>
                                    <p:set>
                                      <p:cBhvr>
                                        <p:cTn id="28" dur="1" fill="hold">
                                          <p:stCondLst>
                                            <p:cond delay="0"/>
                                          </p:stCondLst>
                                        </p:cTn>
                                        <p:tgtEl>
                                          <p:spTgt spid="174084">
                                            <p:txEl>
                                              <p:pRg st="8" end="8"/>
                                            </p:txEl>
                                          </p:spTgt>
                                        </p:tgtEl>
                                        <p:attrNameLst>
                                          <p:attrName>style.visibility</p:attrName>
                                        </p:attrNameLst>
                                      </p:cBhvr>
                                      <p:to>
                                        <p:strVal val="visible"/>
                                      </p:to>
                                    </p:set>
                                    <p:animEffect transition="in" filter="fade">
                                      <p:cBhvr>
                                        <p:cTn id="29" dur="2000"/>
                                        <p:tgtEl>
                                          <p:spTgt spid="174084">
                                            <p:txEl>
                                              <p:pRg st="8" end="8"/>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0" presetClass="entr" presetSubtype="0" fill="hold" nodeType="clickEffect">
                                  <p:stCondLst>
                                    <p:cond delay="0"/>
                                  </p:stCondLst>
                                  <p:childTnLst>
                                    <p:set>
                                      <p:cBhvr>
                                        <p:cTn id="33" dur="1" fill="hold">
                                          <p:stCondLst>
                                            <p:cond delay="0"/>
                                          </p:stCondLst>
                                        </p:cTn>
                                        <p:tgtEl>
                                          <p:spTgt spid="174084">
                                            <p:txEl>
                                              <p:pRg st="10" end="10"/>
                                            </p:txEl>
                                          </p:spTgt>
                                        </p:tgtEl>
                                        <p:attrNameLst>
                                          <p:attrName>style.visibility</p:attrName>
                                        </p:attrNameLst>
                                      </p:cBhvr>
                                      <p:to>
                                        <p:strVal val="visible"/>
                                      </p:to>
                                    </p:set>
                                    <p:animEffect transition="in" filter="fade">
                                      <p:cBhvr>
                                        <p:cTn id="34" dur="2000"/>
                                        <p:tgtEl>
                                          <p:spTgt spid="174084">
                                            <p:txEl>
                                              <p:pRg st="10" end="10"/>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nodeType="clickEffect">
                                  <p:stCondLst>
                                    <p:cond delay="0"/>
                                  </p:stCondLst>
                                  <p:childTnLst>
                                    <p:set>
                                      <p:cBhvr>
                                        <p:cTn id="38" dur="1" fill="hold">
                                          <p:stCondLst>
                                            <p:cond delay="0"/>
                                          </p:stCondLst>
                                        </p:cTn>
                                        <p:tgtEl>
                                          <p:spTgt spid="174084">
                                            <p:txEl>
                                              <p:pRg st="12" end="12"/>
                                            </p:txEl>
                                          </p:spTgt>
                                        </p:tgtEl>
                                        <p:attrNameLst>
                                          <p:attrName>style.visibility</p:attrName>
                                        </p:attrNameLst>
                                      </p:cBhvr>
                                      <p:to>
                                        <p:strVal val="visible"/>
                                      </p:to>
                                    </p:set>
                                    <p:animEffect transition="in" filter="fade">
                                      <p:cBhvr>
                                        <p:cTn id="39" dur="2000"/>
                                        <p:tgtEl>
                                          <p:spTgt spid="174084">
                                            <p:txEl>
                                              <p:pRg st="12" end="12"/>
                                            </p:txEl>
                                          </p:spTgt>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0" presetClass="entr" presetSubtype="0" fill="hold" nodeType="clickEffect">
                                  <p:stCondLst>
                                    <p:cond delay="0"/>
                                  </p:stCondLst>
                                  <p:childTnLst>
                                    <p:set>
                                      <p:cBhvr>
                                        <p:cTn id="43" dur="1" fill="hold">
                                          <p:stCondLst>
                                            <p:cond delay="0"/>
                                          </p:stCondLst>
                                        </p:cTn>
                                        <p:tgtEl>
                                          <p:spTgt spid="174084">
                                            <p:txEl>
                                              <p:pRg st="14" end="14"/>
                                            </p:txEl>
                                          </p:spTgt>
                                        </p:tgtEl>
                                        <p:attrNameLst>
                                          <p:attrName>style.visibility</p:attrName>
                                        </p:attrNameLst>
                                      </p:cBhvr>
                                      <p:to>
                                        <p:strVal val="visible"/>
                                      </p:to>
                                    </p:set>
                                    <p:animEffect transition="in" filter="fade">
                                      <p:cBhvr>
                                        <p:cTn id="44" dur="2000"/>
                                        <p:tgtEl>
                                          <p:spTgt spid="174084">
                                            <p:txEl>
                                              <p:pRg st="14" end="14"/>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174084">
                                            <p:txEl>
                                              <p:pRg st="15" end="15"/>
                                            </p:txEl>
                                          </p:spTgt>
                                        </p:tgtEl>
                                        <p:attrNameLst>
                                          <p:attrName>style.visibility</p:attrName>
                                        </p:attrNameLst>
                                      </p:cBhvr>
                                      <p:to>
                                        <p:strVal val="visible"/>
                                      </p:to>
                                    </p:set>
                                    <p:animEffect transition="in" filter="fade">
                                      <p:cBhvr>
                                        <p:cTn id="47" dur="2000"/>
                                        <p:tgtEl>
                                          <p:spTgt spid="174084">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4145" name="Rectangle 2">
            <a:extLst>
              <a:ext uri="{FF2B5EF4-FFF2-40B4-BE49-F238E27FC236}">
                <a16:creationId xmlns:a16="http://schemas.microsoft.com/office/drawing/2014/main" id="{BE7E6F9B-3432-5293-2847-E21246FE26D0}"/>
              </a:ext>
            </a:extLst>
          </p:cNvPr>
          <p:cNvSpPr>
            <a:spLocks noGrp="1" noChangeArrowheads="1"/>
          </p:cNvSpPr>
          <p:nvPr>
            <p:ph type="title"/>
          </p:nvPr>
        </p:nvSpPr>
        <p:spPr>
          <a:xfrm>
            <a:off x="685800" y="0"/>
            <a:ext cx="7772400" cy="838200"/>
          </a:xfrm>
        </p:spPr>
        <p:txBody>
          <a:bodyPr/>
          <a:lstStyle/>
          <a:p>
            <a:pPr eaLnBrk="1" hangingPunct="1"/>
            <a:r>
              <a:rPr lang="en-US" altLang="en-US" b="1" dirty="0">
                <a:ea typeface="ＭＳ Ｐゴシック" panose="020B0600070205080204" pitchFamily="34" charset="-128"/>
              </a:rPr>
              <a:t>Radiative Transfer</a:t>
            </a:r>
          </a:p>
        </p:txBody>
      </p:sp>
      <p:sp>
        <p:nvSpPr>
          <p:cNvPr id="185348" name="Text Box 4">
            <a:extLst>
              <a:ext uri="{FF2B5EF4-FFF2-40B4-BE49-F238E27FC236}">
                <a16:creationId xmlns:a16="http://schemas.microsoft.com/office/drawing/2014/main" id="{A208DD2C-1D8C-F15C-0066-5A217DF16B9D}"/>
              </a:ext>
            </a:extLst>
          </p:cNvPr>
          <p:cNvSpPr txBox="1">
            <a:spLocks noChangeArrowheads="1"/>
          </p:cNvSpPr>
          <p:nvPr/>
        </p:nvSpPr>
        <p:spPr bwMode="auto">
          <a:xfrm>
            <a:off x="354013" y="685800"/>
            <a:ext cx="8286750" cy="59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What does </a:t>
            </a: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a:t>
            </a:r>
            <a:r>
              <a:rPr kumimoji="0" lang="en-US" altLang="ja-JP"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radiative transfer”</a:t>
            </a:r>
            <a:r>
              <a:rPr kumimoji="0" lang="en-US" altLang="ja-JP"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actually mean?</a:t>
            </a:r>
            <a:endParaRPr kumimoji="0" lang="en-US" altLang="ja-JP"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used when the primary way that energy is transported is via photons!</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endParaRPr>
          </a:p>
          <a:p>
            <a:pPr marL="457200" marR="0" lvl="0" indent="-45720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pressure-temperature profile is determined by the following radiative </a:t>
            </a:r>
          </a:p>
          <a:p>
            <a:pPr marL="457200" marR="0" lvl="0" indent="-45720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transfer equation, where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dI</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is the change in intensity inside a gas blob:</a:t>
            </a:r>
          </a:p>
          <a:p>
            <a:pPr marL="457200" marR="0" lvl="0" indent="-457200" algn="l" defTabSz="914400" rtl="0" eaLnBrk="1" fontAlgn="base" latinLnBrk="0" hangingPunct="1">
              <a:lnSpc>
                <a:spcPct val="100000"/>
              </a:lnSpc>
              <a:spcBef>
                <a:spcPct val="0"/>
              </a:spcBef>
              <a:spcAft>
                <a:spcPct val="0"/>
              </a:spcAft>
              <a:buClrTx/>
              <a:buSzTx/>
              <a:buFont typeface="Wingdings" pitchFamily="2" charset="2"/>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endParaRPr>
          </a:p>
          <a:p>
            <a:pPr lvl="0" eaLnBrk="1" hangingPunct="1">
              <a:spcBef>
                <a:spcPct val="0"/>
              </a:spcBef>
              <a:buNone/>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d</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I</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dτ</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 </a:t>
            </a:r>
            <a:r>
              <a:rPr lang="en-US" altLang="en-US" sz="2000" dirty="0" err="1">
                <a:solidFill>
                  <a:srgbClr val="000000"/>
                </a:solidFill>
              </a:rPr>
              <a:t>I</a:t>
            </a:r>
            <a:r>
              <a:rPr lang="en-US" altLang="en-US" sz="2000" baseline="-25000" dirty="0" err="1">
                <a:solidFill>
                  <a:srgbClr val="000000"/>
                </a:solidFill>
              </a:rPr>
              <a:t>ν,o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S</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lang="en-US" altLang="en-US" sz="2000" dirty="0">
                <a:solidFill>
                  <a:srgbClr val="000000"/>
                </a:solidFill>
              </a:rPr>
              <a:t>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I</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is the </a:t>
            </a:r>
            <a:r>
              <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incident intensity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to the gas parcel … absorption</a:t>
            </a:r>
            <a:endParaRPr lang="en-US" altLang="en-US" sz="2000" dirty="0">
              <a:solidFill>
                <a:srgbClr val="000000"/>
              </a:solidFill>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S</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is the </a:t>
            </a:r>
            <a:r>
              <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source function </a:t>
            </a:r>
            <a:r>
              <a:rPr kumimoji="0" lang="en-US" altLang="en-US" sz="2000" b="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in the gas parcel </a:t>
            </a:r>
            <a:r>
              <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emission</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τ</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is the optical depth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τ</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 α(z)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ρ</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(z)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dz</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lang="en-US" altLang="en-US" sz="2000" dirty="0">
                <a:solidFill>
                  <a:srgbClr val="000000"/>
                </a:solidFill>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α(z) is the extinction (absorption + scattering)</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lang="en-US" altLang="en-US" sz="2000" dirty="0">
                <a:solidFill>
                  <a:srgbClr val="000000"/>
                </a:solidFill>
              </a:rPr>
              <a:t>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ρ</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(z) is the density</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lang="en-US" altLang="en-US" sz="2000" dirty="0" err="1">
                <a:solidFill>
                  <a:srgbClr val="000000"/>
                </a:solidFill>
              </a:rPr>
              <a:t>i</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ntegrating</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the first equation (assuming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S</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does not vary with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τ</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yields</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I</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τ</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S</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e</a:t>
            </a:r>
            <a:r>
              <a:rPr kumimoji="0" lang="en-US" altLang="en-US" sz="20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a:t>
            </a:r>
            <a:r>
              <a:rPr kumimoji="0" lang="en-US" altLang="en-US" sz="2000" b="0" i="0" u="none" strike="noStrike" kern="1200" cap="none" spc="0" normalizeH="0" baseline="30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τ</a:t>
            </a:r>
            <a:r>
              <a:rPr kumimoji="0" lang="en-US" altLang="en-US" sz="2000" b="0" i="0" u="none" strike="noStrike" kern="1200" cap="none" spc="0" normalizeH="0" baseline="-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I</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S</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5348">
                                            <p:txEl>
                                              <p:pRg st="0" end="0"/>
                                            </p:txEl>
                                          </p:spTgt>
                                        </p:tgtEl>
                                        <p:attrNameLst>
                                          <p:attrName>style.visibility</p:attrName>
                                        </p:attrNameLst>
                                      </p:cBhvr>
                                      <p:to>
                                        <p:strVal val="visible"/>
                                      </p:to>
                                    </p:set>
                                    <p:animEffect transition="in" filter="fade">
                                      <p:cBhvr>
                                        <p:cTn id="7" dur="2000"/>
                                        <p:tgtEl>
                                          <p:spTgt spid="18534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85348">
                                            <p:txEl>
                                              <p:pRg st="1" end="1"/>
                                            </p:txEl>
                                          </p:spTgt>
                                        </p:tgtEl>
                                        <p:attrNameLst>
                                          <p:attrName>style.visibility</p:attrName>
                                        </p:attrNameLst>
                                      </p:cBhvr>
                                      <p:to>
                                        <p:strVal val="visible"/>
                                      </p:to>
                                    </p:set>
                                    <p:animEffect transition="in" filter="fade">
                                      <p:cBhvr>
                                        <p:cTn id="12" dur="2000"/>
                                        <p:tgtEl>
                                          <p:spTgt spid="18534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85348">
                                            <p:txEl>
                                              <p:pRg st="3" end="3"/>
                                            </p:txEl>
                                          </p:spTgt>
                                        </p:tgtEl>
                                        <p:attrNameLst>
                                          <p:attrName>style.visibility</p:attrName>
                                        </p:attrNameLst>
                                      </p:cBhvr>
                                      <p:to>
                                        <p:strVal val="visible"/>
                                      </p:to>
                                    </p:set>
                                    <p:animEffect transition="in" filter="fade">
                                      <p:cBhvr>
                                        <p:cTn id="17" dur="2000"/>
                                        <p:tgtEl>
                                          <p:spTgt spid="185348">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85348">
                                            <p:txEl>
                                              <p:pRg st="4" end="4"/>
                                            </p:txEl>
                                          </p:spTgt>
                                        </p:tgtEl>
                                        <p:attrNameLst>
                                          <p:attrName>style.visibility</p:attrName>
                                        </p:attrNameLst>
                                      </p:cBhvr>
                                      <p:to>
                                        <p:strVal val="visible"/>
                                      </p:to>
                                    </p:set>
                                    <p:animEffect transition="in" filter="fade">
                                      <p:cBhvr>
                                        <p:cTn id="20" dur="2000"/>
                                        <p:tgtEl>
                                          <p:spTgt spid="185348">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85348">
                                            <p:txEl>
                                              <p:pRg st="6" end="6"/>
                                            </p:txEl>
                                          </p:spTgt>
                                        </p:tgtEl>
                                        <p:attrNameLst>
                                          <p:attrName>style.visibility</p:attrName>
                                        </p:attrNameLst>
                                      </p:cBhvr>
                                      <p:to>
                                        <p:strVal val="visible"/>
                                      </p:to>
                                    </p:set>
                                    <p:animEffect transition="in" filter="fade">
                                      <p:cBhvr>
                                        <p:cTn id="23" dur="2000"/>
                                        <p:tgtEl>
                                          <p:spTgt spid="185348">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85348">
                                            <p:txEl>
                                              <p:pRg st="8" end="8"/>
                                            </p:txEl>
                                          </p:spTgt>
                                        </p:tgtEl>
                                        <p:attrNameLst>
                                          <p:attrName>style.visibility</p:attrName>
                                        </p:attrNameLst>
                                      </p:cBhvr>
                                      <p:to>
                                        <p:strVal val="visible"/>
                                      </p:to>
                                    </p:set>
                                    <p:animEffect transition="in" filter="fade">
                                      <p:cBhvr>
                                        <p:cTn id="26" dur="2000"/>
                                        <p:tgtEl>
                                          <p:spTgt spid="185348">
                                            <p:txEl>
                                              <p:pRg st="8" end="8"/>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85348">
                                            <p:txEl>
                                              <p:pRg st="9" end="9"/>
                                            </p:txEl>
                                          </p:spTgt>
                                        </p:tgtEl>
                                        <p:attrNameLst>
                                          <p:attrName>style.visibility</p:attrName>
                                        </p:attrNameLst>
                                      </p:cBhvr>
                                      <p:to>
                                        <p:strVal val="visible"/>
                                      </p:to>
                                    </p:set>
                                    <p:animEffect transition="in" filter="fade">
                                      <p:cBhvr>
                                        <p:cTn id="29" dur="2000"/>
                                        <p:tgtEl>
                                          <p:spTgt spid="185348">
                                            <p:txEl>
                                              <p:pRg st="9" end="9"/>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0" presetClass="entr" presetSubtype="0" fill="hold" nodeType="clickEffect">
                                  <p:stCondLst>
                                    <p:cond delay="0"/>
                                  </p:stCondLst>
                                  <p:childTnLst>
                                    <p:set>
                                      <p:cBhvr>
                                        <p:cTn id="33" dur="1" fill="hold">
                                          <p:stCondLst>
                                            <p:cond delay="0"/>
                                          </p:stCondLst>
                                        </p:cTn>
                                        <p:tgtEl>
                                          <p:spTgt spid="185348">
                                            <p:txEl>
                                              <p:pRg st="10" end="10"/>
                                            </p:txEl>
                                          </p:spTgt>
                                        </p:tgtEl>
                                        <p:attrNameLst>
                                          <p:attrName>style.visibility</p:attrName>
                                        </p:attrNameLst>
                                      </p:cBhvr>
                                      <p:to>
                                        <p:strVal val="visible"/>
                                      </p:to>
                                    </p:set>
                                    <p:animEffect transition="in" filter="fade">
                                      <p:cBhvr>
                                        <p:cTn id="34" dur="2000"/>
                                        <p:tgtEl>
                                          <p:spTgt spid="185348">
                                            <p:txEl>
                                              <p:pRg st="10" end="10"/>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185348">
                                            <p:txEl>
                                              <p:pRg st="11" end="11"/>
                                            </p:txEl>
                                          </p:spTgt>
                                        </p:tgtEl>
                                        <p:attrNameLst>
                                          <p:attrName>style.visibility</p:attrName>
                                        </p:attrNameLst>
                                      </p:cBhvr>
                                      <p:to>
                                        <p:strVal val="visible"/>
                                      </p:to>
                                    </p:set>
                                    <p:animEffect transition="in" filter="fade">
                                      <p:cBhvr>
                                        <p:cTn id="37" dur="2000"/>
                                        <p:tgtEl>
                                          <p:spTgt spid="185348">
                                            <p:txEl>
                                              <p:pRg st="11" end="11"/>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185348">
                                            <p:txEl>
                                              <p:pRg st="13" end="13"/>
                                            </p:txEl>
                                          </p:spTgt>
                                        </p:tgtEl>
                                        <p:attrNameLst>
                                          <p:attrName>style.visibility</p:attrName>
                                        </p:attrNameLst>
                                      </p:cBhvr>
                                      <p:to>
                                        <p:strVal val="visible"/>
                                      </p:to>
                                    </p:set>
                                    <p:animEffect transition="in" filter="fade">
                                      <p:cBhvr>
                                        <p:cTn id="40" dur="2000"/>
                                        <p:tgtEl>
                                          <p:spTgt spid="185348">
                                            <p:txEl>
                                              <p:pRg st="13" end="13"/>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185348">
                                            <p:txEl>
                                              <p:pRg st="14" end="14"/>
                                            </p:txEl>
                                          </p:spTgt>
                                        </p:tgtEl>
                                        <p:attrNameLst>
                                          <p:attrName>style.visibility</p:attrName>
                                        </p:attrNameLst>
                                      </p:cBhvr>
                                      <p:to>
                                        <p:strVal val="visible"/>
                                      </p:to>
                                    </p:set>
                                    <p:animEffect transition="in" filter="fade">
                                      <p:cBhvr>
                                        <p:cTn id="43" dur="2000"/>
                                        <p:tgtEl>
                                          <p:spTgt spid="185348">
                                            <p:txEl>
                                              <p:pRg st="14" end="14"/>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0" presetClass="entr" presetSubtype="0" fill="hold" nodeType="clickEffect">
                                  <p:stCondLst>
                                    <p:cond delay="0"/>
                                  </p:stCondLst>
                                  <p:childTnLst>
                                    <p:set>
                                      <p:cBhvr>
                                        <p:cTn id="47" dur="1" fill="hold">
                                          <p:stCondLst>
                                            <p:cond delay="0"/>
                                          </p:stCondLst>
                                        </p:cTn>
                                        <p:tgtEl>
                                          <p:spTgt spid="185348">
                                            <p:txEl>
                                              <p:pRg st="16" end="16"/>
                                            </p:txEl>
                                          </p:spTgt>
                                        </p:tgtEl>
                                        <p:attrNameLst>
                                          <p:attrName>style.visibility</p:attrName>
                                        </p:attrNameLst>
                                      </p:cBhvr>
                                      <p:to>
                                        <p:strVal val="visible"/>
                                      </p:to>
                                    </p:set>
                                    <p:animEffect transition="in" filter="fade">
                                      <p:cBhvr>
                                        <p:cTn id="48" dur="2000"/>
                                        <p:tgtEl>
                                          <p:spTgt spid="185348">
                                            <p:txEl>
                                              <p:pRg st="16" end="16"/>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185348">
                                            <p:txEl>
                                              <p:pRg st="18" end="18"/>
                                            </p:txEl>
                                          </p:spTgt>
                                        </p:tgtEl>
                                        <p:attrNameLst>
                                          <p:attrName>style.visibility</p:attrName>
                                        </p:attrNameLst>
                                      </p:cBhvr>
                                      <p:to>
                                        <p:strVal val="visible"/>
                                      </p:to>
                                    </p:set>
                                    <p:animEffect transition="in" filter="fade">
                                      <p:cBhvr>
                                        <p:cTn id="51" dur="2000"/>
                                        <p:tgtEl>
                                          <p:spTgt spid="185348">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6193" name="Rectangle 2">
            <a:extLst>
              <a:ext uri="{FF2B5EF4-FFF2-40B4-BE49-F238E27FC236}">
                <a16:creationId xmlns:a16="http://schemas.microsoft.com/office/drawing/2014/main" id="{4CE57A67-C439-52E6-BFBD-D2A4EE4DAB08}"/>
              </a:ext>
            </a:extLst>
          </p:cNvPr>
          <p:cNvSpPr>
            <a:spLocks noGrp="1" noChangeArrowheads="1"/>
          </p:cNvSpPr>
          <p:nvPr>
            <p:ph type="title"/>
          </p:nvPr>
        </p:nvSpPr>
        <p:spPr>
          <a:xfrm>
            <a:off x="685800" y="0"/>
            <a:ext cx="7772400" cy="838200"/>
          </a:xfrm>
        </p:spPr>
        <p:txBody>
          <a:bodyPr/>
          <a:lstStyle/>
          <a:p>
            <a:pPr eaLnBrk="1" hangingPunct="1"/>
            <a:r>
              <a:rPr lang="en-US" altLang="en-US" b="1" dirty="0">
                <a:ea typeface="ＭＳ Ｐゴシック" panose="020B0600070205080204" pitchFamily="34" charset="-128"/>
              </a:rPr>
              <a:t>Radiative Transfer</a:t>
            </a:r>
          </a:p>
        </p:txBody>
      </p:sp>
      <p:sp>
        <p:nvSpPr>
          <p:cNvPr id="186372" name="Text Box 4">
            <a:extLst>
              <a:ext uri="{FF2B5EF4-FFF2-40B4-BE49-F238E27FC236}">
                <a16:creationId xmlns:a16="http://schemas.microsoft.com/office/drawing/2014/main" id="{2062B5EF-A17C-B8FB-C432-CB323D897FC7}"/>
              </a:ext>
            </a:extLst>
          </p:cNvPr>
          <p:cNvSpPr txBox="1">
            <a:spLocks noChangeArrowheads="1"/>
          </p:cNvSpPr>
          <p:nvPr/>
        </p:nvSpPr>
        <p:spPr bwMode="auto">
          <a:xfrm>
            <a:off x="430213" y="746125"/>
            <a:ext cx="8408987"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I</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τ</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S</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e</a:t>
            </a:r>
            <a:r>
              <a:rPr kumimoji="0" lang="en-US" altLang="en-US" sz="20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a:t>
            </a:r>
            <a:r>
              <a:rPr kumimoji="0" lang="en-US" altLang="en-US" sz="2000" b="0" i="0" u="none" strike="noStrike" kern="1200" cap="none" spc="0" normalizeH="0" baseline="30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τ</a:t>
            </a:r>
            <a:r>
              <a:rPr kumimoji="0" lang="en-US" altLang="en-US" sz="2000" b="0" i="0" u="none" strike="noStrike" kern="1200" cap="none" spc="0" normalizeH="0" baseline="-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I</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S</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real world considerations…what intensity,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I</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do you see?</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Note: for gas is in LTE, the source function is a blackbody function, </a:t>
            </a:r>
            <a:r>
              <a:rPr kumimoji="0" lang="en-US" altLang="en-US" sz="12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S</a:t>
            </a:r>
            <a:r>
              <a:rPr kumimoji="0" lang="en-US" altLang="en-US" sz="12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12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a:t>
            </a:r>
            <a:r>
              <a:rPr kumimoji="0" lang="en-US" altLang="en-US" sz="12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B</a:t>
            </a:r>
            <a:r>
              <a:rPr kumimoji="0" lang="en-US" altLang="en-US" sz="12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12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If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τ</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&gt;&gt; 1, then the second term goes away and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I</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S</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thick atmosphere --- emission determined entirely by the source function</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within the atmosphere</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If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τ</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&lt;&lt; 1, then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e</a:t>
            </a:r>
            <a:r>
              <a:rPr kumimoji="0" lang="en-US" altLang="en-US" sz="20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a:t>
            </a:r>
            <a:r>
              <a:rPr kumimoji="0" lang="en-US" altLang="en-US" sz="2000" b="0" i="0" u="none" strike="noStrike" kern="1200" cap="none" spc="0" normalizeH="0" baseline="30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τ</a:t>
            </a:r>
            <a:r>
              <a:rPr kumimoji="0" lang="en-US" altLang="en-US" sz="2000" b="0" i="0" u="none" strike="noStrike" kern="1200" cap="none" spc="0" normalizeH="0" baseline="-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1, the source function becomes irrelevant, and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I</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I</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ν,o</a:t>
            </a:r>
            <a:endPar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thin atmosphere --- incident radiation completely defines measured radiation </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If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τ</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1, source function and incident intensity battle it out to see which has the stronger effect on what you see</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If the gas is non-emitting,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S</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0 and any incident radiation is attenuated by the optical depth in a directly observable way …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I</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I</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e</a:t>
            </a:r>
            <a:r>
              <a:rPr kumimoji="0" lang="en-US" altLang="en-US" sz="20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a:t>
            </a:r>
            <a:r>
              <a:rPr kumimoji="0" lang="en-US" altLang="en-US" sz="2000" b="0" i="0" u="none" strike="noStrike" kern="1200" cap="none" spc="0" normalizeH="0" baseline="30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τ</a:t>
            </a:r>
            <a:r>
              <a:rPr kumimoji="0" lang="en-US" altLang="en-US" sz="2000" b="0" i="0" u="none" strike="noStrike" kern="1200" cap="none" spc="0" normalizeH="0" baseline="-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6372">
                                            <p:txEl>
                                              <p:pRg st="2" end="2"/>
                                            </p:txEl>
                                          </p:spTgt>
                                        </p:tgtEl>
                                        <p:attrNameLst>
                                          <p:attrName>style.visibility</p:attrName>
                                        </p:attrNameLst>
                                      </p:cBhvr>
                                      <p:to>
                                        <p:strVal val="visible"/>
                                      </p:to>
                                    </p:set>
                                    <p:animEffect transition="in" filter="fade">
                                      <p:cBhvr>
                                        <p:cTn id="7" dur="2000"/>
                                        <p:tgtEl>
                                          <p:spTgt spid="18637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6372">
                                            <p:txEl>
                                              <p:pRg st="3" end="3"/>
                                            </p:txEl>
                                          </p:spTgt>
                                        </p:tgtEl>
                                        <p:attrNameLst>
                                          <p:attrName>style.visibility</p:attrName>
                                        </p:attrNameLst>
                                      </p:cBhvr>
                                      <p:to>
                                        <p:strVal val="visible"/>
                                      </p:to>
                                    </p:set>
                                    <p:animEffect transition="in" filter="fade">
                                      <p:cBhvr>
                                        <p:cTn id="12" dur="2000"/>
                                        <p:tgtEl>
                                          <p:spTgt spid="186372">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86372">
                                            <p:txEl>
                                              <p:pRg st="5" end="5"/>
                                            </p:txEl>
                                          </p:spTgt>
                                        </p:tgtEl>
                                        <p:attrNameLst>
                                          <p:attrName>style.visibility</p:attrName>
                                        </p:attrNameLst>
                                      </p:cBhvr>
                                      <p:to>
                                        <p:strVal val="visible"/>
                                      </p:to>
                                    </p:set>
                                    <p:animEffect transition="in" filter="fade">
                                      <p:cBhvr>
                                        <p:cTn id="17" dur="2000"/>
                                        <p:tgtEl>
                                          <p:spTgt spid="186372">
                                            <p:txEl>
                                              <p:pRg st="5" end="5"/>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86372">
                                            <p:txEl>
                                              <p:pRg st="6" end="6"/>
                                            </p:txEl>
                                          </p:spTgt>
                                        </p:tgtEl>
                                        <p:attrNameLst>
                                          <p:attrName>style.visibility</p:attrName>
                                        </p:attrNameLst>
                                      </p:cBhvr>
                                      <p:to>
                                        <p:strVal val="visible"/>
                                      </p:to>
                                    </p:set>
                                    <p:animEffect transition="in" filter="fade">
                                      <p:cBhvr>
                                        <p:cTn id="20" dur="2000"/>
                                        <p:tgtEl>
                                          <p:spTgt spid="186372">
                                            <p:txEl>
                                              <p:pRg st="6" end="6"/>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86372">
                                            <p:txEl>
                                              <p:pRg st="7" end="7"/>
                                            </p:txEl>
                                          </p:spTgt>
                                        </p:tgtEl>
                                        <p:attrNameLst>
                                          <p:attrName>style.visibility</p:attrName>
                                        </p:attrNameLst>
                                      </p:cBhvr>
                                      <p:to>
                                        <p:strVal val="visible"/>
                                      </p:to>
                                    </p:set>
                                    <p:animEffect transition="in" filter="fade">
                                      <p:cBhvr>
                                        <p:cTn id="23" dur="2000"/>
                                        <p:tgtEl>
                                          <p:spTgt spid="186372">
                                            <p:txEl>
                                              <p:pRg st="7" end="7"/>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nodeType="clickEffect">
                                  <p:stCondLst>
                                    <p:cond delay="0"/>
                                  </p:stCondLst>
                                  <p:childTnLst>
                                    <p:set>
                                      <p:cBhvr>
                                        <p:cTn id="27" dur="1" fill="hold">
                                          <p:stCondLst>
                                            <p:cond delay="0"/>
                                          </p:stCondLst>
                                        </p:cTn>
                                        <p:tgtEl>
                                          <p:spTgt spid="186372">
                                            <p:txEl>
                                              <p:pRg st="9" end="9"/>
                                            </p:txEl>
                                          </p:spTgt>
                                        </p:tgtEl>
                                        <p:attrNameLst>
                                          <p:attrName>style.visibility</p:attrName>
                                        </p:attrNameLst>
                                      </p:cBhvr>
                                      <p:to>
                                        <p:strVal val="visible"/>
                                      </p:to>
                                    </p:set>
                                    <p:animEffect transition="in" filter="fade">
                                      <p:cBhvr>
                                        <p:cTn id="28" dur="2000"/>
                                        <p:tgtEl>
                                          <p:spTgt spid="186372">
                                            <p:txEl>
                                              <p:pRg st="9" end="9"/>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86372">
                                            <p:txEl>
                                              <p:pRg st="10" end="10"/>
                                            </p:txEl>
                                          </p:spTgt>
                                        </p:tgtEl>
                                        <p:attrNameLst>
                                          <p:attrName>style.visibility</p:attrName>
                                        </p:attrNameLst>
                                      </p:cBhvr>
                                      <p:to>
                                        <p:strVal val="visible"/>
                                      </p:to>
                                    </p:set>
                                    <p:animEffect transition="in" filter="fade">
                                      <p:cBhvr>
                                        <p:cTn id="31" dur="2000"/>
                                        <p:tgtEl>
                                          <p:spTgt spid="186372">
                                            <p:txEl>
                                              <p:pRg st="10" end="10"/>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0" presetClass="entr" presetSubtype="0" fill="hold" nodeType="clickEffect">
                                  <p:stCondLst>
                                    <p:cond delay="0"/>
                                  </p:stCondLst>
                                  <p:childTnLst>
                                    <p:set>
                                      <p:cBhvr>
                                        <p:cTn id="35" dur="1" fill="hold">
                                          <p:stCondLst>
                                            <p:cond delay="0"/>
                                          </p:stCondLst>
                                        </p:cTn>
                                        <p:tgtEl>
                                          <p:spTgt spid="186372">
                                            <p:txEl>
                                              <p:pRg st="12" end="12"/>
                                            </p:txEl>
                                          </p:spTgt>
                                        </p:tgtEl>
                                        <p:attrNameLst>
                                          <p:attrName>style.visibility</p:attrName>
                                        </p:attrNameLst>
                                      </p:cBhvr>
                                      <p:to>
                                        <p:strVal val="visible"/>
                                      </p:to>
                                    </p:set>
                                    <p:animEffect transition="in" filter="fade">
                                      <p:cBhvr>
                                        <p:cTn id="36" dur="2000"/>
                                        <p:tgtEl>
                                          <p:spTgt spid="186372">
                                            <p:txEl>
                                              <p:pRg st="12" end="12"/>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nodeType="clickEffect">
                                  <p:stCondLst>
                                    <p:cond delay="0"/>
                                  </p:stCondLst>
                                  <p:childTnLst>
                                    <p:set>
                                      <p:cBhvr>
                                        <p:cTn id="40" dur="1" fill="hold">
                                          <p:stCondLst>
                                            <p:cond delay="0"/>
                                          </p:stCondLst>
                                        </p:cTn>
                                        <p:tgtEl>
                                          <p:spTgt spid="186372">
                                            <p:txEl>
                                              <p:pRg st="14" end="14"/>
                                            </p:txEl>
                                          </p:spTgt>
                                        </p:tgtEl>
                                        <p:attrNameLst>
                                          <p:attrName>style.visibility</p:attrName>
                                        </p:attrNameLst>
                                      </p:cBhvr>
                                      <p:to>
                                        <p:strVal val="visible"/>
                                      </p:to>
                                    </p:set>
                                    <p:animEffect transition="in" filter="fade">
                                      <p:cBhvr>
                                        <p:cTn id="41" dur="2000"/>
                                        <p:tgtEl>
                                          <p:spTgt spid="186372">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Text Box 3">
            <a:extLst>
              <a:ext uri="{FF2B5EF4-FFF2-40B4-BE49-F238E27FC236}">
                <a16:creationId xmlns:a16="http://schemas.microsoft.com/office/drawing/2014/main" id="{F0A927EE-12CE-1E71-911C-36EAC72E3033}"/>
              </a:ext>
            </a:extLst>
          </p:cNvPr>
          <p:cNvSpPr txBox="1">
            <a:spLocks noChangeArrowheads="1"/>
          </p:cNvSpPr>
          <p:nvPr/>
        </p:nvSpPr>
        <p:spPr bwMode="auto">
          <a:xfrm>
            <a:off x="0" y="996950"/>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endParaRPr kumimoji="0" lang="en-US" altLang="en-US" sz="3600" b="0" i="0" u="none" strike="noStrike" kern="1200" cap="none" spc="0" normalizeH="0" baseline="0" noProof="0">
              <a:ln>
                <a:noFill/>
              </a:ln>
              <a:solidFill>
                <a:srgbClr val="00CC99"/>
              </a:solidFill>
              <a:effectLst/>
              <a:uLnTx/>
              <a:uFillTx/>
              <a:latin typeface="Times New Roman" panose="02020603050405020304" pitchFamily="18" charset="0"/>
              <a:ea typeface="ＭＳ Ｐゴシック" panose="020B0600070205080204" pitchFamily="34" charset="-128"/>
              <a:cs typeface="+mn-cs"/>
            </a:endParaRPr>
          </a:p>
        </p:txBody>
      </p:sp>
      <p:pic>
        <p:nvPicPr>
          <p:cNvPr id="138242" name="Picture 2" descr="structure.jpg">
            <a:extLst>
              <a:ext uri="{FF2B5EF4-FFF2-40B4-BE49-F238E27FC236}">
                <a16:creationId xmlns:a16="http://schemas.microsoft.com/office/drawing/2014/main" id="{12B946D1-5AD5-315C-8DF9-68DD30BBC62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800100"/>
            <a:ext cx="8077200" cy="605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243" name="Rectangle 2">
            <a:extLst>
              <a:ext uri="{FF2B5EF4-FFF2-40B4-BE49-F238E27FC236}">
                <a16:creationId xmlns:a16="http://schemas.microsoft.com/office/drawing/2014/main" id="{9E53C49D-28FF-F8F0-3E2C-C54A5218D110}"/>
              </a:ext>
            </a:extLst>
          </p:cNvPr>
          <p:cNvSpPr txBox="1">
            <a:spLocks noChangeArrowheads="1"/>
          </p:cNvSpPr>
          <p:nvPr/>
        </p:nvSpPr>
        <p:spPr bwMode="auto">
          <a:xfrm>
            <a:off x="0" y="-76200"/>
            <a:ext cx="91201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Energy Transport in Earth’s Atm</a:t>
            </a:r>
          </a:p>
        </p:txBody>
      </p:sp>
      <p:sp>
        <p:nvSpPr>
          <p:cNvPr id="5" name="TextBox 4">
            <a:extLst>
              <a:ext uri="{FF2B5EF4-FFF2-40B4-BE49-F238E27FC236}">
                <a16:creationId xmlns:a16="http://schemas.microsoft.com/office/drawing/2014/main" id="{883851A1-77D2-25BA-428B-2B3C5BC3371F}"/>
              </a:ext>
            </a:extLst>
          </p:cNvPr>
          <p:cNvSpPr txBox="1">
            <a:spLocks noChangeArrowheads="1"/>
          </p:cNvSpPr>
          <p:nvPr/>
        </p:nvSpPr>
        <p:spPr bwMode="auto">
          <a:xfrm>
            <a:off x="7536315" y="1371600"/>
            <a:ext cx="1515158"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radiation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dominates</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en-US" sz="1600" i="1">
                <a:solidFill>
                  <a:srgbClr val="000000"/>
                </a:solidFill>
              </a:rPr>
              <a:t>(UV photons</a:t>
            </a:r>
            <a:r>
              <a:rPr kumimoji="0" lang="en-US" altLang="en-US" sz="1600" b="0" i="1"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endParaRPr kumimoji="0" lang="en-US" altLang="en-US" sz="16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radiation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dominates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(ozone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greenhouse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effect)</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convection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dominates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(adiabatic</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lapse rate)</a:t>
            </a:r>
          </a:p>
        </p:txBody>
      </p:sp>
      <p:sp>
        <p:nvSpPr>
          <p:cNvPr id="2" name="TextBox 1">
            <a:extLst>
              <a:ext uri="{FF2B5EF4-FFF2-40B4-BE49-F238E27FC236}">
                <a16:creationId xmlns:a16="http://schemas.microsoft.com/office/drawing/2014/main" id="{A8AA6835-FDF7-6DB8-F68A-30A9DD5AB668}"/>
              </a:ext>
            </a:extLst>
          </p:cNvPr>
          <p:cNvSpPr txBox="1"/>
          <p:nvPr/>
        </p:nvSpPr>
        <p:spPr>
          <a:xfrm>
            <a:off x="6248400" y="6172200"/>
            <a:ext cx="1143000" cy="646331"/>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SSE!</a:t>
            </a:r>
            <a:endParaRPr kumimoji="0" 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1" end="11"/>
                                            </p:txEl>
                                          </p:spTgt>
                                        </p:tgtEl>
                                        <p:attrNameLst>
                                          <p:attrName>style.visibility</p:attrName>
                                        </p:attrNameLst>
                                      </p:cBhvr>
                                      <p:to>
                                        <p:strVal val="visible"/>
                                      </p:to>
                                    </p:set>
                                    <p:animEffect transition="in" filter="fade">
                                      <p:cBhvr>
                                        <p:cTn id="7" dur="2000"/>
                                        <p:tgtEl>
                                          <p:spTgt spid="5">
                                            <p:txEl>
                                              <p:pRg st="11" end="1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12" end="12"/>
                                            </p:txEl>
                                          </p:spTgt>
                                        </p:tgtEl>
                                        <p:attrNameLst>
                                          <p:attrName>style.visibility</p:attrName>
                                        </p:attrNameLst>
                                      </p:cBhvr>
                                      <p:to>
                                        <p:strVal val="visible"/>
                                      </p:to>
                                    </p:set>
                                    <p:animEffect transition="in" filter="fade">
                                      <p:cBhvr>
                                        <p:cTn id="10" dur="2000"/>
                                        <p:tgtEl>
                                          <p:spTgt spid="5">
                                            <p:txEl>
                                              <p:pRg st="12" end="1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13" end="13"/>
                                            </p:txEl>
                                          </p:spTgt>
                                        </p:tgtEl>
                                        <p:attrNameLst>
                                          <p:attrName>style.visibility</p:attrName>
                                        </p:attrNameLst>
                                      </p:cBhvr>
                                      <p:to>
                                        <p:strVal val="visible"/>
                                      </p:to>
                                    </p:set>
                                    <p:animEffect transition="in" filter="fade">
                                      <p:cBhvr>
                                        <p:cTn id="13" dur="2000"/>
                                        <p:tgtEl>
                                          <p:spTgt spid="5">
                                            <p:txEl>
                                              <p:pRg st="13" end="1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
                                            <p:txEl>
                                              <p:pRg st="14" end="14"/>
                                            </p:txEl>
                                          </p:spTgt>
                                        </p:tgtEl>
                                        <p:attrNameLst>
                                          <p:attrName>style.visibility</p:attrName>
                                        </p:attrNameLst>
                                      </p:cBhvr>
                                      <p:to>
                                        <p:strVal val="visible"/>
                                      </p:to>
                                    </p:set>
                                    <p:animEffect transition="in" filter="fade">
                                      <p:cBhvr>
                                        <p:cTn id="16" dur="2000"/>
                                        <p:tgtEl>
                                          <p:spTgt spid="5">
                                            <p:txEl>
                                              <p:pRg st="14" end="14"/>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fade">
                                      <p:cBhvr>
                                        <p:cTn id="21" dur="2000"/>
                                        <p:tgtEl>
                                          <p:spTgt spid="5">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5">
                                            <p:txEl>
                                              <p:pRg st="6" end="6"/>
                                            </p:txEl>
                                          </p:spTgt>
                                        </p:tgtEl>
                                        <p:attrNameLst>
                                          <p:attrName>style.visibility</p:attrName>
                                        </p:attrNameLst>
                                      </p:cBhvr>
                                      <p:to>
                                        <p:strVal val="visible"/>
                                      </p:to>
                                    </p:set>
                                    <p:animEffect transition="in" filter="fade">
                                      <p:cBhvr>
                                        <p:cTn id="24" dur="2000"/>
                                        <p:tgtEl>
                                          <p:spTgt spid="5">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Effect transition="in" filter="fade">
                                      <p:cBhvr>
                                        <p:cTn id="27" dur="2000"/>
                                        <p:tgtEl>
                                          <p:spTgt spid="5">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5">
                                            <p:txEl>
                                              <p:pRg st="8" end="8"/>
                                            </p:txEl>
                                          </p:spTgt>
                                        </p:tgtEl>
                                        <p:attrNameLst>
                                          <p:attrName>style.visibility</p:attrName>
                                        </p:attrNameLst>
                                      </p:cBhvr>
                                      <p:to>
                                        <p:strVal val="visible"/>
                                      </p:to>
                                    </p:set>
                                    <p:animEffect transition="in" filter="fade">
                                      <p:cBhvr>
                                        <p:cTn id="30" dur="2000"/>
                                        <p:tgtEl>
                                          <p:spTgt spid="5">
                                            <p:txEl>
                                              <p:pRg st="8" end="8"/>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animEffect transition="in" filter="fade">
                                      <p:cBhvr>
                                        <p:cTn id="33" dur="2000"/>
                                        <p:tgtEl>
                                          <p:spTgt spid="5">
                                            <p:txEl>
                                              <p:pRg st="9" end="9"/>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0" presetClass="entr" presetSubtype="0" fill="hold" nodeType="clickEffect">
                                  <p:stCondLst>
                                    <p:cond delay="0"/>
                                  </p:stCondLst>
                                  <p:childTnLst>
                                    <p:set>
                                      <p:cBhvr>
                                        <p:cTn id="37" dur="1" fill="hold">
                                          <p:stCondLst>
                                            <p:cond delay="0"/>
                                          </p:stCondLst>
                                        </p:cTn>
                                        <p:tgtEl>
                                          <p:spTgt spid="5">
                                            <p:txEl>
                                              <p:pRg st="0" end="0"/>
                                            </p:txEl>
                                          </p:spTgt>
                                        </p:tgtEl>
                                        <p:attrNameLst>
                                          <p:attrName>style.visibility</p:attrName>
                                        </p:attrNameLst>
                                      </p:cBhvr>
                                      <p:to>
                                        <p:strVal val="visible"/>
                                      </p:to>
                                    </p:set>
                                    <p:animEffect transition="in" filter="fade">
                                      <p:cBhvr>
                                        <p:cTn id="38" dur="2000"/>
                                        <p:tgtEl>
                                          <p:spTgt spid="5">
                                            <p:txEl>
                                              <p:pRg st="0" end="0"/>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5">
                                            <p:txEl>
                                              <p:pRg st="1" end="1"/>
                                            </p:txEl>
                                          </p:spTgt>
                                        </p:tgtEl>
                                        <p:attrNameLst>
                                          <p:attrName>style.visibility</p:attrName>
                                        </p:attrNameLst>
                                      </p:cBhvr>
                                      <p:to>
                                        <p:strVal val="visible"/>
                                      </p:to>
                                    </p:set>
                                    <p:animEffect transition="in" filter="fade">
                                      <p:cBhvr>
                                        <p:cTn id="41" dur="2000"/>
                                        <p:tgtEl>
                                          <p:spTgt spid="5">
                                            <p:txEl>
                                              <p:pRg st="1" end="1"/>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5">
                                            <p:txEl>
                                              <p:pRg st="2" end="2"/>
                                            </p:txEl>
                                          </p:spTgt>
                                        </p:tgtEl>
                                        <p:attrNameLst>
                                          <p:attrName>style.visibility</p:attrName>
                                        </p:attrNameLst>
                                      </p:cBhvr>
                                      <p:to>
                                        <p:strVal val="visible"/>
                                      </p:to>
                                    </p:set>
                                    <p:animEffect transition="in" filter="fade">
                                      <p:cBhvr>
                                        <p:cTn id="44" dur="2000"/>
                                        <p:tgtEl>
                                          <p:spTgt spid="5">
                                            <p:txEl>
                                              <p:pRg st="2" end="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0289" name="Rectangle 2">
            <a:extLst>
              <a:ext uri="{FF2B5EF4-FFF2-40B4-BE49-F238E27FC236}">
                <a16:creationId xmlns:a16="http://schemas.microsoft.com/office/drawing/2014/main" id="{8146D186-F582-EA47-5170-BA3F789BF7CA}"/>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What’</a:t>
            </a:r>
            <a:r>
              <a:rPr lang="en-US" altLang="ja-JP" b="1">
                <a:ea typeface="ＭＳ Ｐゴシック" panose="020B0600070205080204" pitchFamily="34" charset="-128"/>
              </a:rPr>
              <a:t>s it all good for?</a:t>
            </a:r>
            <a:endParaRPr lang="en-US" altLang="en-US" b="1">
              <a:ea typeface="ＭＳ Ｐゴシック" panose="020B0600070205080204" pitchFamily="34" charset="-128"/>
            </a:endParaRPr>
          </a:p>
        </p:txBody>
      </p:sp>
      <p:sp>
        <p:nvSpPr>
          <p:cNvPr id="187396" name="Text Box 4">
            <a:extLst>
              <a:ext uri="{FF2B5EF4-FFF2-40B4-BE49-F238E27FC236}">
                <a16:creationId xmlns:a16="http://schemas.microsoft.com/office/drawing/2014/main" id="{5033814F-4B98-8E33-5215-0A66701F3E8E}"/>
              </a:ext>
            </a:extLst>
          </p:cNvPr>
          <p:cNvSpPr txBox="1">
            <a:spLocks noChangeArrowheads="1"/>
          </p:cNvSpPr>
          <p:nvPr/>
        </p:nvSpPr>
        <p:spPr bwMode="auto">
          <a:xfrm>
            <a:off x="76200" y="1431925"/>
            <a:ext cx="9067800" cy="42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conduction measurements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probe surfaces to various depths in radio for temp variations …what’</a:t>
            </a:r>
            <a:r>
              <a:rPr kumimoji="0" lang="en-US" altLang="ja-JP"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s it made of?</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convection measurements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atmospheric structure and temperature variations …where are the molecules?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photochemical rates of reaction at various levels …where is the chemistry?</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radiation measurements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colors are seen at various wavelengths … what’</a:t>
            </a:r>
            <a:r>
              <a:rPr kumimoji="0" lang="en-US" altLang="ja-JP"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s in the atmosphere/on surface?</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temperature profiles with height … where is it raining, and what is it?</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if T</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eff  </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equil </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then you know something is fishy…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7396">
                                            <p:txEl>
                                              <p:pRg st="0" end="0"/>
                                            </p:txEl>
                                          </p:spTgt>
                                        </p:tgtEl>
                                        <p:attrNameLst>
                                          <p:attrName>style.visibility</p:attrName>
                                        </p:attrNameLst>
                                      </p:cBhvr>
                                      <p:to>
                                        <p:strVal val="visible"/>
                                      </p:to>
                                    </p:set>
                                    <p:animEffect transition="in" filter="fade">
                                      <p:cBhvr>
                                        <p:cTn id="7" dur="2000"/>
                                        <p:tgtEl>
                                          <p:spTgt spid="18739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87396">
                                            <p:txEl>
                                              <p:pRg st="1" end="1"/>
                                            </p:txEl>
                                          </p:spTgt>
                                        </p:tgtEl>
                                        <p:attrNameLst>
                                          <p:attrName>style.visibility</p:attrName>
                                        </p:attrNameLst>
                                      </p:cBhvr>
                                      <p:to>
                                        <p:strVal val="visible"/>
                                      </p:to>
                                    </p:set>
                                    <p:animEffect transition="in" filter="fade">
                                      <p:cBhvr>
                                        <p:cTn id="10" dur="2000"/>
                                        <p:tgtEl>
                                          <p:spTgt spid="187396">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187396">
                                            <p:txEl>
                                              <p:pRg st="4" end="4"/>
                                            </p:txEl>
                                          </p:spTgt>
                                        </p:tgtEl>
                                        <p:attrNameLst>
                                          <p:attrName>style.visibility</p:attrName>
                                        </p:attrNameLst>
                                      </p:cBhvr>
                                      <p:to>
                                        <p:strVal val="visible"/>
                                      </p:to>
                                    </p:set>
                                    <p:animEffect transition="in" filter="fade">
                                      <p:cBhvr>
                                        <p:cTn id="15" dur="2000"/>
                                        <p:tgtEl>
                                          <p:spTgt spid="187396">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87396">
                                            <p:txEl>
                                              <p:pRg st="5" end="5"/>
                                            </p:txEl>
                                          </p:spTgt>
                                        </p:tgtEl>
                                        <p:attrNameLst>
                                          <p:attrName>style.visibility</p:attrName>
                                        </p:attrNameLst>
                                      </p:cBhvr>
                                      <p:to>
                                        <p:strVal val="visible"/>
                                      </p:to>
                                    </p:set>
                                    <p:animEffect transition="in" filter="fade">
                                      <p:cBhvr>
                                        <p:cTn id="18" dur="2000"/>
                                        <p:tgtEl>
                                          <p:spTgt spid="187396">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87396">
                                            <p:txEl>
                                              <p:pRg st="6" end="6"/>
                                            </p:txEl>
                                          </p:spTgt>
                                        </p:tgtEl>
                                        <p:attrNameLst>
                                          <p:attrName>style.visibility</p:attrName>
                                        </p:attrNameLst>
                                      </p:cBhvr>
                                      <p:to>
                                        <p:strVal val="visible"/>
                                      </p:to>
                                    </p:set>
                                    <p:animEffect transition="in" filter="fade">
                                      <p:cBhvr>
                                        <p:cTn id="21" dur="2000"/>
                                        <p:tgtEl>
                                          <p:spTgt spid="187396">
                                            <p:txEl>
                                              <p:pRg st="6" end="6"/>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nodeType="clickEffect">
                                  <p:stCondLst>
                                    <p:cond delay="0"/>
                                  </p:stCondLst>
                                  <p:childTnLst>
                                    <p:set>
                                      <p:cBhvr>
                                        <p:cTn id="25" dur="1" fill="hold">
                                          <p:stCondLst>
                                            <p:cond delay="0"/>
                                          </p:stCondLst>
                                        </p:cTn>
                                        <p:tgtEl>
                                          <p:spTgt spid="187396">
                                            <p:txEl>
                                              <p:pRg st="9" end="9"/>
                                            </p:txEl>
                                          </p:spTgt>
                                        </p:tgtEl>
                                        <p:attrNameLst>
                                          <p:attrName>style.visibility</p:attrName>
                                        </p:attrNameLst>
                                      </p:cBhvr>
                                      <p:to>
                                        <p:strVal val="visible"/>
                                      </p:to>
                                    </p:set>
                                    <p:animEffect transition="in" filter="fade">
                                      <p:cBhvr>
                                        <p:cTn id="26" dur="2000"/>
                                        <p:tgtEl>
                                          <p:spTgt spid="187396">
                                            <p:txEl>
                                              <p:pRg st="9" end="9"/>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87396">
                                            <p:txEl>
                                              <p:pRg st="10" end="10"/>
                                            </p:txEl>
                                          </p:spTgt>
                                        </p:tgtEl>
                                        <p:attrNameLst>
                                          <p:attrName>style.visibility</p:attrName>
                                        </p:attrNameLst>
                                      </p:cBhvr>
                                      <p:to>
                                        <p:strVal val="visible"/>
                                      </p:to>
                                    </p:set>
                                    <p:animEffect transition="in" filter="fade">
                                      <p:cBhvr>
                                        <p:cTn id="29" dur="2000"/>
                                        <p:tgtEl>
                                          <p:spTgt spid="187396">
                                            <p:txEl>
                                              <p:pRg st="10" end="10"/>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87396">
                                            <p:txEl>
                                              <p:pRg st="11" end="11"/>
                                            </p:txEl>
                                          </p:spTgt>
                                        </p:tgtEl>
                                        <p:attrNameLst>
                                          <p:attrName>style.visibility</p:attrName>
                                        </p:attrNameLst>
                                      </p:cBhvr>
                                      <p:to>
                                        <p:strVal val="visible"/>
                                      </p:to>
                                    </p:set>
                                    <p:animEffect transition="in" filter="fade">
                                      <p:cBhvr>
                                        <p:cTn id="32" dur="2000"/>
                                        <p:tgtEl>
                                          <p:spTgt spid="187396">
                                            <p:txEl>
                                              <p:pRg st="11" end="11"/>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87396">
                                            <p:txEl>
                                              <p:pRg st="12" end="12"/>
                                            </p:txEl>
                                          </p:spTgt>
                                        </p:tgtEl>
                                        <p:attrNameLst>
                                          <p:attrName>style.visibility</p:attrName>
                                        </p:attrNameLst>
                                      </p:cBhvr>
                                      <p:to>
                                        <p:strVal val="visible"/>
                                      </p:to>
                                    </p:set>
                                    <p:animEffect transition="in" filter="fade">
                                      <p:cBhvr>
                                        <p:cTn id="35" dur="2000"/>
                                        <p:tgtEl>
                                          <p:spTgt spid="18739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2337" name="Rectangle 2">
            <a:extLst>
              <a:ext uri="{FF2B5EF4-FFF2-40B4-BE49-F238E27FC236}">
                <a16:creationId xmlns:a16="http://schemas.microsoft.com/office/drawing/2014/main" id="{6B95C221-666E-C299-D695-6C118F4552E3}"/>
              </a:ext>
            </a:extLst>
          </p:cNvPr>
          <p:cNvSpPr>
            <a:spLocks noGrp="1" noChangeArrowheads="1"/>
          </p:cNvSpPr>
          <p:nvPr>
            <p:ph type="title"/>
          </p:nvPr>
        </p:nvSpPr>
        <p:spPr>
          <a:xfrm>
            <a:off x="685800" y="0"/>
            <a:ext cx="7772400" cy="838200"/>
          </a:xfrm>
        </p:spPr>
        <p:txBody>
          <a:bodyPr/>
          <a:lstStyle/>
          <a:p>
            <a:pPr eaLnBrk="1" hangingPunct="1"/>
            <a:r>
              <a:rPr lang="en-US" altLang="en-US" b="1">
                <a:solidFill>
                  <a:schemeClr val="tx1"/>
                </a:solidFill>
                <a:ea typeface="ＭＳ Ｐゴシック" panose="020B0600070205080204" pitchFamily="34" charset="-128"/>
              </a:rPr>
              <a:t>Worlds at Radio Wavelengths</a:t>
            </a:r>
          </a:p>
        </p:txBody>
      </p:sp>
      <p:pic>
        <p:nvPicPr>
          <p:cNvPr id="181285" name="Picture 37" descr="radiojupiter">
            <a:extLst>
              <a:ext uri="{FF2B5EF4-FFF2-40B4-BE49-F238E27FC236}">
                <a16:creationId xmlns:a16="http://schemas.microsoft.com/office/drawing/2014/main" id="{50B01E1A-E592-A284-3868-2E7E562FDC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914400"/>
            <a:ext cx="2667000" cy="226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1286" name="Picture 38" descr="radiomars">
            <a:extLst>
              <a:ext uri="{FF2B5EF4-FFF2-40B4-BE49-F238E27FC236}">
                <a16:creationId xmlns:a16="http://schemas.microsoft.com/office/drawing/2014/main" id="{EE3BABA4-30A6-2F45-79D7-D7A052DBE7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563" y="3733800"/>
            <a:ext cx="2586037"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1287" name="Picture 39" descr="radiomercury">
            <a:extLst>
              <a:ext uri="{FF2B5EF4-FFF2-40B4-BE49-F238E27FC236}">
                <a16:creationId xmlns:a16="http://schemas.microsoft.com/office/drawing/2014/main" id="{23786503-48A7-C1B3-75F7-53F0D4DF47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43563" y="762000"/>
            <a:ext cx="250983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1288" name="Picture 40" descr="radiomoon">
            <a:extLst>
              <a:ext uri="{FF2B5EF4-FFF2-40B4-BE49-F238E27FC236}">
                <a16:creationId xmlns:a16="http://schemas.microsoft.com/office/drawing/2014/main" id="{553E6AB8-853D-8E3D-EA05-30A603719D0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81400" y="4400550"/>
            <a:ext cx="198120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1289" name="Picture 41" descr="radiosaturn">
            <a:extLst>
              <a:ext uri="{FF2B5EF4-FFF2-40B4-BE49-F238E27FC236}">
                <a16:creationId xmlns:a16="http://schemas.microsoft.com/office/drawing/2014/main" id="{77C9D180-3A6A-101C-0F0A-4AA442CA898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91200" y="4435475"/>
            <a:ext cx="2362200"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1290" name="Picture 42" descr="radiovenus">
            <a:extLst>
              <a:ext uri="{FF2B5EF4-FFF2-40B4-BE49-F238E27FC236}">
                <a16:creationId xmlns:a16="http://schemas.microsoft.com/office/drawing/2014/main" id="{0A9F387A-D9EA-EF65-AAE3-C7FC85F3403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8600" y="1524000"/>
            <a:ext cx="1066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1291" name="Text Box 43">
            <a:extLst>
              <a:ext uri="{FF2B5EF4-FFF2-40B4-BE49-F238E27FC236}">
                <a16:creationId xmlns:a16="http://schemas.microsoft.com/office/drawing/2014/main" id="{8FA9E9F1-E915-5579-BB9B-426D20AC4348}"/>
              </a:ext>
            </a:extLst>
          </p:cNvPr>
          <p:cNvSpPr txBox="1">
            <a:spLocks noChangeArrowheads="1"/>
          </p:cNvSpPr>
          <p:nvPr/>
        </p:nvSpPr>
        <p:spPr bwMode="auto">
          <a:xfrm>
            <a:off x="1524000" y="3200400"/>
            <a:ext cx="1014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Jupiter</a:t>
            </a:r>
          </a:p>
        </p:txBody>
      </p:sp>
      <p:sp>
        <p:nvSpPr>
          <p:cNvPr id="181295" name="Rectangle 47">
            <a:extLst>
              <a:ext uri="{FF2B5EF4-FFF2-40B4-BE49-F238E27FC236}">
                <a16:creationId xmlns:a16="http://schemas.microsoft.com/office/drawing/2014/main" id="{D5438D65-C54F-879A-5DDA-6491352E69D3}"/>
              </a:ext>
            </a:extLst>
          </p:cNvPr>
          <p:cNvSpPr>
            <a:spLocks noChangeArrowheads="1"/>
          </p:cNvSpPr>
          <p:nvPr/>
        </p:nvSpPr>
        <p:spPr bwMode="auto">
          <a:xfrm>
            <a:off x="4089400" y="3200400"/>
            <a:ext cx="963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Venus</a:t>
            </a:r>
          </a:p>
        </p:txBody>
      </p:sp>
      <p:sp>
        <p:nvSpPr>
          <p:cNvPr id="181296" name="Text Box 48">
            <a:extLst>
              <a:ext uri="{FF2B5EF4-FFF2-40B4-BE49-F238E27FC236}">
                <a16:creationId xmlns:a16="http://schemas.microsoft.com/office/drawing/2014/main" id="{CA465693-6B71-00E0-312E-A20DE89CE7E2}"/>
              </a:ext>
            </a:extLst>
          </p:cNvPr>
          <p:cNvSpPr txBox="1">
            <a:spLocks noChangeArrowheads="1"/>
          </p:cNvSpPr>
          <p:nvPr/>
        </p:nvSpPr>
        <p:spPr bwMode="auto">
          <a:xfrm>
            <a:off x="6386513" y="3276600"/>
            <a:ext cx="12334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Mercury</a:t>
            </a:r>
          </a:p>
        </p:txBody>
      </p:sp>
      <p:sp>
        <p:nvSpPr>
          <p:cNvPr id="181297" name="Text Box 49">
            <a:extLst>
              <a:ext uri="{FF2B5EF4-FFF2-40B4-BE49-F238E27FC236}">
                <a16:creationId xmlns:a16="http://schemas.microsoft.com/office/drawing/2014/main" id="{B52D1E09-4CFD-03E2-B6A6-555077C43856}"/>
              </a:ext>
            </a:extLst>
          </p:cNvPr>
          <p:cNvSpPr txBox="1">
            <a:spLocks noChangeArrowheads="1"/>
          </p:cNvSpPr>
          <p:nvPr/>
        </p:nvSpPr>
        <p:spPr bwMode="auto">
          <a:xfrm>
            <a:off x="1627188" y="6324600"/>
            <a:ext cx="8112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Mars</a:t>
            </a:r>
          </a:p>
        </p:txBody>
      </p:sp>
      <p:sp>
        <p:nvSpPr>
          <p:cNvPr id="181298" name="Text Box 50">
            <a:extLst>
              <a:ext uri="{FF2B5EF4-FFF2-40B4-BE49-F238E27FC236}">
                <a16:creationId xmlns:a16="http://schemas.microsoft.com/office/drawing/2014/main" id="{19E63028-76C8-8C8B-EBCB-1622FBB5CF8B}"/>
              </a:ext>
            </a:extLst>
          </p:cNvPr>
          <p:cNvSpPr txBox="1">
            <a:spLocks noChangeArrowheads="1"/>
          </p:cNvSpPr>
          <p:nvPr/>
        </p:nvSpPr>
        <p:spPr bwMode="auto">
          <a:xfrm>
            <a:off x="4114800" y="6324600"/>
            <a:ext cx="9128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Moon</a:t>
            </a:r>
          </a:p>
        </p:txBody>
      </p:sp>
      <p:sp>
        <p:nvSpPr>
          <p:cNvPr id="181299" name="Text Box 51">
            <a:extLst>
              <a:ext uri="{FF2B5EF4-FFF2-40B4-BE49-F238E27FC236}">
                <a16:creationId xmlns:a16="http://schemas.microsoft.com/office/drawing/2014/main" id="{53231D5A-F2E0-0E46-8EC6-1BEE9C7381F8}"/>
              </a:ext>
            </a:extLst>
          </p:cNvPr>
          <p:cNvSpPr txBox="1">
            <a:spLocks noChangeArrowheads="1"/>
          </p:cNvSpPr>
          <p:nvPr/>
        </p:nvSpPr>
        <p:spPr bwMode="auto">
          <a:xfrm>
            <a:off x="6530975" y="6324600"/>
            <a:ext cx="9794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Saturn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8128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129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18129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129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18128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8129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181286"/>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81297"/>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499"/>
                                          </p:stCondLst>
                                        </p:cTn>
                                        <p:tgtEl>
                                          <p:spTgt spid="181288"/>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181298"/>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499"/>
                                          </p:stCondLst>
                                        </p:cTn>
                                        <p:tgtEl>
                                          <p:spTgt spid="181289"/>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1812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91" grpId="0" autoUpdateAnimBg="0"/>
      <p:bldP spid="181295" grpId="0" autoUpdateAnimBg="0"/>
      <p:bldP spid="181296" grpId="0" autoUpdateAnimBg="0"/>
      <p:bldP spid="181297" grpId="0" autoUpdateAnimBg="0"/>
      <p:bldP spid="181298" grpId="0" autoUpdateAnimBg="0"/>
      <p:bldP spid="181299"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C3370018-F7E4-E7E6-C889-570B43FBD9E2}"/>
              </a:ext>
            </a:extLst>
          </p:cNvPr>
          <p:cNvSpPr txBox="1">
            <a:spLocks noChangeArrowheads="1"/>
          </p:cNvSpPr>
          <p:nvPr/>
        </p:nvSpPr>
        <p:spPr bwMode="auto">
          <a:xfrm>
            <a:off x="0" y="-7620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Where is this?</a:t>
            </a:r>
          </a:p>
        </p:txBody>
      </p:sp>
      <p:pic>
        <p:nvPicPr>
          <p:cNvPr id="103427" name="Picture 2" descr="jupiter-south-pole.jpg.990x0_q80_crop-smart.jpg">
            <a:extLst>
              <a:ext uri="{FF2B5EF4-FFF2-40B4-BE49-F238E27FC236}">
                <a16:creationId xmlns:a16="http://schemas.microsoft.com/office/drawing/2014/main" id="{45271F3C-DA7B-6D44-D4EB-B36ECDD9C63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2400"/>
            <a:ext cx="9144000"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2">
            <a:extLst>
              <a:ext uri="{FF2B5EF4-FFF2-40B4-BE49-F238E27FC236}">
                <a16:creationId xmlns:a16="http://schemas.microsoft.com/office/drawing/2014/main" id="{252DA1DA-B839-9962-F364-6CA873F9A5B9}"/>
              </a:ext>
            </a:extLst>
          </p:cNvPr>
          <p:cNvSpPr txBox="1">
            <a:spLocks noChangeArrowheads="1"/>
          </p:cNvSpPr>
          <p:nvPr/>
        </p:nvSpPr>
        <p:spPr bwMode="auto">
          <a:xfrm>
            <a:off x="152400" y="7620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Where is this?</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TextBox 1">
            <a:extLst>
              <a:ext uri="{FF2B5EF4-FFF2-40B4-BE49-F238E27FC236}">
                <a16:creationId xmlns:a16="http://schemas.microsoft.com/office/drawing/2014/main" id="{6BD31D8C-BA70-C5DA-1108-60AA4CC555F3}"/>
              </a:ext>
            </a:extLst>
          </p:cNvPr>
          <p:cNvSpPr txBox="1">
            <a:spLocks noChangeArrowheads="1"/>
          </p:cNvSpPr>
          <p:nvPr/>
        </p:nvSpPr>
        <p:spPr bwMode="auto">
          <a:xfrm>
            <a:off x="549275" y="461963"/>
            <a:ext cx="8135938"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6000" b="1" i="1">
                <a:solidFill>
                  <a:srgbClr val="000000"/>
                </a:solidFill>
              </a:rPr>
              <a:t>…………………………</a:t>
            </a:r>
          </a:p>
          <a:p>
            <a:pPr algn="ctr" eaLnBrk="1" hangingPunct="1">
              <a:spcBef>
                <a:spcPct val="0"/>
              </a:spcBef>
              <a:buFontTx/>
              <a:buNone/>
            </a:pPr>
            <a:endParaRPr lang="en-US" altLang="en-US" sz="4000" b="1" i="1">
              <a:solidFill>
                <a:srgbClr val="FF0000"/>
              </a:solidFill>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0529" name="Rectangle 2">
            <a:extLst>
              <a:ext uri="{FF2B5EF4-FFF2-40B4-BE49-F238E27FC236}">
                <a16:creationId xmlns:a16="http://schemas.microsoft.com/office/drawing/2014/main" id="{6B2945F6-D632-F20D-0725-118A973239D1}"/>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Reality Check</a:t>
            </a:r>
          </a:p>
        </p:txBody>
      </p:sp>
      <p:sp>
        <p:nvSpPr>
          <p:cNvPr id="150530" name="Text Box 4">
            <a:extLst>
              <a:ext uri="{FF2B5EF4-FFF2-40B4-BE49-F238E27FC236}">
                <a16:creationId xmlns:a16="http://schemas.microsoft.com/office/drawing/2014/main" id="{8ED187B2-387B-E8DC-636C-D95C2C1052FB}"/>
              </a:ext>
            </a:extLst>
          </p:cNvPr>
          <p:cNvSpPr txBox="1">
            <a:spLocks noChangeArrowheads="1"/>
          </p:cNvSpPr>
          <p:nvPr/>
        </p:nvSpPr>
        <p:spPr bwMode="auto">
          <a:xfrm>
            <a:off x="354013" y="1203325"/>
            <a:ext cx="8408987" cy="435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a:solidFill>
                  <a:srgbClr val="000000"/>
                </a:solidFill>
              </a:rPr>
              <a:t>Greenhouse effect…does it make sense?</a:t>
            </a:r>
          </a:p>
          <a:p>
            <a:pPr eaLnBrk="1" hangingPunct="1">
              <a:spcBef>
                <a:spcPct val="0"/>
              </a:spcBef>
              <a:buFontTx/>
              <a:buNone/>
            </a:pPr>
            <a:endParaRPr lang="en-US" altLang="en-US" sz="2000">
              <a:solidFill>
                <a:srgbClr val="000000"/>
              </a:solidFill>
            </a:endParaRPr>
          </a:p>
          <a:p>
            <a:pPr eaLnBrk="1" hangingPunct="1">
              <a:spcBef>
                <a:spcPct val="0"/>
              </a:spcBef>
              <a:buFontTx/>
              <a:buNone/>
            </a:pPr>
            <a:r>
              <a:rPr lang="en-US" altLang="en-US" sz="2000">
                <a:solidFill>
                  <a:srgbClr val="000000"/>
                </a:solidFill>
              </a:rPr>
              <a:t>Assuming an atmosphere that is in radiative equilibrium and LTE (g = ground)</a:t>
            </a:r>
          </a:p>
          <a:p>
            <a:pPr eaLnBrk="1" hangingPunct="1">
              <a:spcBef>
                <a:spcPct val="0"/>
              </a:spcBef>
              <a:buFontTx/>
              <a:buNone/>
            </a:pPr>
            <a:endParaRPr lang="en-US" altLang="en-US" sz="2000">
              <a:solidFill>
                <a:srgbClr val="000000"/>
              </a:solidFill>
            </a:endParaRPr>
          </a:p>
          <a:p>
            <a:pPr eaLnBrk="1" hangingPunct="1">
              <a:spcBef>
                <a:spcPct val="0"/>
              </a:spcBef>
              <a:buFontTx/>
              <a:buNone/>
            </a:pPr>
            <a:r>
              <a:rPr lang="en-US" altLang="en-US" sz="2000">
                <a:solidFill>
                  <a:srgbClr val="000000"/>
                </a:solidFill>
              </a:rPr>
              <a:t>                                          T</a:t>
            </a:r>
            <a:r>
              <a:rPr lang="en-US" altLang="en-US" sz="2000" baseline="-25000">
                <a:solidFill>
                  <a:srgbClr val="000000"/>
                </a:solidFill>
              </a:rPr>
              <a:t>g</a:t>
            </a:r>
            <a:r>
              <a:rPr lang="en-US" altLang="en-US" sz="2000" baseline="30000">
                <a:solidFill>
                  <a:srgbClr val="000000"/>
                </a:solidFill>
              </a:rPr>
              <a:t> 4</a:t>
            </a:r>
            <a:r>
              <a:rPr lang="en-US" altLang="en-US" sz="2000">
                <a:solidFill>
                  <a:srgbClr val="000000"/>
                </a:solidFill>
              </a:rPr>
              <a:t>   = T</a:t>
            </a:r>
            <a:r>
              <a:rPr lang="en-US" altLang="en-US" sz="2000" baseline="-25000">
                <a:solidFill>
                  <a:srgbClr val="000000"/>
                </a:solidFill>
              </a:rPr>
              <a:t>eff</a:t>
            </a:r>
            <a:r>
              <a:rPr lang="en-US" altLang="en-US" sz="2000" baseline="30000">
                <a:solidFill>
                  <a:srgbClr val="000000"/>
                </a:solidFill>
              </a:rPr>
              <a:t> 4</a:t>
            </a:r>
            <a:r>
              <a:rPr lang="en-US" altLang="en-US" sz="2000">
                <a:solidFill>
                  <a:srgbClr val="000000"/>
                </a:solidFill>
              </a:rPr>
              <a:t>  ( 1 + 0.75 τ</a:t>
            </a:r>
            <a:r>
              <a:rPr lang="en-US" altLang="en-US" sz="2000" baseline="-25000">
                <a:solidFill>
                  <a:srgbClr val="000000"/>
                </a:solidFill>
              </a:rPr>
              <a:t>g </a:t>
            </a:r>
            <a:r>
              <a:rPr lang="en-US" altLang="en-US" sz="2000">
                <a:solidFill>
                  <a:srgbClr val="000000"/>
                </a:solidFill>
              </a:rPr>
              <a:t>)</a:t>
            </a:r>
          </a:p>
          <a:p>
            <a:pPr eaLnBrk="1" hangingPunct="1">
              <a:spcBef>
                <a:spcPct val="0"/>
              </a:spcBef>
              <a:buFontTx/>
              <a:buNone/>
            </a:pPr>
            <a:endParaRPr lang="en-US" altLang="en-US" sz="2000">
              <a:solidFill>
                <a:srgbClr val="000000"/>
              </a:solidFill>
            </a:endParaRPr>
          </a:p>
          <a:p>
            <a:pPr eaLnBrk="1" hangingPunct="1">
              <a:spcBef>
                <a:spcPct val="0"/>
              </a:spcBef>
              <a:buFontTx/>
              <a:buNone/>
            </a:pPr>
            <a:r>
              <a:rPr lang="en-US" altLang="en-US" sz="2000">
                <a:solidFill>
                  <a:srgbClr val="000000"/>
                </a:solidFill>
              </a:rPr>
              <a:t>Implies that</a:t>
            </a:r>
          </a:p>
          <a:p>
            <a:pPr eaLnBrk="1" hangingPunct="1">
              <a:spcBef>
                <a:spcPct val="0"/>
              </a:spcBef>
              <a:buFontTx/>
              <a:buNone/>
            </a:pPr>
            <a:endParaRPr lang="en-US" altLang="en-US" sz="2000">
              <a:solidFill>
                <a:srgbClr val="000000"/>
              </a:solidFill>
            </a:endParaRPr>
          </a:p>
          <a:p>
            <a:pPr eaLnBrk="1" hangingPunct="1">
              <a:spcBef>
                <a:spcPct val="0"/>
              </a:spcBef>
              <a:buFontTx/>
              <a:buNone/>
            </a:pPr>
            <a:r>
              <a:rPr lang="en-US" altLang="en-US" sz="2000">
                <a:solidFill>
                  <a:srgbClr val="000000"/>
                </a:solidFill>
              </a:rPr>
              <a:t>			Venus has optical depth to ground	= 119</a:t>
            </a:r>
          </a:p>
          <a:p>
            <a:pPr eaLnBrk="1" hangingPunct="1">
              <a:spcBef>
                <a:spcPct val="0"/>
              </a:spcBef>
              <a:buFontTx/>
              <a:buNone/>
            </a:pPr>
            <a:endParaRPr lang="en-US" altLang="en-US" sz="2000">
              <a:solidFill>
                <a:srgbClr val="000000"/>
              </a:solidFill>
            </a:endParaRPr>
          </a:p>
          <a:p>
            <a:pPr eaLnBrk="1" hangingPunct="1">
              <a:spcBef>
                <a:spcPct val="0"/>
              </a:spcBef>
              <a:buFontTx/>
              <a:buNone/>
            </a:pPr>
            <a:r>
              <a:rPr lang="en-US" altLang="en-US" sz="2000">
                <a:solidFill>
                  <a:srgbClr val="000000"/>
                </a:solidFill>
              </a:rPr>
              <a:t>			Earth has optical depth to ground	=     0.6</a:t>
            </a:r>
          </a:p>
          <a:p>
            <a:pPr eaLnBrk="1" hangingPunct="1">
              <a:spcBef>
                <a:spcPct val="0"/>
              </a:spcBef>
              <a:buFontTx/>
              <a:buNone/>
            </a:pPr>
            <a:endParaRPr lang="en-US" altLang="en-US" sz="2000">
              <a:solidFill>
                <a:srgbClr val="000000"/>
              </a:solidFill>
            </a:endParaRPr>
          </a:p>
          <a:p>
            <a:pPr eaLnBrk="1" hangingPunct="1">
              <a:spcBef>
                <a:spcPct val="0"/>
              </a:spcBef>
              <a:buFontTx/>
              <a:buNone/>
            </a:pPr>
            <a:r>
              <a:rPr lang="en-US" altLang="en-US" sz="2000">
                <a:solidFill>
                  <a:srgbClr val="000000"/>
                </a:solidFill>
              </a:rPr>
              <a:t>			Mars has optical depth to ground	=     0.2</a:t>
            </a:r>
          </a:p>
          <a:p>
            <a:pPr eaLnBrk="1" hangingPunct="1">
              <a:spcBef>
                <a:spcPct val="0"/>
              </a:spcBef>
              <a:buFontTx/>
              <a:buNone/>
            </a:pPr>
            <a:endParaRPr lang="en-US" altLang="en-US" sz="2000">
              <a:solidFill>
                <a:srgbClr val="000000"/>
              </a:solidFill>
            </a:endParaRPr>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8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6085</TotalTime>
  <Words>1707</Words>
  <Application>Microsoft Macintosh PowerPoint</Application>
  <PresentationFormat>On-screen Show (4:3)</PresentationFormat>
  <Paragraphs>333</Paragraphs>
  <Slides>25</Slides>
  <Notes>25</Notes>
  <HiddenSlides>0</HiddenSlides>
  <MMClips>0</MMClips>
  <ScaleCrop>false</ScaleCrop>
  <HeadingPairs>
    <vt:vector size="6" baseType="variant">
      <vt:variant>
        <vt:lpstr>Fonts Used</vt:lpstr>
      </vt:variant>
      <vt:variant>
        <vt:i4>3</vt:i4>
      </vt:variant>
      <vt:variant>
        <vt:lpstr>Theme</vt:lpstr>
      </vt:variant>
      <vt:variant>
        <vt:i4>7</vt:i4>
      </vt:variant>
      <vt:variant>
        <vt:lpstr>Slide Titles</vt:lpstr>
      </vt:variant>
      <vt:variant>
        <vt:i4>25</vt:i4>
      </vt:variant>
    </vt:vector>
  </HeadingPairs>
  <TitlesOfParts>
    <vt:vector size="35" baseType="lpstr">
      <vt:lpstr>ＭＳ Ｐゴシック</vt:lpstr>
      <vt:lpstr>Times New Roman</vt:lpstr>
      <vt:lpstr>Wingdings</vt:lpstr>
      <vt:lpstr>Default Design</vt:lpstr>
      <vt:lpstr>1_Default Design</vt:lpstr>
      <vt:lpstr>4_Default Design</vt:lpstr>
      <vt:lpstr>8_Default Design</vt:lpstr>
      <vt:lpstr>2_Default Design</vt:lpstr>
      <vt:lpstr>5_Default Design</vt:lpstr>
      <vt:lpstr>6_Default Design</vt:lpstr>
      <vt:lpstr>PowerPoint Presentation</vt:lpstr>
      <vt:lpstr>PowerPoint Presentation</vt:lpstr>
      <vt:lpstr>Terms</vt:lpstr>
      <vt:lpstr>Energy Transport in Planets</vt:lpstr>
      <vt:lpstr>Energy Transport in Planets</vt:lpstr>
      <vt:lpstr>Energy Transport in Planets</vt:lpstr>
      <vt:lpstr>Energy Transport in Planets</vt:lpstr>
      <vt:lpstr>Energy Transport in Planets</vt:lpstr>
      <vt:lpstr>Conduction</vt:lpstr>
      <vt:lpstr>Thermal Conductivity, KT</vt:lpstr>
      <vt:lpstr>Thermal Conductivity, KT</vt:lpstr>
      <vt:lpstr>Land Heats/Cools Faster than Water</vt:lpstr>
      <vt:lpstr>Convection</vt:lpstr>
      <vt:lpstr>Convection</vt:lpstr>
      <vt:lpstr>Radiation</vt:lpstr>
      <vt:lpstr>Atomic and Molecular Spectra</vt:lpstr>
      <vt:lpstr>Radiation Affects Matter</vt:lpstr>
      <vt:lpstr>Radiative Transfer</vt:lpstr>
      <vt:lpstr>Radiative Transfer</vt:lpstr>
      <vt:lpstr>PowerPoint Presentation</vt:lpstr>
      <vt:lpstr>What’s it all good for?</vt:lpstr>
      <vt:lpstr>Worlds at Radio Wavelengths</vt:lpstr>
      <vt:lpstr>PowerPoint Presentation</vt:lpstr>
      <vt:lpstr>PowerPoint Presentation</vt:lpstr>
      <vt:lpstr>Reality Check</vt:lpstr>
    </vt:vector>
  </TitlesOfParts>
  <Manager/>
  <Company>RECONS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Planetary Sciences</dc:title>
  <dc:subject/>
  <dc:creator>Todd Henry</dc:creator>
  <cp:keywords/>
  <dc:description/>
  <cp:lastModifiedBy>Manzano Pisco</cp:lastModifiedBy>
  <cp:revision>279</cp:revision>
  <cp:lastPrinted>2015-02-10T17:41:28Z</cp:lastPrinted>
  <dcterms:created xsi:type="dcterms:W3CDTF">2012-02-09T15:57:00Z</dcterms:created>
  <dcterms:modified xsi:type="dcterms:W3CDTF">2026-09-21T02:50:26Z</dcterms:modified>
  <cp:category/>
</cp:coreProperties>
</file>