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130" r:id="rId2"/>
    <p:sldMasterId id="2147484221" r:id="rId3"/>
    <p:sldMasterId id="2147484234" r:id="rId4"/>
  </p:sldMasterIdLst>
  <p:notesMasterIdLst>
    <p:notesMasterId r:id="rId30"/>
  </p:notesMasterIdLst>
  <p:handoutMasterIdLst>
    <p:handoutMasterId r:id="rId31"/>
  </p:handoutMasterIdLst>
  <p:sldIdLst>
    <p:sldId id="441" r:id="rId5"/>
    <p:sldId id="525" r:id="rId6"/>
    <p:sldId id="465" r:id="rId7"/>
    <p:sldId id="497" r:id="rId8"/>
    <p:sldId id="498" r:id="rId9"/>
    <p:sldId id="499" r:id="rId10"/>
    <p:sldId id="500" r:id="rId11"/>
    <p:sldId id="501" r:id="rId12"/>
    <p:sldId id="502" r:id="rId13"/>
    <p:sldId id="503" r:id="rId14"/>
    <p:sldId id="504" r:id="rId15"/>
    <p:sldId id="505" r:id="rId16"/>
    <p:sldId id="537" r:id="rId17"/>
    <p:sldId id="506" r:id="rId18"/>
    <p:sldId id="507" r:id="rId19"/>
    <p:sldId id="540" r:id="rId20"/>
    <p:sldId id="541" r:id="rId21"/>
    <p:sldId id="542" r:id="rId22"/>
    <p:sldId id="543" r:id="rId23"/>
    <p:sldId id="544" r:id="rId24"/>
    <p:sldId id="545" r:id="rId25"/>
    <p:sldId id="546" r:id="rId26"/>
    <p:sldId id="524" r:id="rId27"/>
    <p:sldId id="440" r:id="rId28"/>
    <p:sldId id="452" r:id="rId29"/>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9"/>
    <p:restoredTop sz="94214"/>
  </p:normalViewPr>
  <p:slideViewPr>
    <p:cSldViewPr>
      <p:cViewPr varScale="1">
        <p:scale>
          <a:sx n="162" d="100"/>
          <a:sy n="162" d="100"/>
        </p:scale>
        <p:origin x="184" y="424"/>
      </p:cViewPr>
      <p:guideLst>
        <p:guide orient="horz" pos="2112"/>
        <p:guide pos="2880"/>
      </p:guideLst>
    </p:cSldViewPr>
  </p:slideViewPr>
  <p:outlineViewPr>
    <p:cViewPr>
      <p:scale>
        <a:sx n="25" d="100"/>
        <a:sy n="25"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45D8462-12EC-71FC-2177-8894AFAEF0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F101D8A3-6DD9-AB42-E505-5D4378D57A7D}"/>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C7305861-40FC-6616-6C90-2F4EF98A11E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E73DC18B-CB58-3A28-1B18-DD43B68DCD01}"/>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5888EA1-5587-6E4A-BAA9-81E0CC1E1AD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5D4E6DA-78A2-5F36-20C6-4EA42FE65CD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0F512A9B-87AC-A79E-58E5-B35527432E1F}"/>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74756" name="Rectangle 4">
            <a:extLst>
              <a:ext uri="{FF2B5EF4-FFF2-40B4-BE49-F238E27FC236}">
                <a16:creationId xmlns:a16="http://schemas.microsoft.com/office/drawing/2014/main" id="{E7884BFC-C653-40BF-724D-071C07969C6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6BB8BB9A-1932-3A9D-89BF-FD2A1CA7F55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4C1A249-9947-BE40-4089-27721F738DBF}"/>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C50880B-5E97-D2D0-9930-0C00991345F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6554FA89-9C98-FC47-9B38-A02A96D2A3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ace.com/15139-northern-lights-auroras-earth-facts-sdcmp.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5D2968A-1D8C-85AE-292E-BAB61C3B3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BAECAF-D5EC-5E4B-BC66-140238408955}" type="slidenum">
              <a:rPr lang="en-US" altLang="en-US" smtClean="0"/>
              <a:pPr>
                <a:spcBef>
                  <a:spcPct val="0"/>
                </a:spcBef>
              </a:pPr>
              <a:t>1</a:t>
            </a:fld>
            <a:endParaRPr lang="en-US" altLang="en-US"/>
          </a:p>
        </p:txBody>
      </p:sp>
      <p:sp>
        <p:nvSpPr>
          <p:cNvPr id="77826" name="Rectangle 2">
            <a:extLst>
              <a:ext uri="{FF2B5EF4-FFF2-40B4-BE49-F238E27FC236}">
                <a16:creationId xmlns:a16="http://schemas.microsoft.com/office/drawing/2014/main" id="{C6FE244B-27B8-FD24-581A-F6348F735927}"/>
              </a:ext>
            </a:extLst>
          </p:cNvPr>
          <p:cNvSpPr>
            <a:spLocks noGrp="1" noRot="1" noChangeAspect="1" noChangeArrowheads="1" noTextEdit="1"/>
          </p:cNvSpPr>
          <p:nvPr>
            <p:ph type="sldImg"/>
          </p:nvPr>
        </p:nvSpPr>
        <p:spPr>
          <a:solidFill>
            <a:srgbClr val="FFFFFF"/>
          </a:solidFill>
          <a:ln/>
        </p:spPr>
      </p:sp>
      <p:sp>
        <p:nvSpPr>
          <p:cNvPr id="77827" name="Rectangle 3">
            <a:extLst>
              <a:ext uri="{FF2B5EF4-FFF2-40B4-BE49-F238E27FC236}">
                <a16:creationId xmlns:a16="http://schemas.microsoft.com/office/drawing/2014/main" id="{D67F20E8-0214-486A-054C-4079D9417E6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2 h 30 min in atm, then ~30 min on ground</a:t>
            </a:r>
          </a:p>
          <a:p>
            <a:pPr eaLnBrk="1" hangingPunct="1"/>
            <a:r>
              <a:rPr lang="en-US" altLang="en-US">
                <a:latin typeface="Times New Roman" panose="02020603050405020304" pitchFamily="18" charset="0"/>
                <a:ea typeface="ＭＳ Ｐゴシック" panose="020B0600070205080204" pitchFamily="34" charset="-128"/>
              </a:rPr>
              <a:t>500X brighter than full Moon on surface … about 10 min after sunset on Earth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1284295A-BE39-FFC7-6A7F-83FCD7D46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E4FE3F-6811-AA49-86AC-ABFBCA073357}" type="slidenum">
              <a:rPr lang="en-US" altLang="en-US" smtClean="0">
                <a:solidFill>
                  <a:srgbClr val="000000"/>
                </a:solidFill>
              </a:rPr>
              <a:pPr>
                <a:spcBef>
                  <a:spcPct val="0"/>
                </a:spcBef>
              </a:pPr>
              <a:t>10</a:t>
            </a:fld>
            <a:endParaRPr lang="en-US" altLang="en-US">
              <a:solidFill>
                <a:srgbClr val="000000"/>
              </a:solidFill>
            </a:endParaRPr>
          </a:p>
        </p:txBody>
      </p:sp>
      <p:sp>
        <p:nvSpPr>
          <p:cNvPr id="145410" name="Rectangle 2">
            <a:extLst>
              <a:ext uri="{FF2B5EF4-FFF2-40B4-BE49-F238E27FC236}">
                <a16:creationId xmlns:a16="http://schemas.microsoft.com/office/drawing/2014/main" id="{B8732DE0-8BB5-0904-6988-A8BD6D91B071}"/>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D6C6F68B-5538-8D4C-812C-91AD69C7153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BADE0AA4-8A33-76FC-DACF-36AEA1566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AE6773-74B2-4B4A-BA6A-78717279FE43}" type="slidenum">
              <a:rPr lang="en-US" altLang="en-US" smtClean="0">
                <a:solidFill>
                  <a:srgbClr val="000000"/>
                </a:solidFill>
              </a:rPr>
              <a:pPr>
                <a:spcBef>
                  <a:spcPct val="0"/>
                </a:spcBef>
              </a:pPr>
              <a:t>11</a:t>
            </a:fld>
            <a:endParaRPr lang="en-US" altLang="en-US">
              <a:solidFill>
                <a:srgbClr val="000000"/>
              </a:solidFill>
            </a:endParaRPr>
          </a:p>
        </p:txBody>
      </p:sp>
      <p:sp>
        <p:nvSpPr>
          <p:cNvPr id="147458" name="Rectangle 2">
            <a:extLst>
              <a:ext uri="{FF2B5EF4-FFF2-40B4-BE49-F238E27FC236}">
                <a16:creationId xmlns:a16="http://schemas.microsoft.com/office/drawing/2014/main" id="{C930D4E8-8E73-A748-F615-20FB35922FAD}"/>
              </a:ext>
            </a:extLst>
          </p:cNvPr>
          <p:cNvSpPr>
            <a:spLocks noGrp="1" noRot="1" noChangeAspect="1" noChangeArrowheads="1" noTextEdit="1"/>
          </p:cNvSpPr>
          <p:nvPr>
            <p:ph type="sldImg"/>
          </p:nvPr>
        </p:nvSpPr>
        <p:spPr>
          <a:solidFill>
            <a:srgbClr val="FFFFFF"/>
          </a:solidFill>
          <a:ln/>
        </p:spPr>
      </p:sp>
      <p:sp>
        <p:nvSpPr>
          <p:cNvPr id="147459" name="Rectangle 3">
            <a:extLst>
              <a:ext uri="{FF2B5EF4-FFF2-40B4-BE49-F238E27FC236}">
                <a16:creationId xmlns:a16="http://schemas.microsoft.com/office/drawing/2014/main" id="{6D1A1E59-FED4-3066-164F-A797A0FB45B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D6E7969C-876C-1AB1-4FCE-6D83C0AA3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F1F015-8CBE-564C-B62D-A44A8CD2FBCB}" type="slidenum">
              <a:rPr lang="en-US" altLang="en-US" smtClean="0">
                <a:solidFill>
                  <a:srgbClr val="000000"/>
                </a:solidFill>
              </a:rPr>
              <a:pPr>
                <a:spcBef>
                  <a:spcPct val="0"/>
                </a:spcBef>
              </a:pPr>
              <a:t>12</a:t>
            </a:fld>
            <a:endParaRPr lang="en-US" altLang="en-US">
              <a:solidFill>
                <a:srgbClr val="000000"/>
              </a:solidFill>
            </a:endParaRPr>
          </a:p>
        </p:txBody>
      </p:sp>
      <p:sp>
        <p:nvSpPr>
          <p:cNvPr id="149506" name="Rectangle 2">
            <a:extLst>
              <a:ext uri="{FF2B5EF4-FFF2-40B4-BE49-F238E27FC236}">
                <a16:creationId xmlns:a16="http://schemas.microsoft.com/office/drawing/2014/main" id="{651AAE02-F20E-6962-C9B9-9472B8DF713F}"/>
              </a:ext>
            </a:extLst>
          </p:cNvPr>
          <p:cNvSpPr>
            <a:spLocks noGrp="1" noRot="1" noChangeAspect="1" noChangeArrowheads="1" noTextEdit="1"/>
          </p:cNvSpPr>
          <p:nvPr>
            <p:ph type="sldImg"/>
          </p:nvPr>
        </p:nvSpPr>
        <p:spPr>
          <a:solidFill>
            <a:srgbClr val="FFFFFF"/>
          </a:solidFill>
          <a:ln/>
        </p:spPr>
      </p:sp>
      <p:sp>
        <p:nvSpPr>
          <p:cNvPr id="149507" name="Rectangle 3">
            <a:extLst>
              <a:ext uri="{FF2B5EF4-FFF2-40B4-BE49-F238E27FC236}">
                <a16:creationId xmlns:a16="http://schemas.microsoft.com/office/drawing/2014/main" id="{C7E361B3-A284-1E02-5721-C852030E9A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D6E7969C-876C-1AB1-4FCE-6D83C0AA32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F1F015-8CBE-564C-B62D-A44A8CD2FBCB}" type="slidenum">
              <a:rPr lang="en-US" altLang="en-US" smtClean="0">
                <a:solidFill>
                  <a:srgbClr val="000000"/>
                </a:solidFill>
              </a:rPr>
              <a:pPr>
                <a:spcBef>
                  <a:spcPct val="0"/>
                </a:spcBef>
              </a:pPr>
              <a:t>13</a:t>
            </a:fld>
            <a:endParaRPr lang="en-US" altLang="en-US">
              <a:solidFill>
                <a:srgbClr val="000000"/>
              </a:solidFill>
            </a:endParaRPr>
          </a:p>
        </p:txBody>
      </p:sp>
      <p:sp>
        <p:nvSpPr>
          <p:cNvPr id="149506" name="Rectangle 2">
            <a:extLst>
              <a:ext uri="{FF2B5EF4-FFF2-40B4-BE49-F238E27FC236}">
                <a16:creationId xmlns:a16="http://schemas.microsoft.com/office/drawing/2014/main" id="{651AAE02-F20E-6962-C9B9-9472B8DF713F}"/>
              </a:ext>
            </a:extLst>
          </p:cNvPr>
          <p:cNvSpPr>
            <a:spLocks noGrp="1" noRot="1" noChangeAspect="1" noChangeArrowheads="1" noTextEdit="1"/>
          </p:cNvSpPr>
          <p:nvPr>
            <p:ph type="sldImg"/>
          </p:nvPr>
        </p:nvSpPr>
        <p:spPr>
          <a:solidFill>
            <a:srgbClr val="FFFFFF"/>
          </a:solidFill>
          <a:ln/>
        </p:spPr>
      </p:sp>
      <p:sp>
        <p:nvSpPr>
          <p:cNvPr id="149507" name="Rectangle 3">
            <a:extLst>
              <a:ext uri="{FF2B5EF4-FFF2-40B4-BE49-F238E27FC236}">
                <a16:creationId xmlns:a16="http://schemas.microsoft.com/office/drawing/2014/main" id="{C7E361B3-A284-1E02-5721-C852030E9AE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Shangri-La = beautiful imaginary place, from novel Lost Horizon by James Hilton … Xanadu = idyllic place inspired by the summer residence of Kublai Kahn (grandson of Genghis Khan) … Kraken Mare</a:t>
            </a:r>
          </a:p>
        </p:txBody>
      </p:sp>
    </p:spTree>
    <p:extLst>
      <p:ext uri="{BB962C8B-B14F-4D97-AF65-F5344CB8AC3E}">
        <p14:creationId xmlns:p14="http://schemas.microsoft.com/office/powerpoint/2010/main" val="164496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875444DA-7CCF-33F9-6E38-3BBD2B985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C35DD9-8656-464F-9609-8D15848C0766}" type="slidenum">
              <a:rPr lang="en-US" altLang="en-US" smtClean="0">
                <a:solidFill>
                  <a:srgbClr val="000000"/>
                </a:solidFill>
              </a:rPr>
              <a:pPr>
                <a:spcBef>
                  <a:spcPct val="0"/>
                </a:spcBef>
              </a:pPr>
              <a:t>14</a:t>
            </a:fld>
            <a:endParaRPr lang="en-US" altLang="en-US">
              <a:solidFill>
                <a:srgbClr val="000000"/>
              </a:solidFill>
            </a:endParaRPr>
          </a:p>
        </p:txBody>
      </p:sp>
      <p:sp>
        <p:nvSpPr>
          <p:cNvPr id="151554" name="Rectangle 2">
            <a:extLst>
              <a:ext uri="{FF2B5EF4-FFF2-40B4-BE49-F238E27FC236}">
                <a16:creationId xmlns:a16="http://schemas.microsoft.com/office/drawing/2014/main" id="{54F05E14-48A3-241A-BDDE-CABBD0A02751}"/>
              </a:ext>
            </a:extLst>
          </p:cNvPr>
          <p:cNvSpPr>
            <a:spLocks noGrp="1" noRot="1" noChangeAspect="1" noChangeArrowheads="1" noTextEdit="1"/>
          </p:cNvSpPr>
          <p:nvPr>
            <p:ph type="sldImg"/>
          </p:nvPr>
        </p:nvSpPr>
        <p:spPr>
          <a:solidFill>
            <a:srgbClr val="FFFFFF"/>
          </a:solidFill>
          <a:ln/>
        </p:spPr>
      </p:sp>
      <p:sp>
        <p:nvSpPr>
          <p:cNvPr id="151555" name="Rectangle 3">
            <a:extLst>
              <a:ext uri="{FF2B5EF4-FFF2-40B4-BE49-F238E27FC236}">
                <a16:creationId xmlns:a16="http://schemas.microsoft.com/office/drawing/2014/main" id="{8FA3E3D4-700C-A8B2-9C42-AD7AB4EB85F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active riverbeds with CH4, or dry arroyos?  unknown</a:t>
            </a:r>
          </a:p>
          <a:p>
            <a:pPr eaLnBrk="1" hangingPunct="1"/>
            <a:r>
              <a:rPr lang="en-US" altLang="en-US">
                <a:latin typeface="Times New Roman" panose="02020603050405020304" pitchFamily="18" charset="0"/>
                <a:ea typeface="ＭＳ Ｐゴシック" panose="020B0600070205080204" pitchFamily="34" charset="-128"/>
              </a:rPr>
              <a:t>resolution ~ 1 km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3E3DB83B-1FAC-8CF1-B292-0AF6FC980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F8854C7-2797-B24A-BD0D-680CFEAF5EC8}" type="slidenum">
              <a:rPr lang="en-US" altLang="en-US" smtClean="0">
                <a:solidFill>
                  <a:srgbClr val="000000"/>
                </a:solidFill>
              </a:rPr>
              <a:pPr>
                <a:spcBef>
                  <a:spcPct val="0"/>
                </a:spcBef>
              </a:pPr>
              <a:t>15</a:t>
            </a:fld>
            <a:endParaRPr lang="en-US" altLang="en-US">
              <a:solidFill>
                <a:srgbClr val="000000"/>
              </a:solidFill>
            </a:endParaRPr>
          </a:p>
        </p:txBody>
      </p:sp>
      <p:sp>
        <p:nvSpPr>
          <p:cNvPr id="153602" name="Rectangle 2">
            <a:extLst>
              <a:ext uri="{FF2B5EF4-FFF2-40B4-BE49-F238E27FC236}">
                <a16:creationId xmlns:a16="http://schemas.microsoft.com/office/drawing/2014/main" id="{4D56E065-2542-8C0A-3DDB-BA72277E64E9}"/>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FF521142-0542-0B76-FC59-050E03A685A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3264DAE6-9733-79DF-D935-D4E836E5F2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267075-35EE-C946-9585-521AA5F6A03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2D42EA04-1008-D60B-D2AD-EBBD18AC4BF5}"/>
              </a:ext>
            </a:extLst>
          </p:cNvPr>
          <p:cNvSpPr>
            <a:spLocks noGrp="1" noRot="1" noChangeAspect="1" noChangeArrowheads="1" noTextEdit="1"/>
          </p:cNvSpPr>
          <p:nvPr>
            <p:ph type="sldImg"/>
          </p:nvPr>
        </p:nvSpPr>
        <p:spPr>
          <a:solidFill>
            <a:srgbClr val="FFFFFF"/>
          </a:solidFill>
          <a:ln/>
        </p:spPr>
      </p:sp>
      <p:sp>
        <p:nvSpPr>
          <p:cNvPr id="155651" name="Rectangle 3">
            <a:extLst>
              <a:ext uri="{FF2B5EF4-FFF2-40B4-BE49-F238E27FC236}">
                <a16:creationId xmlns:a16="http://schemas.microsoft.com/office/drawing/2014/main" id="{6BB0CCA1-CC2D-C1F0-38CC-5876DB8CBA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E303A7A2-6833-9D97-8F1B-3B7D56A7F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CC4ED-F270-8442-8B36-21523A5E7D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7698" name="Rectangle 2">
            <a:extLst>
              <a:ext uri="{FF2B5EF4-FFF2-40B4-BE49-F238E27FC236}">
                <a16:creationId xmlns:a16="http://schemas.microsoft.com/office/drawing/2014/main" id="{58ADD74F-5EF3-C73B-1997-609D45951465}"/>
              </a:ext>
            </a:extLst>
          </p:cNvPr>
          <p:cNvSpPr>
            <a:spLocks noGrp="1" noRot="1" noChangeAspect="1" noChangeArrowheads="1" noTextEdit="1"/>
          </p:cNvSpPr>
          <p:nvPr>
            <p:ph type="sldImg"/>
          </p:nvPr>
        </p:nvSpPr>
        <p:spPr>
          <a:solidFill>
            <a:srgbClr val="FFFFFF"/>
          </a:solidFill>
          <a:ln/>
        </p:spPr>
      </p:sp>
      <p:sp>
        <p:nvSpPr>
          <p:cNvPr id="157699" name="Rectangle 3">
            <a:extLst>
              <a:ext uri="{FF2B5EF4-FFF2-40B4-BE49-F238E27FC236}">
                <a16:creationId xmlns:a16="http://schemas.microsoft.com/office/drawing/2014/main" id="{D1E3CDC6-E3B1-0065-554A-2A4127AA7A8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Tethys much more distant … note that it</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lit up by Sun/Saturn</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C821719A-260E-295F-CA38-B2DA0BC1C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518884-D443-6743-80AE-3B1A1352E3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9746" name="Rectangle 2">
            <a:extLst>
              <a:ext uri="{FF2B5EF4-FFF2-40B4-BE49-F238E27FC236}">
                <a16:creationId xmlns:a16="http://schemas.microsoft.com/office/drawing/2014/main" id="{11A7A323-A752-9C89-6BB4-6DDCBB8E5C7C}"/>
              </a:ext>
            </a:extLst>
          </p:cNvPr>
          <p:cNvSpPr>
            <a:spLocks noGrp="1" noRot="1" noChangeAspect="1" noChangeArrowheads="1" noTextEdit="1"/>
          </p:cNvSpPr>
          <p:nvPr>
            <p:ph type="sldImg"/>
          </p:nvPr>
        </p:nvSpPr>
        <p:spPr>
          <a:solidFill>
            <a:srgbClr val="FFFFFF"/>
          </a:solidFill>
          <a:ln/>
        </p:spPr>
      </p:sp>
      <p:sp>
        <p:nvSpPr>
          <p:cNvPr id="159747" name="Rectangle 3">
            <a:extLst>
              <a:ext uri="{FF2B5EF4-FFF2-40B4-BE49-F238E27FC236}">
                <a16:creationId xmlns:a16="http://schemas.microsoft.com/office/drawing/2014/main" id="{0A544BD7-FCDC-1C30-A5B4-5791403AA1D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dark region is leading hemisphere … organics including HCN-polymers … origin from Phoebe, which orbits retrograde --- debris ring has been seen!</a:t>
            </a:r>
          </a:p>
          <a:p>
            <a:pPr eaLnBrk="1" hangingPunct="1"/>
            <a:r>
              <a:rPr lang="en-US" altLang="en-US" dirty="0">
                <a:latin typeface="Times New Roman" panose="02020603050405020304" pitchFamily="18" charset="0"/>
                <a:ea typeface="ＭＳ Ｐゴシック" panose="020B0600070205080204" pitchFamily="34" charset="-128"/>
              </a:rPr>
              <a:t>ridge is 20 km wide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6EDC109C-6876-7CC4-D379-36965C1E3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9D97A3-ABCF-5B4C-8DEB-2B44FE8F969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189F6790-92EA-A94E-5412-8B3C02E4E6F2}"/>
              </a:ext>
            </a:extLst>
          </p:cNvPr>
          <p:cNvSpPr>
            <a:spLocks noGrp="1" noRot="1" noChangeAspect="1" noChangeArrowheads="1" noTextEdit="1"/>
          </p:cNvSpPr>
          <p:nvPr>
            <p:ph type="sldImg"/>
          </p:nvPr>
        </p:nvSpPr>
        <p:spPr>
          <a:solidFill>
            <a:srgbClr val="FFFFFF"/>
          </a:solidFill>
          <a:ln/>
        </p:spPr>
      </p:sp>
      <p:sp>
        <p:nvSpPr>
          <p:cNvPr id="161795" name="Rectangle 3">
            <a:extLst>
              <a:ext uri="{FF2B5EF4-FFF2-40B4-BE49-F238E27FC236}">
                <a16:creationId xmlns:a16="http://schemas.microsoft.com/office/drawing/2014/main" id="{6B9477D0-B5D9-3ABA-8291-8184DEA4ADE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180ACEA-4C1B-15CB-AEE5-C0D552CBE8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CED023-9C83-9A41-A9D7-BA879FAF381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7106" name="Rectangle 2">
            <a:extLst>
              <a:ext uri="{FF2B5EF4-FFF2-40B4-BE49-F238E27FC236}">
                <a16:creationId xmlns:a16="http://schemas.microsoft.com/office/drawing/2014/main" id="{AADE43D6-36EC-295B-8820-0237FBA21557}"/>
              </a:ext>
            </a:extLst>
          </p:cNvPr>
          <p:cNvSpPr>
            <a:spLocks noGrp="1" noRot="1" noChangeAspect="1"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BEB07F6E-02FD-94C3-B3E6-B6754FC9498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AE64AFF0-7A2F-7F79-70EA-7A7EEF4E7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40FEBB-84EB-E948-8721-7E04DD05B9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C21DE771-D86B-317D-FE8F-D37D59D76B1E}"/>
              </a:ext>
            </a:extLst>
          </p:cNvPr>
          <p:cNvSpPr>
            <a:spLocks noGrp="1" noRot="1" noChangeAspect="1" noChangeArrowheads="1" noTextEdit="1"/>
          </p:cNvSpPr>
          <p:nvPr>
            <p:ph type="sldImg"/>
          </p:nvPr>
        </p:nvSpPr>
        <p:spPr>
          <a:solidFill>
            <a:srgbClr val="FFFFFF"/>
          </a:solidFill>
          <a:ln/>
        </p:spPr>
      </p:sp>
      <p:sp>
        <p:nvSpPr>
          <p:cNvPr id="163843" name="Rectangle 3">
            <a:extLst>
              <a:ext uri="{FF2B5EF4-FFF2-40B4-BE49-F238E27FC236}">
                <a16:creationId xmlns:a16="http://schemas.microsoft.com/office/drawing/2014/main" id="{EF4C47E9-03FE-5AB9-D224-6F06A765ECE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Uranian moon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34898830-5F03-0905-C847-37F17C5B7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29F97-2949-F74C-AFE0-A7BA9766C6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251AA606-78DA-4256-DE60-316A29BCE112}"/>
              </a:ext>
            </a:extLst>
          </p:cNvPr>
          <p:cNvSpPr>
            <a:spLocks noGrp="1" noRot="1" noChangeAspect="1" noChangeArrowheads="1" noTextEdit="1"/>
          </p:cNvSpPr>
          <p:nvPr>
            <p:ph type="sldImg"/>
          </p:nvPr>
        </p:nvSpPr>
        <p:spPr>
          <a:solidFill>
            <a:srgbClr val="FFFFFF"/>
          </a:solidFill>
          <a:ln/>
        </p:spPr>
      </p:sp>
      <p:sp>
        <p:nvSpPr>
          <p:cNvPr id="165891" name="Rectangle 3">
            <a:extLst>
              <a:ext uri="{FF2B5EF4-FFF2-40B4-BE49-F238E27FC236}">
                <a16:creationId xmlns:a16="http://schemas.microsoft.com/office/drawing/2014/main" id="{7FC45EFD-D41A-7FA3-7EA9-DA68BC0A9D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076422A9-CAF6-CF15-3AC0-F504FDB78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BCD08E-9359-024E-8826-4B4A35E9149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7938" name="Rectangle 2">
            <a:extLst>
              <a:ext uri="{FF2B5EF4-FFF2-40B4-BE49-F238E27FC236}">
                <a16:creationId xmlns:a16="http://schemas.microsoft.com/office/drawing/2014/main" id="{49D81792-E1B0-7F9A-A1D3-08FBB09B07F4}"/>
              </a:ext>
            </a:extLst>
          </p:cNvPr>
          <p:cNvSpPr>
            <a:spLocks noGrp="1" noRot="1" noChangeAspect="1" noChangeArrowheads="1" noTextEdit="1"/>
          </p:cNvSpPr>
          <p:nvPr>
            <p:ph type="sldImg"/>
          </p:nvPr>
        </p:nvSpPr>
        <p:spPr>
          <a:solidFill>
            <a:srgbClr val="FFFFFF"/>
          </a:solidFill>
          <a:ln/>
        </p:spPr>
      </p:sp>
      <p:sp>
        <p:nvSpPr>
          <p:cNvPr id="167939" name="Rectangle 3">
            <a:extLst>
              <a:ext uri="{FF2B5EF4-FFF2-40B4-BE49-F238E27FC236}">
                <a16:creationId xmlns:a16="http://schemas.microsoft.com/office/drawing/2014/main" id="{5954598C-739E-774F-471E-B610502B260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Amalthea: red from Io</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sulfur … green unknown … heat from electric currents in core or tidal stresses?</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a:extLst>
              <a:ext uri="{FF2B5EF4-FFF2-40B4-BE49-F238E27FC236}">
                <a16:creationId xmlns:a16="http://schemas.microsoft.com/office/drawing/2014/main" id="{9C7AA0E5-FE7B-5406-BED6-F7281F5DFC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2B5A6-77FE-9B47-BDB7-2EF47577F0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90818" name="Rectangle 2">
            <a:extLst>
              <a:ext uri="{FF2B5EF4-FFF2-40B4-BE49-F238E27FC236}">
                <a16:creationId xmlns:a16="http://schemas.microsoft.com/office/drawing/2014/main" id="{CA4F576C-822F-6DA1-582E-6DC560F5FB68}"/>
              </a:ext>
            </a:extLst>
          </p:cNvPr>
          <p:cNvSpPr>
            <a:spLocks noGrp="1" noRot="1" noChangeAspect="1" noChangeArrowheads="1" noTextEdit="1"/>
          </p:cNvSpPr>
          <p:nvPr>
            <p:ph type="sldImg"/>
          </p:nvPr>
        </p:nvSpPr>
        <p:spPr>
          <a:solidFill>
            <a:srgbClr val="FFFFFF"/>
          </a:solidFill>
          <a:ln/>
        </p:spPr>
      </p:sp>
      <p:sp>
        <p:nvSpPr>
          <p:cNvPr id="290819" name="Rectangle 3">
            <a:extLst>
              <a:ext uri="{FF2B5EF4-FFF2-40B4-BE49-F238E27FC236}">
                <a16:creationId xmlns:a16="http://schemas.microsoft.com/office/drawing/2014/main" id="{223FCDF9-C4F8-1CE7-AB4A-B51E9DB0B87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5D9768-5CB9-0047-890D-9A80D0C8539A}" type="slidenum">
              <a:rPr lang="en-US" altLang="en-US" smtClean="0"/>
              <a:pPr>
                <a:spcBef>
                  <a:spcPct val="0"/>
                </a:spcBef>
              </a:pPr>
              <a:t>24</a:t>
            </a:fld>
            <a:endParaRPr lang="en-US" altLang="en-US"/>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04A4D31E-0986-F1B4-0102-D131D39CDB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1D374C25-C155-3C4E-BB3B-7B003A0C48FD}" type="slidenum">
              <a:rPr lang="en-US" altLang="en-US" baseline="0">
                <a:solidFill>
                  <a:srgbClr val="000000"/>
                </a:solidFill>
              </a:rPr>
              <a:pPr algn="r" eaLnBrk="1" hangingPunct="1">
                <a:spcBef>
                  <a:spcPct val="0"/>
                </a:spcBef>
              </a:pPr>
              <a:t>25</a:t>
            </a:fld>
            <a:endParaRPr lang="en-US" altLang="en-US" baseline="0">
              <a:solidFill>
                <a:srgbClr val="000000"/>
              </a:solidFill>
            </a:endParaRPr>
          </a:p>
        </p:txBody>
      </p:sp>
      <p:sp>
        <p:nvSpPr>
          <p:cNvPr id="174082" name="Rectangle 2">
            <a:extLst>
              <a:ext uri="{FF2B5EF4-FFF2-40B4-BE49-F238E27FC236}">
                <a16:creationId xmlns:a16="http://schemas.microsoft.com/office/drawing/2014/main" id="{EFDF9AC3-D52E-AC42-7974-59DA6B4E83E5}"/>
              </a:ext>
            </a:extLst>
          </p:cNvPr>
          <p:cNvSpPr>
            <a:spLocks noGrp="1" noRot="1" noChangeAspect="1" noChangeArrowheads="1" noTextEdit="1"/>
          </p:cNvSpPr>
          <p:nvPr>
            <p:ph type="sldImg"/>
          </p:nvPr>
        </p:nvSpPr>
        <p:spPr>
          <a:solidFill>
            <a:srgbClr val="FFFFFF"/>
          </a:solidFill>
          <a:ln/>
        </p:spPr>
      </p:sp>
      <p:sp>
        <p:nvSpPr>
          <p:cNvPr id="174083" name="Rectangle 3">
            <a:extLst>
              <a:ext uri="{FF2B5EF4-FFF2-40B4-BE49-F238E27FC236}">
                <a16:creationId xmlns:a16="http://schemas.microsoft.com/office/drawing/2014/main" id="{F445B0C8-0226-9DC0-7034-FBE42B7F6696}"/>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BE01EB5D-1035-8694-0689-2A91A4AFE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C96D0-A3B4-5F42-9D6B-00DC02C106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32A7CF70-C237-B527-235B-EA5559F5206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17B4292-DF67-DA2E-5E6E-E70BD8497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4D53BDA-DC68-276F-B3EB-588772AA92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1227EB0-133A-B449-92A5-6534FCB5F14D}" type="slidenum">
              <a:rPr lang="en-US" altLang="en-US" smtClean="0">
                <a:solidFill>
                  <a:srgbClr val="000000"/>
                </a:solidFill>
              </a:rPr>
              <a:pPr>
                <a:spcBef>
                  <a:spcPct val="0"/>
                </a:spcBef>
              </a:pPr>
              <a:t>4</a:t>
            </a:fld>
            <a:endParaRPr lang="en-US" altLang="en-US">
              <a:solidFill>
                <a:srgbClr val="000000"/>
              </a:solidFill>
            </a:endParaRPr>
          </a:p>
        </p:txBody>
      </p:sp>
      <p:sp>
        <p:nvSpPr>
          <p:cNvPr id="133122" name="Rectangle 2">
            <a:extLst>
              <a:ext uri="{FF2B5EF4-FFF2-40B4-BE49-F238E27FC236}">
                <a16:creationId xmlns:a16="http://schemas.microsoft.com/office/drawing/2014/main" id="{8D1402CF-3C9B-A788-A0EE-EB315FF9C91E}"/>
              </a:ext>
            </a:extLst>
          </p:cNvPr>
          <p:cNvSpPr>
            <a:spLocks noGrp="1" noRot="1" noChangeAspect="1"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6985710C-637A-8769-7A7A-6F900015CD6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lenticulae = “freckles” from convective upwelling of warm ice, like lava lamps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57D5EC62-4940-B767-1B00-0FDEAF88F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3C7ED8E-9BB1-1E41-A0BF-BCAA9444F378}" type="slidenum">
              <a:rPr lang="en-US" altLang="en-US" smtClean="0">
                <a:solidFill>
                  <a:srgbClr val="000000"/>
                </a:solidFill>
              </a:rPr>
              <a:pPr>
                <a:spcBef>
                  <a:spcPct val="0"/>
                </a:spcBef>
              </a:pPr>
              <a:t>5</a:t>
            </a:fld>
            <a:endParaRPr lang="en-US" altLang="en-US">
              <a:solidFill>
                <a:srgbClr val="000000"/>
              </a:solidFill>
            </a:endParaRPr>
          </a:p>
        </p:txBody>
      </p:sp>
      <p:sp>
        <p:nvSpPr>
          <p:cNvPr id="135170" name="Rectangle 2">
            <a:extLst>
              <a:ext uri="{FF2B5EF4-FFF2-40B4-BE49-F238E27FC236}">
                <a16:creationId xmlns:a16="http://schemas.microsoft.com/office/drawing/2014/main" id="{D04165CA-E1D6-83A3-8A69-65DEC301F94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4476E0C8-E8D8-9DEF-A852-57F9488840C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light areas are sulfur compounds … dark areas are pyroxene and olivine</a:t>
            </a:r>
          </a:p>
          <a:p>
            <a:pPr eaLnBrk="1" hangingPunct="1"/>
            <a:r>
              <a:rPr lang="en-US" altLang="en-US">
                <a:latin typeface="Times New Roman" panose="02020603050405020304" pitchFamily="18" charset="0"/>
                <a:ea typeface="ＭＳ Ｐゴシック" panose="020B0600070205080204" pitchFamily="34" charset="-128"/>
              </a:rPr>
              <a:t>red ring from Pele (?) via polymeralization of S2 … fades over months, so must be recent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91F6F74B-E9BC-E037-C5B7-0174A18849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B1B8D5C-C111-F34D-A6BF-104CE604230A}" type="slidenum">
              <a:rPr lang="en-US" altLang="en-US" smtClean="0">
                <a:solidFill>
                  <a:srgbClr val="000000"/>
                </a:solidFill>
              </a:rPr>
              <a:pPr>
                <a:spcBef>
                  <a:spcPct val="0"/>
                </a:spcBef>
              </a:pPr>
              <a:t>6</a:t>
            </a:fld>
            <a:endParaRPr lang="en-US" altLang="en-US">
              <a:solidFill>
                <a:srgbClr val="000000"/>
              </a:solidFill>
            </a:endParaRPr>
          </a:p>
        </p:txBody>
      </p:sp>
      <p:sp>
        <p:nvSpPr>
          <p:cNvPr id="137218" name="Rectangle 2">
            <a:extLst>
              <a:ext uri="{FF2B5EF4-FFF2-40B4-BE49-F238E27FC236}">
                <a16:creationId xmlns:a16="http://schemas.microsoft.com/office/drawing/2014/main" id="{A6700BC1-23C4-4ABD-5E22-28322FD07737}"/>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B2617DC5-8770-3D76-B06B-106B392F677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only way to get such an induced magnetic field is if there's some substance that is globally connected, and conductive — and only salty water fits the bill. Phillips noted you wouldn't get the same readings with isolated pools of water, like what's found under ice sheets on Earth. Slushy water-ice mixtures don't work, either. "Maybe graphite could get you that, but that would be ridiculous." </a:t>
            </a:r>
          </a:p>
          <a:p>
            <a:pPr eaLnBrk="1" hangingPunct="1"/>
            <a:r>
              <a:rPr lang="en-US" altLang="en-US">
                <a:latin typeface="Times New Roman" panose="02020603050405020304" pitchFamily="18" charset="0"/>
                <a:ea typeface="ＭＳ Ｐゴシック" panose="020B0600070205080204" pitchFamily="34" charset="-128"/>
              </a:rPr>
              <a:t>POSSIBLE PLUMES SEEN!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A47934D9-07F0-2205-161F-D26779606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7F877DC-EF07-8D45-B8F9-6BB1124A05EB}" type="slidenum">
              <a:rPr lang="en-US" altLang="en-US" smtClean="0">
                <a:solidFill>
                  <a:srgbClr val="000000"/>
                </a:solidFill>
              </a:rPr>
              <a:pPr>
                <a:spcBef>
                  <a:spcPct val="0"/>
                </a:spcBef>
              </a:pPr>
              <a:t>7</a:t>
            </a:fld>
            <a:endParaRPr lang="en-US" altLang="en-US">
              <a:solidFill>
                <a:srgbClr val="000000"/>
              </a:solidFill>
            </a:endParaRPr>
          </a:p>
        </p:txBody>
      </p:sp>
      <p:sp>
        <p:nvSpPr>
          <p:cNvPr id="139266" name="Rectangle 2">
            <a:extLst>
              <a:ext uri="{FF2B5EF4-FFF2-40B4-BE49-F238E27FC236}">
                <a16:creationId xmlns:a16="http://schemas.microsoft.com/office/drawing/2014/main" id="{B41F43D3-A758-5306-98BA-AF108AAD8650}"/>
              </a:ext>
            </a:extLst>
          </p:cNvPr>
          <p:cNvSpPr>
            <a:spLocks noGrp="1" noRot="1" noChangeAspect="1"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580E1FB2-D57E-71C2-A89C-325F9BD0CF8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inserts: single large impact that sent rings around Ganymede?</a:t>
            </a:r>
          </a:p>
          <a:p>
            <a:r>
              <a:rPr lang="en-US" altLang="en-US" dirty="0">
                <a:latin typeface="Times New Roman" panose="02020603050405020304" pitchFamily="18" charset="0"/>
                <a:ea typeface="ＭＳ Ｐゴシック" panose="020B0600070205080204" pitchFamily="34" charset="-128"/>
              </a:rPr>
              <a:t>1. The Galileo probe measured Ganymede's magnetic field in 2002, providing some data supporting the theory that the moon has an ocean.</a:t>
            </a:r>
          </a:p>
          <a:p>
            <a:r>
              <a:rPr lang="en-US" altLang="en-US" dirty="0">
                <a:latin typeface="Times New Roman" panose="02020603050405020304" pitchFamily="18" charset="0"/>
                <a:ea typeface="ＭＳ Ｐゴシック" panose="020B0600070205080204" pitchFamily="34" charset="-128"/>
              </a:rPr>
              <a:t>2. Scientists used Hubble to monitor Ganymede's auroras, ribbons of light at the poles created by the moon's magnetic field. The moon's </a:t>
            </a:r>
            <a:r>
              <a:rPr lang="en-US" altLang="en-US" dirty="0">
                <a:latin typeface="Times New Roman" panose="02020603050405020304" pitchFamily="18" charset="0"/>
                <a:ea typeface="ＭＳ Ｐゴシック" panose="020B0600070205080204" pitchFamily="34" charset="-128"/>
                <a:hlinkClick r:id="rId3"/>
              </a:rPr>
              <a:t>auroras</a:t>
            </a:r>
            <a:r>
              <a:rPr lang="en-US" altLang="en-US" dirty="0">
                <a:latin typeface="Times New Roman" panose="02020603050405020304" pitchFamily="18" charset="0"/>
                <a:ea typeface="ＭＳ Ｐゴシック" panose="020B0600070205080204" pitchFamily="34" charset="-128"/>
              </a:rPr>
              <a:t> are also affected by Jupiter's magnetic field because of the moon's proximity to the huge planet. When Jupiter's magnetic field changes, so does Ganymede's. Researchers were able to watch the two auroras "rock" back and forth with Hubble. Ganymede's aurora didn't rock as much as expected, so by monitoring that motion, the researchers concluded that a subsurface ocean was likely responsible for dampening the change in Ganymede's aurora created by Jupiter.</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5A7A8E5-4769-45C4-25E8-58119DF16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DA7D581-94A7-7C48-91FB-7DC851649CD4}" type="slidenum">
              <a:rPr lang="en-US" altLang="en-US" smtClean="0">
                <a:solidFill>
                  <a:srgbClr val="000000"/>
                </a:solidFill>
              </a:rPr>
              <a:pPr>
                <a:spcBef>
                  <a:spcPct val="0"/>
                </a:spcBef>
              </a:pPr>
              <a:t>8</a:t>
            </a:fld>
            <a:endParaRPr lang="en-US" altLang="en-US">
              <a:solidFill>
                <a:srgbClr val="000000"/>
              </a:solidFill>
            </a:endParaRPr>
          </a:p>
        </p:txBody>
      </p:sp>
      <p:sp>
        <p:nvSpPr>
          <p:cNvPr id="141314" name="Rectangle 2">
            <a:extLst>
              <a:ext uri="{FF2B5EF4-FFF2-40B4-BE49-F238E27FC236}">
                <a16:creationId xmlns:a16="http://schemas.microsoft.com/office/drawing/2014/main" id="{DAF2D39E-EBBD-89DB-6DBC-D95BFCD72F99}"/>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A9843248-BA85-C759-F0C4-25B9698599B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err="1">
                <a:latin typeface="Times New Roman" panose="02020603050405020304" pitchFamily="18" charset="0"/>
                <a:ea typeface="ＭＳ Ｐゴシック" panose="020B0600070205080204" pitchFamily="34" charset="-128"/>
              </a:rPr>
              <a:t>Kivelson</a:t>
            </a:r>
            <a:r>
              <a:rPr lang="en-US" altLang="en-US" dirty="0">
                <a:latin typeface="Times New Roman" panose="02020603050405020304" pitchFamily="18" charset="0"/>
                <a:ea typeface="ＭＳ Ｐゴシック" panose="020B0600070205080204" pitchFamily="34" charset="-128"/>
              </a:rPr>
              <a:t> and her colleagues found signs that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magnetic field, like Europa's, is variable, which can be explained by the presence of varying electrical currents associated with Jupiter that flow near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surface. Their next challenge was to discover the source of the currents. </a:t>
            </a:r>
            <a:br>
              <a:rPr lang="en-US" altLang="en-US" dirty="0">
                <a:latin typeface="Times New Roman" panose="02020603050405020304" pitchFamily="18" charset="0"/>
                <a:ea typeface="ＭＳ Ｐゴシック" panose="020B0600070205080204" pitchFamily="34" charset="-128"/>
              </a:rPr>
            </a:b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"Because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atmosphere is extremely tenuous and lacking in charged particles, it would not be sufficient to generate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magnetic field; nor would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icy crust be a good conductor, but there very well could be a layer of melted ice underneath," </a:t>
            </a:r>
            <a:r>
              <a:rPr lang="en-US" altLang="en-US" dirty="0" err="1">
                <a:latin typeface="Times New Roman" panose="02020603050405020304" pitchFamily="18" charset="0"/>
                <a:ea typeface="ＭＳ Ｐゴシック" panose="020B0600070205080204" pitchFamily="34" charset="-128"/>
              </a:rPr>
              <a:t>Kivelson</a:t>
            </a:r>
            <a:r>
              <a:rPr lang="en-US" altLang="en-US" dirty="0">
                <a:latin typeface="Times New Roman" panose="02020603050405020304" pitchFamily="18" charset="0"/>
                <a:ea typeface="ＭＳ Ｐゴシック" panose="020B0600070205080204" pitchFamily="34" charset="-128"/>
              </a:rPr>
              <a:t> said. "If this liquid were salty like Earth's oceans, it could carry sufficient electrical currents to produce the magnetic field." </a:t>
            </a:r>
            <a:br>
              <a:rPr lang="en-US" altLang="en-US" dirty="0">
                <a:latin typeface="Times New Roman" panose="02020603050405020304" pitchFamily="18" charset="0"/>
                <a:ea typeface="ＭＳ Ｐゴシック" panose="020B0600070205080204" pitchFamily="34" charset="-128"/>
              </a:rPr>
            </a:b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Lending further credence to the premise of a subsurface ocean on </a:t>
            </a:r>
            <a:r>
              <a:rPr lang="en-US" altLang="en-US" dirty="0" err="1">
                <a:latin typeface="Times New Roman" panose="02020603050405020304" pitchFamily="18" charset="0"/>
                <a:ea typeface="ＭＳ Ｐゴシック" panose="020B0600070205080204" pitchFamily="34" charset="-128"/>
              </a:rPr>
              <a:t>Callisto</a:t>
            </a:r>
            <a:r>
              <a:rPr lang="en-US" altLang="en-US" dirty="0">
                <a:latin typeface="Times New Roman" panose="02020603050405020304" pitchFamily="18" charset="0"/>
                <a:ea typeface="ＭＳ Ｐゴシック" panose="020B0600070205080204" pitchFamily="34" charset="-128"/>
              </a:rPr>
              <a:t>, Galileo data showed that electrical currents were flowing in opposite directions at different times. "This is a key signature consistent with the idea of a salty ocean," Khurana added, "because it shows that </a:t>
            </a:r>
            <a:r>
              <a:rPr lang="en-US" altLang="en-US" dirty="0" err="1">
                <a:latin typeface="Times New Roman" panose="02020603050405020304" pitchFamily="18" charset="0"/>
                <a:ea typeface="ＭＳ Ｐゴシック" panose="020B0600070205080204" pitchFamily="34" charset="-128"/>
              </a:rPr>
              <a:t>Callisto's</a:t>
            </a:r>
            <a:r>
              <a:rPr lang="en-US" altLang="en-US" dirty="0">
                <a:latin typeface="Times New Roman" panose="02020603050405020304" pitchFamily="18" charset="0"/>
                <a:ea typeface="ＭＳ Ｐゴシック" panose="020B0600070205080204" pitchFamily="34" charset="-128"/>
              </a:rPr>
              <a:t> response, like Europa's, is synchronized with the effects of Jupiter's rotation."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38BF7C75-EA42-B0A9-A07C-3C92032F9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0A2B1E-B11B-B246-946A-582E30CBA116}" type="slidenum">
              <a:rPr lang="en-US" altLang="en-US" smtClean="0">
                <a:solidFill>
                  <a:srgbClr val="000000"/>
                </a:solidFill>
              </a:rPr>
              <a:pPr>
                <a:spcBef>
                  <a:spcPct val="0"/>
                </a:spcBef>
              </a:pPr>
              <a:t>9</a:t>
            </a:fld>
            <a:endParaRPr lang="en-US" altLang="en-US">
              <a:solidFill>
                <a:srgbClr val="000000"/>
              </a:solidFill>
            </a:endParaRPr>
          </a:p>
        </p:txBody>
      </p:sp>
      <p:sp>
        <p:nvSpPr>
          <p:cNvPr id="143362" name="Rectangle 2">
            <a:extLst>
              <a:ext uri="{FF2B5EF4-FFF2-40B4-BE49-F238E27FC236}">
                <a16:creationId xmlns:a16="http://schemas.microsoft.com/office/drawing/2014/main" id="{6B518783-083C-2AB3-9813-25DF522C3A21}"/>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B249DCD5-31BF-9FED-E0D7-A9FC3DDE02F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CC65DB-543B-0C91-0433-CF45C0C109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E8C3D6-4E5C-0064-A756-3727BB3AB7A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0B0EEF3-5BEB-1208-3D98-75D352D992FB}"/>
              </a:ext>
            </a:extLst>
          </p:cNvPr>
          <p:cNvSpPr>
            <a:spLocks noGrp="1" noChangeArrowheads="1"/>
          </p:cNvSpPr>
          <p:nvPr>
            <p:ph type="sldNum" sz="quarter" idx="12"/>
          </p:nvPr>
        </p:nvSpPr>
        <p:spPr>
          <a:ln/>
        </p:spPr>
        <p:txBody>
          <a:bodyPr/>
          <a:lstStyle>
            <a:lvl1pPr>
              <a:defRPr/>
            </a:lvl1pPr>
          </a:lstStyle>
          <a:p>
            <a:pPr>
              <a:defRPr/>
            </a:pPr>
            <a:fld id="{4F414A91-A2CF-484E-8CE9-D26B9A281649}" type="slidenum">
              <a:rPr lang="en-US" altLang="en-US"/>
              <a:pPr>
                <a:defRPr/>
              </a:pPr>
              <a:t>‹#›</a:t>
            </a:fld>
            <a:endParaRPr lang="en-US" altLang="en-US"/>
          </a:p>
        </p:txBody>
      </p:sp>
    </p:spTree>
    <p:extLst>
      <p:ext uri="{BB962C8B-B14F-4D97-AF65-F5344CB8AC3E}">
        <p14:creationId xmlns:p14="http://schemas.microsoft.com/office/powerpoint/2010/main" val="107102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74FFF-E363-B23A-B599-16C7C5BCD9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77F7B0-F6D4-2390-0290-6598D28B459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109532B-5E9A-00F4-E155-30FE71694203}"/>
              </a:ext>
            </a:extLst>
          </p:cNvPr>
          <p:cNvSpPr>
            <a:spLocks noGrp="1" noChangeArrowheads="1"/>
          </p:cNvSpPr>
          <p:nvPr>
            <p:ph type="sldNum" sz="quarter" idx="12"/>
          </p:nvPr>
        </p:nvSpPr>
        <p:spPr>
          <a:ln/>
        </p:spPr>
        <p:txBody>
          <a:bodyPr/>
          <a:lstStyle>
            <a:lvl1pPr>
              <a:defRPr/>
            </a:lvl1pPr>
          </a:lstStyle>
          <a:p>
            <a:pPr>
              <a:defRPr/>
            </a:pPr>
            <a:fld id="{2550C000-9926-1645-9D8B-DEB15A9B9D3C}" type="slidenum">
              <a:rPr lang="en-US" altLang="en-US"/>
              <a:pPr>
                <a:defRPr/>
              </a:pPr>
              <a:t>‹#›</a:t>
            </a:fld>
            <a:endParaRPr lang="en-US" altLang="en-US"/>
          </a:p>
        </p:txBody>
      </p:sp>
    </p:spTree>
    <p:extLst>
      <p:ext uri="{BB962C8B-B14F-4D97-AF65-F5344CB8AC3E}">
        <p14:creationId xmlns:p14="http://schemas.microsoft.com/office/powerpoint/2010/main" val="52541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EFBF34-E31F-0C96-4402-8B89415785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7F03F0-434C-CD65-2078-7AF9556148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4B98974-FE86-584B-B38F-8E31E02EE42B}"/>
              </a:ext>
            </a:extLst>
          </p:cNvPr>
          <p:cNvSpPr>
            <a:spLocks noGrp="1" noChangeArrowheads="1"/>
          </p:cNvSpPr>
          <p:nvPr>
            <p:ph type="sldNum" sz="quarter" idx="12"/>
          </p:nvPr>
        </p:nvSpPr>
        <p:spPr>
          <a:ln/>
        </p:spPr>
        <p:txBody>
          <a:bodyPr/>
          <a:lstStyle>
            <a:lvl1pPr>
              <a:defRPr/>
            </a:lvl1pPr>
          </a:lstStyle>
          <a:p>
            <a:pPr>
              <a:defRPr/>
            </a:pPr>
            <a:fld id="{A607383A-5A7C-4246-B447-805B84B18BA7}" type="slidenum">
              <a:rPr lang="en-US" altLang="en-US"/>
              <a:pPr>
                <a:defRPr/>
              </a:pPr>
              <a:t>‹#›</a:t>
            </a:fld>
            <a:endParaRPr lang="en-US" altLang="en-US"/>
          </a:p>
        </p:txBody>
      </p:sp>
    </p:spTree>
    <p:extLst>
      <p:ext uri="{BB962C8B-B14F-4D97-AF65-F5344CB8AC3E}">
        <p14:creationId xmlns:p14="http://schemas.microsoft.com/office/powerpoint/2010/main" val="1110138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99A723-6B1C-14F7-8077-ADCB35C50B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DA0479-736D-BC80-2272-DA256CD0A39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24F039-5739-0DE1-FCA1-A50EE34831EC}"/>
              </a:ext>
            </a:extLst>
          </p:cNvPr>
          <p:cNvSpPr>
            <a:spLocks noGrp="1" noChangeArrowheads="1"/>
          </p:cNvSpPr>
          <p:nvPr>
            <p:ph type="sldNum" sz="quarter" idx="12"/>
          </p:nvPr>
        </p:nvSpPr>
        <p:spPr>
          <a:ln/>
        </p:spPr>
        <p:txBody>
          <a:bodyPr/>
          <a:lstStyle>
            <a:lvl1pPr>
              <a:defRPr/>
            </a:lvl1pPr>
          </a:lstStyle>
          <a:p>
            <a:pPr>
              <a:defRPr/>
            </a:pPr>
            <a:fld id="{20A18A99-73E5-634E-B7B9-1E04A8EEC408}" type="slidenum">
              <a:rPr lang="en-US" altLang="en-US"/>
              <a:pPr>
                <a:defRPr/>
              </a:pPr>
              <a:t>‹#›</a:t>
            </a:fld>
            <a:endParaRPr lang="en-US" altLang="en-US"/>
          </a:p>
        </p:txBody>
      </p:sp>
    </p:spTree>
    <p:extLst>
      <p:ext uri="{BB962C8B-B14F-4D97-AF65-F5344CB8AC3E}">
        <p14:creationId xmlns:p14="http://schemas.microsoft.com/office/powerpoint/2010/main" val="220564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2147DE-DF4F-789A-61B5-4098519608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08BF6D-5AFA-89BE-0259-F35CC60C6AF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A919384-791B-02CB-5BA1-73C087DB2D82}"/>
              </a:ext>
            </a:extLst>
          </p:cNvPr>
          <p:cNvSpPr>
            <a:spLocks noGrp="1" noChangeArrowheads="1"/>
          </p:cNvSpPr>
          <p:nvPr>
            <p:ph type="sldNum" sz="quarter" idx="12"/>
          </p:nvPr>
        </p:nvSpPr>
        <p:spPr>
          <a:ln/>
        </p:spPr>
        <p:txBody>
          <a:bodyPr/>
          <a:lstStyle>
            <a:lvl1pPr>
              <a:defRPr/>
            </a:lvl1pPr>
          </a:lstStyle>
          <a:p>
            <a:pPr>
              <a:defRPr/>
            </a:pPr>
            <a:fld id="{1F799EFD-8D54-AA43-91A0-E4E3D0CB3A4D}" type="slidenum">
              <a:rPr lang="en-US" altLang="en-US"/>
              <a:pPr>
                <a:defRPr/>
              </a:pPr>
              <a:t>‹#›</a:t>
            </a:fld>
            <a:endParaRPr lang="en-US" altLang="en-US"/>
          </a:p>
        </p:txBody>
      </p:sp>
    </p:spTree>
    <p:extLst>
      <p:ext uri="{BB962C8B-B14F-4D97-AF65-F5344CB8AC3E}">
        <p14:creationId xmlns:p14="http://schemas.microsoft.com/office/powerpoint/2010/main" val="346745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4364910-F018-B7AD-91E8-C28D8BBAC3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14D397-187A-CFD4-AB1C-D9CF1ADE1B3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1BCA990-3E91-9A77-47CF-B9289A5719A9}"/>
              </a:ext>
            </a:extLst>
          </p:cNvPr>
          <p:cNvSpPr>
            <a:spLocks noGrp="1" noChangeArrowheads="1"/>
          </p:cNvSpPr>
          <p:nvPr>
            <p:ph type="sldNum" sz="quarter" idx="12"/>
          </p:nvPr>
        </p:nvSpPr>
        <p:spPr>
          <a:ln/>
        </p:spPr>
        <p:txBody>
          <a:bodyPr/>
          <a:lstStyle>
            <a:lvl1pPr>
              <a:defRPr/>
            </a:lvl1pPr>
          </a:lstStyle>
          <a:p>
            <a:pPr>
              <a:defRPr/>
            </a:pPr>
            <a:fld id="{21D92D99-6EC9-B342-9522-B25B7EB700B1}" type="slidenum">
              <a:rPr lang="en-US" altLang="en-US"/>
              <a:pPr>
                <a:defRPr/>
              </a:pPr>
              <a:t>‹#›</a:t>
            </a:fld>
            <a:endParaRPr lang="en-US" altLang="en-US"/>
          </a:p>
        </p:txBody>
      </p:sp>
    </p:spTree>
    <p:extLst>
      <p:ext uri="{BB962C8B-B14F-4D97-AF65-F5344CB8AC3E}">
        <p14:creationId xmlns:p14="http://schemas.microsoft.com/office/powerpoint/2010/main" val="39820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53DEFF-73C5-1F65-6AF9-08A5C834F0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38487F-445D-1610-86F4-CF295F1BDB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EF9C457-0258-5FD9-8148-D481B5F80204}"/>
              </a:ext>
            </a:extLst>
          </p:cNvPr>
          <p:cNvSpPr>
            <a:spLocks noGrp="1" noChangeArrowheads="1"/>
          </p:cNvSpPr>
          <p:nvPr>
            <p:ph type="sldNum" sz="quarter" idx="12"/>
          </p:nvPr>
        </p:nvSpPr>
        <p:spPr>
          <a:ln/>
        </p:spPr>
        <p:txBody>
          <a:bodyPr/>
          <a:lstStyle>
            <a:lvl1pPr>
              <a:defRPr/>
            </a:lvl1pPr>
          </a:lstStyle>
          <a:p>
            <a:pPr>
              <a:defRPr/>
            </a:pPr>
            <a:fld id="{CB783780-8B6A-6749-83C5-47622381FCD8}" type="slidenum">
              <a:rPr lang="en-US" altLang="en-US"/>
              <a:pPr>
                <a:defRPr/>
              </a:pPr>
              <a:t>‹#›</a:t>
            </a:fld>
            <a:endParaRPr lang="en-US" altLang="en-US"/>
          </a:p>
        </p:txBody>
      </p:sp>
    </p:spTree>
    <p:extLst>
      <p:ext uri="{BB962C8B-B14F-4D97-AF65-F5344CB8AC3E}">
        <p14:creationId xmlns:p14="http://schemas.microsoft.com/office/powerpoint/2010/main" val="221574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E3C8CC-EFAA-FAD4-295B-0EAE788E815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92BA429-2F15-CF9E-11A0-62DB550DBD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1022985-F224-E36E-836E-9F102DAD49F4}"/>
              </a:ext>
            </a:extLst>
          </p:cNvPr>
          <p:cNvSpPr>
            <a:spLocks noGrp="1" noChangeArrowheads="1"/>
          </p:cNvSpPr>
          <p:nvPr>
            <p:ph type="sldNum" sz="quarter" idx="12"/>
          </p:nvPr>
        </p:nvSpPr>
        <p:spPr>
          <a:ln/>
        </p:spPr>
        <p:txBody>
          <a:bodyPr/>
          <a:lstStyle>
            <a:lvl1pPr>
              <a:defRPr/>
            </a:lvl1pPr>
          </a:lstStyle>
          <a:p>
            <a:pPr>
              <a:defRPr/>
            </a:pPr>
            <a:fld id="{04A95756-CC78-A247-AD75-26BC83C39310}" type="slidenum">
              <a:rPr lang="en-US" altLang="en-US"/>
              <a:pPr>
                <a:defRPr/>
              </a:pPr>
              <a:t>‹#›</a:t>
            </a:fld>
            <a:endParaRPr lang="en-US" altLang="en-US"/>
          </a:p>
        </p:txBody>
      </p:sp>
    </p:spTree>
    <p:extLst>
      <p:ext uri="{BB962C8B-B14F-4D97-AF65-F5344CB8AC3E}">
        <p14:creationId xmlns:p14="http://schemas.microsoft.com/office/powerpoint/2010/main" val="400012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F22D083-541A-E80E-6167-B239A2FB4B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9945A9-852D-BF37-0170-1706E44F44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695CE35-9868-C0BE-8312-51DF9088C90F}"/>
              </a:ext>
            </a:extLst>
          </p:cNvPr>
          <p:cNvSpPr>
            <a:spLocks noGrp="1" noChangeArrowheads="1"/>
          </p:cNvSpPr>
          <p:nvPr>
            <p:ph type="sldNum" sz="quarter" idx="12"/>
          </p:nvPr>
        </p:nvSpPr>
        <p:spPr>
          <a:ln/>
        </p:spPr>
        <p:txBody>
          <a:bodyPr/>
          <a:lstStyle>
            <a:lvl1pPr>
              <a:defRPr/>
            </a:lvl1pPr>
          </a:lstStyle>
          <a:p>
            <a:pPr>
              <a:defRPr/>
            </a:pPr>
            <a:fld id="{605E25E4-DBEF-FB4E-AE09-8E050365FBF7}" type="slidenum">
              <a:rPr lang="en-US" altLang="en-US"/>
              <a:pPr>
                <a:defRPr/>
              </a:pPr>
              <a:t>‹#›</a:t>
            </a:fld>
            <a:endParaRPr lang="en-US" altLang="en-US"/>
          </a:p>
        </p:txBody>
      </p:sp>
    </p:spTree>
    <p:extLst>
      <p:ext uri="{BB962C8B-B14F-4D97-AF65-F5344CB8AC3E}">
        <p14:creationId xmlns:p14="http://schemas.microsoft.com/office/powerpoint/2010/main" val="105014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7BF15-3DDC-F496-F0B4-49A4B5A3F4C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7D5EFC-9A24-78CC-44B7-174D17638B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1A716F0-5BBD-9154-080F-376153B4DD7A}"/>
              </a:ext>
            </a:extLst>
          </p:cNvPr>
          <p:cNvSpPr>
            <a:spLocks noGrp="1" noChangeArrowheads="1"/>
          </p:cNvSpPr>
          <p:nvPr>
            <p:ph type="sldNum" sz="quarter" idx="12"/>
          </p:nvPr>
        </p:nvSpPr>
        <p:spPr>
          <a:ln/>
        </p:spPr>
        <p:txBody>
          <a:bodyPr/>
          <a:lstStyle>
            <a:lvl1pPr>
              <a:defRPr/>
            </a:lvl1pPr>
          </a:lstStyle>
          <a:p>
            <a:pPr>
              <a:defRPr/>
            </a:pPr>
            <a:fld id="{77216591-F283-0E4F-AC7E-A8A240A3B985}" type="slidenum">
              <a:rPr lang="en-US" altLang="en-US"/>
              <a:pPr>
                <a:defRPr/>
              </a:pPr>
              <a:t>‹#›</a:t>
            </a:fld>
            <a:endParaRPr lang="en-US" altLang="en-US"/>
          </a:p>
        </p:txBody>
      </p:sp>
    </p:spTree>
    <p:extLst>
      <p:ext uri="{BB962C8B-B14F-4D97-AF65-F5344CB8AC3E}">
        <p14:creationId xmlns:p14="http://schemas.microsoft.com/office/powerpoint/2010/main" val="3102780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7026D9-E96C-9919-2C85-E47E22830D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1C9DB5-D865-2029-6CFC-6219944BAB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9022154-3C3B-21A4-FFED-FE26E6529573}"/>
              </a:ext>
            </a:extLst>
          </p:cNvPr>
          <p:cNvSpPr>
            <a:spLocks noGrp="1" noChangeArrowheads="1"/>
          </p:cNvSpPr>
          <p:nvPr>
            <p:ph type="sldNum" sz="quarter" idx="12"/>
          </p:nvPr>
        </p:nvSpPr>
        <p:spPr>
          <a:ln/>
        </p:spPr>
        <p:txBody>
          <a:bodyPr/>
          <a:lstStyle>
            <a:lvl1pPr>
              <a:defRPr/>
            </a:lvl1pPr>
          </a:lstStyle>
          <a:p>
            <a:pPr>
              <a:defRPr/>
            </a:pPr>
            <a:fld id="{8D894207-C22B-5543-AA75-1FC567B93089}" type="slidenum">
              <a:rPr lang="en-US" altLang="en-US"/>
              <a:pPr>
                <a:defRPr/>
              </a:pPr>
              <a:t>‹#›</a:t>
            </a:fld>
            <a:endParaRPr lang="en-US" altLang="en-US"/>
          </a:p>
        </p:txBody>
      </p:sp>
    </p:spTree>
    <p:extLst>
      <p:ext uri="{BB962C8B-B14F-4D97-AF65-F5344CB8AC3E}">
        <p14:creationId xmlns:p14="http://schemas.microsoft.com/office/powerpoint/2010/main" val="316763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B330B7-7086-EC7B-7489-A1562EC31A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B9B61C-50B8-172D-8E4E-5D432959EBE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63B3217-5757-1D0F-2634-F3994605A1D2}"/>
              </a:ext>
            </a:extLst>
          </p:cNvPr>
          <p:cNvSpPr>
            <a:spLocks noGrp="1" noChangeArrowheads="1"/>
          </p:cNvSpPr>
          <p:nvPr>
            <p:ph type="sldNum" sz="quarter" idx="12"/>
          </p:nvPr>
        </p:nvSpPr>
        <p:spPr>
          <a:ln/>
        </p:spPr>
        <p:txBody>
          <a:bodyPr/>
          <a:lstStyle>
            <a:lvl1pPr>
              <a:defRPr/>
            </a:lvl1pPr>
          </a:lstStyle>
          <a:p>
            <a:pPr>
              <a:defRPr/>
            </a:pPr>
            <a:fld id="{E3A9D9AA-8039-D146-A86E-93C389C78AB7}" type="slidenum">
              <a:rPr lang="en-US" altLang="en-US"/>
              <a:pPr>
                <a:defRPr/>
              </a:pPr>
              <a:t>‹#›</a:t>
            </a:fld>
            <a:endParaRPr lang="en-US" altLang="en-US"/>
          </a:p>
        </p:txBody>
      </p:sp>
    </p:spTree>
    <p:extLst>
      <p:ext uri="{BB962C8B-B14F-4D97-AF65-F5344CB8AC3E}">
        <p14:creationId xmlns:p14="http://schemas.microsoft.com/office/powerpoint/2010/main" val="1295321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CD1335-E4F4-8655-13BA-1054F1D544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C9C45B-783B-15D3-058E-C34F6AFBA65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0AEF2A3-2E68-9C6E-DFAD-401D73B63539}"/>
              </a:ext>
            </a:extLst>
          </p:cNvPr>
          <p:cNvSpPr>
            <a:spLocks noGrp="1" noChangeArrowheads="1"/>
          </p:cNvSpPr>
          <p:nvPr>
            <p:ph type="sldNum" sz="quarter" idx="12"/>
          </p:nvPr>
        </p:nvSpPr>
        <p:spPr>
          <a:ln/>
        </p:spPr>
        <p:txBody>
          <a:bodyPr/>
          <a:lstStyle>
            <a:lvl1pPr>
              <a:defRPr/>
            </a:lvl1pPr>
          </a:lstStyle>
          <a:p>
            <a:pPr>
              <a:defRPr/>
            </a:pPr>
            <a:fld id="{1ED78BBE-F0D2-D445-93F8-5969FDC3C9B7}" type="slidenum">
              <a:rPr lang="en-US" altLang="en-US"/>
              <a:pPr>
                <a:defRPr/>
              </a:pPr>
              <a:t>‹#›</a:t>
            </a:fld>
            <a:endParaRPr lang="en-US" altLang="en-US"/>
          </a:p>
        </p:txBody>
      </p:sp>
    </p:spTree>
    <p:extLst>
      <p:ext uri="{BB962C8B-B14F-4D97-AF65-F5344CB8AC3E}">
        <p14:creationId xmlns:p14="http://schemas.microsoft.com/office/powerpoint/2010/main" val="87013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1211DB-F99C-55A8-6B0C-949D331FF5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E1D774-36F3-DCAD-853D-B042DC3ACE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7E9723-716C-2574-29E1-5F99AA4A6B1F}"/>
              </a:ext>
            </a:extLst>
          </p:cNvPr>
          <p:cNvSpPr>
            <a:spLocks noGrp="1" noChangeArrowheads="1"/>
          </p:cNvSpPr>
          <p:nvPr>
            <p:ph type="sldNum" sz="quarter" idx="12"/>
          </p:nvPr>
        </p:nvSpPr>
        <p:spPr>
          <a:ln/>
        </p:spPr>
        <p:txBody>
          <a:bodyPr/>
          <a:lstStyle>
            <a:lvl1pPr>
              <a:defRPr/>
            </a:lvl1pPr>
          </a:lstStyle>
          <a:p>
            <a:pPr>
              <a:defRPr/>
            </a:pPr>
            <a:fld id="{F338328A-F4AF-E84D-9159-76711AECCE0F}" type="slidenum">
              <a:rPr lang="en-US" altLang="en-US"/>
              <a:pPr>
                <a:defRPr/>
              </a:pPr>
              <a:t>‹#›</a:t>
            </a:fld>
            <a:endParaRPr lang="en-US" altLang="en-US"/>
          </a:p>
        </p:txBody>
      </p:sp>
    </p:spTree>
    <p:extLst>
      <p:ext uri="{BB962C8B-B14F-4D97-AF65-F5344CB8AC3E}">
        <p14:creationId xmlns:p14="http://schemas.microsoft.com/office/powerpoint/2010/main" val="326144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C8C177-0490-1C37-8B19-516CE69F42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11E62-EF16-FCB6-FB1F-790B2B810F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D3A8682-DC9E-8509-57C3-ADE4E31E4732}"/>
              </a:ext>
            </a:extLst>
          </p:cNvPr>
          <p:cNvSpPr>
            <a:spLocks noGrp="1" noChangeArrowheads="1"/>
          </p:cNvSpPr>
          <p:nvPr>
            <p:ph type="sldNum" sz="quarter" idx="12"/>
          </p:nvPr>
        </p:nvSpPr>
        <p:spPr>
          <a:ln/>
        </p:spPr>
        <p:txBody>
          <a:bodyPr/>
          <a:lstStyle>
            <a:lvl1pPr>
              <a:defRPr/>
            </a:lvl1pPr>
          </a:lstStyle>
          <a:p>
            <a:pPr>
              <a:defRPr/>
            </a:pPr>
            <a:fld id="{1CA055F4-F222-A547-A39E-30CAFC814FC9}" type="slidenum">
              <a:rPr lang="en-US" altLang="en-US"/>
              <a:pPr>
                <a:defRPr/>
              </a:pPr>
              <a:t>‹#›</a:t>
            </a:fld>
            <a:endParaRPr lang="en-US" altLang="en-US"/>
          </a:p>
        </p:txBody>
      </p:sp>
    </p:spTree>
    <p:extLst>
      <p:ext uri="{BB962C8B-B14F-4D97-AF65-F5344CB8AC3E}">
        <p14:creationId xmlns:p14="http://schemas.microsoft.com/office/powerpoint/2010/main" val="2741501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E8B3B7A-E698-B8B2-E538-FAD31EFC3F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693DFC-AEDC-9A76-F077-3614D253F59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1B5C129-5FB7-AF31-DED6-1AB73F716415}"/>
              </a:ext>
            </a:extLst>
          </p:cNvPr>
          <p:cNvSpPr>
            <a:spLocks noGrp="1" noChangeArrowheads="1"/>
          </p:cNvSpPr>
          <p:nvPr>
            <p:ph type="sldNum" sz="quarter" idx="12"/>
          </p:nvPr>
        </p:nvSpPr>
        <p:spPr>
          <a:ln/>
        </p:spPr>
        <p:txBody>
          <a:bodyPr/>
          <a:lstStyle>
            <a:lvl1pPr>
              <a:defRPr/>
            </a:lvl1pPr>
          </a:lstStyle>
          <a:p>
            <a:pPr>
              <a:defRPr/>
            </a:pPr>
            <a:fld id="{6CB04161-06AE-6C41-9930-2B56C7E8A803}" type="slidenum">
              <a:rPr lang="en-US" altLang="en-US"/>
              <a:pPr>
                <a:defRPr/>
              </a:pPr>
              <a:t>‹#›</a:t>
            </a:fld>
            <a:endParaRPr lang="en-US" altLang="en-US"/>
          </a:p>
        </p:txBody>
      </p:sp>
    </p:spTree>
    <p:extLst>
      <p:ext uri="{BB962C8B-B14F-4D97-AF65-F5344CB8AC3E}">
        <p14:creationId xmlns:p14="http://schemas.microsoft.com/office/powerpoint/2010/main" val="218507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1CFF69-B242-DF82-B37B-52E9043305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63AF68-4EA7-F57F-3034-67C286CED9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85682E-0E29-1E9C-9BD8-DA602274CC28}"/>
              </a:ext>
            </a:extLst>
          </p:cNvPr>
          <p:cNvSpPr>
            <a:spLocks noGrp="1" noChangeArrowheads="1"/>
          </p:cNvSpPr>
          <p:nvPr>
            <p:ph type="sldNum" sz="quarter" idx="12"/>
          </p:nvPr>
        </p:nvSpPr>
        <p:spPr>
          <a:ln/>
        </p:spPr>
        <p:txBody>
          <a:bodyPr/>
          <a:lstStyle>
            <a:lvl1pPr>
              <a:defRPr/>
            </a:lvl1pPr>
          </a:lstStyle>
          <a:p>
            <a:pPr>
              <a:defRPr/>
            </a:pPr>
            <a:fld id="{655B8FB2-A508-FC4B-99D7-4F7CCCB14476}" type="slidenum">
              <a:rPr lang="en-US" altLang="en-US"/>
              <a:pPr>
                <a:defRPr/>
              </a:pPr>
              <a:t>‹#›</a:t>
            </a:fld>
            <a:endParaRPr lang="en-US" altLang="en-US"/>
          </a:p>
        </p:txBody>
      </p:sp>
    </p:spTree>
    <p:extLst>
      <p:ext uri="{BB962C8B-B14F-4D97-AF65-F5344CB8AC3E}">
        <p14:creationId xmlns:p14="http://schemas.microsoft.com/office/powerpoint/2010/main" val="416552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5EF9B9-FD2C-BD45-44A2-B2D7223C87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FEFAB7-8E18-2EE0-3C82-48773ADC7F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30D4971-213E-77AC-3DAF-34E55D3B2E98}"/>
              </a:ext>
            </a:extLst>
          </p:cNvPr>
          <p:cNvSpPr>
            <a:spLocks noGrp="1" noChangeArrowheads="1"/>
          </p:cNvSpPr>
          <p:nvPr>
            <p:ph type="sldNum" sz="quarter" idx="12"/>
          </p:nvPr>
        </p:nvSpPr>
        <p:spPr>
          <a:ln/>
        </p:spPr>
        <p:txBody>
          <a:bodyPr/>
          <a:lstStyle>
            <a:lvl1pPr>
              <a:defRPr/>
            </a:lvl1pPr>
          </a:lstStyle>
          <a:p>
            <a:pPr>
              <a:defRPr/>
            </a:pPr>
            <a:fld id="{8C1F2D21-2865-E74E-9586-366BA053E055}" type="slidenum">
              <a:rPr lang="en-US" altLang="en-US"/>
              <a:pPr>
                <a:defRPr/>
              </a:pPr>
              <a:t>‹#›</a:t>
            </a:fld>
            <a:endParaRPr lang="en-US" altLang="en-US"/>
          </a:p>
        </p:txBody>
      </p:sp>
    </p:spTree>
    <p:extLst>
      <p:ext uri="{BB962C8B-B14F-4D97-AF65-F5344CB8AC3E}">
        <p14:creationId xmlns:p14="http://schemas.microsoft.com/office/powerpoint/2010/main" val="1097416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7C66EB-5AAB-2A3A-57B8-3005625B48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7C04A9-7159-6950-9D5E-99333413FAD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921AF9F-2DE5-6359-4BCF-73F8BA18C63B}"/>
              </a:ext>
            </a:extLst>
          </p:cNvPr>
          <p:cNvSpPr>
            <a:spLocks noGrp="1" noChangeArrowheads="1"/>
          </p:cNvSpPr>
          <p:nvPr>
            <p:ph type="sldNum" sz="quarter" idx="12"/>
          </p:nvPr>
        </p:nvSpPr>
        <p:spPr>
          <a:ln/>
        </p:spPr>
        <p:txBody>
          <a:bodyPr/>
          <a:lstStyle>
            <a:lvl1pPr>
              <a:defRPr/>
            </a:lvl1pPr>
          </a:lstStyle>
          <a:p>
            <a:pPr>
              <a:defRPr/>
            </a:pPr>
            <a:fld id="{F77F6B4C-27D6-974C-A42F-624D27455215}" type="slidenum">
              <a:rPr lang="en-US" altLang="en-US"/>
              <a:pPr>
                <a:defRPr/>
              </a:pPr>
              <a:t>‹#›</a:t>
            </a:fld>
            <a:endParaRPr lang="en-US" altLang="en-US"/>
          </a:p>
        </p:txBody>
      </p:sp>
    </p:spTree>
    <p:extLst>
      <p:ext uri="{BB962C8B-B14F-4D97-AF65-F5344CB8AC3E}">
        <p14:creationId xmlns:p14="http://schemas.microsoft.com/office/powerpoint/2010/main" val="1274996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727157-8747-5C0C-0F9F-1879D90C2F9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EC3AA0-D679-74EA-FE03-84EEBC993CB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CD34BAA-D36A-73CB-AD04-43C85C565029}"/>
              </a:ext>
            </a:extLst>
          </p:cNvPr>
          <p:cNvSpPr>
            <a:spLocks noGrp="1" noChangeArrowheads="1"/>
          </p:cNvSpPr>
          <p:nvPr>
            <p:ph type="sldNum" sz="quarter" idx="12"/>
          </p:nvPr>
        </p:nvSpPr>
        <p:spPr>
          <a:ln/>
        </p:spPr>
        <p:txBody>
          <a:bodyPr/>
          <a:lstStyle>
            <a:lvl1pPr>
              <a:defRPr/>
            </a:lvl1pPr>
          </a:lstStyle>
          <a:p>
            <a:pPr>
              <a:defRPr/>
            </a:pPr>
            <a:fld id="{E28F9A79-D640-2246-BF43-9D33F20C2215}" type="slidenum">
              <a:rPr lang="en-US" altLang="en-US"/>
              <a:pPr>
                <a:defRPr/>
              </a:pPr>
              <a:t>‹#›</a:t>
            </a:fld>
            <a:endParaRPr lang="en-US" altLang="en-US"/>
          </a:p>
        </p:txBody>
      </p:sp>
    </p:spTree>
    <p:extLst>
      <p:ext uri="{BB962C8B-B14F-4D97-AF65-F5344CB8AC3E}">
        <p14:creationId xmlns:p14="http://schemas.microsoft.com/office/powerpoint/2010/main" val="175063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6465E8-C383-4F32-6CAA-F247B1B2D8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BD3B280-0CBE-00B0-C591-6B4D45186A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2132F1DD-33D6-40BB-620F-30AE49C51D4B}"/>
              </a:ext>
            </a:extLst>
          </p:cNvPr>
          <p:cNvSpPr>
            <a:spLocks noGrp="1" noChangeArrowheads="1"/>
          </p:cNvSpPr>
          <p:nvPr>
            <p:ph type="sldNum" sz="quarter" idx="12"/>
          </p:nvPr>
        </p:nvSpPr>
        <p:spPr>
          <a:ln/>
        </p:spPr>
        <p:txBody>
          <a:bodyPr/>
          <a:lstStyle>
            <a:lvl1pPr>
              <a:defRPr/>
            </a:lvl1pPr>
          </a:lstStyle>
          <a:p>
            <a:pPr>
              <a:defRPr/>
            </a:pPr>
            <a:fld id="{312087D9-992E-0E49-8672-E9779B52EB2B}" type="slidenum">
              <a:rPr lang="en-US" altLang="en-US"/>
              <a:pPr>
                <a:defRPr/>
              </a:pPr>
              <a:t>‹#›</a:t>
            </a:fld>
            <a:endParaRPr lang="en-US" altLang="en-US"/>
          </a:p>
        </p:txBody>
      </p:sp>
    </p:spTree>
    <p:extLst>
      <p:ext uri="{BB962C8B-B14F-4D97-AF65-F5344CB8AC3E}">
        <p14:creationId xmlns:p14="http://schemas.microsoft.com/office/powerpoint/2010/main" val="3160950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A5E229-C214-BD29-3A9E-BA0334F082B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0869F0-7A98-4DDA-5587-040910593C3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DBA075C-4EF6-EC31-1FDB-A005A589CC8D}"/>
              </a:ext>
            </a:extLst>
          </p:cNvPr>
          <p:cNvSpPr>
            <a:spLocks noGrp="1" noChangeArrowheads="1"/>
          </p:cNvSpPr>
          <p:nvPr>
            <p:ph type="sldNum" sz="quarter" idx="12"/>
          </p:nvPr>
        </p:nvSpPr>
        <p:spPr>
          <a:ln/>
        </p:spPr>
        <p:txBody>
          <a:bodyPr/>
          <a:lstStyle>
            <a:lvl1pPr>
              <a:defRPr/>
            </a:lvl1pPr>
          </a:lstStyle>
          <a:p>
            <a:pPr>
              <a:defRPr/>
            </a:pPr>
            <a:fld id="{52ACACAF-D9F7-7446-B24F-F3B564A48168}" type="slidenum">
              <a:rPr lang="en-US" altLang="en-US"/>
              <a:pPr>
                <a:defRPr/>
              </a:pPr>
              <a:t>‹#›</a:t>
            </a:fld>
            <a:endParaRPr lang="en-US" altLang="en-US"/>
          </a:p>
        </p:txBody>
      </p:sp>
    </p:spTree>
    <p:extLst>
      <p:ext uri="{BB962C8B-B14F-4D97-AF65-F5344CB8AC3E}">
        <p14:creationId xmlns:p14="http://schemas.microsoft.com/office/powerpoint/2010/main" val="2495106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90CC97-8471-CCE8-8EC9-1C6AE71999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592211-CB5A-9694-C6BD-F86D4F20FC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2677B93-1A4E-8711-2F44-59703A096507}"/>
              </a:ext>
            </a:extLst>
          </p:cNvPr>
          <p:cNvSpPr>
            <a:spLocks noGrp="1" noChangeArrowheads="1"/>
          </p:cNvSpPr>
          <p:nvPr>
            <p:ph type="sldNum" sz="quarter" idx="12"/>
          </p:nvPr>
        </p:nvSpPr>
        <p:spPr>
          <a:ln/>
        </p:spPr>
        <p:txBody>
          <a:bodyPr/>
          <a:lstStyle>
            <a:lvl1pPr>
              <a:defRPr/>
            </a:lvl1pPr>
          </a:lstStyle>
          <a:p>
            <a:pPr>
              <a:defRPr/>
            </a:pPr>
            <a:fld id="{33F7162F-F549-1042-BD8A-9B305ECBCD79}" type="slidenum">
              <a:rPr lang="en-US" altLang="en-US"/>
              <a:pPr>
                <a:defRPr/>
              </a:pPr>
              <a:t>‹#›</a:t>
            </a:fld>
            <a:endParaRPr lang="en-US" altLang="en-US"/>
          </a:p>
        </p:txBody>
      </p:sp>
    </p:spTree>
    <p:extLst>
      <p:ext uri="{BB962C8B-B14F-4D97-AF65-F5344CB8AC3E}">
        <p14:creationId xmlns:p14="http://schemas.microsoft.com/office/powerpoint/2010/main" val="1781073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24853D-54D1-BFDC-829D-66091D3113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F363A0-8435-D18A-C3B7-6732939FA81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E5957A2-BFCC-AD8E-F15E-7B021790F6D5}"/>
              </a:ext>
            </a:extLst>
          </p:cNvPr>
          <p:cNvSpPr>
            <a:spLocks noGrp="1" noChangeArrowheads="1"/>
          </p:cNvSpPr>
          <p:nvPr>
            <p:ph type="sldNum" sz="quarter" idx="12"/>
          </p:nvPr>
        </p:nvSpPr>
        <p:spPr>
          <a:ln/>
        </p:spPr>
        <p:txBody>
          <a:bodyPr/>
          <a:lstStyle>
            <a:lvl1pPr>
              <a:defRPr/>
            </a:lvl1pPr>
          </a:lstStyle>
          <a:p>
            <a:pPr>
              <a:defRPr/>
            </a:pPr>
            <a:fld id="{40D38DD7-CCA4-C340-BEF2-5FF101FC3A0E}" type="slidenum">
              <a:rPr lang="en-US" altLang="en-US"/>
              <a:pPr>
                <a:defRPr/>
              </a:pPr>
              <a:t>‹#›</a:t>
            </a:fld>
            <a:endParaRPr lang="en-US" altLang="en-US"/>
          </a:p>
        </p:txBody>
      </p:sp>
    </p:spTree>
    <p:extLst>
      <p:ext uri="{BB962C8B-B14F-4D97-AF65-F5344CB8AC3E}">
        <p14:creationId xmlns:p14="http://schemas.microsoft.com/office/powerpoint/2010/main" val="605033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D060E3-20AF-21A8-959C-5A8681DF53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E3AF53-BEC3-4F55-2392-9016120C3C8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6173971-74BF-2789-F827-381CFA972BE0}"/>
              </a:ext>
            </a:extLst>
          </p:cNvPr>
          <p:cNvSpPr>
            <a:spLocks noGrp="1" noChangeArrowheads="1"/>
          </p:cNvSpPr>
          <p:nvPr>
            <p:ph type="sldNum" sz="quarter" idx="12"/>
          </p:nvPr>
        </p:nvSpPr>
        <p:spPr>
          <a:ln/>
        </p:spPr>
        <p:txBody>
          <a:bodyPr/>
          <a:lstStyle>
            <a:lvl1pPr>
              <a:defRPr/>
            </a:lvl1pPr>
          </a:lstStyle>
          <a:p>
            <a:pPr>
              <a:defRPr/>
            </a:pPr>
            <a:fld id="{AAC65413-5A16-3947-8915-22D5A3A4B51B}" type="slidenum">
              <a:rPr lang="en-US" altLang="en-US"/>
              <a:pPr>
                <a:defRPr/>
              </a:pPr>
              <a:t>‹#›</a:t>
            </a:fld>
            <a:endParaRPr lang="en-US" altLang="en-US"/>
          </a:p>
        </p:txBody>
      </p:sp>
    </p:spTree>
    <p:extLst>
      <p:ext uri="{BB962C8B-B14F-4D97-AF65-F5344CB8AC3E}">
        <p14:creationId xmlns:p14="http://schemas.microsoft.com/office/powerpoint/2010/main" val="4140106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BB2B9A-A8E9-64E7-410B-DFF53EA5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6DB926-D9B0-AD1B-C10F-2B95889F1C0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2637C8B-D1E8-D1EA-817B-7B79122D0C53}"/>
              </a:ext>
            </a:extLst>
          </p:cNvPr>
          <p:cNvSpPr>
            <a:spLocks noGrp="1" noChangeArrowheads="1"/>
          </p:cNvSpPr>
          <p:nvPr>
            <p:ph type="sldNum" sz="quarter" idx="12"/>
          </p:nvPr>
        </p:nvSpPr>
        <p:spPr>
          <a:ln/>
        </p:spPr>
        <p:txBody>
          <a:bodyPr/>
          <a:lstStyle>
            <a:lvl1pPr>
              <a:defRPr/>
            </a:lvl1pPr>
          </a:lstStyle>
          <a:p>
            <a:pPr>
              <a:defRPr/>
            </a:pPr>
            <a:fld id="{50DF6418-7337-3345-9134-A8C6478DFD65}" type="slidenum">
              <a:rPr lang="en-US" altLang="en-US"/>
              <a:pPr>
                <a:defRPr/>
              </a:pPr>
              <a:t>‹#›</a:t>
            </a:fld>
            <a:endParaRPr lang="en-US" altLang="en-US"/>
          </a:p>
        </p:txBody>
      </p:sp>
    </p:spTree>
    <p:extLst>
      <p:ext uri="{BB962C8B-B14F-4D97-AF65-F5344CB8AC3E}">
        <p14:creationId xmlns:p14="http://schemas.microsoft.com/office/powerpoint/2010/main" val="852223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436869-1B40-0E33-ACD7-DA06764B88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56D307-90B6-3B85-A4BD-23AFA4A00A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1669B58-5097-835B-6F49-87BEAFE68897}"/>
              </a:ext>
            </a:extLst>
          </p:cNvPr>
          <p:cNvSpPr>
            <a:spLocks noGrp="1" noChangeArrowheads="1"/>
          </p:cNvSpPr>
          <p:nvPr>
            <p:ph type="sldNum" sz="quarter" idx="12"/>
          </p:nvPr>
        </p:nvSpPr>
        <p:spPr>
          <a:ln/>
        </p:spPr>
        <p:txBody>
          <a:bodyPr/>
          <a:lstStyle>
            <a:lvl1pPr>
              <a:defRPr/>
            </a:lvl1pPr>
          </a:lstStyle>
          <a:p>
            <a:pPr>
              <a:defRPr/>
            </a:pPr>
            <a:fld id="{B1B27151-6794-374D-9E6E-09224B40A2F1}" type="slidenum">
              <a:rPr lang="en-US" altLang="en-US"/>
              <a:pPr>
                <a:defRPr/>
              </a:pPr>
              <a:t>‹#›</a:t>
            </a:fld>
            <a:endParaRPr lang="en-US" altLang="en-US"/>
          </a:p>
        </p:txBody>
      </p:sp>
    </p:spTree>
    <p:extLst>
      <p:ext uri="{BB962C8B-B14F-4D97-AF65-F5344CB8AC3E}">
        <p14:creationId xmlns:p14="http://schemas.microsoft.com/office/powerpoint/2010/main" val="1402274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775C0B-F2A9-FF3F-99D8-078209BA0B94}"/>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0C82B38-9F05-FDB4-FC49-E0A86EE4731F}"/>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E7BA4D8-3304-3670-AB27-2CD788131160}"/>
              </a:ext>
            </a:extLst>
          </p:cNvPr>
          <p:cNvSpPr>
            <a:spLocks noGrp="1" noChangeArrowheads="1"/>
          </p:cNvSpPr>
          <p:nvPr>
            <p:ph type="sldNum" sz="quarter" idx="12"/>
          </p:nvPr>
        </p:nvSpPr>
        <p:spPr/>
        <p:txBody>
          <a:bodyPr/>
          <a:lstStyle>
            <a:lvl1pPr>
              <a:defRPr/>
            </a:lvl1pPr>
          </a:lstStyle>
          <a:p>
            <a:pPr>
              <a:defRPr/>
            </a:pPr>
            <a:fld id="{CCAA13D5-D4C5-064D-9D5A-FE3F265FE86B}" type="slidenum">
              <a:rPr lang="en-US" altLang="en-US"/>
              <a:pPr>
                <a:defRPr/>
              </a:pPr>
              <a:t>‹#›</a:t>
            </a:fld>
            <a:endParaRPr lang="en-US" altLang="en-US"/>
          </a:p>
        </p:txBody>
      </p:sp>
    </p:spTree>
    <p:extLst>
      <p:ext uri="{BB962C8B-B14F-4D97-AF65-F5344CB8AC3E}">
        <p14:creationId xmlns:p14="http://schemas.microsoft.com/office/powerpoint/2010/main" val="148608110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429202F-896F-17F0-A7D2-CD351FA999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8B11F7-425E-860E-E8B0-1AA3461C1B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44E3EE9-200D-E46A-D8B4-E08D74A5CEAE}"/>
              </a:ext>
            </a:extLst>
          </p:cNvPr>
          <p:cNvSpPr>
            <a:spLocks noGrp="1" noChangeArrowheads="1"/>
          </p:cNvSpPr>
          <p:nvPr>
            <p:ph type="sldNum" sz="quarter" idx="12"/>
          </p:nvPr>
        </p:nvSpPr>
        <p:spPr>
          <a:ln/>
        </p:spPr>
        <p:txBody>
          <a:bodyPr/>
          <a:lstStyle>
            <a:lvl1pPr>
              <a:defRPr/>
            </a:lvl1pPr>
          </a:lstStyle>
          <a:p>
            <a:pPr>
              <a:defRPr/>
            </a:pPr>
            <a:fld id="{AAF7C9E0-4EDA-0245-AC60-C2A916B96437}" type="slidenum">
              <a:rPr lang="en-US" altLang="en-US"/>
              <a:pPr>
                <a:defRPr/>
              </a:pPr>
              <a:t>‹#›</a:t>
            </a:fld>
            <a:endParaRPr lang="en-US" altLang="en-US"/>
          </a:p>
        </p:txBody>
      </p:sp>
    </p:spTree>
    <p:extLst>
      <p:ext uri="{BB962C8B-B14F-4D97-AF65-F5344CB8AC3E}">
        <p14:creationId xmlns:p14="http://schemas.microsoft.com/office/powerpoint/2010/main" val="3323661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37252B-5F57-4195-6AF3-429BFEA51D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7D0998-13A8-30B4-F791-3AEA403432C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8C2243F-53E6-8891-C64B-F95CC1D4DE72}"/>
              </a:ext>
            </a:extLst>
          </p:cNvPr>
          <p:cNvSpPr>
            <a:spLocks noGrp="1" noChangeArrowheads="1"/>
          </p:cNvSpPr>
          <p:nvPr>
            <p:ph type="sldNum" sz="quarter" idx="12"/>
          </p:nvPr>
        </p:nvSpPr>
        <p:spPr>
          <a:ln/>
        </p:spPr>
        <p:txBody>
          <a:bodyPr/>
          <a:lstStyle>
            <a:lvl1pPr>
              <a:defRPr/>
            </a:lvl1pPr>
          </a:lstStyle>
          <a:p>
            <a:pPr>
              <a:defRPr/>
            </a:pPr>
            <a:fld id="{5948111C-FEDC-4E4A-B7B1-1CEB94033C03}" type="slidenum">
              <a:rPr lang="en-US" altLang="en-US"/>
              <a:pPr>
                <a:defRPr/>
              </a:pPr>
              <a:t>‹#›</a:t>
            </a:fld>
            <a:endParaRPr lang="en-US" altLang="en-US"/>
          </a:p>
        </p:txBody>
      </p:sp>
    </p:spTree>
    <p:extLst>
      <p:ext uri="{BB962C8B-B14F-4D97-AF65-F5344CB8AC3E}">
        <p14:creationId xmlns:p14="http://schemas.microsoft.com/office/powerpoint/2010/main" val="1526999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637A477-4AF1-1551-3E48-E7C2937A31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8742D5-DC62-BE89-00B5-33EFA1B9B01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480BE2F-5507-D14C-A597-7D96BE184DE3}"/>
              </a:ext>
            </a:extLst>
          </p:cNvPr>
          <p:cNvSpPr>
            <a:spLocks noGrp="1" noChangeArrowheads="1"/>
          </p:cNvSpPr>
          <p:nvPr>
            <p:ph type="sldNum" sz="quarter" idx="12"/>
          </p:nvPr>
        </p:nvSpPr>
        <p:spPr>
          <a:ln/>
        </p:spPr>
        <p:txBody>
          <a:bodyPr/>
          <a:lstStyle>
            <a:lvl1pPr>
              <a:defRPr/>
            </a:lvl1pPr>
          </a:lstStyle>
          <a:p>
            <a:pPr>
              <a:defRPr/>
            </a:pPr>
            <a:fld id="{299858A9-9D1E-0A46-9517-C5F8F893B359}" type="slidenum">
              <a:rPr lang="en-US" altLang="en-US"/>
              <a:pPr>
                <a:defRPr/>
              </a:pPr>
              <a:t>‹#›</a:t>
            </a:fld>
            <a:endParaRPr lang="en-US" altLang="en-US"/>
          </a:p>
        </p:txBody>
      </p:sp>
    </p:spTree>
    <p:extLst>
      <p:ext uri="{BB962C8B-B14F-4D97-AF65-F5344CB8AC3E}">
        <p14:creationId xmlns:p14="http://schemas.microsoft.com/office/powerpoint/2010/main" val="2958035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07A793-200F-168B-77FF-389949AE6F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3CC985-7577-27E6-82B4-F36D047ECC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E1D0F38-70E4-717F-FBB1-74384FEE1541}"/>
              </a:ext>
            </a:extLst>
          </p:cNvPr>
          <p:cNvSpPr>
            <a:spLocks noGrp="1" noChangeArrowheads="1"/>
          </p:cNvSpPr>
          <p:nvPr>
            <p:ph type="sldNum" sz="quarter" idx="12"/>
          </p:nvPr>
        </p:nvSpPr>
        <p:spPr>
          <a:ln/>
        </p:spPr>
        <p:txBody>
          <a:bodyPr/>
          <a:lstStyle>
            <a:lvl1pPr>
              <a:defRPr/>
            </a:lvl1pPr>
          </a:lstStyle>
          <a:p>
            <a:pPr>
              <a:defRPr/>
            </a:pPr>
            <a:fld id="{F7DAD1CD-DB9C-5647-884C-515E84AB48D7}" type="slidenum">
              <a:rPr lang="en-US" altLang="en-US"/>
              <a:pPr>
                <a:defRPr/>
              </a:pPr>
              <a:t>‹#›</a:t>
            </a:fld>
            <a:endParaRPr lang="en-US" altLang="en-US"/>
          </a:p>
        </p:txBody>
      </p:sp>
    </p:spTree>
    <p:extLst>
      <p:ext uri="{BB962C8B-B14F-4D97-AF65-F5344CB8AC3E}">
        <p14:creationId xmlns:p14="http://schemas.microsoft.com/office/powerpoint/2010/main" val="4053290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223796-BC6D-642F-A18C-0E73E224FB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989A072-0B9A-DEDE-EF1E-CCB12AAF0E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B371095-A36B-01AE-2F4F-3DEC33F17582}"/>
              </a:ext>
            </a:extLst>
          </p:cNvPr>
          <p:cNvSpPr>
            <a:spLocks noGrp="1" noChangeArrowheads="1"/>
          </p:cNvSpPr>
          <p:nvPr>
            <p:ph type="sldNum" sz="quarter" idx="12"/>
          </p:nvPr>
        </p:nvSpPr>
        <p:spPr>
          <a:ln/>
        </p:spPr>
        <p:txBody>
          <a:bodyPr/>
          <a:lstStyle>
            <a:lvl1pPr>
              <a:defRPr/>
            </a:lvl1pPr>
          </a:lstStyle>
          <a:p>
            <a:pPr>
              <a:defRPr/>
            </a:pPr>
            <a:fld id="{E0A5F867-18E2-E147-B162-1765322C70E3}" type="slidenum">
              <a:rPr lang="en-US" altLang="en-US"/>
              <a:pPr>
                <a:defRPr/>
              </a:pPr>
              <a:t>‹#›</a:t>
            </a:fld>
            <a:endParaRPr lang="en-US" altLang="en-US"/>
          </a:p>
        </p:txBody>
      </p:sp>
    </p:spTree>
    <p:extLst>
      <p:ext uri="{BB962C8B-B14F-4D97-AF65-F5344CB8AC3E}">
        <p14:creationId xmlns:p14="http://schemas.microsoft.com/office/powerpoint/2010/main" val="424839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D33C77-1C79-EE8B-37A1-697429102B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74867B-9982-58C4-569D-7F5E78DF0DF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F4B74E6-A72A-15E0-3F20-7E48AA4A0C81}"/>
              </a:ext>
            </a:extLst>
          </p:cNvPr>
          <p:cNvSpPr>
            <a:spLocks noGrp="1" noChangeArrowheads="1"/>
          </p:cNvSpPr>
          <p:nvPr>
            <p:ph type="sldNum" sz="quarter" idx="12"/>
          </p:nvPr>
        </p:nvSpPr>
        <p:spPr>
          <a:ln/>
        </p:spPr>
        <p:txBody>
          <a:bodyPr/>
          <a:lstStyle>
            <a:lvl1pPr>
              <a:defRPr/>
            </a:lvl1pPr>
          </a:lstStyle>
          <a:p>
            <a:pPr>
              <a:defRPr/>
            </a:pPr>
            <a:fld id="{1D9113A8-96DE-A649-B8C5-E80C768BB427}" type="slidenum">
              <a:rPr lang="en-US" altLang="en-US"/>
              <a:pPr>
                <a:defRPr/>
              </a:pPr>
              <a:t>‹#›</a:t>
            </a:fld>
            <a:endParaRPr lang="en-US" altLang="en-US"/>
          </a:p>
        </p:txBody>
      </p:sp>
    </p:spTree>
    <p:extLst>
      <p:ext uri="{BB962C8B-B14F-4D97-AF65-F5344CB8AC3E}">
        <p14:creationId xmlns:p14="http://schemas.microsoft.com/office/powerpoint/2010/main" val="3013874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EB01EE5-F74D-D06B-4682-AC1E18557F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BE433F-9070-488A-1356-BF10E16174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EE15CEE-E3F7-426F-6C03-C400D94C2578}"/>
              </a:ext>
            </a:extLst>
          </p:cNvPr>
          <p:cNvSpPr>
            <a:spLocks noGrp="1" noChangeArrowheads="1"/>
          </p:cNvSpPr>
          <p:nvPr>
            <p:ph type="sldNum" sz="quarter" idx="12"/>
          </p:nvPr>
        </p:nvSpPr>
        <p:spPr>
          <a:ln/>
        </p:spPr>
        <p:txBody>
          <a:bodyPr/>
          <a:lstStyle>
            <a:lvl1pPr>
              <a:defRPr/>
            </a:lvl1pPr>
          </a:lstStyle>
          <a:p>
            <a:pPr>
              <a:defRPr/>
            </a:pPr>
            <a:fld id="{C6E5F17E-A80E-0E4C-9214-E77FABD9C600}" type="slidenum">
              <a:rPr lang="en-US" altLang="en-US"/>
              <a:pPr>
                <a:defRPr/>
              </a:pPr>
              <a:t>‹#›</a:t>
            </a:fld>
            <a:endParaRPr lang="en-US" altLang="en-US"/>
          </a:p>
        </p:txBody>
      </p:sp>
    </p:spTree>
    <p:extLst>
      <p:ext uri="{BB962C8B-B14F-4D97-AF65-F5344CB8AC3E}">
        <p14:creationId xmlns:p14="http://schemas.microsoft.com/office/powerpoint/2010/main" val="2383131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BA39A8-A8E4-84E9-B40F-523516993C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51D9CC-14CA-8D14-8157-0D009CDD34C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3CA2B9B6-CEBE-1E77-F9F5-8CBB01EC0BC8}"/>
              </a:ext>
            </a:extLst>
          </p:cNvPr>
          <p:cNvSpPr>
            <a:spLocks noGrp="1" noChangeArrowheads="1"/>
          </p:cNvSpPr>
          <p:nvPr>
            <p:ph type="sldNum" sz="quarter" idx="12"/>
          </p:nvPr>
        </p:nvSpPr>
        <p:spPr>
          <a:ln/>
        </p:spPr>
        <p:txBody>
          <a:bodyPr/>
          <a:lstStyle>
            <a:lvl1pPr>
              <a:defRPr/>
            </a:lvl1pPr>
          </a:lstStyle>
          <a:p>
            <a:pPr>
              <a:defRPr/>
            </a:pPr>
            <a:fld id="{D1CB5D5A-354C-6B4E-8AB5-10D78247254C}" type="slidenum">
              <a:rPr lang="en-US" altLang="en-US"/>
              <a:pPr>
                <a:defRPr/>
              </a:pPr>
              <a:t>‹#›</a:t>
            </a:fld>
            <a:endParaRPr lang="en-US" altLang="en-US"/>
          </a:p>
        </p:txBody>
      </p:sp>
    </p:spTree>
    <p:extLst>
      <p:ext uri="{BB962C8B-B14F-4D97-AF65-F5344CB8AC3E}">
        <p14:creationId xmlns:p14="http://schemas.microsoft.com/office/powerpoint/2010/main" val="2326076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589FCA-ABE9-F340-64A9-ABAEA0CFA6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7EDA02-8E03-1B9C-3916-43903911B5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F552F5F-18F0-1397-1FD2-05640334299C}"/>
              </a:ext>
            </a:extLst>
          </p:cNvPr>
          <p:cNvSpPr>
            <a:spLocks noGrp="1" noChangeArrowheads="1"/>
          </p:cNvSpPr>
          <p:nvPr>
            <p:ph type="sldNum" sz="quarter" idx="12"/>
          </p:nvPr>
        </p:nvSpPr>
        <p:spPr>
          <a:ln/>
        </p:spPr>
        <p:txBody>
          <a:bodyPr/>
          <a:lstStyle>
            <a:lvl1pPr>
              <a:defRPr/>
            </a:lvl1pPr>
          </a:lstStyle>
          <a:p>
            <a:pPr>
              <a:defRPr/>
            </a:pPr>
            <a:fld id="{BBF78251-841D-6F43-BA35-39957C29F42B}" type="slidenum">
              <a:rPr lang="en-US" altLang="en-US"/>
              <a:pPr>
                <a:defRPr/>
              </a:pPr>
              <a:t>‹#›</a:t>
            </a:fld>
            <a:endParaRPr lang="en-US" altLang="en-US"/>
          </a:p>
        </p:txBody>
      </p:sp>
    </p:spTree>
    <p:extLst>
      <p:ext uri="{BB962C8B-B14F-4D97-AF65-F5344CB8AC3E}">
        <p14:creationId xmlns:p14="http://schemas.microsoft.com/office/powerpoint/2010/main" val="1352051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775095-6D54-7C2E-4074-F9E34190C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BBE6A4-7582-5FA2-4D19-748BAC6887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5F6AC80-2E6E-96FB-42D3-B7797E27EB1D}"/>
              </a:ext>
            </a:extLst>
          </p:cNvPr>
          <p:cNvSpPr>
            <a:spLocks noGrp="1" noChangeArrowheads="1"/>
          </p:cNvSpPr>
          <p:nvPr>
            <p:ph type="sldNum" sz="quarter" idx="12"/>
          </p:nvPr>
        </p:nvSpPr>
        <p:spPr>
          <a:ln/>
        </p:spPr>
        <p:txBody>
          <a:bodyPr/>
          <a:lstStyle>
            <a:lvl1pPr>
              <a:defRPr/>
            </a:lvl1pPr>
          </a:lstStyle>
          <a:p>
            <a:pPr>
              <a:defRPr/>
            </a:pPr>
            <a:fld id="{3CE4E1E3-9024-C24F-ACF1-2F3A5F10B135}" type="slidenum">
              <a:rPr lang="en-US" altLang="en-US"/>
              <a:pPr>
                <a:defRPr/>
              </a:pPr>
              <a:t>‹#›</a:t>
            </a:fld>
            <a:endParaRPr lang="en-US" altLang="en-US"/>
          </a:p>
        </p:txBody>
      </p:sp>
    </p:spTree>
    <p:extLst>
      <p:ext uri="{BB962C8B-B14F-4D97-AF65-F5344CB8AC3E}">
        <p14:creationId xmlns:p14="http://schemas.microsoft.com/office/powerpoint/2010/main" val="635699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66C66A-AA38-ED5A-EECB-D96A2A4DDB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D2FEA9-7E90-D93A-9B70-EE2675C7759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12C075D-7CE6-D925-DDE6-927A6DF52C4B}"/>
              </a:ext>
            </a:extLst>
          </p:cNvPr>
          <p:cNvSpPr>
            <a:spLocks noGrp="1" noChangeArrowheads="1"/>
          </p:cNvSpPr>
          <p:nvPr>
            <p:ph type="sldNum" sz="quarter" idx="12"/>
          </p:nvPr>
        </p:nvSpPr>
        <p:spPr>
          <a:ln/>
        </p:spPr>
        <p:txBody>
          <a:bodyPr/>
          <a:lstStyle>
            <a:lvl1pPr>
              <a:defRPr/>
            </a:lvl1pPr>
          </a:lstStyle>
          <a:p>
            <a:pPr>
              <a:defRPr/>
            </a:pPr>
            <a:fld id="{5C763A65-EA4E-9C48-981B-B5BD07C62A3C}" type="slidenum">
              <a:rPr lang="en-US" altLang="en-US"/>
              <a:pPr>
                <a:defRPr/>
              </a:pPr>
              <a:t>‹#›</a:t>
            </a:fld>
            <a:endParaRPr lang="en-US" altLang="en-US"/>
          </a:p>
        </p:txBody>
      </p:sp>
    </p:spTree>
    <p:extLst>
      <p:ext uri="{BB962C8B-B14F-4D97-AF65-F5344CB8AC3E}">
        <p14:creationId xmlns:p14="http://schemas.microsoft.com/office/powerpoint/2010/main" val="3618054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18F1EE-B6F1-DC17-797B-0B71C5D1E5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5C530-92A3-6CEC-914D-70F5748D2F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8D6649-1585-1EC6-2423-1EDD85E15EEC}"/>
              </a:ext>
            </a:extLst>
          </p:cNvPr>
          <p:cNvSpPr>
            <a:spLocks noGrp="1" noChangeArrowheads="1"/>
          </p:cNvSpPr>
          <p:nvPr>
            <p:ph type="sldNum" sz="quarter" idx="12"/>
          </p:nvPr>
        </p:nvSpPr>
        <p:spPr>
          <a:ln/>
        </p:spPr>
        <p:txBody>
          <a:bodyPr/>
          <a:lstStyle>
            <a:lvl1pPr>
              <a:defRPr/>
            </a:lvl1pPr>
          </a:lstStyle>
          <a:p>
            <a:pPr>
              <a:defRPr/>
            </a:pPr>
            <a:fld id="{C9B97235-3C4D-F745-AB44-F3EF3263B7C7}" type="slidenum">
              <a:rPr lang="en-US" altLang="en-US"/>
              <a:pPr>
                <a:defRPr/>
              </a:pPr>
              <a:t>‹#›</a:t>
            </a:fld>
            <a:endParaRPr lang="en-US" altLang="en-US"/>
          </a:p>
        </p:txBody>
      </p:sp>
    </p:spTree>
    <p:extLst>
      <p:ext uri="{BB962C8B-B14F-4D97-AF65-F5344CB8AC3E}">
        <p14:creationId xmlns:p14="http://schemas.microsoft.com/office/powerpoint/2010/main" val="27129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A7ABE4-7E4E-E816-A772-881799511F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F677110-117A-C5E2-D8D6-07A1D4C445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BC89790-82FB-AF60-2654-F372A0A907E1}"/>
              </a:ext>
            </a:extLst>
          </p:cNvPr>
          <p:cNvSpPr>
            <a:spLocks noGrp="1" noChangeArrowheads="1"/>
          </p:cNvSpPr>
          <p:nvPr>
            <p:ph type="sldNum" sz="quarter" idx="12"/>
          </p:nvPr>
        </p:nvSpPr>
        <p:spPr>
          <a:ln/>
        </p:spPr>
        <p:txBody>
          <a:bodyPr/>
          <a:lstStyle>
            <a:lvl1pPr>
              <a:defRPr/>
            </a:lvl1pPr>
          </a:lstStyle>
          <a:p>
            <a:pPr>
              <a:defRPr/>
            </a:pPr>
            <a:fld id="{EBBCA130-69FF-5841-BBB7-2407217BDDC9}" type="slidenum">
              <a:rPr lang="en-US" altLang="en-US"/>
              <a:pPr>
                <a:defRPr/>
              </a:pPr>
              <a:t>‹#›</a:t>
            </a:fld>
            <a:endParaRPr lang="en-US" altLang="en-US"/>
          </a:p>
        </p:txBody>
      </p:sp>
    </p:spTree>
    <p:extLst>
      <p:ext uri="{BB962C8B-B14F-4D97-AF65-F5344CB8AC3E}">
        <p14:creationId xmlns:p14="http://schemas.microsoft.com/office/powerpoint/2010/main" val="1597451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632BCE-031F-C8F1-ED7A-2D18C89E5B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C102F9-081D-A6FB-0D24-2B320005B5A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B21ADF2-8C2A-DE0F-B34D-A8F960B4510D}"/>
              </a:ext>
            </a:extLst>
          </p:cNvPr>
          <p:cNvSpPr>
            <a:spLocks noGrp="1" noChangeArrowheads="1"/>
          </p:cNvSpPr>
          <p:nvPr>
            <p:ph type="sldNum" sz="quarter" idx="12"/>
          </p:nvPr>
        </p:nvSpPr>
        <p:spPr>
          <a:ln/>
        </p:spPr>
        <p:txBody>
          <a:bodyPr/>
          <a:lstStyle>
            <a:lvl1pPr>
              <a:defRPr/>
            </a:lvl1pPr>
          </a:lstStyle>
          <a:p>
            <a:pPr>
              <a:defRPr/>
            </a:pPr>
            <a:fld id="{757B6FE0-1AB7-E24B-8486-D8B97F8F14EC}" type="slidenum">
              <a:rPr lang="en-US" altLang="en-US"/>
              <a:pPr>
                <a:defRPr/>
              </a:pPr>
              <a:t>‹#›</a:t>
            </a:fld>
            <a:endParaRPr lang="en-US" altLang="en-US"/>
          </a:p>
        </p:txBody>
      </p:sp>
    </p:spTree>
    <p:extLst>
      <p:ext uri="{BB962C8B-B14F-4D97-AF65-F5344CB8AC3E}">
        <p14:creationId xmlns:p14="http://schemas.microsoft.com/office/powerpoint/2010/main" val="276079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C07257-8475-DCC0-5D62-F67C89C50A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D0B8619-F391-21F9-065D-B979AB01493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46C8024-1804-80AD-059A-7198A9FC7CAD}"/>
              </a:ext>
            </a:extLst>
          </p:cNvPr>
          <p:cNvSpPr>
            <a:spLocks noGrp="1" noChangeArrowheads="1"/>
          </p:cNvSpPr>
          <p:nvPr>
            <p:ph type="sldNum" sz="quarter" idx="12"/>
          </p:nvPr>
        </p:nvSpPr>
        <p:spPr>
          <a:ln/>
        </p:spPr>
        <p:txBody>
          <a:bodyPr/>
          <a:lstStyle>
            <a:lvl1pPr>
              <a:defRPr/>
            </a:lvl1pPr>
          </a:lstStyle>
          <a:p>
            <a:pPr>
              <a:defRPr/>
            </a:pPr>
            <a:fld id="{602231FA-C36A-DE42-A88E-71B890172098}" type="slidenum">
              <a:rPr lang="en-US" altLang="en-US"/>
              <a:pPr>
                <a:defRPr/>
              </a:pPr>
              <a:t>‹#›</a:t>
            </a:fld>
            <a:endParaRPr lang="en-US" altLang="en-US"/>
          </a:p>
        </p:txBody>
      </p:sp>
    </p:spTree>
    <p:extLst>
      <p:ext uri="{BB962C8B-B14F-4D97-AF65-F5344CB8AC3E}">
        <p14:creationId xmlns:p14="http://schemas.microsoft.com/office/powerpoint/2010/main" val="69886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E10954-00DA-B9AB-63B8-792A93F7D1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EDD342-662C-5B8E-D1EE-073314B0694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F7D9639-8E8C-FB91-ACBE-CBA93A365526}"/>
              </a:ext>
            </a:extLst>
          </p:cNvPr>
          <p:cNvSpPr>
            <a:spLocks noGrp="1" noChangeArrowheads="1"/>
          </p:cNvSpPr>
          <p:nvPr>
            <p:ph type="sldNum" sz="quarter" idx="12"/>
          </p:nvPr>
        </p:nvSpPr>
        <p:spPr>
          <a:ln/>
        </p:spPr>
        <p:txBody>
          <a:bodyPr/>
          <a:lstStyle>
            <a:lvl1pPr>
              <a:defRPr/>
            </a:lvl1pPr>
          </a:lstStyle>
          <a:p>
            <a:pPr>
              <a:defRPr/>
            </a:pPr>
            <a:fld id="{4D2E6BF1-E20B-9240-980B-E3F8B48FD3AB}" type="slidenum">
              <a:rPr lang="en-US" altLang="en-US"/>
              <a:pPr>
                <a:defRPr/>
              </a:pPr>
              <a:t>‹#›</a:t>
            </a:fld>
            <a:endParaRPr lang="en-US" altLang="en-US"/>
          </a:p>
        </p:txBody>
      </p:sp>
    </p:spTree>
    <p:extLst>
      <p:ext uri="{BB962C8B-B14F-4D97-AF65-F5344CB8AC3E}">
        <p14:creationId xmlns:p14="http://schemas.microsoft.com/office/powerpoint/2010/main" val="135347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568546-E40A-000D-A8DF-F4A6B58A95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BE0611-4367-DD1D-B2F9-FD7442FF37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8590CE6-9859-0314-CCE5-E64EE0B506DE}"/>
              </a:ext>
            </a:extLst>
          </p:cNvPr>
          <p:cNvSpPr>
            <a:spLocks noGrp="1" noChangeArrowheads="1"/>
          </p:cNvSpPr>
          <p:nvPr>
            <p:ph type="sldNum" sz="quarter" idx="12"/>
          </p:nvPr>
        </p:nvSpPr>
        <p:spPr>
          <a:ln/>
        </p:spPr>
        <p:txBody>
          <a:bodyPr/>
          <a:lstStyle>
            <a:lvl1pPr>
              <a:defRPr/>
            </a:lvl1pPr>
          </a:lstStyle>
          <a:p>
            <a:pPr>
              <a:defRPr/>
            </a:pPr>
            <a:fld id="{12E1FCA8-A8A2-0945-A53D-B624DC4D4A2C}" type="slidenum">
              <a:rPr lang="en-US" altLang="en-US"/>
              <a:pPr>
                <a:defRPr/>
              </a:pPr>
              <a:t>‹#›</a:t>
            </a:fld>
            <a:endParaRPr lang="en-US" altLang="en-US"/>
          </a:p>
        </p:txBody>
      </p:sp>
    </p:spTree>
    <p:extLst>
      <p:ext uri="{BB962C8B-B14F-4D97-AF65-F5344CB8AC3E}">
        <p14:creationId xmlns:p14="http://schemas.microsoft.com/office/powerpoint/2010/main" val="2967432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AC757D-793F-A872-2825-9C15275BE34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5366B27-3ED4-0DFF-59AA-61829F58FC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57DCE38-D7E0-0E92-AE3B-873809921DF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C618166-8D18-3027-DAA9-367F192B496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2DACF52-9601-7000-997D-5797D44FCE2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DD2D152D-18B7-FF4C-86DD-A037219DD7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328A62A-2B9A-5FB0-7C68-D8B0B7ACA40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D8A5A5A3-9749-47DB-9BC7-C0AAE5FBB0B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8DEEB6-585D-E417-58E3-C5B533DD4D7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26126F4-E7E5-D992-F1E6-65EADBC296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A857598-0E9B-4F13-9830-40C90F09762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F95197FC-E4FA-D248-89D8-BBE3AEFB29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7389089-6C2A-7E0E-101B-AC98652555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2515" name="Rectangle 3">
            <a:extLst>
              <a:ext uri="{FF2B5EF4-FFF2-40B4-BE49-F238E27FC236}">
                <a16:creationId xmlns:a16="http://schemas.microsoft.com/office/drawing/2014/main" id="{7B2A0234-D470-D850-37EA-EB42A1D4F27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8FA036-E485-3F39-2A4D-4D016E6B49C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E40DE5C-9D28-00EE-A6E1-C2EF75C6B3E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25697FE4-8EBC-E3B0-3D41-966428C1FA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7C9B9465-E1DD-E64B-AF55-2A0428E3D824}" type="slidenum">
              <a:rPr lang="en-US" altLang="en-US"/>
              <a:pPr>
                <a:defRPr/>
              </a:pPr>
              <a:t>‹#›</a:t>
            </a:fld>
            <a:endParaRPr lang="en-US" altLang="en-US"/>
          </a:p>
        </p:txBody>
      </p:sp>
    </p:spTree>
    <p:extLst>
      <p:ext uri="{BB962C8B-B14F-4D97-AF65-F5344CB8AC3E}">
        <p14:creationId xmlns:p14="http://schemas.microsoft.com/office/powerpoint/2010/main" val="145585224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900EAA-7F63-0434-B412-9F76FC18983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BCE5EA-81B8-2681-7E39-93FFF0BF104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5D807E-5731-79B1-ED19-7FC24C3B6C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412E8A4-3182-7261-5F53-562DB6499B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72584B8-C19A-6182-CE34-4738F87A0EE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20805D7-0D82-7E45-B590-F5E236AA7FE8}" type="slidenum">
              <a:rPr lang="en-US" altLang="en-US"/>
              <a:pPr>
                <a:defRPr/>
              </a:pPr>
              <a:t>‹#›</a:t>
            </a:fld>
            <a:endParaRPr lang="en-US" altLang="en-US"/>
          </a:p>
        </p:txBody>
      </p:sp>
    </p:spTree>
    <p:extLst>
      <p:ext uri="{BB962C8B-B14F-4D97-AF65-F5344CB8AC3E}">
        <p14:creationId xmlns:p14="http://schemas.microsoft.com/office/powerpoint/2010/main" val="121015708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3" descr="titan">
            <a:extLst>
              <a:ext uri="{FF2B5EF4-FFF2-40B4-BE49-F238E27FC236}">
                <a16:creationId xmlns:a16="http://schemas.microsoft.com/office/drawing/2014/main" id="{D72CFCEB-AAF0-753C-7B30-7CFD03559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838200"/>
            <a:ext cx="59340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a:extLst>
              <a:ext uri="{FF2B5EF4-FFF2-40B4-BE49-F238E27FC236}">
                <a16:creationId xmlns:a16="http://schemas.microsoft.com/office/drawing/2014/main" id="{56B69DE0-DFD9-04A6-7215-32444DC00572}"/>
              </a:ext>
            </a:extLst>
          </p:cNvPr>
          <p:cNvSpPr txBox="1">
            <a:spLocks noChangeArrowheads="1"/>
          </p:cNvSpPr>
          <p:nvPr/>
        </p:nvSpPr>
        <p:spPr bwMode="auto">
          <a:xfrm>
            <a:off x="6781800" y="4800600"/>
            <a:ext cx="2254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Where </a:t>
            </a:r>
          </a:p>
          <a:p>
            <a:pPr algn="ctr" eaLnBrk="1" hangingPunct="1">
              <a:spcBef>
                <a:spcPct val="0"/>
              </a:spcBef>
              <a:buFontTx/>
              <a:buNone/>
            </a:pPr>
            <a:r>
              <a:rPr lang="en-US" altLang="en-US" sz="4400" b="1" baseline="0">
                <a:solidFill>
                  <a:schemeClr val="bg1"/>
                </a:solidFill>
              </a:rPr>
              <a:t>is </a:t>
            </a:r>
            <a:br>
              <a:rPr lang="en-US" altLang="en-US" sz="4400" b="1" baseline="0">
                <a:solidFill>
                  <a:schemeClr val="bg1"/>
                </a:solidFill>
              </a:rPr>
            </a:br>
            <a:r>
              <a:rPr lang="en-US" altLang="en-US" sz="4400" b="1" baseline="0">
                <a:solidFill>
                  <a:schemeClr val="bg1"/>
                </a:solidFill>
              </a:rPr>
              <a:t>this?</a:t>
            </a:r>
          </a:p>
        </p:txBody>
      </p:sp>
      <p:sp>
        <p:nvSpPr>
          <p:cNvPr id="76804" name="Rectangle 2">
            <a:extLst>
              <a:ext uri="{FF2B5EF4-FFF2-40B4-BE49-F238E27FC236}">
                <a16:creationId xmlns:a16="http://schemas.microsoft.com/office/drawing/2014/main" id="{0DFE18E0-E278-8BE7-F6A6-DF6EFEB6A20E}"/>
              </a:ext>
            </a:extLst>
          </p:cNvPr>
          <p:cNvSpPr>
            <a:spLocks noGrp="1" noChangeArrowheads="1"/>
          </p:cNvSpPr>
          <p:nvPr>
            <p:ph type="title"/>
          </p:nvPr>
        </p:nvSpPr>
        <p:spPr>
          <a:xfrm>
            <a:off x="685800" y="-76200"/>
            <a:ext cx="7772400" cy="914400"/>
          </a:xfrm>
        </p:spPr>
        <p:txBody>
          <a:bodyPr/>
          <a:lstStyle/>
          <a:p>
            <a:pPr eaLnBrk="1" hangingPunct="1"/>
            <a:r>
              <a:rPr lang="en-US" altLang="en-US" b="1">
                <a:solidFill>
                  <a:schemeClr val="bg1"/>
                </a:solidFill>
                <a:ea typeface="ＭＳ Ｐゴシック" panose="020B0600070205080204" pitchFamily="34" charset="-128"/>
              </a:rPr>
              <a:t>Planetary Surfaces III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775EF84F-C847-B46D-953D-11E50064CA5D}"/>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2007</a:t>
            </a:r>
            <a:endParaRPr lang="en-US" altLang="en-US">
              <a:ea typeface="ＭＳ Ｐゴシック" panose="020B0600070205080204" pitchFamily="34" charset="-128"/>
            </a:endParaRPr>
          </a:p>
        </p:txBody>
      </p:sp>
      <p:pic>
        <p:nvPicPr>
          <p:cNvPr id="144386" name="Picture 3">
            <a:extLst>
              <a:ext uri="{FF2B5EF4-FFF2-40B4-BE49-F238E27FC236}">
                <a16:creationId xmlns:a16="http://schemas.microsoft.com/office/drawing/2014/main" id="{E06FED5F-D583-A7A8-D380-C197FB642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0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4">
            <a:extLst>
              <a:ext uri="{FF2B5EF4-FFF2-40B4-BE49-F238E27FC236}">
                <a16:creationId xmlns:a16="http://schemas.microsoft.com/office/drawing/2014/main" id="{9B18EF7B-4137-D31A-92BD-93C3F814C18D}"/>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sp>
        <p:nvSpPr>
          <p:cNvPr id="331782" name="Text Box 6">
            <a:extLst>
              <a:ext uri="{FF2B5EF4-FFF2-40B4-BE49-F238E27FC236}">
                <a16:creationId xmlns:a16="http://schemas.microsoft.com/office/drawing/2014/main" id="{7AB7770A-AC7C-302C-7B42-A42904D7089B}"/>
              </a:ext>
            </a:extLst>
          </p:cNvPr>
          <p:cNvSpPr txBox="1">
            <a:spLocks noChangeArrowheads="1"/>
          </p:cNvSpPr>
          <p:nvPr/>
        </p:nvSpPr>
        <p:spPr bwMode="auto">
          <a:xfrm>
            <a:off x="685800" y="762000"/>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density is 1.88 g/cm</a:t>
            </a:r>
            <a:r>
              <a:rPr lang="en-US" altLang="en-US" sz="2000" baseline="30000">
                <a:solidFill>
                  <a:srgbClr val="000000"/>
                </a:solidFill>
              </a:rPr>
              <a:t>3</a:t>
            </a:r>
            <a:r>
              <a:rPr lang="en-US" altLang="en-US" sz="2000" baseline="0">
                <a:solidFill>
                  <a:srgbClr val="000000"/>
                </a:solidFill>
              </a:rPr>
              <a:t> … rock + ice</a:t>
            </a:r>
          </a:p>
          <a:p>
            <a:pPr eaLnBrk="1" hangingPunct="1">
              <a:spcBef>
                <a:spcPct val="0"/>
              </a:spcBef>
              <a:buFontTx/>
              <a:buNone/>
            </a:pPr>
            <a:r>
              <a:rPr lang="en-US" altLang="en-US" sz="2000" baseline="0">
                <a:solidFill>
                  <a:srgbClr val="000000"/>
                </a:solidFill>
              </a:rPr>
              <a:t>	few craters … surface less than 1 Gyr old</a:t>
            </a:r>
          </a:p>
          <a:p>
            <a:pPr eaLnBrk="1" hangingPunct="1">
              <a:spcBef>
                <a:spcPct val="0"/>
              </a:spcBef>
              <a:buFontTx/>
              <a:buNone/>
            </a:pPr>
            <a:r>
              <a:rPr lang="en-US" altLang="en-US" sz="2000" baseline="0">
                <a:solidFill>
                  <a:srgbClr val="000000"/>
                </a:solidFill>
              </a:rPr>
              <a:t>	liquid CH</a:t>
            </a:r>
            <a:r>
              <a:rPr lang="en-US" altLang="en-US" sz="2000">
                <a:solidFill>
                  <a:srgbClr val="000000"/>
                </a:solidFill>
              </a:rPr>
              <a:t>4</a:t>
            </a:r>
            <a:r>
              <a:rPr lang="en-US" altLang="en-US" sz="2000" baseline="0">
                <a:solidFill>
                  <a:srgbClr val="000000"/>
                </a:solidFill>
              </a:rPr>
              <a:t>/C</a:t>
            </a:r>
            <a:r>
              <a:rPr lang="en-US" altLang="en-US" sz="2000">
                <a:solidFill>
                  <a:srgbClr val="000000"/>
                </a:solidFill>
              </a:rPr>
              <a:t>2</a:t>
            </a:r>
            <a:r>
              <a:rPr lang="en-US" altLang="en-US" sz="2000" baseline="0">
                <a:solidFill>
                  <a:srgbClr val="000000"/>
                </a:solidFill>
              </a:rPr>
              <a:t>H</a:t>
            </a:r>
            <a:r>
              <a:rPr lang="en-US" altLang="en-US" sz="2000">
                <a:solidFill>
                  <a:srgbClr val="000000"/>
                </a:solidFill>
              </a:rPr>
              <a:t>6</a:t>
            </a:r>
            <a:r>
              <a:rPr lang="en-US" altLang="en-US" sz="2000" baseline="0">
                <a:solidFill>
                  <a:srgbClr val="000000"/>
                </a:solidFill>
              </a:rPr>
              <a:t> lakes near poles cover ~1% of surface and change size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1782">
                                            <p:txEl>
                                              <p:pRg st="2" end="2"/>
                                            </p:txEl>
                                          </p:spTgt>
                                        </p:tgtEl>
                                        <p:attrNameLst>
                                          <p:attrName>style.visibility</p:attrName>
                                        </p:attrNameLst>
                                      </p:cBhvr>
                                      <p:to>
                                        <p:strVal val="visible"/>
                                      </p:to>
                                    </p:set>
                                    <p:animEffect transition="in" filter="fade">
                                      <p:cBhvr>
                                        <p:cTn id="12"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BD4CD9FB-6ED1-BEA1-6AF3-EBDF89F830E1}"/>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2011</a:t>
            </a:r>
            <a:endParaRPr lang="en-US" altLang="en-US">
              <a:ea typeface="ＭＳ Ｐゴシック" panose="020B0600070205080204" pitchFamily="34" charset="-128"/>
            </a:endParaRPr>
          </a:p>
        </p:txBody>
      </p:sp>
      <p:pic>
        <p:nvPicPr>
          <p:cNvPr id="146434" name="Picture 5" descr="titan.map.2011.jpg">
            <a:extLst>
              <a:ext uri="{FF2B5EF4-FFF2-40B4-BE49-F238E27FC236}">
                <a16:creationId xmlns:a16="http://schemas.microsoft.com/office/drawing/2014/main" id="{A1407C39-40DF-CCD9-740E-3C87F90476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9588"/>
            <a:ext cx="91440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4">
            <a:extLst>
              <a:ext uri="{FF2B5EF4-FFF2-40B4-BE49-F238E27FC236}">
                <a16:creationId xmlns:a16="http://schemas.microsoft.com/office/drawing/2014/main" id="{033D2755-1D01-3544-9DA0-31B198DA8213}"/>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sp>
        <p:nvSpPr>
          <p:cNvPr id="146436" name="Text Box 6">
            <a:extLst>
              <a:ext uri="{FF2B5EF4-FFF2-40B4-BE49-F238E27FC236}">
                <a16:creationId xmlns:a16="http://schemas.microsoft.com/office/drawing/2014/main" id="{7C98FCBC-8F8D-71EB-01A3-E5AA0911A81C}"/>
              </a:ext>
            </a:extLst>
          </p:cNvPr>
          <p:cNvSpPr txBox="1">
            <a:spLocks noChangeArrowheads="1"/>
          </p:cNvSpPr>
          <p:nvPr/>
        </p:nvSpPr>
        <p:spPr bwMode="auto">
          <a:xfrm>
            <a:off x="685800" y="76200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density is 1.88 g/cm</a:t>
            </a:r>
            <a:r>
              <a:rPr lang="en-US" altLang="en-US" sz="2000" baseline="30000" dirty="0">
                <a:solidFill>
                  <a:srgbClr val="000000"/>
                </a:solidFill>
              </a:rPr>
              <a:t>3</a:t>
            </a:r>
            <a:r>
              <a:rPr lang="en-US" altLang="en-US" sz="2000" baseline="0" dirty="0">
                <a:solidFill>
                  <a:srgbClr val="000000"/>
                </a:solidFill>
              </a:rPr>
              <a:t> … rock + ice</a:t>
            </a:r>
          </a:p>
          <a:p>
            <a:pPr eaLnBrk="1" hangingPunct="1">
              <a:spcBef>
                <a:spcPct val="0"/>
              </a:spcBef>
              <a:buFontTx/>
              <a:buNone/>
            </a:pPr>
            <a:r>
              <a:rPr lang="en-US" altLang="en-US" sz="2000" baseline="0" dirty="0">
                <a:solidFill>
                  <a:srgbClr val="000000"/>
                </a:solidFill>
              </a:rPr>
              <a:t>	few craters … surface less than 1 </a:t>
            </a:r>
            <a:r>
              <a:rPr lang="en-US" altLang="en-US" sz="2000" baseline="0" dirty="0" err="1">
                <a:solidFill>
                  <a:srgbClr val="000000"/>
                </a:solidFill>
              </a:rPr>
              <a:t>Gyr</a:t>
            </a:r>
            <a:r>
              <a:rPr lang="en-US" altLang="en-US" sz="2000" baseline="0" dirty="0">
                <a:solidFill>
                  <a:srgbClr val="000000"/>
                </a:solidFill>
              </a:rPr>
              <a:t> old</a:t>
            </a:r>
          </a:p>
          <a:p>
            <a:pPr eaLnBrk="1" hangingPunct="1">
              <a:spcBef>
                <a:spcPct val="0"/>
              </a:spcBef>
              <a:buFontTx/>
              <a:buNone/>
            </a:pPr>
            <a:r>
              <a:rPr lang="en-US" altLang="en-US" sz="2000" baseline="0" dirty="0">
                <a:solidFill>
                  <a:srgbClr val="000000"/>
                </a:solidFill>
              </a:rPr>
              <a:t>	liquid CH</a:t>
            </a:r>
            <a:r>
              <a:rPr lang="en-US" altLang="en-US" sz="2000" dirty="0">
                <a:solidFill>
                  <a:srgbClr val="000000"/>
                </a:solidFill>
              </a:rPr>
              <a:t>4</a:t>
            </a:r>
            <a:r>
              <a:rPr lang="en-US" altLang="en-US" sz="2000" baseline="0" dirty="0">
                <a:solidFill>
                  <a:srgbClr val="000000"/>
                </a:solidFill>
              </a:rPr>
              <a:t>/C</a:t>
            </a:r>
            <a:r>
              <a:rPr lang="en-US" altLang="en-US" sz="2000" dirty="0">
                <a:solidFill>
                  <a:srgbClr val="000000"/>
                </a:solidFill>
              </a:rPr>
              <a:t>2</a:t>
            </a:r>
            <a:r>
              <a:rPr lang="en-US" altLang="en-US" sz="2000" baseline="0" dirty="0">
                <a:solidFill>
                  <a:srgbClr val="000000"/>
                </a:solidFill>
              </a:rPr>
              <a:t>H</a:t>
            </a:r>
            <a:r>
              <a:rPr lang="en-US" altLang="en-US" sz="2000" dirty="0">
                <a:solidFill>
                  <a:srgbClr val="000000"/>
                </a:solidFill>
              </a:rPr>
              <a:t>6</a:t>
            </a:r>
            <a:r>
              <a:rPr lang="en-US" altLang="en-US" sz="2000" baseline="0" dirty="0">
                <a:solidFill>
                  <a:srgbClr val="000000"/>
                </a:solidFill>
              </a:rPr>
              <a:t> lakes near poles cover ~1% of surface and change size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CF1CB814-5061-62B2-A285-E6B3D1A68D6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2015</a:t>
            </a:r>
            <a:endParaRPr lang="en-US" altLang="en-US">
              <a:ea typeface="ＭＳ Ｐゴシック" panose="020B0600070205080204" pitchFamily="34" charset="-128"/>
            </a:endParaRPr>
          </a:p>
        </p:txBody>
      </p:sp>
      <p:sp>
        <p:nvSpPr>
          <p:cNvPr id="148482" name="Text Box 6">
            <a:extLst>
              <a:ext uri="{FF2B5EF4-FFF2-40B4-BE49-F238E27FC236}">
                <a16:creationId xmlns:a16="http://schemas.microsoft.com/office/drawing/2014/main" id="{42545299-FBED-E815-A0EE-11F7FFD425A1}"/>
              </a:ext>
            </a:extLst>
          </p:cNvPr>
          <p:cNvSpPr txBox="1">
            <a:spLocks noChangeArrowheads="1"/>
          </p:cNvSpPr>
          <p:nvPr/>
        </p:nvSpPr>
        <p:spPr bwMode="auto">
          <a:xfrm>
            <a:off x="685800" y="762000"/>
            <a:ext cx="784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density is 1.88 g/cm</a:t>
            </a:r>
            <a:r>
              <a:rPr lang="en-US" altLang="en-US" sz="2000" baseline="30000" dirty="0">
                <a:solidFill>
                  <a:srgbClr val="000000"/>
                </a:solidFill>
              </a:rPr>
              <a:t>3</a:t>
            </a:r>
            <a:r>
              <a:rPr lang="en-US" altLang="en-US" sz="2000" baseline="0" dirty="0">
                <a:solidFill>
                  <a:srgbClr val="000000"/>
                </a:solidFill>
              </a:rPr>
              <a:t> … rock + ice</a:t>
            </a:r>
          </a:p>
          <a:p>
            <a:pPr eaLnBrk="1" hangingPunct="1">
              <a:spcBef>
                <a:spcPct val="0"/>
              </a:spcBef>
              <a:buFontTx/>
              <a:buNone/>
            </a:pPr>
            <a:r>
              <a:rPr lang="en-US" altLang="en-US" sz="2000" baseline="0" dirty="0">
                <a:solidFill>
                  <a:srgbClr val="000000"/>
                </a:solidFill>
              </a:rPr>
              <a:t>	few craters … surface less than 1 </a:t>
            </a:r>
            <a:r>
              <a:rPr lang="en-US" altLang="en-US" sz="2000" baseline="0" dirty="0" err="1">
                <a:solidFill>
                  <a:srgbClr val="000000"/>
                </a:solidFill>
              </a:rPr>
              <a:t>Gyr</a:t>
            </a:r>
            <a:r>
              <a:rPr lang="en-US" altLang="en-US" sz="2000" baseline="0" dirty="0">
                <a:solidFill>
                  <a:srgbClr val="000000"/>
                </a:solidFill>
              </a:rPr>
              <a:t> old</a:t>
            </a:r>
          </a:p>
          <a:p>
            <a:pPr eaLnBrk="1" hangingPunct="1">
              <a:spcBef>
                <a:spcPct val="0"/>
              </a:spcBef>
              <a:buFontTx/>
              <a:buNone/>
            </a:pPr>
            <a:r>
              <a:rPr lang="en-US" altLang="en-US" sz="2000" baseline="0" dirty="0">
                <a:solidFill>
                  <a:srgbClr val="000000"/>
                </a:solidFill>
              </a:rPr>
              <a:t>	liquid CH</a:t>
            </a:r>
            <a:r>
              <a:rPr lang="en-US" altLang="en-US" sz="2000" dirty="0">
                <a:solidFill>
                  <a:srgbClr val="000000"/>
                </a:solidFill>
              </a:rPr>
              <a:t>4</a:t>
            </a:r>
            <a:r>
              <a:rPr lang="en-US" altLang="en-US" sz="2000" baseline="0" dirty="0">
                <a:solidFill>
                  <a:srgbClr val="000000"/>
                </a:solidFill>
              </a:rPr>
              <a:t>/C</a:t>
            </a:r>
            <a:r>
              <a:rPr lang="en-US" altLang="en-US" sz="2000" dirty="0">
                <a:solidFill>
                  <a:srgbClr val="000000"/>
                </a:solidFill>
              </a:rPr>
              <a:t>2</a:t>
            </a:r>
            <a:r>
              <a:rPr lang="en-US" altLang="en-US" sz="2000" baseline="0" dirty="0">
                <a:solidFill>
                  <a:srgbClr val="000000"/>
                </a:solidFill>
              </a:rPr>
              <a:t>H</a:t>
            </a:r>
            <a:r>
              <a:rPr lang="en-US" altLang="en-US" sz="2000" dirty="0">
                <a:solidFill>
                  <a:srgbClr val="000000"/>
                </a:solidFill>
              </a:rPr>
              <a:t>6</a:t>
            </a:r>
            <a:r>
              <a:rPr lang="en-US" altLang="en-US" sz="2000" baseline="0" dirty="0">
                <a:solidFill>
                  <a:srgbClr val="000000"/>
                </a:solidFill>
              </a:rPr>
              <a:t> lakes near poles cover ~1% of surface and change size</a:t>
            </a:r>
          </a:p>
        </p:txBody>
      </p:sp>
      <p:pic>
        <p:nvPicPr>
          <p:cNvPr id="148483" name="Picture 1" descr="6252_PIA19658.jpg">
            <a:extLst>
              <a:ext uri="{FF2B5EF4-FFF2-40B4-BE49-F238E27FC236}">
                <a16:creationId xmlns:a16="http://schemas.microsoft.com/office/drawing/2014/main" id="{FADAF0B1-D51B-C25F-E07C-6B1AE3B90D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0063"/>
            <a:ext cx="91440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0E7130C9-CCAE-FD88-4E63-EFE9737C2060}"/>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CF1CB814-5061-62B2-A285-E6B3D1A68D6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2015</a:t>
            </a:r>
            <a:endParaRPr lang="en-US" altLang="en-US">
              <a:ea typeface="ＭＳ Ｐゴシック" panose="020B0600070205080204" pitchFamily="34" charset="-128"/>
            </a:endParaRPr>
          </a:p>
        </p:txBody>
      </p:sp>
      <p:sp>
        <p:nvSpPr>
          <p:cNvPr id="148482" name="Text Box 6">
            <a:extLst>
              <a:ext uri="{FF2B5EF4-FFF2-40B4-BE49-F238E27FC236}">
                <a16:creationId xmlns:a16="http://schemas.microsoft.com/office/drawing/2014/main" id="{42545299-FBED-E815-A0EE-11F7FFD425A1}"/>
              </a:ext>
            </a:extLst>
          </p:cNvPr>
          <p:cNvSpPr txBox="1">
            <a:spLocks noChangeArrowheads="1"/>
          </p:cNvSpPr>
          <p:nvPr/>
        </p:nvSpPr>
        <p:spPr bwMode="auto">
          <a:xfrm>
            <a:off x="685800" y="762000"/>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density is 1.88 g/cm</a:t>
            </a:r>
            <a:r>
              <a:rPr lang="en-US" altLang="en-US" sz="2000" baseline="30000" dirty="0">
                <a:solidFill>
                  <a:srgbClr val="000000"/>
                </a:solidFill>
              </a:rPr>
              <a:t>3</a:t>
            </a:r>
            <a:r>
              <a:rPr lang="en-US" altLang="en-US" sz="2000" baseline="0" dirty="0">
                <a:solidFill>
                  <a:srgbClr val="000000"/>
                </a:solidFill>
              </a:rPr>
              <a:t> … rock + ice</a:t>
            </a:r>
          </a:p>
          <a:p>
            <a:pPr eaLnBrk="1" hangingPunct="1">
              <a:spcBef>
                <a:spcPct val="0"/>
              </a:spcBef>
              <a:buFontTx/>
              <a:buNone/>
            </a:pPr>
            <a:r>
              <a:rPr lang="en-US" altLang="en-US" sz="2000" baseline="0" dirty="0">
                <a:solidFill>
                  <a:srgbClr val="000000"/>
                </a:solidFill>
              </a:rPr>
              <a:t>	few craters … surface less than 1 </a:t>
            </a:r>
            <a:r>
              <a:rPr lang="en-US" altLang="en-US" sz="2000" baseline="0" dirty="0" err="1">
                <a:solidFill>
                  <a:srgbClr val="000000"/>
                </a:solidFill>
              </a:rPr>
              <a:t>Gyr</a:t>
            </a:r>
            <a:r>
              <a:rPr lang="en-US" altLang="en-US" sz="2000" baseline="0" dirty="0">
                <a:solidFill>
                  <a:srgbClr val="000000"/>
                </a:solidFill>
              </a:rPr>
              <a:t> old</a:t>
            </a:r>
          </a:p>
          <a:p>
            <a:pPr eaLnBrk="1" hangingPunct="1">
              <a:spcBef>
                <a:spcPct val="0"/>
              </a:spcBef>
              <a:buFontTx/>
              <a:buNone/>
            </a:pPr>
            <a:r>
              <a:rPr lang="en-US" altLang="en-US" sz="2000" baseline="0" dirty="0">
                <a:solidFill>
                  <a:srgbClr val="000000"/>
                </a:solidFill>
              </a:rPr>
              <a:t>	liquid CH</a:t>
            </a:r>
            <a:r>
              <a:rPr lang="en-US" altLang="en-US" sz="2000" dirty="0">
                <a:solidFill>
                  <a:srgbClr val="000000"/>
                </a:solidFill>
              </a:rPr>
              <a:t>4</a:t>
            </a:r>
            <a:r>
              <a:rPr lang="en-US" altLang="en-US" sz="2000" baseline="0" dirty="0">
                <a:solidFill>
                  <a:srgbClr val="000000"/>
                </a:solidFill>
              </a:rPr>
              <a:t>/C</a:t>
            </a:r>
            <a:r>
              <a:rPr lang="en-US" altLang="en-US" sz="2000" dirty="0">
                <a:solidFill>
                  <a:srgbClr val="000000"/>
                </a:solidFill>
              </a:rPr>
              <a:t>2</a:t>
            </a:r>
            <a:r>
              <a:rPr lang="en-US" altLang="en-US" sz="2000" baseline="0" dirty="0">
                <a:solidFill>
                  <a:srgbClr val="000000"/>
                </a:solidFill>
              </a:rPr>
              <a:t>H</a:t>
            </a:r>
            <a:r>
              <a:rPr lang="en-US" altLang="en-US" sz="2000" dirty="0">
                <a:solidFill>
                  <a:srgbClr val="000000"/>
                </a:solidFill>
              </a:rPr>
              <a:t>6</a:t>
            </a:r>
            <a:r>
              <a:rPr lang="en-US" altLang="en-US" sz="2000" baseline="0" dirty="0">
                <a:solidFill>
                  <a:srgbClr val="000000"/>
                </a:solidFill>
              </a:rPr>
              <a:t> lakes near poles cover ~1% of surface and change</a:t>
            </a:r>
          </a:p>
        </p:txBody>
      </p:sp>
      <p:sp>
        <p:nvSpPr>
          <p:cNvPr id="148484" name="Text Box 4">
            <a:extLst>
              <a:ext uri="{FF2B5EF4-FFF2-40B4-BE49-F238E27FC236}">
                <a16:creationId xmlns:a16="http://schemas.microsoft.com/office/drawing/2014/main" id="{0E7130C9-CCAE-FD88-4E63-EFE9737C2060}"/>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imaged at 9380 A</a:t>
            </a:r>
          </a:p>
        </p:txBody>
      </p:sp>
      <p:pic>
        <p:nvPicPr>
          <p:cNvPr id="1026" name="Picture 2">
            <a:extLst>
              <a:ext uri="{FF2B5EF4-FFF2-40B4-BE49-F238E27FC236}">
                <a16:creationId xmlns:a16="http://schemas.microsoft.com/office/drawing/2014/main" id="{916A12BA-4478-CEDC-F406-2D9014FD8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97020"/>
            <a:ext cx="8863242" cy="460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211A9899-AEB8-3869-42D4-DEDBD430D4F0}"/>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Xanadu</a:t>
            </a:r>
          </a:p>
        </p:txBody>
      </p:sp>
      <p:pic>
        <p:nvPicPr>
          <p:cNvPr id="150530" name="Picture 3">
            <a:extLst>
              <a:ext uri="{FF2B5EF4-FFF2-40B4-BE49-F238E27FC236}">
                <a16:creationId xmlns:a16="http://schemas.microsoft.com/office/drawing/2014/main" id="{43A3968F-436B-390E-7F45-4306C5683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100"/>
            <a:ext cx="74676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4">
            <a:extLst>
              <a:ext uri="{FF2B5EF4-FFF2-40B4-BE49-F238E27FC236}">
                <a16:creationId xmlns:a16="http://schemas.microsoft.com/office/drawing/2014/main" id="{40DF5CF1-2ACD-4C4E-26CE-B94832DC9DB1}"/>
              </a:ext>
            </a:extLst>
          </p:cNvPr>
          <p:cNvSpPr txBox="1">
            <a:spLocks noChangeArrowheads="1"/>
          </p:cNvSpPr>
          <p:nvPr/>
        </p:nvSpPr>
        <p:spPr bwMode="auto">
          <a:xfrm>
            <a:off x="0" y="5181600"/>
            <a:ext cx="1927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rough surface</a:t>
            </a:r>
          </a:p>
          <a:p>
            <a:pPr algn="ctr" eaLnBrk="1" hangingPunct="1">
              <a:spcBef>
                <a:spcPct val="0"/>
              </a:spcBef>
              <a:buFontTx/>
              <a:buNone/>
            </a:pPr>
            <a:r>
              <a:rPr lang="en-US" altLang="en-US" sz="2400" baseline="0">
                <a:solidFill>
                  <a:srgbClr val="000000"/>
                </a:solidFill>
              </a:rPr>
              <a:t>bright in radar</a:t>
            </a:r>
          </a:p>
          <a:p>
            <a:pPr algn="ctr" eaLnBrk="1" hangingPunct="1">
              <a:spcBef>
                <a:spcPct val="0"/>
              </a:spcBef>
              <a:buFontTx/>
              <a:buNone/>
            </a:pPr>
            <a:r>
              <a:rPr lang="en-US" altLang="en-US" sz="2400" baseline="0">
                <a:solidFill>
                  <a:srgbClr val="000000"/>
                </a:solidFill>
              </a:rPr>
              <a:t>5 km wide</a:t>
            </a:r>
          </a:p>
        </p:txBody>
      </p:sp>
      <p:sp>
        <p:nvSpPr>
          <p:cNvPr id="150532" name="Text Box 5">
            <a:extLst>
              <a:ext uri="{FF2B5EF4-FFF2-40B4-BE49-F238E27FC236}">
                <a16:creationId xmlns:a16="http://schemas.microsoft.com/office/drawing/2014/main" id="{ED37F7A4-1E5B-C336-AA4B-CF947A2F47EA}"/>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Xanadu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2AFCD753-2078-E1A4-7432-1ED11830ADBB}"/>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70deg N</a:t>
            </a:r>
          </a:p>
        </p:txBody>
      </p:sp>
      <p:sp>
        <p:nvSpPr>
          <p:cNvPr id="152578" name="Text Box 3">
            <a:extLst>
              <a:ext uri="{FF2B5EF4-FFF2-40B4-BE49-F238E27FC236}">
                <a16:creationId xmlns:a16="http://schemas.microsoft.com/office/drawing/2014/main" id="{CF3ED44E-808C-A38A-6292-5E4A918B7A54}"/>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000000"/>
                </a:solidFill>
              </a:rPr>
              <a:t>Xanadu</a:t>
            </a:r>
          </a:p>
        </p:txBody>
      </p:sp>
      <p:pic>
        <p:nvPicPr>
          <p:cNvPr id="152579" name="Picture 4">
            <a:extLst>
              <a:ext uri="{FF2B5EF4-FFF2-40B4-BE49-F238E27FC236}">
                <a16:creationId xmlns:a16="http://schemas.microsoft.com/office/drawing/2014/main" id="{A7839E35-2067-EF46-A463-D917AAD56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765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5">
            <a:extLst>
              <a:ext uri="{FF2B5EF4-FFF2-40B4-BE49-F238E27FC236}">
                <a16:creationId xmlns:a16="http://schemas.microsoft.com/office/drawing/2014/main" id="{21504E19-CBAF-9E26-AB43-0D2C84F44921}"/>
              </a:ext>
            </a:extLst>
          </p:cNvPr>
          <p:cNvSpPr txBox="1">
            <a:spLocks noChangeArrowheads="1"/>
          </p:cNvSpPr>
          <p:nvPr/>
        </p:nvSpPr>
        <p:spPr bwMode="auto">
          <a:xfrm>
            <a:off x="1676400" y="2667000"/>
            <a:ext cx="2176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a:solidFill>
                  <a:srgbClr val="FFFFFF"/>
                </a:solidFill>
              </a:rPr>
              <a:t>(M)Ethane Sea?</a:t>
            </a:r>
          </a:p>
        </p:txBody>
      </p:sp>
      <p:sp>
        <p:nvSpPr>
          <p:cNvPr id="152581" name="Rectangle 6">
            <a:extLst>
              <a:ext uri="{FF2B5EF4-FFF2-40B4-BE49-F238E27FC236}">
                <a16:creationId xmlns:a16="http://schemas.microsoft.com/office/drawing/2014/main" id="{980C9B58-C770-5C78-0855-D5D5614B7EA8}"/>
              </a:ext>
            </a:extLst>
          </p:cNvPr>
          <p:cNvSpPr>
            <a:spLocks noChangeArrowheads="1"/>
          </p:cNvSpPr>
          <p:nvPr/>
        </p:nvSpPr>
        <p:spPr bwMode="auto">
          <a:xfrm>
            <a:off x="0" y="381000"/>
            <a:ext cx="381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Titan: 70deg 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193AB27D-3764-F877-6E13-97353EB1484A}"/>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Titan Close Up</a:t>
            </a:r>
          </a:p>
        </p:txBody>
      </p:sp>
      <p:pic>
        <p:nvPicPr>
          <p:cNvPr id="154627" name="Picture 3" descr="titan">
            <a:extLst>
              <a:ext uri="{FF2B5EF4-FFF2-40B4-BE49-F238E27FC236}">
                <a16:creationId xmlns:a16="http://schemas.microsoft.com/office/drawing/2014/main" id="{7C977A0C-B651-A431-4DBD-A5664272A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59340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3E28AD0-80EB-8640-4A9A-8993554D6567}"/>
              </a:ext>
            </a:extLst>
          </p:cNvPr>
          <p:cNvSpPr txBox="1"/>
          <p:nvPr/>
        </p:nvSpPr>
        <p:spPr>
          <a:xfrm>
            <a:off x="4572000" y="5850523"/>
            <a:ext cx="45720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www.youtube.com</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watch?v</a:t>
            </a: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svmGxFaGILY</a:t>
            </a:r>
            <a:endPar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3161F7C3-01CC-A2D9-A7DE-60836EA76EC4}"/>
              </a:ext>
            </a:extLst>
          </p:cNvPr>
          <p:cNvSpPr>
            <a:spLocks noGrp="1" noChangeArrowheads="1"/>
          </p:cNvSpPr>
          <p:nvPr>
            <p:ph type="title"/>
          </p:nvPr>
        </p:nvSpPr>
        <p:spPr>
          <a:xfrm>
            <a:off x="793750" y="76200"/>
            <a:ext cx="7588250" cy="914400"/>
          </a:xfrm>
        </p:spPr>
        <p:txBody>
          <a:bodyPr/>
          <a:lstStyle/>
          <a:p>
            <a:pPr eaLnBrk="1" hangingPunct="1"/>
            <a:r>
              <a:rPr lang="en-US" altLang="en-US" b="1">
                <a:ea typeface="ＭＳ Ｐゴシック" panose="020B0600070205080204" pitchFamily="34" charset="-128"/>
              </a:rPr>
              <a:t>Tethys and Enceladus</a:t>
            </a:r>
          </a:p>
        </p:txBody>
      </p:sp>
      <p:pic>
        <p:nvPicPr>
          <p:cNvPr id="156674" name="Picture 6" descr="tethys">
            <a:extLst>
              <a:ext uri="{FF2B5EF4-FFF2-40B4-BE49-F238E27FC236}">
                <a16:creationId xmlns:a16="http://schemas.microsoft.com/office/drawing/2014/main" id="{ABCC098B-1C0E-0E22-CC11-3CDCB3829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786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7">
            <a:extLst>
              <a:ext uri="{FF2B5EF4-FFF2-40B4-BE49-F238E27FC236}">
                <a16:creationId xmlns:a16="http://schemas.microsoft.com/office/drawing/2014/main" id="{795CE40E-6B75-2741-2960-3A6D0995DAFD}"/>
              </a:ext>
            </a:extLst>
          </p:cNvPr>
          <p:cNvSpPr>
            <a:spLocks noChangeArrowheads="1"/>
          </p:cNvSpPr>
          <p:nvPr/>
        </p:nvSpPr>
        <p:spPr bwMode="auto">
          <a:xfrm>
            <a:off x="793750" y="76200"/>
            <a:ext cx="7588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Tethys and Enceladus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34C5F8BC-BB04-A59D-0A7C-3B7C49E9C247}"/>
              </a:ext>
            </a:extLst>
          </p:cNvPr>
          <p:cNvSpPr>
            <a:spLocks noGrp="1" noChangeArrowheads="1"/>
          </p:cNvSpPr>
          <p:nvPr>
            <p:ph type="title"/>
          </p:nvPr>
        </p:nvSpPr>
        <p:spPr>
          <a:xfrm>
            <a:off x="793750" y="76200"/>
            <a:ext cx="7772400" cy="914400"/>
          </a:xfrm>
        </p:spPr>
        <p:txBody>
          <a:bodyPr/>
          <a:lstStyle/>
          <a:p>
            <a:pPr eaLnBrk="1" hangingPunct="1"/>
            <a:r>
              <a:rPr lang="en-US" altLang="en-US" b="1">
                <a:solidFill>
                  <a:srgbClr val="FFFFFF"/>
                </a:solidFill>
                <a:ea typeface="ＭＳ Ｐゴシック" panose="020B0600070205080204" pitchFamily="34" charset="-128"/>
              </a:rPr>
              <a:t>Iapetus</a:t>
            </a:r>
          </a:p>
        </p:txBody>
      </p:sp>
      <p:pic>
        <p:nvPicPr>
          <p:cNvPr id="158723" name="Picture 8">
            <a:extLst>
              <a:ext uri="{FF2B5EF4-FFF2-40B4-BE49-F238E27FC236}">
                <a16:creationId xmlns:a16="http://schemas.microsoft.com/office/drawing/2014/main" id="{DE21123D-9DB8-DA86-DBE9-625C18552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5" name="Picture 9">
            <a:extLst>
              <a:ext uri="{FF2B5EF4-FFF2-40B4-BE49-F238E27FC236}">
                <a16:creationId xmlns:a16="http://schemas.microsoft.com/office/drawing/2014/main" id="{2F42BF1D-D7BC-2FC9-7530-04C8B99A4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32766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6" name="Picture 10">
            <a:extLst>
              <a:ext uri="{FF2B5EF4-FFF2-40B4-BE49-F238E27FC236}">
                <a16:creationId xmlns:a16="http://schemas.microsoft.com/office/drawing/2014/main" id="{0B2D183B-BC5B-F1AB-5E45-8B71AF111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7" name="Picture 11">
            <a:extLst>
              <a:ext uri="{FF2B5EF4-FFF2-40B4-BE49-F238E27FC236}">
                <a16:creationId xmlns:a16="http://schemas.microsoft.com/office/drawing/2014/main" id="{770D9892-687A-5482-91CD-0981C7D68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0600"/>
            <a:ext cx="5867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8" name="Text Box 12">
            <a:extLst>
              <a:ext uri="{FF2B5EF4-FFF2-40B4-BE49-F238E27FC236}">
                <a16:creationId xmlns:a16="http://schemas.microsoft.com/office/drawing/2014/main" id="{3562103E-7A58-0692-85E0-B5EDFB8F5FF2}"/>
              </a:ext>
            </a:extLst>
          </p:cNvPr>
          <p:cNvSpPr txBox="1">
            <a:spLocks noChangeArrowheads="1"/>
          </p:cNvSpPr>
          <p:nvPr/>
        </p:nvSpPr>
        <p:spPr bwMode="auto">
          <a:xfrm>
            <a:off x="3482975" y="2270125"/>
            <a:ext cx="517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albedo ~ 0.60                                 </a:t>
            </a: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albedo ~ 0.04</a:t>
            </a:r>
          </a:p>
        </p:txBody>
      </p:sp>
      <p:pic>
        <p:nvPicPr>
          <p:cNvPr id="3" name="Picture 2" descr="Diagram&#10;&#10;Description automatically generated">
            <a:extLst>
              <a:ext uri="{FF2B5EF4-FFF2-40B4-BE49-F238E27FC236}">
                <a16:creationId xmlns:a16="http://schemas.microsoft.com/office/drawing/2014/main" id="{A7FD6D52-04C1-E8A0-D41E-3E9E0E8543B1}"/>
              </a:ext>
            </a:extLst>
          </p:cNvPr>
          <p:cNvPicPr>
            <a:picLocks noChangeAspect="1"/>
          </p:cNvPicPr>
          <p:nvPr/>
        </p:nvPicPr>
        <p:blipFill>
          <a:blip r:embed="rId7"/>
          <a:stretch>
            <a:fillRect/>
          </a:stretch>
        </p:blipFill>
        <p:spPr>
          <a:xfrm>
            <a:off x="362074" y="552450"/>
            <a:ext cx="4927476" cy="586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2025"/>
                                        </p:tgtEl>
                                        <p:attrNameLst>
                                          <p:attrName>style.visibility</p:attrName>
                                        </p:attrNameLst>
                                      </p:cBhvr>
                                      <p:to>
                                        <p:strVal val="visible"/>
                                      </p:to>
                                    </p:set>
                                    <p:animEffect transition="in" filter="fade">
                                      <p:cBhvr>
                                        <p:cTn id="7" dur="2000"/>
                                        <p:tgtEl>
                                          <p:spTgt spid="3420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2026"/>
                                        </p:tgtEl>
                                        <p:attrNameLst>
                                          <p:attrName>style.visibility</p:attrName>
                                        </p:attrNameLst>
                                      </p:cBhvr>
                                      <p:to>
                                        <p:strVal val="visible"/>
                                      </p:to>
                                    </p:set>
                                    <p:animEffect transition="in" filter="fade">
                                      <p:cBhvr>
                                        <p:cTn id="12" dur="2000"/>
                                        <p:tgtEl>
                                          <p:spTgt spid="3420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2027"/>
                                        </p:tgtEl>
                                        <p:attrNameLst>
                                          <p:attrName>style.visibility</p:attrName>
                                        </p:attrNameLst>
                                      </p:cBhvr>
                                      <p:to>
                                        <p:strVal val="visible"/>
                                      </p:to>
                                    </p:set>
                                    <p:animEffect transition="in" filter="fade">
                                      <p:cBhvr>
                                        <p:cTn id="17" dur="2000"/>
                                        <p:tgtEl>
                                          <p:spTgt spid="3420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2028"/>
                                        </p:tgtEl>
                                        <p:attrNameLst>
                                          <p:attrName>style.visibility</p:attrName>
                                        </p:attrNameLst>
                                      </p:cBhvr>
                                      <p:to>
                                        <p:strVal val="visible"/>
                                      </p:to>
                                    </p:set>
                                    <p:animEffect transition="in" filter="fade">
                                      <p:cBhvr>
                                        <p:cTn id="20" dur="2000"/>
                                        <p:tgtEl>
                                          <p:spTgt spid="342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9FDF210B-0A10-AE72-6605-7056B6227CA1}"/>
              </a:ext>
            </a:extLst>
          </p:cNvPr>
          <p:cNvSpPr>
            <a:spLocks noGrp="1" noChangeArrowheads="1"/>
          </p:cNvSpPr>
          <p:nvPr>
            <p:ph type="title"/>
          </p:nvPr>
        </p:nvSpPr>
        <p:spPr>
          <a:xfrm>
            <a:off x="793750" y="76200"/>
            <a:ext cx="7588250" cy="914400"/>
          </a:xfrm>
        </p:spPr>
        <p:txBody>
          <a:bodyPr/>
          <a:lstStyle/>
          <a:p>
            <a:pPr eaLnBrk="1" hangingPunct="1"/>
            <a:r>
              <a:rPr lang="en-US" altLang="en-US" b="1">
                <a:solidFill>
                  <a:srgbClr val="FFFFFF"/>
                </a:solidFill>
                <a:ea typeface="ＭＳ Ｐゴシック" panose="020B0600070205080204" pitchFamily="34" charset="-128"/>
              </a:rPr>
              <a:t>Mimas</a:t>
            </a:r>
          </a:p>
        </p:txBody>
      </p:sp>
      <p:pic>
        <p:nvPicPr>
          <p:cNvPr id="160771" name="Picture 9">
            <a:extLst>
              <a:ext uri="{FF2B5EF4-FFF2-40B4-BE49-F238E27FC236}">
                <a16:creationId xmlns:a16="http://schemas.microsoft.com/office/drawing/2014/main" id="{C6934359-475D-60E0-2E8D-04778BE61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1295400"/>
            <a:ext cx="47958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8">
            <a:extLst>
              <a:ext uri="{FF2B5EF4-FFF2-40B4-BE49-F238E27FC236}">
                <a16:creationId xmlns:a16="http://schemas.microsoft.com/office/drawing/2014/main" id="{58DD9290-5C8D-77A5-3906-8719C78FF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57419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sitting, dark, guitar&#10;&#10;Description automatically generated">
            <a:extLst>
              <a:ext uri="{FF2B5EF4-FFF2-40B4-BE49-F238E27FC236}">
                <a16:creationId xmlns:a16="http://schemas.microsoft.com/office/drawing/2014/main" id="{259BD21A-F879-3F47-0488-5FCE2A37A6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2628900"/>
            <a:ext cx="5080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fade">
                                      <p:cBhvr>
                                        <p:cTn id="7" dur="2000"/>
                                        <p:tgtEl>
                                          <p:spTgt spid="138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a:extLst>
              <a:ext uri="{FF2B5EF4-FFF2-40B4-BE49-F238E27FC236}">
                <a16:creationId xmlns:a16="http://schemas.microsoft.com/office/drawing/2014/main" id="{C935069E-861A-2F2A-F805-1959809933B4}"/>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Planetary Sciences Project</a:t>
            </a:r>
          </a:p>
        </p:txBody>
      </p:sp>
      <p:sp>
        <p:nvSpPr>
          <p:cNvPr id="69634" name="Rectangle 1027">
            <a:extLst>
              <a:ext uri="{FF2B5EF4-FFF2-40B4-BE49-F238E27FC236}">
                <a16:creationId xmlns:a16="http://schemas.microsoft.com/office/drawing/2014/main" id="{ABF23A23-872F-B9F1-D66E-371FADF58865}"/>
              </a:ext>
            </a:extLst>
          </p:cNvPr>
          <p:cNvSpPr>
            <a:spLocks noChangeArrowheads="1"/>
          </p:cNvSpPr>
          <p:nvPr/>
        </p:nvSpPr>
        <p:spPr bwMode="auto">
          <a:xfrm>
            <a:off x="381000" y="11430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0 … Topics … Thu 01 SEP</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1 … Outline … Thu 22 SEP</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2 … Draft #1 … </a:t>
            </a:r>
            <a:r>
              <a:rPr kumimoji="0" lang="en-US" altLang="en-US" sz="2800" b="0" i="0" u="none" strike="sng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Thu 13 OCT</a:t>
            </a: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800" b="0" i="0" u="non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Thu 20 OCT </a:t>
            </a:r>
            <a:endParaRPr kumimoji="0" lang="en-US" altLang="en-US" sz="2800" b="0" i="0" u="non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3 … Draft #2 … Thu 03 NOV</a:t>
            </a:r>
            <a:endParaRPr kumimoji="0" lang="en-US" altLang="en-US" sz="2800" b="0" i="0" u="none" strike="noStrike" kern="1200" cap="none" spc="0" normalizeH="0" baseline="3000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Presentations … in class … 15+17 NOV</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4 … Final Paper … Tue 29 NOV</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03869FE-9487-32AC-8811-C8FFAE2D6AC4}"/>
              </a:ext>
            </a:extLst>
          </p:cNvPr>
          <p:cNvSpPr>
            <a:spLocks noGrp="1" noChangeArrowheads="1"/>
          </p:cNvSpPr>
          <p:nvPr>
            <p:ph type="title"/>
          </p:nvPr>
        </p:nvSpPr>
        <p:spPr>
          <a:xfrm>
            <a:off x="793750" y="76200"/>
            <a:ext cx="7588250" cy="914400"/>
          </a:xfrm>
        </p:spPr>
        <p:txBody>
          <a:bodyPr/>
          <a:lstStyle/>
          <a:p>
            <a:pPr eaLnBrk="1" hangingPunct="1"/>
            <a:r>
              <a:rPr lang="en-US" altLang="en-US" b="1">
                <a:solidFill>
                  <a:srgbClr val="FFFFFF"/>
                </a:solidFill>
                <a:ea typeface="ＭＳ Ｐゴシック" panose="020B0600070205080204" pitchFamily="34" charset="-128"/>
              </a:rPr>
              <a:t>Miranda</a:t>
            </a:r>
          </a:p>
        </p:txBody>
      </p:sp>
      <p:pic>
        <p:nvPicPr>
          <p:cNvPr id="162819" name="Picture 7">
            <a:extLst>
              <a:ext uri="{FF2B5EF4-FFF2-40B4-BE49-F238E27FC236}">
                <a16:creationId xmlns:a16="http://schemas.microsoft.com/office/drawing/2014/main" id="{72204F4D-A632-0788-055B-7B852BA26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990600"/>
            <a:ext cx="57959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21" name="Picture 9">
            <a:extLst>
              <a:ext uri="{FF2B5EF4-FFF2-40B4-BE49-F238E27FC236}">
                <a16:creationId xmlns:a16="http://schemas.microsoft.com/office/drawing/2014/main" id="{5D059BB7-7291-BF30-2DB0-0FE9F18FB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9175"/>
            <a:ext cx="66294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22" name="Picture 10">
            <a:extLst>
              <a:ext uri="{FF2B5EF4-FFF2-40B4-BE49-F238E27FC236}">
                <a16:creationId xmlns:a16="http://schemas.microsoft.com/office/drawing/2014/main" id="{9F271F15-E0E6-D28C-EF35-2C8C9A8C7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69707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CDBF4D-7B1E-C2E1-FB3D-3B9F4E7E6458}"/>
              </a:ext>
            </a:extLst>
          </p:cNvPr>
          <p:cNvSpPr txBox="1">
            <a:spLocks noChangeArrowheads="1"/>
          </p:cNvSpPr>
          <p:nvPr/>
        </p:nvSpPr>
        <p:spPr bwMode="auto">
          <a:xfrm>
            <a:off x="8362950" y="2720975"/>
            <a:ext cx="70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 km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high</a:t>
            </a:r>
          </a:p>
        </p:txBody>
      </p:sp>
      <p:sp>
        <p:nvSpPr>
          <p:cNvPr id="7" name="TextBox 6">
            <a:extLst>
              <a:ext uri="{FF2B5EF4-FFF2-40B4-BE49-F238E27FC236}">
                <a16:creationId xmlns:a16="http://schemas.microsoft.com/office/drawing/2014/main" id="{BF0A0255-CFB4-937A-EEBC-554C2B04D0A0}"/>
              </a:ext>
            </a:extLst>
          </p:cNvPr>
          <p:cNvSpPr txBox="1">
            <a:spLocks noChangeArrowheads="1"/>
          </p:cNvSpPr>
          <p:nvPr/>
        </p:nvSpPr>
        <p:spPr bwMode="auto">
          <a:xfrm>
            <a:off x="8234363" y="4495800"/>
            <a:ext cx="962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470 km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&gt; 1%</a:t>
            </a:r>
          </a:p>
        </p:txBody>
      </p:sp>
      <p:sp>
        <p:nvSpPr>
          <p:cNvPr id="8" name="TextBox 7">
            <a:extLst>
              <a:ext uri="{FF2B5EF4-FFF2-40B4-BE49-F238E27FC236}">
                <a16:creationId xmlns:a16="http://schemas.microsoft.com/office/drawing/2014/main" id="{A2C20312-D856-668C-A79B-FD87E0F0DF70}"/>
              </a:ext>
            </a:extLst>
          </p:cNvPr>
          <p:cNvSpPr txBox="1">
            <a:spLocks noChangeArrowheads="1"/>
          </p:cNvSpPr>
          <p:nvPr/>
        </p:nvSpPr>
        <p:spPr bwMode="auto">
          <a:xfrm>
            <a:off x="7743825" y="5921375"/>
            <a:ext cx="128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127 km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on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46121"/>
                                        </p:tgtEl>
                                        <p:attrNameLst>
                                          <p:attrName>style.visibility</p:attrName>
                                        </p:attrNameLst>
                                      </p:cBhvr>
                                      <p:to>
                                        <p:strVal val="visible"/>
                                      </p:to>
                                    </p:set>
                                    <p:animEffect transition="in" filter="fade">
                                      <p:cBhvr>
                                        <p:cTn id="22" dur="2000"/>
                                        <p:tgtEl>
                                          <p:spTgt spid="3461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46122"/>
                                        </p:tgtEl>
                                        <p:attrNameLst>
                                          <p:attrName>style.visibility</p:attrName>
                                        </p:attrNameLst>
                                      </p:cBhvr>
                                      <p:to>
                                        <p:strVal val="visible"/>
                                      </p:to>
                                    </p:set>
                                    <p:animEffect transition="in" filter="fade">
                                      <p:cBhvr>
                                        <p:cTn id="27" dur="20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3" descr="PIA00317_1400.jpg">
            <a:extLst>
              <a:ext uri="{FF2B5EF4-FFF2-40B4-BE49-F238E27FC236}">
                <a16:creationId xmlns:a16="http://schemas.microsoft.com/office/drawing/2014/main" id="{65DC2E62-B342-E091-E408-9A307AF793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1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7">
            <a:extLst>
              <a:ext uri="{FF2B5EF4-FFF2-40B4-BE49-F238E27FC236}">
                <a16:creationId xmlns:a16="http://schemas.microsoft.com/office/drawing/2014/main" id="{CE3EFFA2-47F5-67F7-3633-1143DEF7CFCF}"/>
              </a:ext>
            </a:extLst>
          </p:cNvPr>
          <p:cNvSpPr>
            <a:spLocks noChangeArrowheads="1"/>
          </p:cNvSpPr>
          <p:nvPr/>
        </p:nvSpPr>
        <p:spPr bwMode="auto">
          <a:xfrm>
            <a:off x="6172200" y="0"/>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Triton</a:t>
            </a:r>
          </a:p>
        </p:txBody>
      </p:sp>
      <p:sp>
        <p:nvSpPr>
          <p:cNvPr id="10" name="Text Box 6">
            <a:extLst>
              <a:ext uri="{FF2B5EF4-FFF2-40B4-BE49-F238E27FC236}">
                <a16:creationId xmlns:a16="http://schemas.microsoft.com/office/drawing/2014/main" id="{71231E4C-DBDC-0731-969F-B6316030AEA5}"/>
              </a:ext>
            </a:extLst>
          </p:cNvPr>
          <p:cNvSpPr txBox="1">
            <a:spLocks noChangeArrowheads="1"/>
          </p:cNvSpPr>
          <p:nvPr/>
        </p:nvSpPr>
        <p:spPr bwMode="auto">
          <a:xfrm>
            <a:off x="1295400" y="604838"/>
            <a:ext cx="1371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2.05 g/cm</a:t>
            </a:r>
            <a:r>
              <a:rPr kumimoji="0" lang="en-US" altLang="en-US" sz="1600" b="0" i="0" u="none" strike="noStrike" kern="1200" cap="none" spc="0" normalizeH="0" baseline="30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3</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a:t>
            </a:r>
            <a:r>
              <a:rPr kumimoji="0" lang="en-US" altLang="en-US" sz="1600" b="0" i="0" u="none" strike="noStrike" kern="1200" cap="none" spc="0" normalizeH="0" baseline="-25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2</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1600" b="0" i="0" u="none" strike="noStrike" kern="1200" cap="none" spc="0" normalizeH="0" baseline="-2500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ice</a:t>
            </a:r>
          </a:p>
          <a:p>
            <a:pPr marL="609600" marR="0" lvl="0" indent="-60960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cantaloupe</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terrain</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(repeated</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fracturing)</a:t>
            </a:r>
          </a:p>
        </p:txBody>
      </p:sp>
      <p:sp>
        <p:nvSpPr>
          <p:cNvPr id="11" name="Text Box 6">
            <a:extLst>
              <a:ext uri="{FF2B5EF4-FFF2-40B4-BE49-F238E27FC236}">
                <a16:creationId xmlns:a16="http://schemas.microsoft.com/office/drawing/2014/main" id="{AF90C439-642C-6125-71B9-5C48E5CF018D}"/>
              </a:ext>
            </a:extLst>
          </p:cNvPr>
          <p:cNvSpPr txBox="1">
            <a:spLocks noChangeArrowheads="1"/>
          </p:cNvSpPr>
          <p:nvPr/>
        </p:nvSpPr>
        <p:spPr bwMode="auto">
          <a:xfrm>
            <a:off x="4419600" y="52578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16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geyser</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2000"/>
                                        <p:tgtEl>
                                          <p:spTgt spid="10">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animEffect transition="in" filter="fade">
                                      <p:cBhvr>
                                        <p:cTn id="20" dur="2000"/>
                                        <p:tgtEl>
                                          <p:spTgt spid="10">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fade">
                                      <p:cBhvr>
                                        <p:cTn id="23" dur="2000"/>
                                        <p:tgtEl>
                                          <p:spTgt spid="10">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fade">
                                      <p:cBhvr>
                                        <p:cTn id="26" dur="2000"/>
                                        <p:tgtEl>
                                          <p:spTgt spid="10">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2000"/>
                                        <p:tgtEl>
                                          <p:spTgt spid="1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fade">
                                      <p:cBhvr>
                                        <p:cTn id="34"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DA5E5FBA-5E9D-506B-34E0-BE69172CEF4C}"/>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But Wait, There’</a:t>
            </a:r>
            <a:r>
              <a:rPr lang="en-US" altLang="ja-JP" b="1">
                <a:ea typeface="ＭＳ Ｐゴシック" panose="020B0600070205080204" pitchFamily="34" charset="-128"/>
              </a:rPr>
              <a:t>s More …</a:t>
            </a:r>
            <a:endParaRPr lang="en-US" altLang="en-US" b="1">
              <a:ea typeface="ＭＳ Ｐゴシック" panose="020B0600070205080204" pitchFamily="34" charset="-128"/>
            </a:endParaRPr>
          </a:p>
        </p:txBody>
      </p:sp>
      <p:sp>
        <p:nvSpPr>
          <p:cNvPr id="339972" name="Text Box 4">
            <a:extLst>
              <a:ext uri="{FF2B5EF4-FFF2-40B4-BE49-F238E27FC236}">
                <a16:creationId xmlns:a16="http://schemas.microsoft.com/office/drawing/2014/main" id="{5E846A2E-A82B-B54F-BF70-0EBE6AFC62E4}"/>
              </a:ext>
            </a:extLst>
          </p:cNvPr>
          <p:cNvSpPr txBox="1">
            <a:spLocks noChangeArrowheads="1"/>
          </p:cNvSpPr>
          <p:nvPr/>
        </p:nvSpPr>
        <p:spPr bwMode="auto">
          <a:xfrm>
            <a:off x="0" y="91440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 talked about a bit				We’ve barely mentioned</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Venus					Mercury</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Moon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Io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					Europa (more later)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Ganymede</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Callisto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Enceladus (more later)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Iapetus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Mimas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Miranda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Pluto</a:t>
            </a:r>
          </a:p>
        </p:txBody>
      </p:sp>
      <p:pic>
        <p:nvPicPr>
          <p:cNvPr id="339973" name="Picture 5">
            <a:extLst>
              <a:ext uri="{FF2B5EF4-FFF2-40B4-BE49-F238E27FC236}">
                <a16:creationId xmlns:a16="http://schemas.microsoft.com/office/drawing/2014/main" id="{BACEEECC-65D1-756A-DF13-E6BB5C369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257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4" name="Picture 6">
            <a:extLst>
              <a:ext uri="{FF2B5EF4-FFF2-40B4-BE49-F238E27FC236}">
                <a16:creationId xmlns:a16="http://schemas.microsoft.com/office/drawing/2014/main" id="{4834DDDC-9BB8-75E5-6559-1DE8B4159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3352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D32D99D4-3EFD-3557-7A25-DEF5DB6F5139}"/>
              </a:ext>
            </a:extLst>
          </p:cNvPr>
          <p:cNvSpPr txBox="1">
            <a:spLocks noChangeArrowheads="1"/>
          </p:cNvSpPr>
          <p:nvPr/>
        </p:nvSpPr>
        <p:spPr bwMode="auto">
          <a:xfrm>
            <a:off x="0" y="4459288"/>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 a longer course, we’d also talk about									</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Amalthea	reddest object in Solar System + some green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emits more heat than it receives from Sun</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Hyperion	The Sponge … with density 0.5 g/cm</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9972">
                                            <p:txEl>
                                              <p:pRg st="0" end="0"/>
                                            </p:txEl>
                                          </p:spTgt>
                                        </p:tgtEl>
                                        <p:attrNameLst>
                                          <p:attrName>style.visibility</p:attrName>
                                        </p:attrNameLst>
                                      </p:cBhvr>
                                      <p:to>
                                        <p:strVal val="visible"/>
                                      </p:to>
                                    </p:set>
                                    <p:animEffect transition="in" filter="fade">
                                      <p:cBhvr>
                                        <p:cTn id="7" dur="2000"/>
                                        <p:tgtEl>
                                          <p:spTgt spid="33997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9972">
                                            <p:txEl>
                                              <p:pRg st="2" end="2"/>
                                            </p:txEl>
                                          </p:spTgt>
                                        </p:tgtEl>
                                        <p:attrNameLst>
                                          <p:attrName>style.visibility</p:attrName>
                                        </p:attrNameLst>
                                      </p:cBhvr>
                                      <p:to>
                                        <p:strVal val="visible"/>
                                      </p:to>
                                    </p:set>
                                    <p:animEffect transition="in" filter="fade">
                                      <p:cBhvr>
                                        <p:cTn id="10" dur="2000"/>
                                        <p:tgtEl>
                                          <p:spTgt spid="33997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9972">
                                            <p:txEl>
                                              <p:pRg st="3" end="3"/>
                                            </p:txEl>
                                          </p:spTgt>
                                        </p:tgtEl>
                                        <p:attrNameLst>
                                          <p:attrName>style.visibility</p:attrName>
                                        </p:attrNameLst>
                                      </p:cBhvr>
                                      <p:to>
                                        <p:strVal val="visible"/>
                                      </p:to>
                                    </p:set>
                                    <p:animEffect transition="in" filter="fade">
                                      <p:cBhvr>
                                        <p:cTn id="13" dur="2000"/>
                                        <p:tgtEl>
                                          <p:spTgt spid="33997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9972">
                                            <p:txEl>
                                              <p:pRg st="4" end="4"/>
                                            </p:txEl>
                                          </p:spTgt>
                                        </p:tgtEl>
                                        <p:attrNameLst>
                                          <p:attrName>style.visibility</p:attrName>
                                        </p:attrNameLst>
                                      </p:cBhvr>
                                      <p:to>
                                        <p:strVal val="visible"/>
                                      </p:to>
                                    </p:set>
                                    <p:animEffect transition="in" filter="fade">
                                      <p:cBhvr>
                                        <p:cTn id="16" dur="2000"/>
                                        <p:tgtEl>
                                          <p:spTgt spid="33997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9972">
                                            <p:txEl>
                                              <p:pRg st="5" end="5"/>
                                            </p:txEl>
                                          </p:spTgt>
                                        </p:tgtEl>
                                        <p:attrNameLst>
                                          <p:attrName>style.visibility</p:attrName>
                                        </p:attrNameLst>
                                      </p:cBhvr>
                                      <p:to>
                                        <p:strVal val="visible"/>
                                      </p:to>
                                    </p:set>
                                    <p:animEffect transition="in" filter="fade">
                                      <p:cBhvr>
                                        <p:cTn id="19" dur="2000"/>
                                        <p:tgtEl>
                                          <p:spTgt spid="339972">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9972">
                                            <p:txEl>
                                              <p:pRg st="6" end="6"/>
                                            </p:txEl>
                                          </p:spTgt>
                                        </p:tgtEl>
                                        <p:attrNameLst>
                                          <p:attrName>style.visibility</p:attrName>
                                        </p:attrNameLst>
                                      </p:cBhvr>
                                      <p:to>
                                        <p:strVal val="visible"/>
                                      </p:to>
                                    </p:set>
                                    <p:animEffect transition="in" filter="fade">
                                      <p:cBhvr>
                                        <p:cTn id="22" dur="2000"/>
                                        <p:tgtEl>
                                          <p:spTgt spid="339972">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9972">
                                            <p:txEl>
                                              <p:pRg st="7" end="7"/>
                                            </p:txEl>
                                          </p:spTgt>
                                        </p:tgtEl>
                                        <p:attrNameLst>
                                          <p:attrName>style.visibility</p:attrName>
                                        </p:attrNameLst>
                                      </p:cBhvr>
                                      <p:to>
                                        <p:strVal val="visible"/>
                                      </p:to>
                                    </p:set>
                                    <p:animEffect transition="in" filter="fade">
                                      <p:cBhvr>
                                        <p:cTn id="25" dur="2000"/>
                                        <p:tgtEl>
                                          <p:spTgt spid="339972">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9972">
                                            <p:txEl>
                                              <p:pRg st="8" end="8"/>
                                            </p:txEl>
                                          </p:spTgt>
                                        </p:tgtEl>
                                        <p:attrNameLst>
                                          <p:attrName>style.visibility</p:attrName>
                                        </p:attrNameLst>
                                      </p:cBhvr>
                                      <p:to>
                                        <p:strVal val="visible"/>
                                      </p:to>
                                    </p:set>
                                    <p:animEffect transition="in" filter="fade">
                                      <p:cBhvr>
                                        <p:cTn id="28" dur="2000"/>
                                        <p:tgtEl>
                                          <p:spTgt spid="339972">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9972">
                                            <p:txEl>
                                              <p:pRg st="9" end="9"/>
                                            </p:txEl>
                                          </p:spTgt>
                                        </p:tgtEl>
                                        <p:attrNameLst>
                                          <p:attrName>style.visibility</p:attrName>
                                        </p:attrNameLst>
                                      </p:cBhvr>
                                      <p:to>
                                        <p:strVal val="visible"/>
                                      </p:to>
                                    </p:set>
                                    <p:animEffect transition="in" filter="fade">
                                      <p:cBhvr>
                                        <p:cTn id="31" dur="2000"/>
                                        <p:tgtEl>
                                          <p:spTgt spid="339972">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9972">
                                            <p:txEl>
                                              <p:pRg st="10" end="10"/>
                                            </p:txEl>
                                          </p:spTgt>
                                        </p:tgtEl>
                                        <p:attrNameLst>
                                          <p:attrName>style.visibility</p:attrName>
                                        </p:attrNameLst>
                                      </p:cBhvr>
                                      <p:to>
                                        <p:strVal val="visible"/>
                                      </p:to>
                                    </p:set>
                                    <p:animEffect transition="in" filter="fade">
                                      <p:cBhvr>
                                        <p:cTn id="34" dur="2000"/>
                                        <p:tgtEl>
                                          <p:spTgt spid="339972">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9972">
                                            <p:txEl>
                                              <p:pRg st="11" end="11"/>
                                            </p:txEl>
                                          </p:spTgt>
                                        </p:tgtEl>
                                        <p:attrNameLst>
                                          <p:attrName>style.visibility</p:attrName>
                                        </p:attrNameLst>
                                      </p:cBhvr>
                                      <p:to>
                                        <p:strVal val="visible"/>
                                      </p:to>
                                    </p:set>
                                    <p:animEffect transition="in" filter="fade">
                                      <p:cBhvr>
                                        <p:cTn id="37" dur="2000"/>
                                        <p:tgtEl>
                                          <p:spTgt spid="339972">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9972">
                                            <p:txEl>
                                              <p:pRg st="12" end="12"/>
                                            </p:txEl>
                                          </p:spTgt>
                                        </p:tgtEl>
                                        <p:attrNameLst>
                                          <p:attrName>style.visibility</p:attrName>
                                        </p:attrNameLst>
                                      </p:cBhvr>
                                      <p:to>
                                        <p:strVal val="visible"/>
                                      </p:to>
                                    </p:set>
                                    <p:animEffect transition="in" filter="fade">
                                      <p:cBhvr>
                                        <p:cTn id="40" dur="2000"/>
                                        <p:tgtEl>
                                          <p:spTgt spid="339972">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9972">
                                            <p:txEl>
                                              <p:pRg st="13" end="13"/>
                                            </p:txEl>
                                          </p:spTgt>
                                        </p:tgtEl>
                                        <p:attrNameLst>
                                          <p:attrName>style.visibility</p:attrName>
                                        </p:attrNameLst>
                                      </p:cBhvr>
                                      <p:to>
                                        <p:strVal val="visible"/>
                                      </p:to>
                                    </p:set>
                                    <p:animEffect transition="in" filter="fade">
                                      <p:cBhvr>
                                        <p:cTn id="43" dur="2000"/>
                                        <p:tgtEl>
                                          <p:spTgt spid="339972">
                                            <p:txEl>
                                              <p:pRg st="13" end="1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2000"/>
                                        <p:tgtEl>
                                          <p:spTgt spid="6">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fade">
                                      <p:cBhvr>
                                        <p:cTn id="53" dur="2000"/>
                                        <p:tgtEl>
                                          <p:spTgt spid="6">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39973"/>
                                        </p:tgtEl>
                                        <p:attrNameLst>
                                          <p:attrName>style.visibility</p:attrName>
                                        </p:attrNameLst>
                                      </p:cBhvr>
                                      <p:to>
                                        <p:strVal val="visible"/>
                                      </p:to>
                                    </p:set>
                                    <p:animEffect transition="in" filter="fade">
                                      <p:cBhvr>
                                        <p:cTn id="56" dur="2000"/>
                                        <p:tgtEl>
                                          <p:spTgt spid="339973"/>
                                        </p:tgtEl>
                                      </p:cBhvr>
                                    </p:animEffect>
                                  </p:childTnLst>
                                </p:cTn>
                              </p:par>
                              <p:par>
                                <p:cTn id="57" presetID="10" presetClass="entr" presetSubtype="0" fill="hold"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2000"/>
                                        <p:tgtEl>
                                          <p:spTgt spid="6">
                                            <p:txEl>
                                              <p:pRg st="3" end="3"/>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6">
                                            <p:txEl>
                                              <p:pRg st="5" end="5"/>
                                            </p:txEl>
                                          </p:spTgt>
                                        </p:tgtEl>
                                        <p:attrNameLst>
                                          <p:attrName>style.visibility</p:attrName>
                                        </p:attrNameLst>
                                      </p:cBhvr>
                                      <p:to>
                                        <p:strVal val="visible"/>
                                      </p:to>
                                    </p:set>
                                    <p:animEffect transition="in" filter="fade">
                                      <p:cBhvr>
                                        <p:cTn id="64" dur="2000"/>
                                        <p:tgtEl>
                                          <p:spTgt spid="6">
                                            <p:txEl>
                                              <p:pRg st="5" end="5"/>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39974"/>
                                        </p:tgtEl>
                                        <p:attrNameLst>
                                          <p:attrName>style.visibility</p:attrName>
                                        </p:attrNameLst>
                                      </p:cBhvr>
                                      <p:to>
                                        <p:strVal val="visible"/>
                                      </p:to>
                                    </p:set>
                                    <p:animEffect transition="in" filter="fade">
                                      <p:cBhvr>
                                        <p:cTn id="67" dur="20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2"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3" name="Rectangle 2">
            <a:extLst>
              <a:ext uri="{FF2B5EF4-FFF2-40B4-BE49-F238E27FC236}">
                <a16:creationId xmlns:a16="http://schemas.microsoft.com/office/drawing/2014/main" id="{71245A5A-D379-A40C-73B8-E62C7ACC98E5}"/>
              </a:ext>
            </a:extLst>
          </p:cNvPr>
          <p:cNvSpPr>
            <a:spLocks noGrp="1" noChangeArrowheads="1"/>
          </p:cNvSpPr>
          <p:nvPr>
            <p:ph type="title"/>
          </p:nvPr>
        </p:nvSpPr>
        <p:spPr>
          <a:xfrm>
            <a:off x="22225" y="0"/>
            <a:ext cx="9121775" cy="990600"/>
          </a:xfrm>
        </p:spPr>
        <p:txBody>
          <a:bodyPr/>
          <a:lstStyle/>
          <a:p>
            <a:pPr eaLnBrk="1" hangingPunct="1"/>
            <a:r>
              <a:rPr lang="en-US" altLang="en-US" b="1" dirty="0">
                <a:ea typeface="ＭＳ Ｐゴシック" panose="020B0600070205080204" pitchFamily="34" charset="-128"/>
              </a:rPr>
              <a:t>Solar System Explorers 06 OCT</a:t>
            </a:r>
          </a:p>
        </p:txBody>
      </p:sp>
      <p:sp>
        <p:nvSpPr>
          <p:cNvPr id="289794" name="Text Box 3">
            <a:extLst>
              <a:ext uri="{FF2B5EF4-FFF2-40B4-BE49-F238E27FC236}">
                <a16:creationId xmlns:a16="http://schemas.microsoft.com/office/drawing/2014/main" id="{27095B46-8DBC-2D9B-8042-83704CC09B27}"/>
              </a:ext>
            </a:extLst>
          </p:cNvPr>
          <p:cNvSpPr txBox="1">
            <a:spLocks noChangeArrowheads="1"/>
          </p:cNvSpPr>
          <p:nvPr/>
        </p:nvSpPr>
        <p:spPr bwMode="auto">
          <a:xfrm>
            <a:off x="152400" y="914400"/>
            <a:ext cx="88392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Name a location in the Solar System where surface processing is occurring.</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Each process can be used only once.  Describe how that surface is being</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reprocessed,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r>
              <a:rPr kumimoji="0"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land mass coastlines change because of liquid H</a:t>
            </a:r>
            <a:r>
              <a:rPr kumimoji="0" lang="en-US" altLang="ja-JP" sz="2000" b="0"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Mars has Olympus Mons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Mercury has weird terrain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Mars surface covered with FeO3 ---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Earth has plate tectonics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Pluto’s heart is N2/CO ice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Venus has stagnant lid and no plate tectonics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Io constantly resurfaced by constant volcanism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Enceladus has highest albedo surface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Mars brain terrain --- unique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Europa reprocesses surface due to subsurface ocean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r>
              <a:rPr lang="en-US" altLang="en-US" sz="1600" baseline="0" dirty="0">
                <a:solidFill>
                  <a:srgbClr val="000000"/>
                </a:solidFill>
              </a:rPr>
              <a:t>Moon has substantial regolith</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Ceres bright spot is from salt deposits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Mercury has scarps from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shinkage</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Iapetus has an equatorial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bulget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squished?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Vesta has stripes because of impact … 90% of size of body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Titan has methane lakes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Enceladus has tiger stripes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Earth has plants … and stupid, idiotic, humans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Titan has methane rain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r>
              <a:rPr lang="en-US" altLang="en-US" sz="1600" baseline="0" dirty="0">
                <a:solidFill>
                  <a:srgbClr val="000000"/>
                </a:solidFill>
              </a:rPr>
              <a:t>Earth has sunken Antarctica</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13 OCT</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t>Describe an observation that yields information about a particular world’s interior, e.g. </a:t>
            </a:r>
            <a:r>
              <a:rPr lang="en-US" altLang="en-US" sz="2000" i="1" baseline="0" dirty="0"/>
              <a:t>seismic data on Earth tell us that the size of the solid core is 1200 km.</a:t>
            </a:r>
            <a:endParaRPr lang="en-US" altLang="en-US" sz="1600" i="1" baseline="0" dirty="0"/>
          </a:p>
          <a:p>
            <a:pPr eaLnBrk="1" hangingPunct="1">
              <a:spcBef>
                <a:spcPct val="0"/>
              </a:spcBef>
              <a:buFontTx/>
              <a:buNone/>
            </a:pPr>
            <a:endParaRPr lang="en-US" altLang="en-US" sz="1600" baseline="0" dirty="0"/>
          </a:p>
          <a:p>
            <a:pPr eaLnBrk="1" hangingPunct="1">
              <a:spcBef>
                <a:spcPct val="0"/>
              </a:spcBef>
              <a:buFontTx/>
              <a:buNone/>
            </a:pPr>
            <a:r>
              <a:rPr lang="en-US" altLang="en-US" sz="1600" baseline="0" dirty="0"/>
              <a:t>1. </a:t>
            </a:r>
          </a:p>
          <a:p>
            <a:pPr eaLnBrk="1" hangingPunct="1">
              <a:spcBef>
                <a:spcPct val="0"/>
              </a:spcBef>
              <a:buFontTx/>
              <a:buNone/>
            </a:pPr>
            <a:r>
              <a:rPr lang="en-US" altLang="en-US" sz="1600" baseline="0" dirty="0"/>
              <a:t>2. </a:t>
            </a:r>
          </a:p>
          <a:p>
            <a:pPr eaLnBrk="1" hangingPunct="1">
              <a:spcBef>
                <a:spcPct val="0"/>
              </a:spcBef>
              <a:buFontTx/>
              <a:buNone/>
            </a:pPr>
            <a:r>
              <a:rPr lang="en-US" altLang="en-US" sz="1600" baseline="0" dirty="0"/>
              <a:t>3. </a:t>
            </a:r>
          </a:p>
          <a:p>
            <a:pPr eaLnBrk="1" hangingPunct="1">
              <a:spcBef>
                <a:spcPct val="0"/>
              </a:spcBef>
              <a:buFontTx/>
              <a:buNone/>
            </a:pPr>
            <a:r>
              <a:rPr lang="en-US" altLang="en-US" sz="1600" baseline="0" dirty="0"/>
              <a:t>4. </a:t>
            </a:r>
          </a:p>
          <a:p>
            <a:pPr eaLnBrk="1" hangingPunct="1">
              <a:spcBef>
                <a:spcPct val="0"/>
              </a:spcBef>
              <a:buFontTx/>
              <a:buNone/>
            </a:pPr>
            <a:r>
              <a:rPr lang="en-US" altLang="en-US" sz="1600" baseline="0" dirty="0"/>
              <a:t>5. </a:t>
            </a:r>
          </a:p>
          <a:p>
            <a:pPr eaLnBrk="1" hangingPunct="1">
              <a:spcBef>
                <a:spcPct val="0"/>
              </a:spcBef>
              <a:buFontTx/>
              <a:buNone/>
            </a:pPr>
            <a:r>
              <a:rPr lang="en-US" altLang="en-US" sz="1600" baseline="0" dirty="0"/>
              <a:t>6. </a:t>
            </a:r>
          </a:p>
          <a:p>
            <a:pPr eaLnBrk="1" hangingPunct="1">
              <a:spcBef>
                <a:spcPct val="0"/>
              </a:spcBef>
              <a:buFontTx/>
              <a:buNone/>
            </a:pPr>
            <a:r>
              <a:rPr lang="en-US" altLang="en-US" sz="1600" baseline="0" dirty="0"/>
              <a:t>7. </a:t>
            </a:r>
          </a:p>
          <a:p>
            <a:pPr eaLnBrk="1" hangingPunct="1">
              <a:spcBef>
                <a:spcPct val="0"/>
              </a:spcBef>
              <a:buFontTx/>
              <a:buNone/>
            </a:pPr>
            <a:r>
              <a:rPr lang="en-US" altLang="en-US" sz="1600" baseline="0" dirty="0"/>
              <a:t>8. </a:t>
            </a:r>
          </a:p>
          <a:p>
            <a:pPr eaLnBrk="1" hangingPunct="1">
              <a:spcBef>
                <a:spcPct val="0"/>
              </a:spcBef>
              <a:buFontTx/>
              <a:buNone/>
            </a:pPr>
            <a:r>
              <a:rPr lang="en-US" altLang="en-US" sz="1600" baseline="0" dirty="0"/>
              <a:t>9. </a:t>
            </a:r>
          </a:p>
          <a:p>
            <a:pPr eaLnBrk="1" hangingPunct="1">
              <a:spcBef>
                <a:spcPct val="0"/>
              </a:spcBef>
              <a:buFontTx/>
              <a:buNone/>
            </a:pPr>
            <a:r>
              <a:rPr lang="en-US" altLang="en-US" sz="1600" baseline="0" dirty="0"/>
              <a:t>10. </a:t>
            </a:r>
          </a:p>
          <a:p>
            <a:pPr eaLnBrk="1" hangingPunct="1">
              <a:spcBef>
                <a:spcPct val="0"/>
              </a:spcBef>
              <a:buFontTx/>
              <a:buNone/>
            </a:pPr>
            <a:r>
              <a:rPr lang="en-US" altLang="en-US" sz="1600" baseline="0" dirty="0"/>
              <a:t>11. </a:t>
            </a:r>
          </a:p>
          <a:p>
            <a:pPr eaLnBrk="1" hangingPunct="1">
              <a:spcBef>
                <a:spcPct val="0"/>
              </a:spcBef>
              <a:buFontTx/>
              <a:buNone/>
            </a:pPr>
            <a:r>
              <a:rPr lang="en-US" altLang="en-US" sz="1600" baseline="0" dirty="0"/>
              <a:t>12. </a:t>
            </a:r>
          </a:p>
          <a:p>
            <a:pPr eaLnBrk="1" hangingPunct="1">
              <a:spcBef>
                <a:spcPct val="0"/>
              </a:spcBef>
              <a:buFontTx/>
              <a:buNone/>
            </a:pPr>
            <a:r>
              <a:rPr lang="en-US" altLang="en-US" sz="1600" baseline="0" dirty="0"/>
              <a:t>13. </a:t>
            </a:r>
          </a:p>
          <a:p>
            <a:pPr eaLnBrk="1" hangingPunct="1">
              <a:spcBef>
                <a:spcPct val="0"/>
              </a:spcBef>
              <a:buFontTx/>
              <a:buNone/>
            </a:pPr>
            <a:r>
              <a:rPr lang="en-US" altLang="en-US" sz="1600" baseline="0" dirty="0"/>
              <a:t>14. </a:t>
            </a:r>
          </a:p>
          <a:p>
            <a:pPr eaLnBrk="1" hangingPunct="1">
              <a:spcBef>
                <a:spcPct val="0"/>
              </a:spcBef>
              <a:buFontTx/>
              <a:buNone/>
            </a:pPr>
            <a:r>
              <a:rPr lang="en-US" altLang="en-US" sz="1600" baseline="0" dirty="0"/>
              <a:t>15. </a:t>
            </a:r>
          </a:p>
          <a:p>
            <a:pPr eaLnBrk="1" hangingPunct="1">
              <a:spcBef>
                <a:spcPct val="0"/>
              </a:spcBef>
              <a:buFontTx/>
              <a:buNone/>
            </a:pPr>
            <a:r>
              <a:rPr lang="en-US" altLang="en-US" sz="1600" baseline="0" dirty="0"/>
              <a:t>16. </a:t>
            </a:r>
          </a:p>
          <a:p>
            <a:pPr eaLnBrk="1" hangingPunct="1">
              <a:spcBef>
                <a:spcPct val="0"/>
              </a:spcBef>
              <a:buFontTx/>
              <a:buNone/>
            </a:pPr>
            <a:r>
              <a:rPr lang="en-US" altLang="en-US" sz="1600" baseline="0" dirty="0"/>
              <a:t>17. </a:t>
            </a:r>
          </a:p>
          <a:p>
            <a:pPr eaLnBrk="1" hangingPunct="1">
              <a:spcBef>
                <a:spcPct val="0"/>
              </a:spcBef>
              <a:buFontTx/>
              <a:buNone/>
            </a:pPr>
            <a:r>
              <a:rPr lang="en-US" altLang="en-US" sz="1600" baseline="0" dirty="0"/>
              <a:t>18. </a:t>
            </a:r>
          </a:p>
          <a:p>
            <a:pPr eaLnBrk="1" hangingPunct="1">
              <a:spcBef>
                <a:spcPct val="0"/>
              </a:spcBef>
              <a:buFontTx/>
              <a:buNone/>
            </a:pPr>
            <a:r>
              <a:rPr lang="en-US" altLang="en-US" sz="1600" baseline="0" dirty="0"/>
              <a:t>19. </a:t>
            </a:r>
          </a:p>
          <a:p>
            <a:pPr eaLnBrk="1" hangingPunct="1">
              <a:spcBef>
                <a:spcPct val="0"/>
              </a:spcBef>
              <a:buFontTx/>
              <a:buNone/>
            </a:pPr>
            <a:r>
              <a:rPr lang="en-US" altLang="en-US" sz="1600" baseline="0" dirty="0"/>
              <a:t>20.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Box 1">
            <a:extLst>
              <a:ext uri="{FF2B5EF4-FFF2-40B4-BE49-F238E27FC236}">
                <a16:creationId xmlns:a16="http://schemas.microsoft.com/office/drawing/2014/main" id="{5A5F55A3-9F3D-FE11-A341-1F9128E311AF}"/>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00F979A-ADDD-F917-EFB2-7FDDABF3071A}"/>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Research Paper Level 2</a:t>
            </a:r>
            <a:endParaRPr lang="en-US" altLang="en-US" dirty="0">
              <a:ea typeface="ＭＳ Ｐゴシック" panose="020B0600070205080204" pitchFamily="34" charset="-128"/>
            </a:endParaRPr>
          </a:p>
        </p:txBody>
      </p:sp>
      <p:sp>
        <p:nvSpPr>
          <p:cNvPr id="33794" name="Text Box 4">
            <a:extLst>
              <a:ext uri="{FF2B5EF4-FFF2-40B4-BE49-F238E27FC236}">
                <a16:creationId xmlns:a16="http://schemas.microsoft.com/office/drawing/2014/main" id="{1124DCDA-92EE-31D9-BF76-7BE7C9637052}"/>
              </a:ext>
            </a:extLst>
          </p:cNvPr>
          <p:cNvSpPr txBox="1">
            <a:spLocks noChangeArrowheads="1"/>
          </p:cNvSpPr>
          <p:nvPr/>
        </p:nvSpPr>
        <p:spPr bwMode="auto">
          <a:xfrm>
            <a:off x="0" y="827088"/>
            <a:ext cx="91440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due Thursday, 20 OCT (before class)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paper starting to take shape (worth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points +2 points if in 13 OCT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lang="en-US" altLang="en-US" sz="2400" baseline="0" dirty="0">
              <a:solidFill>
                <a:srgbClr val="000000"/>
              </a:solidFill>
            </a:endParaRPr>
          </a:p>
          <a:p>
            <a:pPr marL="0" lvl="0" indent="0" eaLnBrk="1" hangingPunct="1">
              <a:spcBef>
                <a:spcPct val="0"/>
              </a:spcBef>
              <a:buNone/>
            </a:pPr>
            <a:endParaRPr lang="en-US" altLang="en-US" sz="2400" baseline="0" dirty="0">
              <a:solidFill>
                <a:srgbClr val="000000"/>
              </a:solidFill>
            </a:endParaRPr>
          </a:p>
          <a:p>
            <a:pPr eaLnBrk="1" hangingPunct="1">
              <a:spcBef>
                <a:spcPct val="0"/>
              </a:spcBef>
            </a:pPr>
            <a:r>
              <a:rPr lang="en-US" altLang="en-US" sz="2400" baseline="0" dirty="0">
                <a:solidFill>
                  <a:srgbClr val="000000"/>
                </a:solidFill>
              </a:rPr>
              <a:t>use AAS LaTeX template on website</a:t>
            </a:r>
          </a:p>
          <a:p>
            <a:pPr eaLnBrk="1" hangingPunct="1">
              <a:spcBef>
                <a:spcPct val="0"/>
              </a:spcBef>
            </a:pPr>
            <a:r>
              <a:rPr lang="en-US" altLang="en-US" sz="2400" baseline="0" dirty="0">
                <a:solidFill>
                  <a:srgbClr val="00B050"/>
                </a:solidFill>
              </a:rPr>
              <a:t>email .pdf</a:t>
            </a:r>
          </a:p>
          <a:p>
            <a:pPr marL="0" lvl="0" indent="0" eaLnBrk="1" hangingPunct="1">
              <a:spcBef>
                <a:spcPct val="0"/>
              </a:spcBef>
              <a:buNone/>
            </a:pPr>
            <a:endParaRPr lang="en-US" altLang="en-US" sz="2400" baseline="0" dirty="0">
              <a:solidFill>
                <a:srgbClr val="000000"/>
              </a:solidFill>
            </a:endParaRPr>
          </a:p>
          <a:p>
            <a:pPr marL="0" lvl="0" indent="0" eaLnBrk="1" hangingPunct="1">
              <a:spcBef>
                <a:spcPct val="0"/>
              </a:spcBef>
              <a:buNone/>
            </a:pPr>
            <a:r>
              <a:rPr lang="en-US" altLang="en-US" sz="2400" baseline="0" dirty="0">
                <a:solidFill>
                  <a:srgbClr val="000000"/>
                </a:solidFill>
              </a:rPr>
              <a:t>10 pieces required:</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full draft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a:t>
            </a:r>
            <a:r>
              <a:rPr lang="en-US" altLang="en-US" sz="2000" baseline="0" dirty="0">
                <a:solidFill>
                  <a:srgbClr val="000000"/>
                </a:solidFill>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sentences, major references included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YOU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4/5. Sections 		all have bullets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6/7. Discussion		</a:t>
            </a:r>
            <a:r>
              <a:rPr lang="en-US" altLang="en-US" sz="2000" baseline="0" dirty="0">
                <a:solidFill>
                  <a:srgbClr val="000000"/>
                </a:solidFill>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 Tables			2+ formatted with columns identified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 Figures		2+ outlined/sketched, captions given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References		at least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xEl>
                                              <p:pRg st="7" end="7"/>
                                            </p:txEl>
                                          </p:spTgt>
                                        </p:tgtEl>
                                        <p:attrNameLst>
                                          <p:attrName>style.visibility</p:attrName>
                                        </p:attrNameLst>
                                      </p:cBhvr>
                                      <p:to>
                                        <p:strVal val="visible"/>
                                      </p:to>
                                    </p:set>
                                    <p:animEffect transition="in" filter="fade">
                                      <p:cBhvr>
                                        <p:cTn id="7" dur="2000"/>
                                        <p:tgtEl>
                                          <p:spTgt spid="33794">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3794">
                                            <p:txEl>
                                              <p:pRg st="8" end="8"/>
                                            </p:txEl>
                                          </p:spTgt>
                                        </p:tgtEl>
                                        <p:attrNameLst>
                                          <p:attrName>style.visibility</p:attrName>
                                        </p:attrNameLst>
                                      </p:cBhvr>
                                      <p:to>
                                        <p:strVal val="visible"/>
                                      </p:to>
                                    </p:set>
                                    <p:animEffect transition="in" filter="fade">
                                      <p:cBhvr>
                                        <p:cTn id="10" dur="2000"/>
                                        <p:tgtEl>
                                          <p:spTgt spid="33794">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3794">
                                            <p:txEl>
                                              <p:pRg st="9" end="9"/>
                                            </p:txEl>
                                          </p:spTgt>
                                        </p:tgtEl>
                                        <p:attrNameLst>
                                          <p:attrName>style.visibility</p:attrName>
                                        </p:attrNameLst>
                                      </p:cBhvr>
                                      <p:to>
                                        <p:strVal val="visible"/>
                                      </p:to>
                                    </p:set>
                                    <p:animEffect transition="in" filter="fade">
                                      <p:cBhvr>
                                        <p:cTn id="13" dur="2000"/>
                                        <p:tgtEl>
                                          <p:spTgt spid="33794">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3794">
                                            <p:txEl>
                                              <p:pRg st="10" end="10"/>
                                            </p:txEl>
                                          </p:spTgt>
                                        </p:tgtEl>
                                        <p:attrNameLst>
                                          <p:attrName>style.visibility</p:attrName>
                                        </p:attrNameLst>
                                      </p:cBhvr>
                                      <p:to>
                                        <p:strVal val="visible"/>
                                      </p:to>
                                    </p:set>
                                    <p:animEffect transition="in" filter="fade">
                                      <p:cBhvr>
                                        <p:cTn id="16" dur="2000"/>
                                        <p:tgtEl>
                                          <p:spTgt spid="33794">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3794">
                                            <p:txEl>
                                              <p:pRg st="11" end="11"/>
                                            </p:txEl>
                                          </p:spTgt>
                                        </p:tgtEl>
                                        <p:attrNameLst>
                                          <p:attrName>style.visibility</p:attrName>
                                        </p:attrNameLst>
                                      </p:cBhvr>
                                      <p:to>
                                        <p:strVal val="visible"/>
                                      </p:to>
                                    </p:set>
                                    <p:animEffect transition="in" filter="fade">
                                      <p:cBhvr>
                                        <p:cTn id="19" dur="2000"/>
                                        <p:tgtEl>
                                          <p:spTgt spid="33794">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3794">
                                            <p:txEl>
                                              <p:pRg st="12" end="12"/>
                                            </p:txEl>
                                          </p:spTgt>
                                        </p:tgtEl>
                                        <p:attrNameLst>
                                          <p:attrName>style.visibility</p:attrName>
                                        </p:attrNameLst>
                                      </p:cBhvr>
                                      <p:to>
                                        <p:strVal val="visible"/>
                                      </p:to>
                                    </p:set>
                                    <p:animEffect transition="in" filter="fade">
                                      <p:cBhvr>
                                        <p:cTn id="22" dur="2000"/>
                                        <p:tgtEl>
                                          <p:spTgt spid="33794">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3794">
                                            <p:txEl>
                                              <p:pRg st="13" end="13"/>
                                            </p:txEl>
                                          </p:spTgt>
                                        </p:tgtEl>
                                        <p:attrNameLst>
                                          <p:attrName>style.visibility</p:attrName>
                                        </p:attrNameLst>
                                      </p:cBhvr>
                                      <p:to>
                                        <p:strVal val="visible"/>
                                      </p:to>
                                    </p:set>
                                    <p:animEffect transition="in" filter="fade">
                                      <p:cBhvr>
                                        <p:cTn id="25" dur="2000"/>
                                        <p:tgtEl>
                                          <p:spTgt spid="33794">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3794">
                                            <p:txEl>
                                              <p:pRg st="14" end="14"/>
                                            </p:txEl>
                                          </p:spTgt>
                                        </p:tgtEl>
                                        <p:attrNameLst>
                                          <p:attrName>style.visibility</p:attrName>
                                        </p:attrNameLst>
                                      </p:cBhvr>
                                      <p:to>
                                        <p:strVal val="visible"/>
                                      </p:to>
                                    </p:set>
                                    <p:animEffect transition="in" filter="fade">
                                      <p:cBhvr>
                                        <p:cTn id="28" dur="2000"/>
                                        <p:tgtEl>
                                          <p:spTgt spid="33794">
                                            <p:txEl>
                                              <p:pRg st="14" end="1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3794">
                                            <p:txEl>
                                              <p:pRg st="15" end="15"/>
                                            </p:txEl>
                                          </p:spTgt>
                                        </p:tgtEl>
                                        <p:attrNameLst>
                                          <p:attrName>style.visibility</p:attrName>
                                        </p:attrNameLst>
                                      </p:cBhvr>
                                      <p:to>
                                        <p:strVal val="visible"/>
                                      </p:to>
                                    </p:set>
                                    <p:animEffect transition="in" filter="fade">
                                      <p:cBhvr>
                                        <p:cTn id="31" dur="2000"/>
                                        <p:tgtEl>
                                          <p:spTgt spid="3379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4EB6545-9D25-E144-0D59-B0566D3BB6E5}"/>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Galileans</a:t>
            </a:r>
            <a:endParaRPr lang="en-US" altLang="en-US">
              <a:solidFill>
                <a:srgbClr val="FFFFFF"/>
              </a:solidFill>
              <a:ea typeface="ＭＳ Ｐゴシック" panose="020B0600070205080204" pitchFamily="34" charset="-128"/>
            </a:endParaRPr>
          </a:p>
        </p:txBody>
      </p:sp>
      <p:pic>
        <p:nvPicPr>
          <p:cNvPr id="132099" name="Picture 1" descr="galileanearth.jpg">
            <a:extLst>
              <a:ext uri="{FF2B5EF4-FFF2-40B4-BE49-F238E27FC236}">
                <a16:creationId xmlns:a16="http://schemas.microsoft.com/office/drawing/2014/main" id="{F38E19DA-4A80-D440-BF85-E0EC2FE30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id="{D1172EC6-705C-FD56-FF0C-7AF317B45D41}"/>
              </a:ext>
            </a:extLst>
          </p:cNvPr>
          <p:cNvSpPr txBox="1">
            <a:spLocks noChangeArrowheads="1"/>
          </p:cNvSpPr>
          <p:nvPr/>
        </p:nvSpPr>
        <p:spPr bwMode="auto">
          <a:xfrm>
            <a:off x="0" y="3048000"/>
            <a:ext cx="929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a:solidFill>
                  <a:srgbClr val="FFFFFF"/>
                </a:solidFill>
              </a:rPr>
              <a:t>3.53 g/cm</a:t>
            </a:r>
            <a:r>
              <a:rPr lang="en-US" altLang="en-US" sz="1600" baseline="30000">
                <a:solidFill>
                  <a:srgbClr val="FFFFFF"/>
                </a:solidFill>
              </a:rPr>
              <a:t>3</a:t>
            </a:r>
            <a:r>
              <a:rPr lang="en-US" altLang="en-US" sz="1600" baseline="0">
                <a:solidFill>
                  <a:srgbClr val="FFFFFF"/>
                </a:solidFill>
              </a:rPr>
              <a:t>    3.02 g/cm</a:t>
            </a:r>
            <a:r>
              <a:rPr lang="en-US" altLang="en-US" sz="1600" baseline="30000">
                <a:solidFill>
                  <a:srgbClr val="FFFFFF"/>
                </a:solidFill>
              </a:rPr>
              <a:t>3          </a:t>
            </a:r>
            <a:r>
              <a:rPr lang="en-US" altLang="en-US" sz="1600" baseline="0">
                <a:solidFill>
                  <a:srgbClr val="FFFFFF"/>
                </a:solidFill>
              </a:rPr>
              <a:t> 1.94 g/cm</a:t>
            </a:r>
            <a:r>
              <a:rPr lang="en-US" altLang="en-US" sz="1600" baseline="30000">
                <a:solidFill>
                  <a:srgbClr val="FFFFFF"/>
                </a:solidFill>
              </a:rPr>
              <a:t>3</a:t>
            </a:r>
            <a:r>
              <a:rPr lang="en-US" altLang="en-US" sz="1600" baseline="0">
                <a:solidFill>
                  <a:srgbClr val="FFFFFF"/>
                </a:solidFill>
              </a:rPr>
              <a:t>          1.85 g/cm</a:t>
            </a:r>
            <a:r>
              <a:rPr lang="en-US" altLang="en-US" sz="1600" baseline="30000">
                <a:solidFill>
                  <a:srgbClr val="FFFFFF"/>
                </a:solidFill>
              </a:rPr>
              <a:t>3                                                       </a:t>
            </a:r>
            <a:r>
              <a:rPr lang="en-US" altLang="en-US" sz="1600" baseline="0">
                <a:solidFill>
                  <a:srgbClr val="FFFFFF"/>
                </a:solidFill>
              </a:rPr>
              <a:t>5.52 g/cm</a:t>
            </a:r>
            <a:r>
              <a:rPr lang="en-US" altLang="en-US" sz="1600" baseline="30000">
                <a:solidFill>
                  <a:srgbClr val="FFFFFF"/>
                </a:solidFill>
              </a:rPr>
              <a:t>3                      </a:t>
            </a:r>
            <a:r>
              <a:rPr lang="en-US" altLang="en-US" sz="1600" baseline="0">
                <a:solidFill>
                  <a:srgbClr val="FFFFFF"/>
                </a:solidFill>
              </a:rPr>
              <a:t>3.34 g/cm</a:t>
            </a:r>
            <a:r>
              <a:rPr lang="en-US" altLang="en-US" sz="1600" baseline="30000">
                <a:solidFill>
                  <a:srgbClr val="FFFFFF"/>
                </a:solidFill>
              </a:rPr>
              <a:t>3</a:t>
            </a:r>
          </a:p>
        </p:txBody>
      </p:sp>
      <p:sp>
        <p:nvSpPr>
          <p:cNvPr id="132101" name="Rectangle 2">
            <a:extLst>
              <a:ext uri="{FF2B5EF4-FFF2-40B4-BE49-F238E27FC236}">
                <a16:creationId xmlns:a16="http://schemas.microsoft.com/office/drawing/2014/main" id="{6DAB9260-B40B-41A2-7663-05B2CCBAA663}"/>
              </a:ext>
            </a:extLst>
          </p:cNvPr>
          <p:cNvSpPr>
            <a:spLocks noChangeArrowheads="1"/>
          </p:cNvSpPr>
          <p:nvPr/>
        </p:nvSpPr>
        <p:spPr bwMode="auto">
          <a:xfrm>
            <a:off x="-152400" y="4919663"/>
            <a:ext cx="3048000" cy="152400"/>
          </a:xfrm>
          <a:prstGeom prst="rect">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9" name="Text Box 6">
            <a:extLst>
              <a:ext uri="{FF2B5EF4-FFF2-40B4-BE49-F238E27FC236}">
                <a16:creationId xmlns:a16="http://schemas.microsoft.com/office/drawing/2014/main" id="{8F422CC9-4273-0E77-F950-2C954F443B7A}"/>
              </a:ext>
            </a:extLst>
          </p:cNvPr>
          <p:cNvSpPr txBox="1">
            <a:spLocks noChangeArrowheads="1"/>
          </p:cNvSpPr>
          <p:nvPr/>
        </p:nvSpPr>
        <p:spPr bwMode="auto">
          <a:xfrm>
            <a:off x="0" y="3657600"/>
            <a:ext cx="1066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a:solidFill>
                  <a:srgbClr val="FFFFFF"/>
                </a:solidFill>
              </a:rPr>
              <a:t>rocky</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active</a:t>
            </a:r>
          </a:p>
          <a:p>
            <a:pPr algn="ctr" eaLnBrk="1" hangingPunct="1">
              <a:spcBef>
                <a:spcPct val="0"/>
              </a:spcBef>
              <a:buFontTx/>
              <a:buNone/>
            </a:pPr>
            <a:r>
              <a:rPr lang="en-US" altLang="en-US" sz="1600" baseline="0">
                <a:solidFill>
                  <a:srgbClr val="FFFFFF"/>
                </a:solidFill>
              </a:rPr>
              <a:t>volcanoes</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calderas</a:t>
            </a:r>
          </a:p>
        </p:txBody>
      </p:sp>
      <p:sp>
        <p:nvSpPr>
          <p:cNvPr id="10" name="Text Box 6">
            <a:extLst>
              <a:ext uri="{FF2B5EF4-FFF2-40B4-BE49-F238E27FC236}">
                <a16:creationId xmlns:a16="http://schemas.microsoft.com/office/drawing/2014/main" id="{C91516C9-315B-7FAC-A220-6F0799087A2C}"/>
              </a:ext>
            </a:extLst>
          </p:cNvPr>
          <p:cNvSpPr txBox="1">
            <a:spLocks noChangeArrowheads="1"/>
          </p:cNvSpPr>
          <p:nvPr/>
        </p:nvSpPr>
        <p:spPr bwMode="auto">
          <a:xfrm>
            <a:off x="990600" y="3657600"/>
            <a:ext cx="1066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dirty="0">
                <a:solidFill>
                  <a:srgbClr val="FFFFFF"/>
                </a:solidFill>
              </a:rPr>
              <a:t>rocky</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H</a:t>
            </a:r>
            <a:r>
              <a:rPr lang="en-US" altLang="en-US" sz="1600" dirty="0">
                <a:solidFill>
                  <a:srgbClr val="FFFFFF"/>
                </a:solidFill>
              </a:rPr>
              <a:t>2</a:t>
            </a:r>
            <a:r>
              <a:rPr lang="en-US" altLang="en-US" sz="1600" baseline="0" dirty="0">
                <a:solidFill>
                  <a:srgbClr val="FFFFFF"/>
                </a:solidFill>
              </a:rPr>
              <a:t>O ice</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floes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ridges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lenticulae</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cycloids</a:t>
            </a:r>
          </a:p>
        </p:txBody>
      </p:sp>
      <p:sp>
        <p:nvSpPr>
          <p:cNvPr id="11" name="Text Box 6">
            <a:extLst>
              <a:ext uri="{FF2B5EF4-FFF2-40B4-BE49-F238E27FC236}">
                <a16:creationId xmlns:a16="http://schemas.microsoft.com/office/drawing/2014/main" id="{CFC23FD9-B167-FF7B-718F-756976FF668E}"/>
              </a:ext>
            </a:extLst>
          </p:cNvPr>
          <p:cNvSpPr txBox="1">
            <a:spLocks noChangeArrowheads="1"/>
          </p:cNvSpPr>
          <p:nvPr/>
        </p:nvSpPr>
        <p:spPr bwMode="auto">
          <a:xfrm>
            <a:off x="2286000" y="3657600"/>
            <a:ext cx="1168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dirty="0">
                <a:solidFill>
                  <a:srgbClr val="FFFFFF"/>
                </a:solidFill>
              </a:rPr>
              <a:t>dirty ice</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craters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palimpsests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grooves</a:t>
            </a:r>
          </a:p>
          <a:p>
            <a:pPr algn="ctr" eaLnBrk="1" hangingPunct="1">
              <a:spcBef>
                <a:spcPct val="0"/>
              </a:spcBef>
              <a:buFontTx/>
              <a:buNone/>
            </a:pPr>
            <a:endParaRPr lang="en-US" altLang="en-US" sz="1600" baseline="0" dirty="0">
              <a:solidFill>
                <a:srgbClr val="FFFFFF"/>
              </a:solidFill>
            </a:endParaRPr>
          </a:p>
          <a:p>
            <a:pPr algn="ctr" eaLnBrk="1" hangingPunct="1">
              <a:spcBef>
                <a:spcPct val="0"/>
              </a:spcBef>
              <a:buFontTx/>
              <a:buNone/>
            </a:pPr>
            <a:r>
              <a:rPr lang="en-US" altLang="en-US" sz="1600" baseline="0" dirty="0">
                <a:solidFill>
                  <a:srgbClr val="FFFFFF"/>
                </a:solidFill>
              </a:rPr>
              <a:t>light/dark</a:t>
            </a:r>
          </a:p>
          <a:p>
            <a:pPr algn="ctr" eaLnBrk="1" hangingPunct="1">
              <a:spcBef>
                <a:spcPct val="0"/>
              </a:spcBef>
              <a:buFontTx/>
              <a:buNone/>
            </a:pPr>
            <a:r>
              <a:rPr lang="en-US" altLang="en-US" sz="1600" baseline="0" dirty="0">
                <a:solidFill>
                  <a:srgbClr val="FFFFFF"/>
                </a:solidFill>
              </a:rPr>
              <a:t> areas</a:t>
            </a:r>
          </a:p>
        </p:txBody>
      </p:sp>
      <p:sp>
        <p:nvSpPr>
          <p:cNvPr id="12" name="Text Box 6">
            <a:extLst>
              <a:ext uri="{FF2B5EF4-FFF2-40B4-BE49-F238E27FC236}">
                <a16:creationId xmlns:a16="http://schemas.microsoft.com/office/drawing/2014/main" id="{0E2EF9EF-189D-09B6-EC3F-82E939A2023F}"/>
              </a:ext>
            </a:extLst>
          </p:cNvPr>
          <p:cNvSpPr txBox="1">
            <a:spLocks noChangeArrowheads="1"/>
          </p:cNvSpPr>
          <p:nvPr/>
        </p:nvSpPr>
        <p:spPr bwMode="auto">
          <a:xfrm>
            <a:off x="3690938" y="3657600"/>
            <a:ext cx="114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600" baseline="0">
                <a:solidFill>
                  <a:srgbClr val="FFFFFF"/>
                </a:solidFill>
              </a:rPr>
              <a:t>icy-est</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craters</a:t>
            </a:r>
          </a:p>
          <a:p>
            <a:pPr algn="ctr" eaLnBrk="1" hangingPunct="1">
              <a:spcBef>
                <a:spcPct val="0"/>
              </a:spcBef>
              <a:buFontTx/>
              <a:buNone/>
            </a:pPr>
            <a:endParaRPr lang="en-US" altLang="en-US" sz="1600" baseline="0">
              <a:solidFill>
                <a:srgbClr val="FFFFFF"/>
              </a:solidFill>
            </a:endParaRPr>
          </a:p>
          <a:p>
            <a:pPr algn="ctr" eaLnBrk="1" hangingPunct="1">
              <a:spcBef>
                <a:spcPct val="0"/>
              </a:spcBef>
              <a:buFontTx/>
              <a:buNone/>
            </a:pPr>
            <a:r>
              <a:rPr lang="en-US" altLang="en-US" sz="1600" baseline="0">
                <a:solidFill>
                  <a:srgbClr val="FFFFFF"/>
                </a:solidFill>
              </a:rPr>
              <a:t>palimpsests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0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2000"/>
                                        <p:tgtEl>
                                          <p:spTgt spid="9">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2000"/>
                                        <p:tgtEl>
                                          <p:spTgt spid="9">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2000"/>
                                        <p:tgtEl>
                                          <p:spTgt spid="1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2000"/>
                                        <p:tgtEl>
                                          <p:spTgt spid="10">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2000"/>
                                        <p:tgtEl>
                                          <p:spTgt spid="10">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2000"/>
                                        <p:tgtEl>
                                          <p:spTgt spid="10">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xEl>
                                              <p:pRg st="8" end="8"/>
                                            </p:txEl>
                                          </p:spTgt>
                                        </p:tgtEl>
                                        <p:attrNameLst>
                                          <p:attrName>style.visibility</p:attrName>
                                        </p:attrNameLst>
                                      </p:cBhvr>
                                      <p:to>
                                        <p:strVal val="visible"/>
                                      </p:to>
                                    </p:set>
                                    <p:animEffect transition="in" filter="fade">
                                      <p:cBhvr>
                                        <p:cTn id="38" dur="2000"/>
                                        <p:tgtEl>
                                          <p:spTgt spid="10">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xEl>
                                              <p:pRg st="10" end="10"/>
                                            </p:txEl>
                                          </p:spTgt>
                                        </p:tgtEl>
                                        <p:attrNameLst>
                                          <p:attrName>style.visibility</p:attrName>
                                        </p:attrNameLst>
                                      </p:cBhvr>
                                      <p:to>
                                        <p:strVal val="visible"/>
                                      </p:to>
                                    </p:set>
                                    <p:animEffect transition="in" filter="fade">
                                      <p:cBhvr>
                                        <p:cTn id="41" dur="2000"/>
                                        <p:tgtEl>
                                          <p:spTgt spid="10">
                                            <p:txEl>
                                              <p:pRg st="10" end="1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2000"/>
                                        <p:tgtEl>
                                          <p:spTgt spid="11">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2000"/>
                                        <p:tgtEl>
                                          <p:spTgt spid="11">
                                            <p:txEl>
                                              <p:pRg st="2" end="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fade">
                                      <p:cBhvr>
                                        <p:cTn id="52" dur="2000"/>
                                        <p:tgtEl>
                                          <p:spTgt spid="11">
                                            <p:txEl>
                                              <p:pRg st="4" end="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Effect transition="in" filter="fade">
                                      <p:cBhvr>
                                        <p:cTn id="55" dur="2000"/>
                                        <p:tgtEl>
                                          <p:spTgt spid="11">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xEl>
                                              <p:pRg st="8" end="8"/>
                                            </p:txEl>
                                          </p:spTgt>
                                        </p:tgtEl>
                                        <p:attrNameLst>
                                          <p:attrName>style.visibility</p:attrName>
                                        </p:attrNameLst>
                                      </p:cBhvr>
                                      <p:to>
                                        <p:strVal val="visible"/>
                                      </p:to>
                                    </p:set>
                                    <p:animEffect transition="in" filter="fade">
                                      <p:cBhvr>
                                        <p:cTn id="58" dur="2000"/>
                                        <p:tgtEl>
                                          <p:spTgt spid="11">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9" end="9"/>
                                            </p:txEl>
                                          </p:spTgt>
                                        </p:tgtEl>
                                        <p:attrNameLst>
                                          <p:attrName>style.visibility</p:attrName>
                                        </p:attrNameLst>
                                      </p:cBhvr>
                                      <p:to>
                                        <p:strVal val="visible"/>
                                      </p:to>
                                    </p:set>
                                    <p:animEffect transition="in" filter="fade">
                                      <p:cBhvr>
                                        <p:cTn id="61" dur="2000"/>
                                        <p:tgtEl>
                                          <p:spTgt spid="11">
                                            <p:txEl>
                                              <p:pRg st="9" end="9"/>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2">
                                            <p:txEl>
                                              <p:pRg st="0" end="0"/>
                                            </p:txEl>
                                          </p:spTgt>
                                        </p:tgtEl>
                                        <p:attrNameLst>
                                          <p:attrName>style.visibility</p:attrName>
                                        </p:attrNameLst>
                                      </p:cBhvr>
                                      <p:to>
                                        <p:strVal val="visible"/>
                                      </p:to>
                                    </p:set>
                                    <p:animEffect transition="in" filter="fade">
                                      <p:cBhvr>
                                        <p:cTn id="66" dur="2000"/>
                                        <p:tgtEl>
                                          <p:spTgt spid="12">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txEl>
                                              <p:pRg st="2" end="2"/>
                                            </p:txEl>
                                          </p:spTgt>
                                        </p:tgtEl>
                                        <p:attrNameLst>
                                          <p:attrName>style.visibility</p:attrName>
                                        </p:attrNameLst>
                                      </p:cBhvr>
                                      <p:to>
                                        <p:strVal val="visible"/>
                                      </p:to>
                                    </p:set>
                                    <p:animEffect transition="in" filter="fade">
                                      <p:cBhvr>
                                        <p:cTn id="69" dur="2000"/>
                                        <p:tgtEl>
                                          <p:spTgt spid="12">
                                            <p:txEl>
                                              <p:pRg st="2" end="2"/>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xEl>
                                              <p:pRg st="4" end="4"/>
                                            </p:txEl>
                                          </p:spTgt>
                                        </p:tgtEl>
                                        <p:attrNameLst>
                                          <p:attrName>style.visibility</p:attrName>
                                        </p:attrNameLst>
                                      </p:cBhvr>
                                      <p:to>
                                        <p:strVal val="visible"/>
                                      </p:to>
                                    </p:set>
                                    <p:animEffect transition="in" filter="fade">
                                      <p:cBhvr>
                                        <p:cTn id="72"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P spid="10" grpId="0" uiExpand="1" build="p"/>
      <p:bldP spid="11" grpId="0" build="p"/>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5AEB787-337A-CF5C-C23D-787C965816A9}"/>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Io Map</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2869C4D2-7E1D-8DC0-C5D8-A87529D672FE}"/>
              </a:ext>
            </a:extLst>
          </p:cNvPr>
          <p:cNvSpPr txBox="1">
            <a:spLocks noChangeArrowheads="1"/>
          </p:cNvSpPr>
          <p:nvPr/>
        </p:nvSpPr>
        <p:spPr bwMode="auto">
          <a:xfrm>
            <a:off x="685800" y="889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FFFFFF"/>
                </a:solidFill>
              </a:rPr>
              <a:t>density is 3.53 g/cm</a:t>
            </a:r>
            <a:r>
              <a:rPr lang="en-US" altLang="en-US" sz="2000" baseline="30000" dirty="0">
                <a:solidFill>
                  <a:srgbClr val="FFFFFF"/>
                </a:solidFill>
              </a:rPr>
              <a:t>3 </a:t>
            </a:r>
            <a:r>
              <a:rPr lang="en-US" altLang="en-US" sz="2000" baseline="0" dirty="0">
                <a:solidFill>
                  <a:srgbClr val="FFFFFF"/>
                </a:solidFill>
              </a:rPr>
              <a:t>≈ Moon at 3.34 g/cm</a:t>
            </a:r>
            <a:r>
              <a:rPr lang="en-US" altLang="en-US" sz="2000" baseline="30000" dirty="0">
                <a:solidFill>
                  <a:srgbClr val="FFFFFF"/>
                </a:solidFill>
              </a:rPr>
              <a:t>3</a:t>
            </a:r>
            <a:r>
              <a:rPr lang="en-US" altLang="en-US" sz="2000" baseline="0" dirty="0">
                <a:solidFill>
                  <a:srgbClr val="FFFFFF"/>
                </a:solidFill>
              </a:rPr>
              <a:t> … rock</a:t>
            </a:r>
          </a:p>
          <a:p>
            <a:pPr eaLnBrk="1" hangingPunct="1">
              <a:spcBef>
                <a:spcPct val="0"/>
              </a:spcBef>
              <a:buFontTx/>
              <a:buNone/>
            </a:pPr>
            <a:r>
              <a:rPr lang="en-US" altLang="en-US" sz="2000" baseline="0" dirty="0">
                <a:solidFill>
                  <a:srgbClr val="FFFFFF"/>
                </a:solidFill>
              </a:rPr>
              <a:t>	</a:t>
            </a:r>
            <a:r>
              <a:rPr lang="en-US" altLang="en-US" sz="2000" i="1" baseline="0" dirty="0">
                <a:solidFill>
                  <a:srgbClr val="FFFFFF"/>
                </a:solidFill>
              </a:rPr>
              <a:t>zero</a:t>
            </a:r>
            <a:r>
              <a:rPr lang="en-US" altLang="en-US" sz="2000" baseline="0" dirty="0">
                <a:solidFill>
                  <a:srgbClr val="FFFFFF"/>
                </a:solidFill>
              </a:rPr>
              <a:t> craters found … surface less than a few </a:t>
            </a:r>
            <a:r>
              <a:rPr lang="en-US" altLang="en-US" sz="2000" baseline="0" dirty="0" err="1">
                <a:solidFill>
                  <a:srgbClr val="FFFFFF"/>
                </a:solidFill>
              </a:rPr>
              <a:t>Myr</a:t>
            </a:r>
            <a:r>
              <a:rPr lang="en-US" altLang="en-US" sz="2000" baseline="0" dirty="0">
                <a:solidFill>
                  <a:srgbClr val="FFFFFF"/>
                </a:solidFill>
              </a:rPr>
              <a:t> old</a:t>
            </a:r>
          </a:p>
          <a:p>
            <a:pPr eaLnBrk="1" hangingPunct="1">
              <a:spcBef>
                <a:spcPct val="0"/>
              </a:spcBef>
              <a:buFontTx/>
              <a:buNone/>
            </a:pPr>
            <a:r>
              <a:rPr lang="en-US" altLang="en-US" sz="2000" baseline="0" dirty="0">
                <a:solidFill>
                  <a:srgbClr val="FFFFFF"/>
                </a:solidFill>
              </a:rPr>
              <a:t>	surface covered with SO</a:t>
            </a:r>
            <a:r>
              <a:rPr lang="en-US" altLang="en-US" sz="2000" dirty="0">
                <a:solidFill>
                  <a:srgbClr val="FFFFFF"/>
                </a:solidFill>
              </a:rPr>
              <a:t>2</a:t>
            </a:r>
            <a:r>
              <a:rPr lang="en-US" altLang="en-US" sz="2000" baseline="0" dirty="0">
                <a:solidFill>
                  <a:srgbClr val="FFFFFF"/>
                </a:solidFill>
              </a:rPr>
              <a:t> frost</a:t>
            </a:r>
          </a:p>
        </p:txBody>
      </p:sp>
      <p:pic>
        <p:nvPicPr>
          <p:cNvPr id="134148" name="Picture 5" descr="io.map.2012.jpg">
            <a:extLst>
              <a:ext uri="{FF2B5EF4-FFF2-40B4-BE49-F238E27FC236}">
                <a16:creationId xmlns:a16="http://schemas.microsoft.com/office/drawing/2014/main" id="{5398022B-1610-3AE9-E6F7-F45F4E280C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35200"/>
            <a:ext cx="9144000" cy="926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1782">
                                            <p:txEl>
                                              <p:pRg st="2" end="2"/>
                                            </p:txEl>
                                          </p:spTgt>
                                        </p:tgtEl>
                                        <p:attrNameLst>
                                          <p:attrName>style.visibility</p:attrName>
                                        </p:attrNameLst>
                                      </p:cBhvr>
                                      <p:to>
                                        <p:strVal val="visible"/>
                                      </p:to>
                                    </p:set>
                                    <p:animEffect transition="in" filter="fade">
                                      <p:cBhvr>
                                        <p:cTn id="12"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B202193-DCA7-0101-7C24-3AE5BDE31AF3}"/>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Europa</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FE3A70FB-630F-8B58-E0DC-EB5BAAFAF948}"/>
              </a:ext>
            </a:extLst>
          </p:cNvPr>
          <p:cNvSpPr txBox="1">
            <a:spLocks noChangeArrowheads="1"/>
          </p:cNvSpPr>
          <p:nvPr/>
        </p:nvSpPr>
        <p:spPr bwMode="auto">
          <a:xfrm>
            <a:off x="685800" y="762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density is 3.02 g/cm</a:t>
            </a:r>
            <a:r>
              <a:rPr lang="en-US" altLang="en-US" sz="2000" baseline="30000">
                <a:solidFill>
                  <a:srgbClr val="FFFFFF"/>
                </a:solidFill>
              </a:rPr>
              <a:t>3</a:t>
            </a:r>
            <a:r>
              <a:rPr lang="en-US" altLang="en-US" sz="2000" baseline="0">
                <a:solidFill>
                  <a:srgbClr val="FFFFFF"/>
                </a:solidFill>
              </a:rPr>
              <a:t> &lt; Moon at 3.34 g/cm</a:t>
            </a:r>
            <a:r>
              <a:rPr lang="en-US" altLang="en-US" sz="2000" baseline="30000">
                <a:solidFill>
                  <a:srgbClr val="FFFFFF"/>
                </a:solidFill>
              </a:rPr>
              <a:t>3</a:t>
            </a:r>
            <a:r>
              <a:rPr lang="en-US" altLang="en-US" sz="2000" baseline="0">
                <a:solidFill>
                  <a:srgbClr val="FFFFFF"/>
                </a:solidFill>
              </a:rPr>
              <a:t> … rock + some ice</a:t>
            </a:r>
          </a:p>
          <a:p>
            <a:pPr eaLnBrk="1" hangingPunct="1">
              <a:spcBef>
                <a:spcPct val="0"/>
              </a:spcBef>
              <a:buFontTx/>
              <a:buNone/>
            </a:pPr>
            <a:r>
              <a:rPr lang="en-US" altLang="en-US" sz="2000" baseline="0">
                <a:solidFill>
                  <a:srgbClr val="FFFFFF"/>
                </a:solidFill>
              </a:rPr>
              <a:t>	very few craters … young surface</a:t>
            </a:r>
          </a:p>
          <a:p>
            <a:pPr eaLnBrk="1" hangingPunct="1">
              <a:spcBef>
                <a:spcPct val="0"/>
              </a:spcBef>
              <a:buFontTx/>
              <a:buNone/>
            </a:pPr>
            <a:r>
              <a:rPr lang="en-US" altLang="en-US" sz="2000" baseline="0">
                <a:solidFill>
                  <a:srgbClr val="FFFFFF"/>
                </a:solidFill>
              </a:rPr>
              <a:t>	subsurface ocean</a:t>
            </a:r>
          </a:p>
        </p:txBody>
      </p:sp>
      <p:pic>
        <p:nvPicPr>
          <p:cNvPr id="136196" name="Picture 1" descr="29_pia19048.jpg">
            <a:extLst>
              <a:ext uri="{FF2B5EF4-FFF2-40B4-BE49-F238E27FC236}">
                <a16:creationId xmlns:a16="http://schemas.microsoft.com/office/drawing/2014/main" id="{4CB1DE83-2B13-9127-AA41-84CF3B9CA1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2613"/>
            <a:ext cx="91440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1782">
                                            <p:txEl>
                                              <p:pRg st="2" end="2"/>
                                            </p:txEl>
                                          </p:spTgt>
                                        </p:tgtEl>
                                        <p:attrNameLst>
                                          <p:attrName>style.visibility</p:attrName>
                                        </p:attrNameLst>
                                      </p:cBhvr>
                                      <p:to>
                                        <p:strVal val="visible"/>
                                      </p:to>
                                    </p:set>
                                    <p:animEffect transition="in" filter="fade">
                                      <p:cBhvr>
                                        <p:cTn id="12"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E2BA3764-05A2-B0F5-BE01-9229FCAB23C0}"/>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Ganymede</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6D84572D-F0C5-B301-8F13-69C476A9D7E5}"/>
              </a:ext>
            </a:extLst>
          </p:cNvPr>
          <p:cNvSpPr txBox="1">
            <a:spLocks noChangeArrowheads="1"/>
          </p:cNvSpPr>
          <p:nvPr/>
        </p:nvSpPr>
        <p:spPr bwMode="auto">
          <a:xfrm>
            <a:off x="685800" y="889000"/>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density is 1.94 g/cm</a:t>
            </a:r>
            <a:r>
              <a:rPr lang="en-US" altLang="en-US" sz="2000" baseline="30000">
                <a:solidFill>
                  <a:srgbClr val="FFFFFF"/>
                </a:solidFill>
              </a:rPr>
              <a:t>3</a:t>
            </a:r>
            <a:r>
              <a:rPr lang="en-US" altLang="en-US" sz="2000" baseline="0">
                <a:solidFill>
                  <a:srgbClr val="FFFFFF"/>
                </a:solidFill>
              </a:rPr>
              <a:t> &lt;&lt; Moon at 3.34 g/cm</a:t>
            </a:r>
            <a:r>
              <a:rPr lang="en-US" altLang="en-US" sz="2000" baseline="30000">
                <a:solidFill>
                  <a:srgbClr val="FFFFFF"/>
                </a:solidFill>
              </a:rPr>
              <a:t>3</a:t>
            </a:r>
            <a:r>
              <a:rPr lang="en-US" altLang="en-US" sz="2000" baseline="0">
                <a:solidFill>
                  <a:srgbClr val="FFFFFF"/>
                </a:solidFill>
              </a:rPr>
              <a:t> … rock + ice</a:t>
            </a:r>
          </a:p>
          <a:p>
            <a:pPr eaLnBrk="1" hangingPunct="1">
              <a:spcBef>
                <a:spcPct val="0"/>
              </a:spcBef>
              <a:buFontTx/>
              <a:buNone/>
            </a:pPr>
            <a:r>
              <a:rPr lang="en-US" altLang="en-US" sz="2000" baseline="0">
                <a:solidFill>
                  <a:srgbClr val="FFFFFF"/>
                </a:solidFill>
              </a:rPr>
              <a:t>	subsurface ocean likely</a:t>
            </a:r>
          </a:p>
        </p:txBody>
      </p:sp>
      <p:pic>
        <p:nvPicPr>
          <p:cNvPr id="138244" name="Picture 1" descr="latest.jpg">
            <a:extLst>
              <a:ext uri="{FF2B5EF4-FFF2-40B4-BE49-F238E27FC236}">
                <a16:creationId xmlns:a16="http://schemas.microsoft.com/office/drawing/2014/main" id="{CDCD2E7B-8A7C-359C-0352-9958019D6F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2" descr="ganymede_galileo_global-color_stryk_gg1r_f840.jpg">
            <a:extLst>
              <a:ext uri="{FF2B5EF4-FFF2-40B4-BE49-F238E27FC236}">
                <a16:creationId xmlns:a16="http://schemas.microsoft.com/office/drawing/2014/main" id="{CEAC5ADD-BF1C-8335-03CA-6FB49A0F28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able, photo, person, holding&#10;&#10;Description automatically generated">
            <a:extLst>
              <a:ext uri="{FF2B5EF4-FFF2-40B4-BE49-F238E27FC236}">
                <a16:creationId xmlns:a16="http://schemas.microsoft.com/office/drawing/2014/main" id="{480BBAA5-C909-3730-20D2-D4120ACA9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993">
            <a:off x="-96838" y="4281488"/>
            <a:ext cx="2667001"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wire, sign&#10;&#10;Description automatically generated">
            <a:extLst>
              <a:ext uri="{FF2B5EF4-FFF2-40B4-BE49-F238E27FC236}">
                <a16:creationId xmlns:a16="http://schemas.microsoft.com/office/drawing/2014/main" id="{92B9677D-14B7-109B-2899-90B557D90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88660">
            <a:off x="6511925" y="4302125"/>
            <a:ext cx="2665413"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A96C5829-7E5E-5886-3BB2-9DDFEE8DAFB4}"/>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Callisto</a:t>
            </a:r>
            <a:endParaRPr lang="en-US" altLang="en-US">
              <a:solidFill>
                <a:srgbClr val="FFFFFF"/>
              </a:solidFill>
              <a:ea typeface="ＭＳ Ｐゴシック" panose="020B0600070205080204" pitchFamily="34" charset="-128"/>
            </a:endParaRPr>
          </a:p>
        </p:txBody>
      </p:sp>
      <p:sp>
        <p:nvSpPr>
          <p:cNvPr id="331782" name="Text Box 6">
            <a:extLst>
              <a:ext uri="{FF2B5EF4-FFF2-40B4-BE49-F238E27FC236}">
                <a16:creationId xmlns:a16="http://schemas.microsoft.com/office/drawing/2014/main" id="{11DE54CB-509E-A550-86BD-382BC25A9489}"/>
              </a:ext>
            </a:extLst>
          </p:cNvPr>
          <p:cNvSpPr txBox="1">
            <a:spLocks noChangeArrowheads="1"/>
          </p:cNvSpPr>
          <p:nvPr/>
        </p:nvSpPr>
        <p:spPr bwMode="auto">
          <a:xfrm>
            <a:off x="685800" y="6858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FF"/>
                </a:solidFill>
              </a:rPr>
              <a:t>density is 1.85 g/cm</a:t>
            </a:r>
            <a:r>
              <a:rPr lang="en-US" altLang="en-US" sz="2000" baseline="30000">
                <a:solidFill>
                  <a:srgbClr val="FFFFFF"/>
                </a:solidFill>
              </a:rPr>
              <a:t>3</a:t>
            </a:r>
            <a:r>
              <a:rPr lang="en-US" altLang="en-US" sz="2000" baseline="0">
                <a:solidFill>
                  <a:srgbClr val="FFFFFF"/>
                </a:solidFill>
              </a:rPr>
              <a:t> &lt;&lt; Moon at 3.34 g/cm</a:t>
            </a:r>
            <a:r>
              <a:rPr lang="en-US" altLang="en-US" sz="2000" baseline="30000">
                <a:solidFill>
                  <a:srgbClr val="FFFFFF"/>
                </a:solidFill>
              </a:rPr>
              <a:t>3</a:t>
            </a:r>
            <a:r>
              <a:rPr lang="en-US" altLang="en-US" sz="2000" baseline="0">
                <a:solidFill>
                  <a:srgbClr val="FFFFFF"/>
                </a:solidFill>
              </a:rPr>
              <a:t> … rock + ice</a:t>
            </a:r>
          </a:p>
          <a:p>
            <a:pPr eaLnBrk="1" hangingPunct="1">
              <a:spcBef>
                <a:spcPct val="0"/>
              </a:spcBef>
              <a:buFontTx/>
              <a:buNone/>
            </a:pPr>
            <a:r>
              <a:rPr lang="en-US" altLang="en-US" sz="2000" baseline="0">
                <a:solidFill>
                  <a:srgbClr val="FFFFFF"/>
                </a:solidFill>
              </a:rPr>
              <a:t>	pockmarked with craters (most heavily cratered in SS) … old(est)</a:t>
            </a:r>
          </a:p>
          <a:p>
            <a:pPr eaLnBrk="1" hangingPunct="1">
              <a:spcBef>
                <a:spcPct val="0"/>
              </a:spcBef>
              <a:buFontTx/>
              <a:buNone/>
            </a:pPr>
            <a:r>
              <a:rPr lang="en-US" altLang="en-US" sz="2000" baseline="0">
                <a:solidFill>
                  <a:srgbClr val="FFFFFF"/>
                </a:solidFill>
              </a:rPr>
              <a:t>          subsurface ocean likely</a:t>
            </a:r>
          </a:p>
        </p:txBody>
      </p:sp>
      <p:pic>
        <p:nvPicPr>
          <p:cNvPr id="140292" name="Picture 3" descr="jcallisto.jpg">
            <a:extLst>
              <a:ext uri="{FF2B5EF4-FFF2-40B4-BE49-F238E27FC236}">
                <a16:creationId xmlns:a16="http://schemas.microsoft.com/office/drawing/2014/main" id="{A3DADEBB-68BE-EE01-BB54-65164B9A2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764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1782">
                                            <p:txEl>
                                              <p:pRg st="1" end="1"/>
                                            </p:txEl>
                                          </p:spTgt>
                                        </p:tgtEl>
                                        <p:attrNameLst>
                                          <p:attrName>style.visibility</p:attrName>
                                        </p:attrNameLst>
                                      </p:cBhvr>
                                      <p:to>
                                        <p:strVal val="visible"/>
                                      </p:to>
                                    </p:set>
                                    <p:animEffect transition="in" filter="fade">
                                      <p:cBhvr>
                                        <p:cTn id="7" dur="2000"/>
                                        <p:tgtEl>
                                          <p:spTgt spid="3317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1782">
                                            <p:txEl>
                                              <p:pRg st="2" end="2"/>
                                            </p:txEl>
                                          </p:spTgt>
                                        </p:tgtEl>
                                        <p:attrNameLst>
                                          <p:attrName>style.visibility</p:attrName>
                                        </p:attrNameLst>
                                      </p:cBhvr>
                                      <p:to>
                                        <p:strVal val="visible"/>
                                      </p:to>
                                    </p:set>
                                    <p:animEffect transition="in" filter="fade">
                                      <p:cBhvr>
                                        <p:cTn id="12" dur="2000"/>
                                        <p:tgtEl>
                                          <p:spTgt spid="3317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8AC0BA0-002B-B3B5-2207-07EAB784524F}"/>
              </a:ext>
            </a:extLst>
          </p:cNvPr>
          <p:cNvSpPr>
            <a:spLocks noGrp="1" noChangeArrowheads="1"/>
          </p:cNvSpPr>
          <p:nvPr>
            <p:ph type="title"/>
          </p:nvPr>
        </p:nvSpPr>
        <p:spPr>
          <a:xfrm>
            <a:off x="0" y="228600"/>
            <a:ext cx="9144000" cy="914400"/>
          </a:xfrm>
        </p:spPr>
        <p:txBody>
          <a:bodyPr/>
          <a:lstStyle/>
          <a:p>
            <a:pPr eaLnBrk="1" hangingPunct="1"/>
            <a:r>
              <a:rPr lang="en-US" altLang="en-US" b="1">
                <a:solidFill>
                  <a:srgbClr val="FFFFFF"/>
                </a:solidFill>
                <a:ea typeface="ＭＳ Ｐゴシック" panose="020B0600070205080204" pitchFamily="34" charset="-128"/>
              </a:rPr>
              <a:t>Europa      Ganymede      Callisto</a:t>
            </a:r>
            <a:endParaRPr lang="en-US" altLang="en-US">
              <a:solidFill>
                <a:srgbClr val="FFFFFF"/>
              </a:solidFill>
              <a:ea typeface="ＭＳ Ｐゴシック" panose="020B0600070205080204" pitchFamily="34" charset="-128"/>
            </a:endParaRPr>
          </a:p>
        </p:txBody>
      </p:sp>
      <p:pic>
        <p:nvPicPr>
          <p:cNvPr id="142339" name="Picture 1" descr="PIA01656_hires.jpg">
            <a:extLst>
              <a:ext uri="{FF2B5EF4-FFF2-40B4-BE49-F238E27FC236}">
                <a16:creationId xmlns:a16="http://schemas.microsoft.com/office/drawing/2014/main" id="{DF3538EF-AFCE-275B-4802-02179C904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0650"/>
            <a:ext cx="91440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Box 3">
            <a:extLst>
              <a:ext uri="{FF2B5EF4-FFF2-40B4-BE49-F238E27FC236}">
                <a16:creationId xmlns:a16="http://schemas.microsoft.com/office/drawing/2014/main" id="{26F944E7-499F-0F44-A928-23F061687E0C}"/>
              </a:ext>
            </a:extLst>
          </p:cNvPr>
          <p:cNvSpPr txBox="1">
            <a:spLocks noChangeArrowheads="1"/>
          </p:cNvSpPr>
          <p:nvPr/>
        </p:nvSpPr>
        <p:spPr bwMode="auto">
          <a:xfrm>
            <a:off x="4235450" y="5462588"/>
            <a:ext cx="5492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5000" b="1" baseline="0">
                <a:solidFill>
                  <a:srgbClr val="FFFFFF"/>
                </a:solidFill>
              </a:rPr>
              <a:t>−</a:t>
            </a:r>
          </a:p>
        </p:txBody>
      </p:sp>
      <p:sp>
        <p:nvSpPr>
          <p:cNvPr id="142341" name="TextBox 5">
            <a:extLst>
              <a:ext uri="{FF2B5EF4-FFF2-40B4-BE49-F238E27FC236}">
                <a16:creationId xmlns:a16="http://schemas.microsoft.com/office/drawing/2014/main" id="{560D76B4-4EDA-7E5D-ABAA-68B0716A50C5}"/>
              </a:ext>
            </a:extLst>
          </p:cNvPr>
          <p:cNvSpPr txBox="1">
            <a:spLocks noChangeArrowheads="1"/>
          </p:cNvSpPr>
          <p:nvPr/>
        </p:nvSpPr>
        <p:spPr bwMode="auto">
          <a:xfrm>
            <a:off x="3905250" y="5999163"/>
            <a:ext cx="1200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000" b="1" baseline="0">
                <a:solidFill>
                  <a:srgbClr val="FFFFFF"/>
                </a:solidFill>
              </a:rPr>
              <a:t>10 km</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7592</TotalTime>
  <Words>1778</Words>
  <Application>Microsoft Macintosh PowerPoint</Application>
  <PresentationFormat>On-screen Show (4:3)</PresentationFormat>
  <Paragraphs>252</Paragraphs>
  <Slides>25</Slides>
  <Notes>25</Notes>
  <HiddenSlides>0</HiddenSlides>
  <MMClips>0</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25</vt:i4>
      </vt:variant>
    </vt:vector>
  </HeadingPairs>
  <TitlesOfParts>
    <vt:vector size="30" baseType="lpstr">
      <vt:lpstr>Times New Roman</vt:lpstr>
      <vt:lpstr>Default Design</vt:lpstr>
      <vt:lpstr>4_Default Design</vt:lpstr>
      <vt:lpstr>20_Default Design</vt:lpstr>
      <vt:lpstr>3_Default Design</vt:lpstr>
      <vt:lpstr>Planetary Surfaces III</vt:lpstr>
      <vt:lpstr>Planetary Sciences Project</vt:lpstr>
      <vt:lpstr>Research Paper Level 2</vt:lpstr>
      <vt:lpstr>Galileans</vt:lpstr>
      <vt:lpstr>Io Map</vt:lpstr>
      <vt:lpstr>Europa</vt:lpstr>
      <vt:lpstr>Ganymede</vt:lpstr>
      <vt:lpstr>Callisto</vt:lpstr>
      <vt:lpstr>Europa      Ganymede      Callisto</vt:lpstr>
      <vt:lpstr>Titan Map from Cassini 2007</vt:lpstr>
      <vt:lpstr>Titan Map from Cassini 2011</vt:lpstr>
      <vt:lpstr>Titan Map from Cassini 2015</vt:lpstr>
      <vt:lpstr>Titan Map from Cassini 2015</vt:lpstr>
      <vt:lpstr>Titan: Xanadu</vt:lpstr>
      <vt:lpstr>Titan: 70deg N</vt:lpstr>
      <vt:lpstr>Titan Close Up</vt:lpstr>
      <vt:lpstr>Tethys and Enceladus</vt:lpstr>
      <vt:lpstr>Iapetus</vt:lpstr>
      <vt:lpstr>Mimas</vt:lpstr>
      <vt:lpstr>Miranda</vt:lpstr>
      <vt:lpstr>PowerPoint Presentation</vt:lpstr>
      <vt:lpstr>But Wait, There’s More …</vt:lpstr>
      <vt:lpstr>Solar System Explorers 06 OCT</vt:lpstr>
      <vt:lpstr>Solar System Explorers 13 OCT</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294</cp:revision>
  <cp:lastPrinted>2003-02-11T19:04:25Z</cp:lastPrinted>
  <dcterms:created xsi:type="dcterms:W3CDTF">2012-03-27T02:20:10Z</dcterms:created>
  <dcterms:modified xsi:type="dcterms:W3CDTF">2022-10-12T14:36:21Z</dcterms:modified>
</cp:coreProperties>
</file>