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61" r:id="rId3"/>
    <p:sldMasterId id="2147483865" r:id="rId4"/>
    <p:sldMasterId id="2147483877" r:id="rId5"/>
    <p:sldMasterId id="2147483890" r:id="rId6"/>
    <p:sldMasterId id="2147483910" r:id="rId7"/>
  </p:sldMasterIdLst>
  <p:notesMasterIdLst>
    <p:notesMasterId r:id="rId76"/>
  </p:notesMasterIdLst>
  <p:sldIdLst>
    <p:sldId id="2050" r:id="rId8"/>
    <p:sldId id="510" r:id="rId9"/>
    <p:sldId id="2045" r:id="rId10"/>
    <p:sldId id="2041" r:id="rId11"/>
    <p:sldId id="1787" r:id="rId12"/>
    <p:sldId id="257" r:id="rId13"/>
    <p:sldId id="258" r:id="rId14"/>
    <p:sldId id="259" r:id="rId15"/>
    <p:sldId id="1783" r:id="rId16"/>
    <p:sldId id="263" r:id="rId17"/>
    <p:sldId id="497" r:id="rId18"/>
    <p:sldId id="265" r:id="rId19"/>
    <p:sldId id="271" r:id="rId20"/>
    <p:sldId id="272" r:id="rId21"/>
    <p:sldId id="269" r:id="rId22"/>
    <p:sldId id="274" r:id="rId23"/>
    <p:sldId id="2057" r:id="rId24"/>
    <p:sldId id="1794" r:id="rId25"/>
    <p:sldId id="2039" r:id="rId26"/>
    <p:sldId id="277" r:id="rId27"/>
    <p:sldId id="278" r:id="rId28"/>
    <p:sldId id="2056" r:id="rId29"/>
    <p:sldId id="305" r:id="rId30"/>
    <p:sldId id="1790" r:id="rId31"/>
    <p:sldId id="1792" r:id="rId32"/>
    <p:sldId id="482" r:id="rId33"/>
    <p:sldId id="2038" r:id="rId34"/>
    <p:sldId id="493" r:id="rId35"/>
    <p:sldId id="491" r:id="rId36"/>
    <p:sldId id="280" r:id="rId37"/>
    <p:sldId id="490" r:id="rId38"/>
    <p:sldId id="501" r:id="rId39"/>
    <p:sldId id="281" r:id="rId40"/>
    <p:sldId id="2051" r:id="rId41"/>
    <p:sldId id="1808" r:id="rId42"/>
    <p:sldId id="1802" r:id="rId43"/>
    <p:sldId id="285" r:id="rId44"/>
    <p:sldId id="498" r:id="rId45"/>
    <p:sldId id="286" r:id="rId46"/>
    <p:sldId id="287" r:id="rId47"/>
    <p:sldId id="284" r:id="rId48"/>
    <p:sldId id="318" r:id="rId49"/>
    <p:sldId id="291" r:id="rId50"/>
    <p:sldId id="2058" r:id="rId51"/>
    <p:sldId id="332" r:id="rId52"/>
    <p:sldId id="352" r:id="rId53"/>
    <p:sldId id="292" r:id="rId54"/>
    <p:sldId id="293" r:id="rId55"/>
    <p:sldId id="2059" r:id="rId56"/>
    <p:sldId id="2060" r:id="rId57"/>
    <p:sldId id="300" r:id="rId58"/>
    <p:sldId id="2035" r:id="rId59"/>
    <p:sldId id="312" r:id="rId60"/>
    <p:sldId id="2061" r:id="rId61"/>
    <p:sldId id="2044" r:id="rId62"/>
    <p:sldId id="2049" r:id="rId63"/>
    <p:sldId id="2062" r:id="rId64"/>
    <p:sldId id="2063" r:id="rId65"/>
    <p:sldId id="2042" r:id="rId66"/>
    <p:sldId id="2043" r:id="rId67"/>
    <p:sldId id="2053" r:id="rId68"/>
    <p:sldId id="315" r:id="rId69"/>
    <p:sldId id="316" r:id="rId70"/>
    <p:sldId id="317" r:id="rId71"/>
    <p:sldId id="2064" r:id="rId72"/>
    <p:sldId id="319" r:id="rId73"/>
    <p:sldId id="321" r:id="rId74"/>
    <p:sldId id="2046"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0482" autoAdjust="0"/>
  </p:normalViewPr>
  <p:slideViewPr>
    <p:cSldViewPr snapToGrid="0">
      <p:cViewPr varScale="1">
        <p:scale>
          <a:sx n="103" d="100"/>
          <a:sy n="103" d="100"/>
        </p:scale>
        <p:origin x="1836" y="10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12369E-4EF8-4541-AD45-64977C1F38F8}" type="datetimeFigureOut">
              <a:rPr lang="en-US" smtClean="0"/>
              <a:t>10/20/2022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119C18-88EF-4990-914B-F4C60C539C64}" type="slidenum">
              <a:rPr lang="en-US" smtClean="0"/>
              <a:t>‹#›</a:t>
            </a:fld>
            <a:endParaRPr lang="en-US"/>
          </a:p>
        </p:txBody>
      </p:sp>
    </p:spTree>
    <p:extLst>
      <p:ext uri="{BB962C8B-B14F-4D97-AF65-F5344CB8AC3E}">
        <p14:creationId xmlns:p14="http://schemas.microsoft.com/office/powerpoint/2010/main" val="240092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skepticalscience.co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iopscience.iop.org/article/10.3847/1538-4357/aab8fa#apjaab8fabib28"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noRot="1" noChangeAspect="1"/>
          </p:cNvSpPr>
          <p:nvPr>
            <p:ph type="sldImg"/>
          </p:nvPr>
        </p:nvSpPr>
        <p:spPr>
          <a:prstGeom prst="rect">
            <a:avLst/>
          </a:prstGeom>
        </p:spPr>
        <p:txBody>
          <a:bodyPr/>
          <a:lstStyle/>
          <a:p>
            <a:endParaRPr/>
          </a:p>
        </p:txBody>
      </p:sp>
      <p:sp>
        <p:nvSpPr>
          <p:cNvPr id="474" name="Shape 474"/>
          <p:cNvSpPr>
            <a:spLocks noGrp="1"/>
          </p:cNvSpPr>
          <p:nvPr>
            <p:ph type="body" sz="quarter" idx="1"/>
          </p:nvPr>
        </p:nvSpPr>
        <p:spPr>
          <a:prstGeom prst="rect">
            <a:avLst/>
          </a:prstGeom>
        </p:spPr>
        <p:txBody>
          <a:bodyPr/>
          <a:lstStyle>
            <a:lvl1pPr defTabSz="584200">
              <a:lnSpc>
                <a:spcPct val="100000"/>
              </a:lnSpc>
              <a:defRPr sz="1600">
                <a:latin typeface="Lucida Grande"/>
                <a:ea typeface="Lucida Grande"/>
                <a:cs typeface="Lucida Grande"/>
                <a:sym typeface="Lucida Grande"/>
              </a:defRPr>
            </a:lvl1p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8119C18-88EF-4990-914B-F4C60C539C64}" type="slidenum">
              <a:rPr lang="en-US" smtClean="0"/>
              <a:t>11</a:t>
            </a:fld>
            <a:endParaRPr lang="en-US"/>
          </a:p>
        </p:txBody>
      </p:sp>
    </p:spTree>
    <p:extLst>
      <p:ext uri="{BB962C8B-B14F-4D97-AF65-F5344CB8AC3E}">
        <p14:creationId xmlns:p14="http://schemas.microsoft.com/office/powerpoint/2010/main" val="642481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p>
            <a:r>
              <a:rPr dirty="0"/>
              <a:t>How then can you engage people and have it be productive? “radical civility.” A key elements is to be kind and respectful.  Some elements:  1.  Listen to what a person says and respond in a way that shows you’ve heard them.  People often want to feel validated- that is, that you don’t dismiss their thoughts, knowledge, and experience out of hand.  Remember that most people do not outright deny climate change.  They may have sincere questions or doubts.  Coming off as arrogant or rude isn’t going to help.  2.  Where possible acknowledge when someone says something that is true.  But also explain where you don’t.  3.  A good strategy is to ask people questions that gets them to reflect more on what they said.  (For example, sometimes people post links to climate denier talking points on my Facebook posts.  I sometimes ask questions like, “That’s an interesting article.  What do you think is the most important take away from it.?”  It’s a way to get them to reflect upon the content of the article beyond thinking “what he said.”)  4.  Try to find common ground on shared values.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p>
            <a:r>
              <a:rPr dirty="0"/>
              <a:t>Let’s do an activity:  Imagine you just gave a public talk about climate change and you get this question/comment from someone in the audience.  BTW, this is the most common talking point among climate change deniers. </a:t>
            </a:r>
            <a:r>
              <a:rPr lang="en-US" dirty="0"/>
              <a:t>T</a:t>
            </a:r>
            <a:r>
              <a:rPr dirty="0"/>
              <a:t>hink of a response to this person that uses radical civility.  Keep in mind that you’re not just talking to this person</a:t>
            </a:r>
            <a:r>
              <a:rPr lang="en-US" dirty="0"/>
              <a:t> </a:t>
            </a:r>
            <a:r>
              <a:rPr dirty="0"/>
              <a:t>- the rest of the audience is listening.  </a:t>
            </a:r>
            <a:r>
              <a:rPr lang="en-US" dirty="0"/>
              <a:t>I</a:t>
            </a:r>
            <a:r>
              <a:rPr dirty="0"/>
              <a:t>magine you have plots at the ready.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noRot="1" noChangeAspect="1"/>
          </p:cNvSpPr>
          <p:nvPr>
            <p:ph type="sldImg"/>
          </p:nvPr>
        </p:nvSpPr>
        <p:spPr>
          <a:prstGeom prst="rect">
            <a:avLst/>
          </a:prstGeom>
        </p:spPr>
        <p:txBody>
          <a:bodyPr/>
          <a:lstStyle/>
          <a:p>
            <a:endParaRPr/>
          </a:p>
        </p:txBody>
      </p:sp>
      <p:sp>
        <p:nvSpPr>
          <p:cNvPr id="252" name="Shape 252"/>
          <p:cNvSpPr>
            <a:spLocks noGrp="1"/>
          </p:cNvSpPr>
          <p:nvPr>
            <p:ph type="body" sz="quarter" idx="1"/>
          </p:nvPr>
        </p:nvSpPr>
        <p:spPr>
          <a:prstGeom prst="rect">
            <a:avLst/>
          </a:prstGeom>
        </p:spPr>
        <p:txBody>
          <a:bodyPr/>
          <a:lstStyle/>
          <a:p>
            <a:r>
              <a:rPr dirty="0"/>
              <a:t>How should we talk about climate change?  The answer is</a:t>
            </a:r>
            <a:r>
              <a:rPr lang="en-US" dirty="0"/>
              <a:t> </a:t>
            </a:r>
            <a:r>
              <a:rPr dirty="0"/>
              <a:t>- carefully.  There is psychological research that shows that simply telling people the facts about a misconception doesn’t work.  In fact, doing so can actually make things worse!  Known as the “backfire effect” or “doubling down,” exposure to information that contradicts a person’s worldview can actually reinforce belief in that world view, especially if it is done in a confrontational fashion.  People find ways to accommodate the information, or dismiss it (e.g. conspiracy theories).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noRot="1" noChangeAspect="1"/>
          </p:cNvSpPr>
          <p:nvPr>
            <p:ph type="sldImg"/>
          </p:nvPr>
        </p:nvSpPr>
        <p:spPr>
          <a:prstGeom prst="rect">
            <a:avLst/>
          </a:prstGeom>
        </p:spPr>
        <p:txBody>
          <a:bodyPr/>
          <a:lstStyle/>
          <a:p>
            <a:endParaRPr/>
          </a:p>
        </p:txBody>
      </p:sp>
      <p:sp>
        <p:nvSpPr>
          <p:cNvPr id="280" name="Shape 280"/>
          <p:cNvSpPr>
            <a:spLocks noGrp="1"/>
          </p:cNvSpPr>
          <p:nvPr>
            <p:ph type="body" sz="quarter" idx="1"/>
          </p:nvPr>
        </p:nvSpPr>
        <p:spPr>
          <a:prstGeom prst="rect">
            <a:avLst/>
          </a:prstGeom>
        </p:spPr>
        <p:txBody>
          <a:bodyPr/>
          <a:lstStyle/>
          <a:p>
            <a:r>
              <a:t>It’s also important to know that words can have different meanings to scientists than they do to the public.</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19C18-88EF-4990-914B-F4C60C539C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923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119C18-88EF-4990-914B-F4C60C539C64}" type="slidenum">
              <a:rPr lang="en-US" smtClean="0"/>
              <a:t>18</a:t>
            </a:fld>
            <a:endParaRPr lang="en-US"/>
          </a:p>
        </p:txBody>
      </p:sp>
    </p:spTree>
    <p:extLst>
      <p:ext uri="{BB962C8B-B14F-4D97-AF65-F5344CB8AC3E}">
        <p14:creationId xmlns:p14="http://schemas.microsoft.com/office/powerpoint/2010/main" val="2843159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-Terms that might be obvious to us are often not obvious to our audience. Take the time to carefully explain any terminology!</a:t>
            </a:r>
          </a:p>
        </p:txBody>
      </p:sp>
      <p:sp>
        <p:nvSpPr>
          <p:cNvPr id="4" name="Slide Number Placeholder 3"/>
          <p:cNvSpPr>
            <a:spLocks noGrp="1"/>
          </p:cNvSpPr>
          <p:nvPr>
            <p:ph type="sldNum" sz="quarter" idx="5"/>
          </p:nvPr>
        </p:nvSpPr>
        <p:spPr/>
        <p:txBody>
          <a:bodyPr/>
          <a:lstStyle/>
          <a:p>
            <a:fld id="{38119C18-88EF-4990-914B-F4C60C539C64}" type="slidenum">
              <a:rPr lang="en-US" smtClean="0"/>
              <a:t>19</a:t>
            </a:fld>
            <a:endParaRPr lang="en-US"/>
          </a:p>
        </p:txBody>
      </p:sp>
    </p:spTree>
    <p:extLst>
      <p:ext uri="{BB962C8B-B14F-4D97-AF65-F5344CB8AC3E}">
        <p14:creationId xmlns:p14="http://schemas.microsoft.com/office/powerpoint/2010/main" val="762929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r>
              <a:rPr lang="en-US" dirty="0"/>
              <a:t>-</a:t>
            </a:r>
            <a:r>
              <a:rPr dirty="0"/>
              <a:t>This is a nice list of terms that scientists use that are confusing or misleading to the public.  There are other misleading terms, so be mindful of your wording.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BE01EB5D-1035-8694-0689-2A91A4AFE4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9C96D0-A3B4-5F42-9D6B-00DC02C106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9394" name="Rectangle 2">
            <a:extLst>
              <a:ext uri="{FF2B5EF4-FFF2-40B4-BE49-F238E27FC236}">
                <a16:creationId xmlns:a16="http://schemas.microsoft.com/office/drawing/2014/main" id="{32A7CF70-C237-B527-235B-EA5559F52060}"/>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917B4292-DF67-DA2E-5E6E-E70BD84979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noRot="1" noChangeAspect="1"/>
          </p:cNvSpPr>
          <p:nvPr>
            <p:ph type="sldImg"/>
          </p:nvPr>
        </p:nvSpPr>
        <p:spPr>
          <a:prstGeom prst="rect">
            <a:avLst/>
          </a:prstGeom>
        </p:spPr>
        <p:txBody>
          <a:bodyPr/>
          <a:lstStyle/>
          <a:p>
            <a:endParaRPr/>
          </a:p>
        </p:txBody>
      </p:sp>
      <p:sp>
        <p:nvSpPr>
          <p:cNvPr id="300" name="Shape 300"/>
          <p:cNvSpPr>
            <a:spLocks noGrp="1"/>
          </p:cNvSpPr>
          <p:nvPr>
            <p:ph type="body" sz="quarter" idx="1"/>
          </p:nvPr>
        </p:nvSpPr>
        <p:spPr>
          <a:prstGeom prst="rect">
            <a:avLst/>
          </a:prstGeom>
        </p:spPr>
        <p:txBody>
          <a:bodyPr/>
          <a:lstStyle/>
          <a:p>
            <a:r>
              <a:rPr lang="en-US" dirty="0"/>
              <a:t>-</a:t>
            </a:r>
            <a:r>
              <a:rPr dirty="0"/>
              <a:t>This graph is a lot harder to understand than you might think!</a:t>
            </a:r>
            <a:r>
              <a:rPr lang="en-US" dirty="0"/>
              <a:t> What the heck is a “Temperature anomaly in degrees Celsius relative to a common baseline from 1951-1980” with 4 different lines on the plot?? Take the time to slowly walk through it and explain each part to your audience.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noRot="1" noChangeAspect="1"/>
          </p:cNvSpPr>
          <p:nvPr>
            <p:ph type="sldImg"/>
          </p:nvPr>
        </p:nvSpPr>
        <p:spPr>
          <a:prstGeom prst="rect">
            <a:avLst/>
          </a:prstGeom>
        </p:spPr>
        <p:txBody>
          <a:bodyPr/>
          <a:lstStyle/>
          <a:p>
            <a:endParaRPr/>
          </a:p>
        </p:txBody>
      </p:sp>
      <p:sp>
        <p:nvSpPr>
          <p:cNvPr id="280" name="Shape 280"/>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038180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hape 439"/>
          <p:cNvSpPr>
            <a:spLocks noGrp="1" noRot="1" noChangeAspect="1"/>
          </p:cNvSpPr>
          <p:nvPr>
            <p:ph type="sldImg"/>
          </p:nvPr>
        </p:nvSpPr>
        <p:spPr>
          <a:prstGeom prst="rect">
            <a:avLst/>
          </a:prstGeom>
        </p:spPr>
        <p:txBody>
          <a:bodyPr/>
          <a:lstStyle/>
          <a:p>
            <a:endParaRPr/>
          </a:p>
        </p:txBody>
      </p:sp>
      <p:sp>
        <p:nvSpPr>
          <p:cNvPr id="440" name="Shape 440"/>
          <p:cNvSpPr>
            <a:spLocks noGrp="1"/>
          </p:cNvSpPr>
          <p:nvPr>
            <p:ph type="body" sz="quarter" idx="1"/>
          </p:nvPr>
        </p:nvSpPr>
        <p:spPr>
          <a:prstGeom prst="rect">
            <a:avLst/>
          </a:prstGeom>
        </p:spPr>
        <p:txBody>
          <a:bodyPr/>
          <a:lstStyle/>
          <a:p>
            <a:r>
              <a:rPr dirty="0"/>
              <a:t>These are the top five most common misconceptions about climate change (from </a:t>
            </a:r>
            <a:r>
              <a:rPr u="sng" dirty="0">
                <a:hlinkClick r:id="rId3"/>
              </a:rPr>
              <a:t>https://skepticalscience.com</a:t>
            </a:r>
            <a:r>
              <a:rPr dirty="0"/>
              <a:t>).  In teaching climate change you need to address all of these (and more).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-Rate vs amount, explain this to people.</a:t>
            </a:r>
          </a:p>
        </p:txBody>
      </p:sp>
      <p:sp>
        <p:nvSpPr>
          <p:cNvPr id="4" name="Slide Number Placeholder 3"/>
          <p:cNvSpPr>
            <a:spLocks noGrp="1"/>
          </p:cNvSpPr>
          <p:nvPr>
            <p:ph type="sldNum" sz="quarter" idx="5"/>
          </p:nvPr>
        </p:nvSpPr>
        <p:spPr/>
        <p:txBody>
          <a:bodyPr/>
          <a:lstStyle/>
          <a:p>
            <a:fld id="{38119C18-88EF-4990-914B-F4C60C539C64}" type="slidenum">
              <a:rPr lang="en-US" smtClean="0"/>
              <a:t>24</a:t>
            </a:fld>
            <a:endParaRPr lang="en-US"/>
          </a:p>
        </p:txBody>
      </p:sp>
    </p:spTree>
    <p:extLst>
      <p:ext uri="{BB962C8B-B14F-4D97-AF65-F5344CB8AC3E}">
        <p14:creationId xmlns:p14="http://schemas.microsoft.com/office/powerpoint/2010/main" val="4201651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Pre-Teach</a:t>
            </a:r>
          </a:p>
        </p:txBody>
      </p:sp>
      <p:sp>
        <p:nvSpPr>
          <p:cNvPr id="4" name="Slide Number Placeholder 3"/>
          <p:cNvSpPr>
            <a:spLocks noGrp="1"/>
          </p:cNvSpPr>
          <p:nvPr>
            <p:ph type="sldNum" sz="quarter" idx="5"/>
          </p:nvPr>
        </p:nvSpPr>
        <p:spPr/>
        <p:txBody>
          <a:bodyPr/>
          <a:lstStyle/>
          <a:p>
            <a:fld id="{38119C18-88EF-4990-914B-F4C60C539C64}" type="slidenum">
              <a:rPr lang="en-US" smtClean="0"/>
              <a:t>25</a:t>
            </a:fld>
            <a:endParaRPr lang="en-US"/>
          </a:p>
        </p:txBody>
      </p:sp>
    </p:spTree>
    <p:extLst>
      <p:ext uri="{BB962C8B-B14F-4D97-AF65-F5344CB8AC3E}">
        <p14:creationId xmlns:p14="http://schemas.microsoft.com/office/powerpoint/2010/main" val="4110904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Pre-Teach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-Object sizes are not to scale with the orbit sizes, but otherwise this is accurate for the relative orbital periods, orbital sizes, and relative sizes of objects to each other.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-Can’t get to other star systems easily, even other planets is really hard. MARS DOESN’T COUNT EITHER</a:t>
            </a:r>
            <a:r>
              <a:rPr lang="en-US" b="1" dirty="0"/>
              <a:t>. </a:t>
            </a:r>
            <a:r>
              <a:rPr lang="en-US" b="0" dirty="0"/>
              <a:t>Terraforming Mars is way harder than just fixing the Earth… (and why would we do it right on Mars when we aren’t doing it right on Earth either?)</a:t>
            </a:r>
          </a:p>
        </p:txBody>
      </p:sp>
      <p:sp>
        <p:nvSpPr>
          <p:cNvPr id="4" name="Slide Number Placeholder 3"/>
          <p:cNvSpPr>
            <a:spLocks noGrp="1"/>
          </p:cNvSpPr>
          <p:nvPr>
            <p:ph type="sldNum" sz="quarter" idx="5"/>
          </p:nvPr>
        </p:nvSpPr>
        <p:spPr/>
        <p:txBody>
          <a:bodyPr/>
          <a:lstStyle/>
          <a:p>
            <a:fld id="{38119C18-88EF-4990-914B-F4C60C539C64}" type="slidenum">
              <a:rPr lang="en-US" smtClean="0"/>
              <a:t>26</a:t>
            </a:fld>
            <a:endParaRPr lang="en-US"/>
          </a:p>
        </p:txBody>
      </p:sp>
    </p:spTree>
    <p:extLst>
      <p:ext uri="{BB962C8B-B14F-4D97-AF65-F5344CB8AC3E}">
        <p14:creationId xmlns:p14="http://schemas.microsoft.com/office/powerpoint/2010/main" val="1508381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Connections / Pre-Teach</a:t>
            </a:r>
          </a:p>
        </p:txBody>
      </p:sp>
      <p:sp>
        <p:nvSpPr>
          <p:cNvPr id="4" name="Slide Number Placeholder 3"/>
          <p:cNvSpPr>
            <a:spLocks noGrp="1"/>
          </p:cNvSpPr>
          <p:nvPr>
            <p:ph type="sldNum" sz="quarter" idx="5"/>
          </p:nvPr>
        </p:nvSpPr>
        <p:spPr/>
        <p:txBody>
          <a:bodyPr/>
          <a:lstStyle/>
          <a:p>
            <a:fld id="{38119C18-88EF-4990-914B-F4C60C539C64}" type="slidenum">
              <a:rPr lang="en-US" smtClean="0"/>
              <a:t>27</a:t>
            </a:fld>
            <a:endParaRPr lang="en-US"/>
          </a:p>
        </p:txBody>
      </p:sp>
    </p:spTree>
    <p:extLst>
      <p:ext uri="{BB962C8B-B14F-4D97-AF65-F5344CB8AC3E}">
        <p14:creationId xmlns:p14="http://schemas.microsoft.com/office/powerpoint/2010/main" val="2371230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Connections</a:t>
            </a:r>
          </a:p>
        </p:txBody>
      </p:sp>
      <p:sp>
        <p:nvSpPr>
          <p:cNvPr id="4" name="Slide Number Placeholder 3"/>
          <p:cNvSpPr>
            <a:spLocks noGrp="1"/>
          </p:cNvSpPr>
          <p:nvPr>
            <p:ph type="sldNum" sz="quarter" idx="5"/>
          </p:nvPr>
        </p:nvSpPr>
        <p:spPr/>
        <p:txBody>
          <a:bodyPr/>
          <a:lstStyle/>
          <a:p>
            <a:fld id="{38119C18-88EF-4990-914B-F4C60C539C64}" type="slidenum">
              <a:rPr lang="en-US" smtClean="0"/>
              <a:t>28</a:t>
            </a:fld>
            <a:endParaRPr lang="en-US"/>
          </a:p>
        </p:txBody>
      </p:sp>
    </p:spTree>
    <p:extLst>
      <p:ext uri="{BB962C8B-B14F-4D97-AF65-F5344CB8AC3E}">
        <p14:creationId xmlns:p14="http://schemas.microsoft.com/office/powerpoint/2010/main" val="10285241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Connections / Analogies</a:t>
            </a:r>
          </a:p>
          <a:p>
            <a:r>
              <a:rPr lang="en-US" dirty="0"/>
              <a:t>-If you could drive a car straight up into the air at highway speeds, you'd get to the top of the troposphere, the lower part of the atmosphere, where the greenhouse gases are trapped, in about five minutes. Helps explain how we could actually influence the atmosphere, it’s not necessarily as large as it commonly might feel.</a:t>
            </a:r>
          </a:p>
        </p:txBody>
      </p:sp>
      <p:sp>
        <p:nvSpPr>
          <p:cNvPr id="4" name="Slide Number Placeholder 3"/>
          <p:cNvSpPr>
            <a:spLocks noGrp="1"/>
          </p:cNvSpPr>
          <p:nvPr>
            <p:ph type="sldNum" sz="quarter" idx="5"/>
          </p:nvPr>
        </p:nvSpPr>
        <p:spPr/>
        <p:txBody>
          <a:bodyPr/>
          <a:lstStyle/>
          <a:p>
            <a:fld id="{38119C18-88EF-4990-914B-F4C60C539C64}" type="slidenum">
              <a:rPr lang="en-US" smtClean="0"/>
              <a:t>29</a:t>
            </a:fld>
            <a:endParaRPr lang="en-US"/>
          </a:p>
        </p:txBody>
      </p:sp>
    </p:spTree>
    <p:extLst>
      <p:ext uri="{BB962C8B-B14F-4D97-AF65-F5344CB8AC3E}">
        <p14:creationId xmlns:p14="http://schemas.microsoft.com/office/powerpoint/2010/main" val="4250024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lvl1pPr defTabSz="584200">
              <a:lnSpc>
                <a:spcPct val="100000"/>
              </a:lnSpc>
              <a:defRPr sz="1600">
                <a:latin typeface="Lucida Grande"/>
                <a:ea typeface="Lucida Grande"/>
                <a:cs typeface="Lucida Grande"/>
                <a:sym typeface="Lucida Grande"/>
              </a:defRPr>
            </a:lvl1pPr>
          </a:lstStyle>
          <a:p>
            <a:pPr marL="0" marR="0" lvl="0" indent="0" algn="l" defTabSz="584200" rtl="0" eaLnBrk="1" fontAlgn="auto" latinLnBrk="0" hangingPunct="1">
              <a:lnSpc>
                <a:spcPct val="100000"/>
              </a:lnSpc>
              <a:spcBef>
                <a:spcPts val="0"/>
              </a:spcBef>
              <a:spcAft>
                <a:spcPts val="0"/>
              </a:spcAft>
              <a:buClrTx/>
              <a:buSzTx/>
              <a:buFontTx/>
              <a:buNone/>
              <a:tabLst/>
              <a:defRPr/>
            </a:pPr>
            <a:r>
              <a:rPr lang="en-US" dirty="0"/>
              <a:t>Connections</a:t>
            </a:r>
          </a:p>
          <a:p>
            <a:r>
              <a:rPr lang="en-US" dirty="0"/>
              <a:t>-</a:t>
            </a:r>
            <a:r>
              <a:rPr dirty="0"/>
              <a:t>Most people have experienced the phenomenon that clear nights get colder.  That’s because the water vapor in clouds trap heat.  You can use this to connect the greenhouse effect to everyday experiences.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119C18-88EF-4990-914B-F4C60C539C64}" type="slidenum">
              <a:rPr lang="en-US" smtClean="0"/>
              <a:t>3</a:t>
            </a:fld>
            <a:endParaRPr lang="en-US"/>
          </a:p>
        </p:txBody>
      </p:sp>
    </p:spTree>
    <p:extLst>
      <p:ext uri="{BB962C8B-B14F-4D97-AF65-F5344CB8AC3E}">
        <p14:creationId xmlns:p14="http://schemas.microsoft.com/office/powerpoint/2010/main" val="16789454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84200">
              <a:lnSpc>
                <a:spcPct val="100000"/>
              </a:lnSpc>
              <a:defRPr sz="1600">
                <a:latin typeface="Lucida Grande"/>
                <a:ea typeface="Lucida Grande"/>
                <a:cs typeface="Lucida Grande"/>
                <a:sym typeface="Lucida Grande"/>
              </a:defRPr>
            </a:pPr>
            <a:r>
              <a:rPr lang="en-US" dirty="0"/>
              <a:t>Analogies</a:t>
            </a:r>
          </a:p>
          <a:p>
            <a:pPr defTabSz="584200">
              <a:lnSpc>
                <a:spcPct val="100000"/>
              </a:lnSpc>
              <a:defRPr sz="1600">
                <a:latin typeface="Lucida Grande"/>
                <a:ea typeface="Lucida Grande"/>
                <a:cs typeface="Lucida Grande"/>
                <a:sym typeface="Lucida Grande"/>
              </a:defRPr>
            </a:pPr>
            <a:r>
              <a:rPr lang="en-US" dirty="0"/>
              <a:t>-Can describe greenhouse gases as “blankets” that cover the Earth. They make the Earth warm enough to inhabit but too much is a bad thing.</a:t>
            </a:r>
          </a:p>
        </p:txBody>
      </p:sp>
      <p:sp>
        <p:nvSpPr>
          <p:cNvPr id="4" name="Slide Number Placeholder 3"/>
          <p:cNvSpPr>
            <a:spLocks noGrp="1"/>
          </p:cNvSpPr>
          <p:nvPr>
            <p:ph type="sldNum" sz="quarter" idx="5"/>
          </p:nvPr>
        </p:nvSpPr>
        <p:spPr/>
        <p:txBody>
          <a:bodyPr/>
          <a:lstStyle/>
          <a:p>
            <a:fld id="{38119C18-88EF-4990-914B-F4C60C539C64}" type="slidenum">
              <a:rPr lang="en-US" smtClean="0"/>
              <a:t>31</a:t>
            </a:fld>
            <a:endParaRPr lang="en-US"/>
          </a:p>
        </p:txBody>
      </p:sp>
    </p:spTree>
    <p:extLst>
      <p:ext uri="{BB962C8B-B14F-4D97-AF65-F5344CB8AC3E}">
        <p14:creationId xmlns:p14="http://schemas.microsoft.com/office/powerpoint/2010/main" val="904837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prstGeom prst="rect">
            <a:avLst/>
          </a:prstGeom>
        </p:spPr>
        <p:txBody>
          <a:bodyPr/>
          <a:lstStyle/>
          <a:p>
            <a:endParaRPr/>
          </a:p>
        </p:txBody>
      </p:sp>
      <p:sp>
        <p:nvSpPr>
          <p:cNvPr id="317" name="Shape 317"/>
          <p:cNvSpPr>
            <a:spLocks noGrp="1"/>
          </p:cNvSpPr>
          <p:nvPr>
            <p:ph type="body" sz="quarter" idx="1"/>
          </p:nvPr>
        </p:nvSpPr>
        <p:spPr>
          <a:prstGeom prst="rect">
            <a:avLst/>
          </a:prstGeom>
        </p:spPr>
        <p:txBody>
          <a:bodyPr/>
          <a:lstStyle/>
          <a:p>
            <a:r>
              <a:rPr lang="en-US" dirty="0"/>
              <a:t>-</a:t>
            </a:r>
            <a:r>
              <a:rPr dirty="0"/>
              <a:t>Keep it </a:t>
            </a:r>
            <a:r>
              <a:rPr i="1" dirty="0"/>
              <a:t>here and now</a:t>
            </a:r>
            <a:r>
              <a:rPr dirty="0"/>
              <a:t>.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19C18-88EF-4990-914B-F4C60C539C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4801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119C18-88EF-4990-914B-F4C60C539C64}" type="slidenum">
              <a:rPr lang="en-US" smtClean="0"/>
              <a:t>35</a:t>
            </a:fld>
            <a:endParaRPr lang="en-US"/>
          </a:p>
        </p:txBody>
      </p:sp>
    </p:spTree>
    <p:extLst>
      <p:ext uri="{BB962C8B-B14F-4D97-AF65-F5344CB8AC3E}">
        <p14:creationId xmlns:p14="http://schemas.microsoft.com/office/powerpoint/2010/main" val="1076609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19C18-88EF-4990-914B-F4C60C539C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227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noRot="1" noChangeAspect="1"/>
          </p:cNvSpPr>
          <p:nvPr>
            <p:ph type="sldImg"/>
          </p:nvPr>
        </p:nvSpPr>
        <p:spPr>
          <a:prstGeom prst="rect">
            <a:avLst/>
          </a:prstGeom>
        </p:spPr>
        <p:txBody>
          <a:bodyPr/>
          <a:lstStyle/>
          <a:p>
            <a:endParaRPr/>
          </a:p>
        </p:txBody>
      </p:sp>
      <p:sp>
        <p:nvSpPr>
          <p:cNvPr id="337" name="Shape 337"/>
          <p:cNvSpPr>
            <a:spLocks noGrp="1"/>
          </p:cNvSpPr>
          <p:nvPr>
            <p:ph type="body" sz="quarter" idx="1"/>
          </p:nvPr>
        </p:nvSpPr>
        <p:spPr>
          <a:prstGeom prst="rect">
            <a:avLst/>
          </a:prstGeom>
        </p:spPr>
        <p:txBody>
          <a:bodyPr/>
          <a:lstStyle/>
          <a:p>
            <a:r>
              <a:rPr dirty="0"/>
              <a:t>The challenge of climate change communication is conveying a sense of urgency without paralyzing people with fear and guilt.  The good news is that solutions are possible that will allow us to </a:t>
            </a:r>
            <a:r>
              <a:rPr i="1" dirty="0"/>
              <a:t>minimize</a:t>
            </a:r>
            <a:r>
              <a:rPr dirty="0"/>
              <a:t> the effects of climate change, but we need to act fast!  In your communication you need to strike balance between urgency and overwhelming with fear.  Talk solutions and stay positive.  A key goal: Understand that scientists (more than 97%) are in agreement. </a:t>
            </a:r>
            <a:r>
              <a:rPr lang="en-US" dirty="0"/>
              <a:t>E</a:t>
            </a:r>
            <a:r>
              <a:rPr dirty="0"/>
              <a:t>mphasize that many solutions (e.g., renewable energy) can be cheaper and better, which is an economic solution and a win-win.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to leave some room for hope. Nothing positive happens if there isn’t room for positivity, and no one takes action if they feel completely demoralized and hopeless. Need to connect the concerned individuals with the actionable solutions they can take, both at an individual and community level.</a:t>
            </a:r>
          </a:p>
        </p:txBody>
      </p:sp>
      <p:sp>
        <p:nvSpPr>
          <p:cNvPr id="4" name="Slide Number Placeholder 3"/>
          <p:cNvSpPr>
            <a:spLocks noGrp="1"/>
          </p:cNvSpPr>
          <p:nvPr>
            <p:ph type="sldNum" sz="quarter" idx="5"/>
          </p:nvPr>
        </p:nvSpPr>
        <p:spPr/>
        <p:txBody>
          <a:bodyPr/>
          <a:lstStyle/>
          <a:p>
            <a:fld id="{38119C18-88EF-4990-914B-F4C60C539C64}" type="slidenum">
              <a:rPr lang="en-US" smtClean="0"/>
              <a:t>38</a:t>
            </a:fld>
            <a:endParaRPr lang="en-US"/>
          </a:p>
        </p:txBody>
      </p:sp>
    </p:spTree>
    <p:extLst>
      <p:ext uri="{BB962C8B-B14F-4D97-AF65-F5344CB8AC3E}">
        <p14:creationId xmlns:p14="http://schemas.microsoft.com/office/powerpoint/2010/main" val="24462881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prstGeom prst="rect">
            <a:avLst/>
          </a:prstGeom>
        </p:spPr>
        <p:txBody>
          <a:bodyPr/>
          <a:lstStyle/>
          <a:p>
            <a:endParaRPr/>
          </a:p>
        </p:txBody>
      </p:sp>
      <p:sp>
        <p:nvSpPr>
          <p:cNvPr id="342" name="Shape 342"/>
          <p:cNvSpPr>
            <a:spLocks noGrp="1"/>
          </p:cNvSpPr>
          <p:nvPr>
            <p:ph type="body" sz="quarter" idx="1"/>
          </p:nvPr>
        </p:nvSpPr>
        <p:spPr>
          <a:prstGeom prst="rect">
            <a:avLst/>
          </a:prstGeom>
        </p:spPr>
        <p:txBody>
          <a:bodyPr/>
          <a:lstStyle/>
          <a:p>
            <a:r>
              <a:rPr lang="en-US" dirty="0"/>
              <a:t>-</a:t>
            </a:r>
            <a:r>
              <a:rPr dirty="0"/>
              <a:t>Messaging about climate change solutions tend to focus on austerity measures and guilting.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noRot="1" noChangeAspect="1"/>
          </p:cNvSpPr>
          <p:nvPr>
            <p:ph type="sldImg"/>
          </p:nvPr>
        </p:nvSpPr>
        <p:spPr>
          <a:prstGeom prst="rect">
            <a:avLst/>
          </a:prstGeom>
        </p:spPr>
        <p:txBody>
          <a:bodyPr/>
          <a:lstStyle/>
          <a:p>
            <a:endParaRPr/>
          </a:p>
        </p:txBody>
      </p:sp>
      <p:sp>
        <p:nvSpPr>
          <p:cNvPr id="346" name="Shape 346"/>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19C18-88EF-4990-914B-F4C60C539C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898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-Someone at HLCO on a cold night says this. What’s wrong with it, and how do you respond?</a:t>
            </a:r>
          </a:p>
        </p:txBody>
      </p:sp>
      <p:sp>
        <p:nvSpPr>
          <p:cNvPr id="4" name="Slide Number Placeholder 3"/>
          <p:cNvSpPr>
            <a:spLocks noGrp="1"/>
          </p:cNvSpPr>
          <p:nvPr>
            <p:ph type="sldNum" sz="quarter" idx="5"/>
          </p:nvPr>
        </p:nvSpPr>
        <p:spPr/>
        <p:txBody>
          <a:bodyPr/>
          <a:lstStyle/>
          <a:p>
            <a:fld id="{38119C18-88EF-4990-914B-F4C60C539C64}" type="slidenum">
              <a:rPr lang="en-US" smtClean="0"/>
              <a:t>5</a:t>
            </a:fld>
            <a:endParaRPr lang="en-US"/>
          </a:p>
        </p:txBody>
      </p:sp>
    </p:spTree>
    <p:extLst>
      <p:ext uri="{BB962C8B-B14F-4D97-AF65-F5344CB8AC3E}">
        <p14:creationId xmlns:p14="http://schemas.microsoft.com/office/powerpoint/2010/main" val="42570716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noRot="1" noChangeAspect="1"/>
          </p:cNvSpPr>
          <p:nvPr>
            <p:ph type="sldImg"/>
          </p:nvPr>
        </p:nvSpPr>
        <p:spPr>
          <a:prstGeom prst="rect">
            <a:avLst/>
          </a:prstGeom>
        </p:spPr>
        <p:txBody>
          <a:bodyPr/>
          <a:lstStyle/>
          <a:p>
            <a:endParaRPr/>
          </a:p>
        </p:txBody>
      </p:sp>
      <p:sp>
        <p:nvSpPr>
          <p:cNvPr id="365" name="Shape 365"/>
          <p:cNvSpPr>
            <a:spLocks noGrp="1"/>
          </p:cNvSpPr>
          <p:nvPr>
            <p:ph type="body" sz="quarter" idx="1"/>
          </p:nvPr>
        </p:nvSpPr>
        <p:spPr>
          <a:prstGeom prst="rect">
            <a:avLst/>
          </a:prstGeom>
        </p:spPr>
        <p:txBody>
          <a:bodyPr/>
          <a:lstStyle/>
          <a:p>
            <a:r>
              <a:rPr lang="en-US" dirty="0"/>
              <a:t>-</a:t>
            </a:r>
            <a:r>
              <a:rPr dirty="0"/>
              <a:t>Energy solutions are essential, but it’s important to emphasize that climate change is </a:t>
            </a:r>
            <a:r>
              <a:rPr i="1" dirty="0"/>
              <a:t>here</a:t>
            </a:r>
            <a:r>
              <a:rPr dirty="0"/>
              <a:t> and its effects are being felt </a:t>
            </a:r>
            <a:r>
              <a:rPr i="1" dirty="0"/>
              <a:t>now.  </a:t>
            </a:r>
            <a:r>
              <a:rPr dirty="0"/>
              <a:t>Thus, “resiliency” will be an essential part of addressing the climate change that is already here, and what’s to come.</a:t>
            </a:r>
            <a:endParaRPr lang="en-US" dirty="0"/>
          </a:p>
          <a:p>
            <a:r>
              <a:rPr lang="en-US" dirty="0"/>
              <a:t>-</a:t>
            </a:r>
            <a:r>
              <a:rPr dirty="0"/>
              <a:t>For example, this is a picture of Mexico Beach after Hurricane Michael in 2018.  The house at the center of the photo survived with minimal damage because the owners were aware of climate change when they built it.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-Personal changes can help motivate and drive systemic changes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19C18-88EF-4990-914B-F4C60C539C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4082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19C18-88EF-4990-914B-F4C60C539C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1690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Shape 369"/>
          <p:cNvSpPr>
            <a:spLocks noGrp="1" noRot="1" noChangeAspect="1"/>
          </p:cNvSpPr>
          <p:nvPr>
            <p:ph type="sldImg"/>
          </p:nvPr>
        </p:nvSpPr>
        <p:spPr>
          <a:prstGeom prst="rect">
            <a:avLst/>
          </a:prstGeom>
        </p:spPr>
        <p:txBody>
          <a:bodyPr/>
          <a:lstStyle/>
          <a:p>
            <a:endParaRPr/>
          </a:p>
        </p:txBody>
      </p:sp>
      <p:sp>
        <p:nvSpPr>
          <p:cNvPr id="370" name="Shape 370"/>
          <p:cNvSpPr>
            <a:spLocks noGrp="1"/>
          </p:cNvSpPr>
          <p:nvPr>
            <p:ph type="body" sz="quarter" idx="1"/>
          </p:nvPr>
        </p:nvSpPr>
        <p:spPr>
          <a:prstGeom prst="rect">
            <a:avLst/>
          </a:prstGeom>
        </p:spPr>
        <p:txBody>
          <a:bodyPr/>
          <a:lstStyle/>
          <a:p>
            <a:r>
              <a:rPr dirty="0"/>
              <a:t>So how did we get to this point?  For three decades climate scientists have been warning people about climate change, and it has resulted in little change in public perception.  The reasons are several:  First, scientists have not done a good job of communicating the problem.  We’ve assumed that stating the results of our science would be enough.  Second, the media has framed the issue in misleading ways.  Finally, there is an active effort to discredit climate science and sow confusion.  This is the elephant in the room.  Teaching the science is not enough to make people immune to the disinformation. You need to bring attention to these efforts.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p>
            <a:r>
              <a:t>https://climatecommunication.yale.edu/publications/even-americans-highly-concerned-about-climate-change-dramatically-underestimate-the-scientific-consensus/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how hard it is to learn something under normal circumstances in a classroom where you have a teacher helping you and clear direction, now imagine you are trying to learn something in an unstructured environment while there are powerful groups working to actively make it harder for you to learn the correct information. That is really hard!</a:t>
            </a:r>
          </a:p>
        </p:txBody>
      </p:sp>
      <p:sp>
        <p:nvSpPr>
          <p:cNvPr id="4" name="Slide Number Placeholder 3"/>
          <p:cNvSpPr>
            <a:spLocks noGrp="1"/>
          </p:cNvSpPr>
          <p:nvPr>
            <p:ph type="sldNum" sz="quarter" idx="5"/>
          </p:nvPr>
        </p:nvSpPr>
        <p:spPr/>
        <p:txBody>
          <a:bodyPr/>
          <a:lstStyle/>
          <a:p>
            <a:fld id="{38119C18-88EF-4990-914B-F4C60C539C64}" type="slidenum">
              <a:rPr lang="en-US" smtClean="0"/>
              <a:t>50</a:t>
            </a:fld>
            <a:endParaRPr lang="en-US"/>
          </a:p>
        </p:txBody>
      </p:sp>
    </p:spTree>
    <p:extLst>
      <p:ext uri="{BB962C8B-B14F-4D97-AF65-F5344CB8AC3E}">
        <p14:creationId xmlns:p14="http://schemas.microsoft.com/office/powerpoint/2010/main" val="38789948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hape 408"/>
          <p:cNvSpPr>
            <a:spLocks noGrp="1" noRot="1" noChangeAspect="1"/>
          </p:cNvSpPr>
          <p:nvPr>
            <p:ph type="sldImg"/>
          </p:nvPr>
        </p:nvSpPr>
        <p:spPr>
          <a:prstGeom prst="rect">
            <a:avLst/>
          </a:prstGeom>
        </p:spPr>
        <p:txBody>
          <a:bodyPr/>
          <a:lstStyle/>
          <a:p>
            <a:endParaRPr/>
          </a:p>
        </p:txBody>
      </p:sp>
      <p:sp>
        <p:nvSpPr>
          <p:cNvPr id="409" name="Shape 409"/>
          <p:cNvSpPr>
            <a:spLocks noGrp="1"/>
          </p:cNvSpPr>
          <p:nvPr>
            <p:ph type="body" sz="quarter" idx="1"/>
          </p:nvPr>
        </p:nvSpPr>
        <p:spPr>
          <a:prstGeom prst="rect">
            <a:avLst/>
          </a:prstGeom>
        </p:spPr>
        <p:txBody>
          <a:bodyPr/>
          <a:lstStyle/>
          <a:p>
            <a:r>
              <a:rPr lang="en-US" dirty="0"/>
              <a:t>-</a:t>
            </a:r>
            <a:r>
              <a:rPr dirty="0"/>
              <a:t>It is also worth showing that other industries have used disinformation to confuse the public on unwelcome scientific results.  These are examples of cigarette ads that ran in the 50s, claiming doctors and scientists think smoking is ok.  Imagine such a campaign now!  Other examples include the sugar industry (links to obesity) and in American football (concussions).  Pointing these examples out directs the attention to where it should be.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a:spLocks noGrp="1" noRot="1" noChangeAspect="1"/>
          </p:cNvSpPr>
          <p:nvPr>
            <p:ph type="sldImg"/>
          </p:nvPr>
        </p:nvSpPr>
        <p:spPr>
          <a:prstGeom prst="rect">
            <a:avLst/>
          </a:prstGeom>
        </p:spPr>
        <p:txBody>
          <a:bodyPr/>
          <a:lstStyle/>
          <a:p>
            <a:endParaRPr/>
          </a:p>
        </p:txBody>
      </p:sp>
      <p:sp>
        <p:nvSpPr>
          <p:cNvPr id="316" name="Shape 316"/>
          <p:cNvSpPr>
            <a:spLocks noGrp="1"/>
          </p:cNvSpPr>
          <p:nvPr>
            <p:ph type="body" sz="quarter" idx="1"/>
          </p:nvPr>
        </p:nvSpPr>
        <p:spPr>
          <a:prstGeom prst="rect">
            <a:avLst/>
          </a:prstGeom>
        </p:spPr>
        <p:txBody>
          <a:bodyPr/>
          <a:lstStyle/>
          <a:p>
            <a:pPr defTabSz="584200">
              <a:lnSpc>
                <a:spcPct val="100000"/>
              </a:lnSpc>
              <a:defRPr sz="1600">
                <a:latin typeface="Lucida Grande"/>
                <a:ea typeface="Lucida Grande"/>
                <a:cs typeface="Lucida Grande"/>
                <a:sym typeface="Lucida Grande"/>
              </a:defRPr>
            </a:pPr>
            <a:r>
              <a:rPr lang="en-US" dirty="0"/>
              <a:t>-</a:t>
            </a:r>
            <a:r>
              <a:rPr dirty="0"/>
              <a:t>In 2016, bankruptcy filings for Peabody Energy, America’s biggest coal mining company, revealed that it has funded at least two dozen groups that cast doubt on manmade climate change and oppose environment regulations.</a:t>
            </a:r>
          </a:p>
          <a:p>
            <a:pPr defTabSz="584200">
              <a:lnSpc>
                <a:spcPct val="100000"/>
              </a:lnSpc>
              <a:defRPr sz="1600">
                <a:latin typeface="Lucida Grande"/>
                <a:ea typeface="Lucida Grande"/>
                <a:cs typeface="Lucida Grande"/>
                <a:sym typeface="Lucida Grande"/>
              </a:defRPr>
            </a:pPr>
            <a:r>
              <a:rPr lang="en-US" dirty="0"/>
              <a:t>-</a:t>
            </a:r>
            <a:r>
              <a:rPr dirty="0"/>
              <a:t>This includes groups like the “Center for the Study of Carbon Dioxide and Global Change” and scientist Willie Soon.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hape 478"/>
          <p:cNvSpPr>
            <a:spLocks noGrp="1" noRot="1" noChangeAspect="1"/>
          </p:cNvSpPr>
          <p:nvPr>
            <p:ph type="sldImg"/>
          </p:nvPr>
        </p:nvSpPr>
        <p:spPr>
          <a:prstGeom prst="rect">
            <a:avLst/>
          </a:prstGeom>
        </p:spPr>
        <p:txBody>
          <a:bodyPr/>
          <a:lstStyle/>
          <a:p>
            <a:endParaRPr/>
          </a:p>
        </p:txBody>
      </p:sp>
      <p:sp>
        <p:nvSpPr>
          <p:cNvPr id="479" name="Shape 479"/>
          <p:cNvSpPr>
            <a:spLocks noGrp="1"/>
          </p:cNvSpPr>
          <p:nvPr>
            <p:ph type="body" sz="quarter" idx="1"/>
          </p:nvPr>
        </p:nvSpPr>
        <p:spPr>
          <a:prstGeom prst="rect">
            <a:avLst/>
          </a:prstGeom>
        </p:spPr>
        <p:txBody>
          <a:bodyPr/>
          <a:lstStyle>
            <a:lvl1pPr defTabSz="584200">
              <a:lnSpc>
                <a:spcPct val="100000"/>
              </a:lnSpc>
              <a:defRPr sz="1600">
                <a:latin typeface="Lucida Grande"/>
                <a:ea typeface="Lucida Grande"/>
                <a:cs typeface="Lucida Grande"/>
                <a:sym typeface="Lucida Grande"/>
              </a:defRPr>
            </a:lvl1pPr>
          </a:lstStyle>
          <a:p>
            <a:r>
              <a:rPr lang="en-US" dirty="0"/>
              <a:t>-Can </a:t>
            </a:r>
            <a:r>
              <a:rPr dirty="0"/>
              <a:t>teach science media literacy, where students learn how to evaluate stories to see if they are to be trusted.</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119C18-88EF-4990-914B-F4C60C539C64}" type="slidenum">
              <a:rPr lang="en-US" smtClean="0"/>
              <a:t>55</a:t>
            </a:fld>
            <a:endParaRPr lang="en-US"/>
          </a:p>
        </p:txBody>
      </p:sp>
    </p:spTree>
    <p:extLst>
      <p:ext uri="{BB962C8B-B14F-4D97-AF65-F5344CB8AC3E}">
        <p14:creationId xmlns:p14="http://schemas.microsoft.com/office/powerpoint/2010/main" val="1678945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r>
              <a:rPr dirty="0"/>
              <a:t>These are four reasons why astronomers should teach climate change.  (1)  Climate science is closely related to astronomy; and most astronomers already know enough about the basics to teach it.  It is also closely connected to “Astro 101” topics, so much so it would be awkward to </a:t>
            </a:r>
            <a:r>
              <a:rPr i="1" dirty="0"/>
              <a:t>not</a:t>
            </a:r>
            <a:r>
              <a:rPr dirty="0"/>
              <a:t> teach it.  (2)  Astro 101 is hugely popular.  It is estimated (</a:t>
            </a:r>
            <a:r>
              <a:rPr dirty="0" err="1"/>
              <a:t>Fraknoi</a:t>
            </a:r>
            <a:r>
              <a:rPr dirty="0"/>
              <a:t> 2001) that over a quarter million students take the class every year at U.S. institutions.  For many students this is their last formal instruction in science.  So make it count!  (3)  Astronomers are highly regarded, and in some ways more trusted than other branches of science because our research is less controversial.  And (4) we cannot be accused of being “in it for the money” because we do not receive funding for climate science.  Indeed, it is helpful for people to hear about climate science from all scientists, because it is connected to all branches of science.  Indeed, the physics behind climate science is fundamental to </a:t>
            </a:r>
            <a:r>
              <a:rPr i="1" dirty="0"/>
              <a:t>all </a:t>
            </a:r>
            <a:r>
              <a:rPr dirty="0"/>
              <a:t> the sciences.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-Inner edge is set by either (1) runaway greenhouse effect, or (2) loss of water by UV dissociation and follow up H escape. Depends on the star temperature (spectral type).</a:t>
            </a:r>
          </a:p>
          <a:p>
            <a:r>
              <a:rPr lang="en-US" dirty="0"/>
              <a:t>-Remember, are setting bounds for *liquid* water to exist, assuming the water is there and there is an atmosphere.</a:t>
            </a:r>
          </a:p>
        </p:txBody>
      </p:sp>
      <p:sp>
        <p:nvSpPr>
          <p:cNvPr id="4" name="Slide Number Placeholder 3"/>
          <p:cNvSpPr>
            <a:spLocks noGrp="1"/>
          </p:cNvSpPr>
          <p:nvPr>
            <p:ph type="sldNum" sz="quarter" idx="5"/>
          </p:nvPr>
        </p:nvSpPr>
        <p:spPr/>
        <p:txBody>
          <a:bodyPr/>
          <a:lstStyle/>
          <a:p>
            <a:fld id="{38119C18-88EF-4990-914B-F4C60C539C64}" type="slidenum">
              <a:rPr lang="en-US" smtClean="0"/>
              <a:t>56</a:t>
            </a:fld>
            <a:endParaRPr lang="en-US"/>
          </a:p>
        </p:txBody>
      </p:sp>
    </p:spTree>
    <p:extLst>
      <p:ext uri="{BB962C8B-B14F-4D97-AF65-F5344CB8AC3E}">
        <p14:creationId xmlns:p14="http://schemas.microsoft.com/office/powerpoint/2010/main" val="41177031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0" i="0" dirty="0">
                <a:solidFill>
                  <a:srgbClr val="333333"/>
                </a:solidFill>
                <a:effectLst/>
                <a:latin typeface="-apple-system"/>
              </a:rPr>
              <a:t>The effect of adding methane to the outer edge of the classical HZ. Stellar effective temperature vs. the effective stellar flux (</a:t>
            </a:r>
            <a:r>
              <a:rPr lang="en-US" b="0" i="1" dirty="0">
                <a:solidFill>
                  <a:srgbClr val="333333"/>
                </a:solidFill>
                <a:effectLst/>
                <a:latin typeface="-apple-system"/>
              </a:rPr>
              <a:t>S</a:t>
            </a:r>
            <a:r>
              <a:rPr lang="en-US" b="0" i="0" baseline="-25000" dirty="0">
                <a:solidFill>
                  <a:srgbClr val="333333"/>
                </a:solidFill>
                <a:effectLst/>
                <a:latin typeface="-apple-system"/>
              </a:rPr>
              <a:t>EFF</a:t>
            </a:r>
            <a:r>
              <a:rPr lang="en-US" b="0" i="0" dirty="0">
                <a:solidFill>
                  <a:srgbClr val="333333"/>
                </a:solidFill>
                <a:effectLst/>
                <a:latin typeface="-apple-system"/>
              </a:rPr>
              <a:t>) for the outer limits of the Habitable Zone. The traditional outer HZ limit, the CO</a:t>
            </a:r>
            <a:r>
              <a:rPr lang="en-US" b="0" i="0" baseline="-25000" dirty="0">
                <a:solidFill>
                  <a:srgbClr val="333333"/>
                </a:solidFill>
                <a:effectLst/>
                <a:latin typeface="-apple-system"/>
              </a:rPr>
              <a:t>2</a:t>
            </a:r>
            <a:r>
              <a:rPr lang="en-US" b="0" i="0" dirty="0">
                <a:solidFill>
                  <a:srgbClr val="333333"/>
                </a:solidFill>
                <a:effectLst/>
                <a:latin typeface="-apple-system"/>
              </a:rPr>
              <a:t> maximum greenhouse limit (dashed line) is shown along with the empirical outer edge (solid black line) and outer edge limits (solid blue line) containing various amount of CH</a:t>
            </a:r>
            <a:r>
              <a:rPr lang="en-US" b="0" i="0" baseline="-25000" dirty="0">
                <a:solidFill>
                  <a:srgbClr val="333333"/>
                </a:solidFill>
                <a:effectLst/>
                <a:latin typeface="-apple-system"/>
              </a:rPr>
              <a:t>4</a:t>
            </a:r>
            <a:r>
              <a:rPr lang="en-US" b="0" i="0" dirty="0">
                <a:solidFill>
                  <a:srgbClr val="333333"/>
                </a:solidFill>
                <a:effectLst/>
                <a:latin typeface="-apple-system"/>
              </a:rPr>
              <a:t>: 10 ppm (triangle), 1% (square), and </a:t>
            </a:r>
            <a:r>
              <a:rPr lang="en-US" b="0" i="1" dirty="0">
                <a:solidFill>
                  <a:srgbClr val="333333"/>
                </a:solidFill>
                <a:effectLst/>
                <a:latin typeface="-apple-system"/>
              </a:rPr>
              <a:t>f</a:t>
            </a:r>
            <a:r>
              <a:rPr lang="en-US" b="0" i="0" dirty="0">
                <a:solidFill>
                  <a:srgbClr val="333333"/>
                </a:solidFill>
                <a:effectLst/>
                <a:latin typeface="-apple-system"/>
              </a:rPr>
              <a:t>CH</a:t>
            </a:r>
            <a:r>
              <a:rPr lang="en-US" b="0" i="0" baseline="-25000" dirty="0">
                <a:solidFill>
                  <a:srgbClr val="333333"/>
                </a:solidFill>
                <a:effectLst/>
                <a:latin typeface="-apple-system"/>
              </a:rPr>
              <a:t>4</a:t>
            </a:r>
            <a:r>
              <a:rPr lang="en-US" b="0" i="0" dirty="0">
                <a:solidFill>
                  <a:srgbClr val="333333"/>
                </a:solidFill>
                <a:effectLst/>
                <a:latin typeface="-apple-system"/>
              </a:rPr>
              <a:t> = 0.1 </a:t>
            </a:r>
            <a:r>
              <a:rPr lang="en-US" b="1" i="0" dirty="0">
                <a:solidFill>
                  <a:srgbClr val="333333"/>
                </a:solidFill>
                <a:effectLst/>
                <a:latin typeface="-apple-system"/>
              </a:rPr>
              <a:t>×</a:t>
            </a:r>
            <a:r>
              <a:rPr lang="en-US" b="0" i="0" dirty="0">
                <a:solidFill>
                  <a:srgbClr val="333333"/>
                </a:solidFill>
                <a:effectLst/>
                <a:latin typeface="-apple-system"/>
              </a:rPr>
              <a:t> </a:t>
            </a:r>
            <a:r>
              <a:rPr lang="en-US" b="0" i="1" dirty="0">
                <a:solidFill>
                  <a:srgbClr val="333333"/>
                </a:solidFill>
                <a:effectLst/>
                <a:latin typeface="-apple-system"/>
              </a:rPr>
              <a:t>f</a:t>
            </a:r>
            <a:r>
              <a:rPr lang="en-US" b="0" i="0" dirty="0">
                <a:solidFill>
                  <a:srgbClr val="333333"/>
                </a:solidFill>
                <a:effectLst/>
                <a:latin typeface="-apple-system"/>
              </a:rPr>
              <a:t>CO</a:t>
            </a:r>
            <a:r>
              <a:rPr lang="en-US" b="0" i="0" baseline="-25000" dirty="0">
                <a:solidFill>
                  <a:srgbClr val="333333"/>
                </a:solidFill>
                <a:effectLst/>
                <a:latin typeface="-apple-system"/>
              </a:rPr>
              <a:t>2</a:t>
            </a:r>
            <a:r>
              <a:rPr lang="en-US" b="0" i="0" dirty="0">
                <a:solidFill>
                  <a:srgbClr val="333333"/>
                </a:solidFill>
                <a:effectLst/>
                <a:latin typeface="-apple-system"/>
              </a:rPr>
              <a:t>. Some confirmed planets near the outer edge are included with error bars displayed.”</a:t>
            </a:r>
          </a:p>
          <a:p>
            <a:r>
              <a:rPr lang="en-US" b="0" i="0" dirty="0">
                <a:solidFill>
                  <a:srgbClr val="333333"/>
                </a:solidFill>
                <a:effectLst/>
                <a:latin typeface="-apple-system"/>
              </a:rPr>
              <a:t>-“An alternative HZ limit that is not based on atmospheric models (like the classical HZ) but on empirical observations of our solar system is shown in both figures for comparison, the empirical HZ. The inner edge of the empirical HZ is defined by the stellar flux received by Venus when we can exclude the possibility that it had standing water on the surface (about 1 Gyr ago), equivalent to a stellar flux of </a:t>
            </a:r>
            <a:r>
              <a:rPr lang="en-US" b="0" i="1" dirty="0">
                <a:solidFill>
                  <a:srgbClr val="333333"/>
                </a:solidFill>
                <a:effectLst/>
                <a:latin typeface="-apple-system"/>
              </a:rPr>
              <a:t>S</a:t>
            </a:r>
            <a:r>
              <a:rPr lang="en-US" b="0" i="0" baseline="-25000" dirty="0">
                <a:solidFill>
                  <a:srgbClr val="333333"/>
                </a:solidFill>
                <a:effectLst/>
                <a:latin typeface="-apple-system"/>
              </a:rPr>
              <a:t>EFF</a:t>
            </a:r>
            <a:r>
              <a:rPr lang="en-US" b="0" i="0" dirty="0">
                <a:solidFill>
                  <a:srgbClr val="333333"/>
                </a:solidFill>
                <a:effectLst/>
                <a:latin typeface="-apple-system"/>
              </a:rPr>
              <a:t> = 1.77 (</a:t>
            </a:r>
            <a:r>
              <a:rPr lang="en-US" b="0" i="0" dirty="0" err="1">
                <a:solidFill>
                  <a:srgbClr val="333333"/>
                </a:solidFill>
                <a:effectLst/>
                <a:latin typeface="-apple-system"/>
              </a:rPr>
              <a:t>Kasting</a:t>
            </a:r>
            <a:r>
              <a:rPr lang="en-US" b="0" i="0" dirty="0">
                <a:solidFill>
                  <a:srgbClr val="333333"/>
                </a:solidFill>
                <a:effectLst/>
                <a:latin typeface="-apple-system"/>
              </a:rPr>
              <a:t> et al. </a:t>
            </a:r>
            <a:r>
              <a:rPr lang="en-US" b="0" i="0" u="sng" dirty="0">
                <a:solidFill>
                  <a:srgbClr val="006EB2"/>
                </a:solidFill>
                <a:effectLst/>
                <a:latin typeface="-apple-system"/>
                <a:hlinkClick r:id="rId3"/>
              </a:rPr>
              <a:t>1993</a:t>
            </a:r>
            <a:r>
              <a:rPr lang="en-US" b="0" i="0" dirty="0">
                <a:solidFill>
                  <a:srgbClr val="333333"/>
                </a:solidFill>
                <a:effectLst/>
                <a:latin typeface="-apple-system"/>
              </a:rPr>
              <a:t>). The "early Mars" limit is based on observations, suggesting that the Martian surface may have supported standing bodies of water ∼3.8 Gyr when the Sun was only 75% as bright as it is today. For our solar system, </a:t>
            </a:r>
            <a:r>
              <a:rPr lang="en-US" b="0" i="1" dirty="0">
                <a:solidFill>
                  <a:srgbClr val="333333"/>
                </a:solidFill>
                <a:effectLst/>
                <a:latin typeface="-apple-system"/>
              </a:rPr>
              <a:t>S</a:t>
            </a:r>
            <a:r>
              <a:rPr lang="en-US" b="0" i="0" baseline="-25000" dirty="0">
                <a:solidFill>
                  <a:srgbClr val="333333"/>
                </a:solidFill>
                <a:effectLst/>
                <a:latin typeface="-apple-system"/>
              </a:rPr>
              <a:t>EFF</a:t>
            </a:r>
            <a:r>
              <a:rPr lang="en-US" b="0" i="0" dirty="0">
                <a:solidFill>
                  <a:srgbClr val="333333"/>
                </a:solidFill>
                <a:effectLst/>
                <a:latin typeface="-apple-system"/>
              </a:rPr>
              <a:t> = 0.32 for this limit, corresponding to a distance of ∼1.77 au (e.g., </a:t>
            </a:r>
            <a:r>
              <a:rPr lang="en-US" b="0" i="0" dirty="0" err="1">
                <a:solidFill>
                  <a:srgbClr val="333333"/>
                </a:solidFill>
                <a:effectLst/>
                <a:latin typeface="-apple-system"/>
              </a:rPr>
              <a:t>Kasting</a:t>
            </a:r>
            <a:r>
              <a:rPr lang="en-US" b="0" i="0" dirty="0">
                <a:solidFill>
                  <a:srgbClr val="333333"/>
                </a:solidFill>
                <a:effectLst/>
                <a:latin typeface="-apple-system"/>
              </a:rPr>
              <a:t> et al. </a:t>
            </a:r>
            <a:r>
              <a:rPr lang="en-US" b="0" i="0" u="sng" dirty="0">
                <a:solidFill>
                  <a:srgbClr val="006EB2"/>
                </a:solidFill>
                <a:effectLst/>
                <a:latin typeface="-apple-system"/>
                <a:hlinkClick r:id="rId3"/>
              </a:rPr>
              <a:t>1993</a:t>
            </a:r>
            <a:r>
              <a:rPr lang="en-US" b="0" i="0" dirty="0">
                <a:solidFill>
                  <a:srgbClr val="333333"/>
                </a:solidFill>
                <a:effectLst/>
                <a:latin typeface="-apple-system"/>
              </a:rPr>
              <a:t>). ”</a:t>
            </a:r>
            <a:endParaRPr lang="en-US" dirty="0"/>
          </a:p>
        </p:txBody>
      </p:sp>
      <p:sp>
        <p:nvSpPr>
          <p:cNvPr id="4" name="Slide Number Placeholder 3"/>
          <p:cNvSpPr>
            <a:spLocks noGrp="1"/>
          </p:cNvSpPr>
          <p:nvPr>
            <p:ph type="sldNum" sz="quarter" idx="5"/>
          </p:nvPr>
        </p:nvSpPr>
        <p:spPr/>
        <p:txBody>
          <a:bodyPr/>
          <a:lstStyle/>
          <a:p>
            <a:fld id="{38119C18-88EF-4990-914B-F4C60C539C64}" type="slidenum">
              <a:rPr lang="en-US" smtClean="0"/>
              <a:t>57</a:t>
            </a:fld>
            <a:endParaRPr lang="en-US"/>
          </a:p>
        </p:txBody>
      </p:sp>
    </p:spTree>
    <p:extLst>
      <p:ext uri="{BB962C8B-B14F-4D97-AF65-F5344CB8AC3E}">
        <p14:creationId xmlns:p14="http://schemas.microsoft.com/office/powerpoint/2010/main" val="3091916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-Runaway H2O greenhouse in inner HZ can puff up the atmosphere a lot, potentially observable in exoplanets to inform runaway greenhouse limits.</a:t>
            </a:r>
          </a:p>
          <a:p>
            <a:r>
              <a:rPr lang="en-US" dirty="0"/>
              <a:t>-First plot: “</a:t>
            </a:r>
            <a:r>
              <a:rPr lang="en-US" b="0" i="0" dirty="0">
                <a:solidFill>
                  <a:srgbClr val="333333"/>
                </a:solidFill>
                <a:effectLst/>
                <a:latin typeface="Crimson Text"/>
              </a:rPr>
              <a:t>Thermal profiles of an Earth-like planet receiving the same insolation than present-day Earth (solid black curve) and receiving 6% more insolation than Earth (solid blue curve). In the latter case, the planet is in a post-runaway greenhouse climate state. The top of the cloud layer – estimated using the top of the moist convective layer – is indicated with dashed lines.”</a:t>
            </a:r>
          </a:p>
          <a:p>
            <a:r>
              <a:rPr lang="en-US" b="0" i="0" dirty="0">
                <a:solidFill>
                  <a:srgbClr val="333333"/>
                </a:solidFill>
                <a:effectLst/>
                <a:latin typeface="Crimson Text"/>
              </a:rPr>
              <a:t>-Second plot: “Effect of total water content … for a planet in post-runaway greenhouse climate state... In (</a:t>
            </a:r>
            <a:r>
              <a:rPr lang="en-US" b="0" i="1" dirty="0">
                <a:solidFill>
                  <a:srgbClr val="333333"/>
                </a:solidFill>
                <a:effectLst/>
                <a:latin typeface="Crimson Text"/>
              </a:rPr>
              <a:t>B</a:t>
            </a:r>
            <a:r>
              <a:rPr lang="en-US" b="0" i="0" dirty="0">
                <a:solidFill>
                  <a:srgbClr val="333333"/>
                </a:solidFill>
                <a:effectLst/>
                <a:latin typeface="Crimson Text"/>
              </a:rPr>
              <a:t>) is shown the net radius change.”</a:t>
            </a:r>
            <a:endParaRPr lang="en-US" dirty="0"/>
          </a:p>
        </p:txBody>
      </p:sp>
      <p:sp>
        <p:nvSpPr>
          <p:cNvPr id="4" name="Slide Number Placeholder 3"/>
          <p:cNvSpPr>
            <a:spLocks noGrp="1"/>
          </p:cNvSpPr>
          <p:nvPr>
            <p:ph type="sldNum" sz="quarter" idx="5"/>
          </p:nvPr>
        </p:nvSpPr>
        <p:spPr/>
        <p:txBody>
          <a:bodyPr/>
          <a:lstStyle/>
          <a:p>
            <a:fld id="{38119C18-88EF-4990-914B-F4C60C539C64}" type="slidenum">
              <a:rPr lang="en-US" smtClean="0"/>
              <a:t>58</a:t>
            </a:fld>
            <a:endParaRPr lang="en-US"/>
          </a:p>
        </p:txBody>
      </p:sp>
    </p:spTree>
    <p:extLst>
      <p:ext uri="{BB962C8B-B14F-4D97-AF65-F5344CB8AC3E}">
        <p14:creationId xmlns:p14="http://schemas.microsoft.com/office/powerpoint/2010/main" val="13730538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BDC1C6"/>
                </a:solidFill>
                <a:effectLst/>
                <a:latin typeface="Roboto" panose="02000000000000000000" pitchFamily="2" charset="0"/>
              </a:rPr>
              <a:t>-Precipitable water vapor (PWV) is the vertically integrated amount of water vapor in the atmosphere.</a:t>
            </a:r>
          </a:p>
          <a:p>
            <a:r>
              <a:rPr lang="en-US" b="0" i="0" dirty="0">
                <a:solidFill>
                  <a:srgbClr val="BDC1C6"/>
                </a:solidFill>
                <a:effectLst/>
                <a:latin typeface="Roboto" panose="02000000000000000000" pitchFamily="2" charset="0"/>
              </a:rPr>
              <a:t>-“</a:t>
            </a:r>
            <a:r>
              <a:rPr lang="en-US" b="0" i="0" dirty="0">
                <a:solidFill>
                  <a:srgbClr val="333333"/>
                </a:solidFill>
                <a:effectLst/>
                <a:latin typeface="Crimson Text"/>
              </a:rPr>
              <a:t>The precipitable water vapor (PWV), which is equivalent to the depth of liquid water that would result if all the water vapor in the atmospheric column is condensed and precipitated, is used to diagnose the atmospheric humidity over a specific location.</a:t>
            </a:r>
            <a:r>
              <a:rPr lang="en-US" b="0" i="0" dirty="0">
                <a:solidFill>
                  <a:srgbClr val="BDC1C6"/>
                </a:solidFill>
                <a:effectLst/>
                <a:latin typeface="Roboto" panose="02000000000000000000" pitchFamily="2" charset="0"/>
              </a:rPr>
              <a:t>”</a:t>
            </a:r>
            <a:endParaRPr lang="en-US" b="0" dirty="0"/>
          </a:p>
        </p:txBody>
      </p:sp>
      <p:sp>
        <p:nvSpPr>
          <p:cNvPr id="4" name="Slide Number Placeholder 3"/>
          <p:cNvSpPr>
            <a:spLocks noGrp="1"/>
          </p:cNvSpPr>
          <p:nvPr>
            <p:ph type="sldNum" sz="quarter" idx="5"/>
          </p:nvPr>
        </p:nvSpPr>
        <p:spPr/>
        <p:txBody>
          <a:bodyPr/>
          <a:lstStyle/>
          <a:p>
            <a:fld id="{38119C18-88EF-4990-914B-F4C60C539C64}" type="slidenum">
              <a:rPr lang="en-US" smtClean="0"/>
              <a:t>59</a:t>
            </a:fld>
            <a:endParaRPr lang="en-US"/>
          </a:p>
        </p:txBody>
      </p:sp>
    </p:spTree>
    <p:extLst>
      <p:ext uri="{BB962C8B-B14F-4D97-AF65-F5344CB8AC3E}">
        <p14:creationId xmlns:p14="http://schemas.microsoft.com/office/powerpoint/2010/main" val="35461420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119C18-88EF-4990-914B-F4C60C539C64}" type="slidenum">
              <a:rPr lang="en-US" smtClean="0"/>
              <a:t>60</a:t>
            </a:fld>
            <a:endParaRPr lang="en-US"/>
          </a:p>
        </p:txBody>
      </p:sp>
    </p:spTree>
    <p:extLst>
      <p:ext uri="{BB962C8B-B14F-4D97-AF65-F5344CB8AC3E}">
        <p14:creationId xmlns:p14="http://schemas.microsoft.com/office/powerpoint/2010/main" val="4319334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-Sustainability committee has been around since 2010. Task force is new in 2022.</a:t>
            </a:r>
          </a:p>
        </p:txBody>
      </p:sp>
      <p:sp>
        <p:nvSpPr>
          <p:cNvPr id="4" name="Slide Number Placeholder 3"/>
          <p:cNvSpPr>
            <a:spLocks noGrp="1"/>
          </p:cNvSpPr>
          <p:nvPr>
            <p:ph type="sldNum" sz="quarter" idx="5"/>
          </p:nvPr>
        </p:nvSpPr>
        <p:spPr/>
        <p:txBody>
          <a:bodyPr/>
          <a:lstStyle/>
          <a:p>
            <a:fld id="{38119C18-88EF-4990-914B-F4C60C539C64}" type="slidenum">
              <a:rPr lang="en-US" smtClean="0"/>
              <a:t>61</a:t>
            </a:fld>
            <a:endParaRPr lang="en-US"/>
          </a:p>
        </p:txBody>
      </p:sp>
    </p:spTree>
    <p:extLst>
      <p:ext uri="{BB962C8B-B14F-4D97-AF65-F5344CB8AC3E}">
        <p14:creationId xmlns:p14="http://schemas.microsoft.com/office/powerpoint/2010/main" val="33568446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Shape 494"/>
          <p:cNvSpPr>
            <a:spLocks noGrp="1" noRot="1" noChangeAspect="1"/>
          </p:cNvSpPr>
          <p:nvPr>
            <p:ph type="sldImg"/>
          </p:nvPr>
        </p:nvSpPr>
        <p:spPr>
          <a:prstGeom prst="rect">
            <a:avLst/>
          </a:prstGeom>
        </p:spPr>
        <p:txBody>
          <a:bodyPr/>
          <a:lstStyle/>
          <a:p>
            <a:endParaRPr/>
          </a:p>
        </p:txBody>
      </p:sp>
      <p:sp>
        <p:nvSpPr>
          <p:cNvPr id="495" name="Shape 495"/>
          <p:cNvSpPr>
            <a:spLocks noGrp="1"/>
          </p:cNvSpPr>
          <p:nvPr>
            <p:ph type="body" sz="quarter" idx="1"/>
          </p:nvPr>
        </p:nvSpPr>
        <p:spPr>
          <a:prstGeom prst="rect">
            <a:avLst/>
          </a:prstGeom>
        </p:spPr>
        <p:txBody>
          <a:bodyPr/>
          <a:lstStyle/>
          <a:p>
            <a:r>
              <a:rPr dirty="0"/>
              <a:t>A challenge for scientists is finding background knowledge.  Most materials are for the public, which tends to be too basic, or for climate scientists, which assume too much a priori knowledge.  The Princeton Primers in Climate are a series of books intended for fellow scientists.  All are worthwhile, and provide a deep dive into the fundamentals in several realms of climate science.  I would start with “The Global Carbon Cycle” by David Archer.  EdX also offers several online classes on specific topics.  They’re free and self-paced.</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Shape 500"/>
          <p:cNvSpPr>
            <a:spLocks noGrp="1" noRot="1" noChangeAspect="1"/>
          </p:cNvSpPr>
          <p:nvPr>
            <p:ph type="sldImg"/>
          </p:nvPr>
        </p:nvSpPr>
        <p:spPr>
          <a:prstGeom prst="rect">
            <a:avLst/>
          </a:prstGeom>
        </p:spPr>
        <p:txBody>
          <a:bodyPr/>
          <a:lstStyle/>
          <a:p>
            <a:endParaRPr/>
          </a:p>
        </p:txBody>
      </p:sp>
      <p:sp>
        <p:nvSpPr>
          <p:cNvPr id="501" name="Shape 501"/>
          <p:cNvSpPr>
            <a:spLocks noGrp="1"/>
          </p:cNvSpPr>
          <p:nvPr>
            <p:ph type="body" sz="quarter" idx="1"/>
          </p:nvPr>
        </p:nvSpPr>
        <p:spPr>
          <a:prstGeom prst="rect">
            <a:avLst/>
          </a:prstGeom>
        </p:spPr>
        <p:txBody>
          <a:bodyPr/>
          <a:lstStyle/>
          <a:p>
            <a:r>
              <a:rPr dirty="0"/>
              <a:t>The IPCC and NCA reports give an overall status of climate change research.  The IPCC and NCA are updated every few years. </a:t>
            </a:r>
            <a:r>
              <a:rPr lang="en-US" dirty="0"/>
              <a:t>The </a:t>
            </a:r>
            <a:r>
              <a:rPr dirty="0"/>
              <a:t>NCA is especially nice in that it breaks down effects by region.</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Shape 506"/>
          <p:cNvSpPr>
            <a:spLocks noGrp="1" noRot="1" noChangeAspect="1"/>
          </p:cNvSpPr>
          <p:nvPr>
            <p:ph type="sldImg"/>
          </p:nvPr>
        </p:nvSpPr>
        <p:spPr>
          <a:prstGeom prst="rect">
            <a:avLst/>
          </a:prstGeom>
        </p:spPr>
        <p:txBody>
          <a:bodyPr/>
          <a:lstStyle/>
          <a:p>
            <a:endParaRPr/>
          </a:p>
        </p:txBody>
      </p:sp>
      <p:sp>
        <p:nvSpPr>
          <p:cNvPr id="507" name="Shape 507"/>
          <p:cNvSpPr>
            <a:spLocks noGrp="1"/>
          </p:cNvSpPr>
          <p:nvPr>
            <p:ph type="body" sz="quarter" idx="1"/>
          </p:nvPr>
        </p:nvSpPr>
        <p:spPr>
          <a:prstGeom prst="rect">
            <a:avLst/>
          </a:prstGeom>
        </p:spPr>
        <p:txBody>
          <a:bodyPr/>
          <a:lstStyle/>
          <a:p>
            <a:r>
              <a:t>Every time you teach climate change you’ll want to have the latest plots (e.g., temperature and CO2 levels as a function of time).  The NASA and NOAA sites have nice ways of generating your own plots as well.</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Shape 512"/>
          <p:cNvSpPr>
            <a:spLocks noGrp="1" noRot="1" noChangeAspect="1"/>
          </p:cNvSpPr>
          <p:nvPr>
            <p:ph type="sldImg"/>
          </p:nvPr>
        </p:nvSpPr>
        <p:spPr>
          <a:prstGeom prst="rect">
            <a:avLst/>
          </a:prstGeom>
        </p:spPr>
        <p:txBody>
          <a:bodyPr/>
          <a:lstStyle/>
          <a:p>
            <a:endParaRPr/>
          </a:p>
        </p:txBody>
      </p:sp>
      <p:sp>
        <p:nvSpPr>
          <p:cNvPr id="513" name="Shape 513"/>
          <p:cNvSpPr>
            <a:spLocks noGrp="1"/>
          </p:cNvSpPr>
          <p:nvPr>
            <p:ph type="body" sz="quarter" idx="1"/>
          </p:nvPr>
        </p:nvSpPr>
        <p:spPr>
          <a:prstGeom prst="rect">
            <a:avLst/>
          </a:prstGeom>
        </p:spPr>
        <p:txBody>
          <a:bodyPr/>
          <a:lstStyle/>
          <a:p>
            <a:r>
              <a:t>Most of this presentation has been about climate change communication.  Both of these are invaluable resources for learning effective strategies.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t>Simply put, climate change will be </a:t>
            </a:r>
            <a:r>
              <a:rPr i="1"/>
              <a:t>the</a:t>
            </a:r>
            <a:r>
              <a:t> defining topic of this century and beyond.  Not just the most important science topic, the most important topic period.  It is critical for students and the public to understand it, and astronomers have an obligation to teach it wherever possible.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Shape 518"/>
          <p:cNvSpPr>
            <a:spLocks noGrp="1" noRot="1" noChangeAspect="1"/>
          </p:cNvSpPr>
          <p:nvPr>
            <p:ph type="sldImg"/>
          </p:nvPr>
        </p:nvSpPr>
        <p:spPr>
          <a:prstGeom prst="rect">
            <a:avLst/>
          </a:prstGeom>
        </p:spPr>
        <p:txBody>
          <a:bodyPr/>
          <a:lstStyle/>
          <a:p>
            <a:endParaRPr/>
          </a:p>
        </p:txBody>
      </p:sp>
      <p:sp>
        <p:nvSpPr>
          <p:cNvPr id="519" name="Shape 519"/>
          <p:cNvSpPr>
            <a:spLocks noGrp="1"/>
          </p:cNvSpPr>
          <p:nvPr>
            <p:ph type="body" sz="quarter" idx="1"/>
          </p:nvPr>
        </p:nvSpPr>
        <p:spPr>
          <a:prstGeom prst="rect">
            <a:avLst/>
          </a:prstGeom>
        </p:spPr>
        <p:txBody>
          <a:bodyPr/>
          <a:lstStyle/>
          <a:p>
            <a:r>
              <a:t>There is an active campaign of climate change disinformation.  Almost every time I talk about climate change a new denier talking point appears.  You can learn about the most common talking points here.  I look at Skeptical Science every time before I talk about climate change.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Shape 530"/>
          <p:cNvSpPr>
            <a:spLocks noGrp="1" noRot="1" noChangeAspect="1"/>
          </p:cNvSpPr>
          <p:nvPr>
            <p:ph type="sldImg"/>
          </p:nvPr>
        </p:nvSpPr>
        <p:spPr>
          <a:prstGeom prst="rect">
            <a:avLst/>
          </a:prstGeom>
        </p:spPr>
        <p:txBody>
          <a:bodyPr/>
          <a:lstStyle/>
          <a:p>
            <a:endParaRPr/>
          </a:p>
        </p:txBody>
      </p:sp>
      <p:sp>
        <p:nvSpPr>
          <p:cNvPr id="531" name="Shape 531"/>
          <p:cNvSpPr>
            <a:spLocks noGrp="1"/>
          </p:cNvSpPr>
          <p:nvPr>
            <p:ph type="body" sz="quarter" idx="1"/>
          </p:nvPr>
        </p:nvSpPr>
        <p:spPr>
          <a:prstGeom prst="rect">
            <a:avLst/>
          </a:prstGeom>
        </p:spPr>
        <p:txBody>
          <a:bodyPr/>
          <a:lstStyle/>
          <a:p>
            <a:r>
              <a:t>Both of these are valuable resources for teaching science media literacy.</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6479BCCF-0C0B-7CBE-3040-C49823D229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5D9768-5CB9-0047-890D-9A80D0C8539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72034" name="Rectangle 2">
            <a:extLst>
              <a:ext uri="{FF2B5EF4-FFF2-40B4-BE49-F238E27FC236}">
                <a16:creationId xmlns:a16="http://schemas.microsoft.com/office/drawing/2014/main" id="{47AF361D-58F7-A653-F63F-3F7E14DA4C3C}"/>
              </a:ext>
            </a:extLst>
          </p:cNvPr>
          <p:cNvSpPr>
            <a:spLocks noGrp="1" noRot="1" noChangeAspect="1" noChangeArrowheads="1" noTextEdit="1"/>
          </p:cNvSpPr>
          <p:nvPr>
            <p:ph type="sldImg"/>
          </p:nvPr>
        </p:nvSpPr>
        <p:spPr>
          <a:solidFill>
            <a:srgbClr val="FFFFFF"/>
          </a:solidFill>
          <a:ln/>
        </p:spPr>
      </p:sp>
      <p:sp>
        <p:nvSpPr>
          <p:cNvPr id="172035" name="Rectangle 3">
            <a:extLst>
              <a:ext uri="{FF2B5EF4-FFF2-40B4-BE49-F238E27FC236}">
                <a16:creationId xmlns:a16="http://schemas.microsoft.com/office/drawing/2014/main" id="{B06398AA-6419-99FF-774E-F8866B89F45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812525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r>
              <a:t>Next, it is important to understand your audience.  If teaching a class, at what level are your students?  And how can you tie this into other topics in the class?  If talking to the public, know that surveys show that public opinion is changing rapidly, so it is useful to look at polling data such as that from the Yale program on Climate Change Communication.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Which group do you think is the largest? (show of hands for each group)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-These are the people we want to think about</a:t>
            </a:r>
          </a:p>
        </p:txBody>
      </p:sp>
      <p:sp>
        <p:nvSpPr>
          <p:cNvPr id="4" name="Slide Number Placeholder 3"/>
          <p:cNvSpPr>
            <a:spLocks noGrp="1"/>
          </p:cNvSpPr>
          <p:nvPr>
            <p:ph type="sldNum" sz="quarter" idx="5"/>
          </p:nvPr>
        </p:nvSpPr>
        <p:spPr/>
        <p:txBody>
          <a:bodyPr/>
          <a:lstStyle/>
          <a:p>
            <a:fld id="{38119C18-88EF-4990-914B-F4C60C539C64}" type="slidenum">
              <a:rPr lang="en-US" smtClean="0"/>
              <a:t>9</a:t>
            </a:fld>
            <a:endParaRPr lang="en-US"/>
          </a:p>
        </p:txBody>
      </p:sp>
    </p:spTree>
    <p:extLst>
      <p:ext uri="{BB962C8B-B14F-4D97-AF65-F5344CB8AC3E}">
        <p14:creationId xmlns:p14="http://schemas.microsoft.com/office/powerpoint/2010/main" val="1555457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p>
            <a:r>
              <a:rPr lang="en-US" dirty="0"/>
              <a:t>-</a:t>
            </a:r>
            <a:r>
              <a:rPr dirty="0"/>
              <a:t>I think the most important group to reach are those in the Alarmed and Concerned category.  These are largely people who are already aware of the problem but may not yet know how to address the problem.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9BD21-682F-F2F9-C53A-67D5C1FA82D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C05F6A3-8751-0D0A-B678-466D3B822E9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A6D1530-A3C9-1006-DD44-B78BC091E00E}"/>
              </a:ext>
            </a:extLst>
          </p:cNvPr>
          <p:cNvSpPr>
            <a:spLocks noGrp="1"/>
          </p:cNvSpPr>
          <p:nvPr>
            <p:ph type="dt" sz="half" idx="10"/>
          </p:nvPr>
        </p:nvSpPr>
        <p:spPr/>
        <p:txBody>
          <a:bodyPr/>
          <a:lstStyle/>
          <a:p>
            <a:fld id="{066B1EAC-39BB-454D-8A7D-2DC076BEC685}" type="datetimeFigureOut">
              <a:rPr lang="en-US" smtClean="0"/>
              <a:t>10/20/2022</a:t>
            </a:fld>
            <a:endParaRPr lang="en-US"/>
          </a:p>
        </p:txBody>
      </p:sp>
      <p:sp>
        <p:nvSpPr>
          <p:cNvPr id="5" name="Footer Placeholder 4">
            <a:extLst>
              <a:ext uri="{FF2B5EF4-FFF2-40B4-BE49-F238E27FC236}">
                <a16:creationId xmlns:a16="http://schemas.microsoft.com/office/drawing/2014/main" id="{C81401F5-2DB6-4139-89F2-4F977EE5C2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00CE16-5E94-7748-3B8E-69866D972D3C}"/>
              </a:ext>
            </a:extLst>
          </p:cNvPr>
          <p:cNvSpPr>
            <a:spLocks noGrp="1"/>
          </p:cNvSpPr>
          <p:nvPr>
            <p:ph type="sldNum" sz="quarter" idx="12"/>
          </p:nvPr>
        </p:nvSpPr>
        <p:spPr/>
        <p:txBody>
          <a:bodyPr/>
          <a:lstStyle/>
          <a:p>
            <a:fld id="{45B0D88A-4BAB-4AAC-94A2-AA8FD6BAE5C6}" type="slidenum">
              <a:rPr lang="en-US" smtClean="0"/>
              <a:t>‹#›</a:t>
            </a:fld>
            <a:endParaRPr lang="en-US"/>
          </a:p>
        </p:txBody>
      </p:sp>
    </p:spTree>
    <p:extLst>
      <p:ext uri="{BB962C8B-B14F-4D97-AF65-F5344CB8AC3E}">
        <p14:creationId xmlns:p14="http://schemas.microsoft.com/office/powerpoint/2010/main" val="437548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941AE-71CC-27E0-6783-A91BE3D1FC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7083C1-DE63-3887-BC6D-732C6DE072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FC9A99-E618-3D1D-84DA-E5B9409E5E1E}"/>
              </a:ext>
            </a:extLst>
          </p:cNvPr>
          <p:cNvSpPr>
            <a:spLocks noGrp="1"/>
          </p:cNvSpPr>
          <p:nvPr>
            <p:ph type="dt" sz="half" idx="10"/>
          </p:nvPr>
        </p:nvSpPr>
        <p:spPr/>
        <p:txBody>
          <a:bodyPr/>
          <a:lstStyle/>
          <a:p>
            <a:fld id="{066B1EAC-39BB-454D-8A7D-2DC076BEC685}" type="datetimeFigureOut">
              <a:rPr lang="en-US" smtClean="0"/>
              <a:t>10/20/2022</a:t>
            </a:fld>
            <a:endParaRPr lang="en-US"/>
          </a:p>
        </p:txBody>
      </p:sp>
      <p:sp>
        <p:nvSpPr>
          <p:cNvPr id="5" name="Footer Placeholder 4">
            <a:extLst>
              <a:ext uri="{FF2B5EF4-FFF2-40B4-BE49-F238E27FC236}">
                <a16:creationId xmlns:a16="http://schemas.microsoft.com/office/drawing/2014/main" id="{CF4395B8-98A6-1463-FBC6-F31B0ECFE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A5C521-3B3B-E66F-54AD-40243D27A3AD}"/>
              </a:ext>
            </a:extLst>
          </p:cNvPr>
          <p:cNvSpPr>
            <a:spLocks noGrp="1"/>
          </p:cNvSpPr>
          <p:nvPr>
            <p:ph type="sldNum" sz="quarter" idx="12"/>
          </p:nvPr>
        </p:nvSpPr>
        <p:spPr/>
        <p:txBody>
          <a:bodyPr/>
          <a:lstStyle/>
          <a:p>
            <a:fld id="{45B0D88A-4BAB-4AAC-94A2-AA8FD6BAE5C6}" type="slidenum">
              <a:rPr lang="en-US" smtClean="0"/>
              <a:t>‹#›</a:t>
            </a:fld>
            <a:endParaRPr lang="en-US"/>
          </a:p>
        </p:txBody>
      </p:sp>
    </p:spTree>
    <p:extLst>
      <p:ext uri="{BB962C8B-B14F-4D97-AF65-F5344CB8AC3E}">
        <p14:creationId xmlns:p14="http://schemas.microsoft.com/office/powerpoint/2010/main" val="41369549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Quote Photo">
    <p:spTree>
      <p:nvGrpSpPr>
        <p:cNvPr id="1" name=""/>
        <p:cNvGrpSpPr/>
        <p:nvPr/>
      </p:nvGrpSpPr>
      <p:grpSpPr>
        <a:xfrm>
          <a:off x="0" y="0"/>
          <a:ext cx="0" cy="0"/>
          <a:chOff x="0" y="0"/>
          <a:chExt cx="0" cy="0"/>
        </a:xfrm>
      </p:grpSpPr>
      <p:sp>
        <p:nvSpPr>
          <p:cNvPr id="112" name="–Johnny Appleseed"/>
          <p:cNvSpPr txBox="1">
            <a:spLocks noGrp="1"/>
          </p:cNvSpPr>
          <p:nvPr>
            <p:ph type="body" sz="quarter" idx="21"/>
          </p:nvPr>
        </p:nvSpPr>
        <p:spPr>
          <a:xfrm>
            <a:off x="892969" y="2080617"/>
            <a:ext cx="7358063" cy="366117"/>
          </a:xfrm>
          <a:prstGeom prst="rect">
            <a:avLst/>
          </a:prstGeom>
        </p:spPr>
        <p:txBody>
          <a:bodyPr anchor="t">
            <a:spAutoFit/>
          </a:bodyPr>
          <a:lstStyle>
            <a:lvl1pPr marL="0" indent="0" algn="ctr">
              <a:spcBef>
                <a:spcPts val="0"/>
              </a:spcBef>
              <a:buClrTx/>
              <a:buSzTx/>
              <a:buNone/>
              <a:defRPr sz="1687" cap="all" spc="270">
                <a:solidFill>
                  <a:schemeClr val="accent2">
                    <a:satOff val="44164"/>
                    <a:lumOff val="14231"/>
                  </a:schemeClr>
                </a:solidFill>
              </a:defRPr>
            </a:lvl1pPr>
          </a:lstStyle>
          <a:p>
            <a:r>
              <a:t>–Johnny Appleseed</a:t>
            </a:r>
          </a:p>
        </p:txBody>
      </p:sp>
      <p:sp>
        <p:nvSpPr>
          <p:cNvPr id="113" name="“Type a quote here.”"/>
          <p:cNvSpPr txBox="1">
            <a:spLocks noGrp="1"/>
          </p:cNvSpPr>
          <p:nvPr>
            <p:ph type="body" sz="quarter" idx="22"/>
          </p:nvPr>
        </p:nvSpPr>
        <p:spPr>
          <a:xfrm>
            <a:off x="892969" y="946547"/>
            <a:ext cx="7358063" cy="508992"/>
          </a:xfrm>
          <a:prstGeom prst="rect">
            <a:avLst/>
          </a:prstGeom>
        </p:spPr>
        <p:txBody>
          <a:bodyPr>
            <a:spAutoFit/>
          </a:bodyPr>
          <a:lstStyle>
            <a:lvl1pPr marL="0" indent="0" algn="ctr">
              <a:spcBef>
                <a:spcPts val="0"/>
              </a:spcBef>
              <a:buClrTx/>
              <a:buSzTx/>
              <a:buNone/>
            </a:lvl1pPr>
          </a:lstStyle>
          <a:p>
            <a:r>
              <a:t>“Type a quote here.” </a:t>
            </a:r>
          </a:p>
        </p:txBody>
      </p:sp>
      <p:sp>
        <p:nvSpPr>
          <p:cNvPr id="114" name="Image"/>
          <p:cNvSpPr>
            <a:spLocks noGrp="1"/>
          </p:cNvSpPr>
          <p:nvPr>
            <p:ph type="pic" idx="23"/>
          </p:nvPr>
        </p:nvSpPr>
        <p:spPr>
          <a:xfrm>
            <a:off x="0" y="2510730"/>
            <a:ext cx="9230925" cy="5027415"/>
          </a:xfrm>
          <a:prstGeom prst="rect">
            <a:avLst/>
          </a:prstGeom>
        </p:spPr>
        <p:txBody>
          <a:bodyPr lIns="91439" tIns="45719" rIns="91439" bIns="45719" anchor="t">
            <a:noAutofit/>
          </a:bodyPr>
          <a:lstStyle/>
          <a:p>
            <a:endParaRP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87226534"/>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2" name="Image"/>
          <p:cNvSpPr>
            <a:spLocks noGrp="1"/>
          </p:cNvSpPr>
          <p:nvPr>
            <p:ph type="pic" idx="21"/>
          </p:nvPr>
        </p:nvSpPr>
        <p:spPr>
          <a:xfrm>
            <a:off x="-417854" y="-17790"/>
            <a:ext cx="9971231" cy="6894394"/>
          </a:xfrm>
          <a:prstGeom prst="rect">
            <a:avLst/>
          </a:prstGeom>
        </p:spPr>
        <p:txBody>
          <a:bodyPr lIns="91439" tIns="45719" rIns="91439" bIns="45719" anchor="t">
            <a:noAutofit/>
          </a:bodyPr>
          <a:lstStyle/>
          <a:p>
            <a:endParaRPr/>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11936917"/>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38019911"/>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1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 name="Title Text"/>
          <p:cNvSpPr txBox="1">
            <a:spLocks noGrp="1"/>
          </p:cNvSpPr>
          <p:nvPr>
            <p:ph type="title"/>
          </p:nvPr>
        </p:nvSpPr>
        <p:spPr>
          <a:xfrm>
            <a:off x="750094" y="107156"/>
            <a:ext cx="7625953" cy="1473398"/>
          </a:xfrm>
          <a:prstGeom prst="rect">
            <a:avLst/>
          </a:prstGeom>
        </p:spPr>
        <p:txBody>
          <a:bodyPr lIns="38100" tIns="38100" rIns="38100" bIns="38100" anchor="ctr">
            <a:noAutofit/>
          </a:bodyPr>
          <a:lstStyle>
            <a:lvl1pPr algn="ctr">
              <a:defRPr sz="4781" cap="none" spc="0">
                <a:latin typeface="American Typewriter"/>
                <a:ea typeface="American Typewriter"/>
                <a:cs typeface="American Typewriter"/>
                <a:sym typeface="American Typewriter"/>
              </a:defRPr>
            </a:lvl1pPr>
          </a:lstStyle>
          <a:p>
            <a:r>
              <a:t>Title Text</a:t>
            </a:r>
          </a:p>
        </p:txBody>
      </p:sp>
      <p:sp>
        <p:nvSpPr>
          <p:cNvPr id="138" name="Body Level One…"/>
          <p:cNvSpPr txBox="1">
            <a:spLocks noGrp="1"/>
          </p:cNvSpPr>
          <p:nvPr>
            <p:ph type="body" idx="1"/>
          </p:nvPr>
        </p:nvSpPr>
        <p:spPr>
          <a:xfrm>
            <a:off x="750094" y="1768078"/>
            <a:ext cx="7625953" cy="4295180"/>
          </a:xfrm>
          <a:prstGeom prst="rect">
            <a:avLst/>
          </a:prstGeom>
        </p:spPr>
        <p:txBody>
          <a:bodyPr lIns="38100" tIns="38100" rIns="38100" bIns="38100">
            <a:noAutofit/>
          </a:bodyPr>
          <a:lstStyle>
            <a:lvl1pPr marL="495941" indent="-308425">
              <a:spcBef>
                <a:spcPts val="2250"/>
              </a:spcBef>
              <a:buClrTx/>
              <a:buSzPct val="120000"/>
              <a:defRPr sz="2812">
                <a:latin typeface="American Typewriter"/>
                <a:ea typeface="American Typewriter"/>
                <a:cs typeface="American Typewriter"/>
                <a:sym typeface="American Typewriter"/>
              </a:defRPr>
            </a:lvl1pPr>
            <a:lvl2pPr marL="785122" indent="-308425">
              <a:spcBef>
                <a:spcPts val="2250"/>
              </a:spcBef>
              <a:buClrTx/>
              <a:buSzPct val="120000"/>
              <a:defRPr sz="2812">
                <a:latin typeface="American Typewriter"/>
                <a:ea typeface="American Typewriter"/>
                <a:cs typeface="American Typewriter"/>
                <a:sym typeface="American Typewriter"/>
              </a:defRPr>
            </a:lvl2pPr>
            <a:lvl3pPr marL="1064165" indent="-308425">
              <a:spcBef>
                <a:spcPts val="2250"/>
              </a:spcBef>
              <a:buClrTx/>
              <a:buSzPct val="120000"/>
              <a:defRPr sz="2812">
                <a:latin typeface="American Typewriter"/>
                <a:ea typeface="American Typewriter"/>
                <a:cs typeface="American Typewriter"/>
                <a:sym typeface="American Typewriter"/>
              </a:defRPr>
            </a:lvl3pPr>
            <a:lvl4pPr marL="1352510" indent="-308425">
              <a:spcBef>
                <a:spcPts val="2250"/>
              </a:spcBef>
              <a:buClrTx/>
              <a:buSzPct val="120000"/>
              <a:defRPr sz="2812">
                <a:latin typeface="American Typewriter"/>
                <a:ea typeface="American Typewriter"/>
                <a:cs typeface="American Typewriter"/>
                <a:sym typeface="American Typewriter"/>
              </a:defRPr>
            </a:lvl4pPr>
            <a:lvl5pPr marL="1638901" indent="-308425">
              <a:spcBef>
                <a:spcPts val="2250"/>
              </a:spcBef>
              <a:buClrTx/>
              <a:buSzPct val="120000"/>
              <a:defRPr sz="2812">
                <a:latin typeface="American Typewriter"/>
                <a:ea typeface="American Typewriter"/>
                <a:cs typeface="American Typewriter"/>
                <a:sym typeface="American Typewriter"/>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xfrm>
            <a:off x="4454324" y="6415980"/>
            <a:ext cx="336631" cy="250068"/>
          </a:xfrm>
          <a:prstGeom prst="rect">
            <a:avLst/>
          </a:prstGeom>
        </p:spPr>
        <p:txBody>
          <a:bodyPr lIns="38100" tIns="38100" rIns="38100" bIns="38100" anchor="t"/>
          <a:lstStyle>
            <a:lvl1pPr>
              <a:defRPr sz="1125">
                <a:latin typeface="American Typewriter"/>
                <a:ea typeface="American Typewriter"/>
                <a:cs typeface="American Typewriter"/>
                <a:sym typeface="American Typewriter"/>
              </a:defRPr>
            </a:lvl1pPr>
          </a:lstStyle>
          <a:p>
            <a:fld id="{86CB4B4D-7CA3-9044-876B-883B54F8677D}" type="slidenum">
              <a:t>‹#›</a:t>
            </a:fld>
            <a:endParaRPr/>
          </a:p>
        </p:txBody>
      </p:sp>
    </p:spTree>
    <p:extLst>
      <p:ext uri="{BB962C8B-B14F-4D97-AF65-F5344CB8AC3E}">
        <p14:creationId xmlns:p14="http://schemas.microsoft.com/office/powerpoint/2010/main" val="2695603137"/>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1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xfrm>
            <a:off x="4454324" y="6415980"/>
            <a:ext cx="336631" cy="250068"/>
          </a:xfrm>
          <a:prstGeom prst="rect">
            <a:avLst/>
          </a:prstGeom>
        </p:spPr>
        <p:txBody>
          <a:bodyPr lIns="38100" tIns="38100" rIns="38100" bIns="38100" anchor="t"/>
          <a:lstStyle>
            <a:lvl1pPr>
              <a:defRPr sz="1125">
                <a:latin typeface="American Typewriter"/>
                <a:ea typeface="American Typewriter"/>
                <a:cs typeface="American Typewriter"/>
                <a:sym typeface="American Typewriter"/>
              </a:defRPr>
            </a:lvl1pPr>
          </a:lstStyle>
          <a:p>
            <a:fld id="{86CB4B4D-7CA3-9044-876B-883B54F8677D}" type="slidenum">
              <a:t>‹#›</a:t>
            </a:fld>
            <a:endParaRPr/>
          </a:p>
        </p:txBody>
      </p:sp>
    </p:spTree>
    <p:extLst>
      <p:ext uri="{BB962C8B-B14F-4D97-AF65-F5344CB8AC3E}">
        <p14:creationId xmlns:p14="http://schemas.microsoft.com/office/powerpoint/2010/main" val="1624713776"/>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2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750094" y="107156"/>
            <a:ext cx="7625953" cy="1473398"/>
          </a:xfrm>
          <a:prstGeom prst="rect">
            <a:avLst/>
          </a:prstGeom>
        </p:spPr>
        <p:txBody>
          <a:bodyPr lIns="0" tIns="0" rIns="0" bIns="0" anchor="ctr">
            <a:noAutofit/>
          </a:bodyPr>
          <a:lstStyle>
            <a:lvl1pPr algn="ctr">
              <a:defRPr sz="4781" cap="none" spc="0">
                <a:latin typeface="American Typewriter"/>
                <a:ea typeface="American Typewriter"/>
                <a:cs typeface="American Typewriter"/>
                <a:sym typeface="American Typewriter"/>
              </a:defRPr>
            </a:lvl1pPr>
          </a:lstStyle>
          <a:p>
            <a:r>
              <a:t>Title Text</a:t>
            </a:r>
          </a:p>
        </p:txBody>
      </p:sp>
      <p:sp>
        <p:nvSpPr>
          <p:cNvPr id="154" name="Body Level One…"/>
          <p:cNvSpPr txBox="1">
            <a:spLocks noGrp="1"/>
          </p:cNvSpPr>
          <p:nvPr>
            <p:ph type="body" idx="1"/>
          </p:nvPr>
        </p:nvSpPr>
        <p:spPr>
          <a:xfrm>
            <a:off x="750094" y="1768078"/>
            <a:ext cx="7625953" cy="4295180"/>
          </a:xfrm>
          <a:prstGeom prst="rect">
            <a:avLst/>
          </a:prstGeom>
        </p:spPr>
        <p:txBody>
          <a:bodyPr>
            <a:noAutofit/>
          </a:bodyPr>
          <a:lstStyle>
            <a:lvl1pPr marL="490134" indent="-302617">
              <a:spcBef>
                <a:spcPts val="2250"/>
              </a:spcBef>
              <a:buClrTx/>
              <a:buSzPct val="120000"/>
              <a:defRPr sz="2812">
                <a:latin typeface="American Typewriter"/>
                <a:ea typeface="American Typewriter"/>
                <a:cs typeface="American Typewriter"/>
                <a:sym typeface="American Typewriter"/>
              </a:defRPr>
            </a:lvl1pPr>
            <a:lvl2pPr marL="779315" indent="-302617">
              <a:spcBef>
                <a:spcPts val="2250"/>
              </a:spcBef>
              <a:buClrTx/>
              <a:buSzPct val="120000"/>
              <a:defRPr sz="2812">
                <a:latin typeface="American Typewriter"/>
                <a:ea typeface="American Typewriter"/>
                <a:cs typeface="American Typewriter"/>
                <a:sym typeface="American Typewriter"/>
              </a:defRPr>
            </a:lvl2pPr>
            <a:lvl3pPr marL="1058358" indent="-302617">
              <a:spcBef>
                <a:spcPts val="2250"/>
              </a:spcBef>
              <a:buClrTx/>
              <a:buSzPct val="120000"/>
              <a:defRPr sz="2812">
                <a:latin typeface="American Typewriter"/>
                <a:ea typeface="American Typewriter"/>
                <a:cs typeface="American Typewriter"/>
                <a:sym typeface="American Typewriter"/>
              </a:defRPr>
            </a:lvl3pPr>
            <a:lvl4pPr marL="1346703" indent="-302617">
              <a:spcBef>
                <a:spcPts val="2250"/>
              </a:spcBef>
              <a:buClrTx/>
              <a:buSzPct val="120000"/>
              <a:defRPr sz="2812">
                <a:latin typeface="American Typewriter"/>
                <a:ea typeface="American Typewriter"/>
                <a:cs typeface="American Typewriter"/>
                <a:sym typeface="American Typewriter"/>
              </a:defRPr>
            </a:lvl4pPr>
            <a:lvl5pPr marL="1633093" indent="-302617">
              <a:spcBef>
                <a:spcPts val="2250"/>
              </a:spcBef>
              <a:buClrTx/>
              <a:buSzPct val="120000"/>
              <a:defRPr sz="2812">
                <a:latin typeface="American Typewriter"/>
                <a:ea typeface="American Typewriter"/>
                <a:cs typeface="American Typewriter"/>
                <a:sym typeface="American Typewriter"/>
              </a:defRPr>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xfrm>
            <a:off x="4454324" y="6415980"/>
            <a:ext cx="336631" cy="250068"/>
          </a:xfrm>
          <a:prstGeom prst="rect">
            <a:avLst/>
          </a:prstGeom>
        </p:spPr>
        <p:txBody>
          <a:bodyPr lIns="38100" tIns="38100" rIns="38100" bIns="38100" anchor="t"/>
          <a:lstStyle>
            <a:lvl1pPr>
              <a:defRPr sz="1125">
                <a:latin typeface="American Typewriter"/>
                <a:ea typeface="American Typewriter"/>
                <a:cs typeface="American Typewriter"/>
                <a:sym typeface="American Typewriter"/>
              </a:defRPr>
            </a:lvl1pPr>
          </a:lstStyle>
          <a:p>
            <a:fld id="{86CB4B4D-7CA3-9044-876B-883B54F8677D}" type="slidenum">
              <a:t>‹#›</a:t>
            </a:fld>
            <a:endParaRPr/>
          </a:p>
        </p:txBody>
      </p:sp>
    </p:spTree>
    <p:extLst>
      <p:ext uri="{BB962C8B-B14F-4D97-AF65-F5344CB8AC3E}">
        <p14:creationId xmlns:p14="http://schemas.microsoft.com/office/powerpoint/2010/main" val="3612840836"/>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3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2" name="Line"/>
          <p:cNvSpPr/>
          <p:nvPr/>
        </p:nvSpPr>
        <p:spPr>
          <a:xfrm>
            <a:off x="1009055" y="1419821"/>
            <a:ext cx="7148039" cy="89"/>
          </a:xfrm>
          <a:prstGeom prst="line">
            <a:avLst/>
          </a:prstGeom>
          <a:ln w="12700">
            <a:solidFill>
              <a:srgbClr val="B5B5AF"/>
            </a:solidFill>
            <a:miter lim="400000"/>
          </a:ln>
          <a:effectLst>
            <a:outerShdw blurRad="12700" dist="12700" dir="5400000" rotWithShape="0">
              <a:srgbClr val="FFFFFF">
                <a:alpha val="82000"/>
              </a:srgbClr>
            </a:outerShdw>
          </a:effectLst>
        </p:spPr>
        <p:txBody>
          <a:bodyPr lIns="0" tIns="0" rIns="0" bIns="0"/>
          <a:lstStyle/>
          <a:p>
            <a:pPr algn="l" defTabSz="321457">
              <a:defRPr sz="1200">
                <a:solidFill>
                  <a:srgbClr val="000000"/>
                </a:solidFill>
                <a:latin typeface="Helvetica"/>
                <a:ea typeface="Helvetica"/>
                <a:cs typeface="Helvetica"/>
                <a:sym typeface="Helvetica"/>
              </a:defRPr>
            </a:pPr>
            <a:endParaRPr sz="844"/>
          </a:p>
        </p:txBody>
      </p:sp>
      <p:sp>
        <p:nvSpPr>
          <p:cNvPr id="163" name="Title Text"/>
          <p:cNvSpPr txBox="1">
            <a:spLocks noGrp="1"/>
          </p:cNvSpPr>
          <p:nvPr>
            <p:ph type="title"/>
          </p:nvPr>
        </p:nvSpPr>
        <p:spPr>
          <a:xfrm>
            <a:off x="892969" y="178594"/>
            <a:ext cx="7358063" cy="1196578"/>
          </a:xfrm>
          <a:prstGeom prst="rect">
            <a:avLst/>
          </a:prstGeom>
        </p:spPr>
        <p:txBody>
          <a:bodyPr anchor="b">
            <a:noAutofit/>
          </a:bodyPr>
          <a:lstStyle>
            <a:lvl1pPr algn="ctr">
              <a:defRPr sz="4500" cap="none" spc="0">
                <a:solidFill>
                  <a:srgbClr val="000000"/>
                </a:solidFill>
                <a:latin typeface="Copperplate"/>
                <a:ea typeface="Copperplate"/>
                <a:cs typeface="Copperplate"/>
                <a:sym typeface="Copperplate"/>
              </a:defRPr>
            </a:lvl1pPr>
          </a:lstStyle>
          <a:p>
            <a:r>
              <a:t>Title Text</a:t>
            </a:r>
          </a:p>
        </p:txBody>
      </p:sp>
      <p:sp>
        <p:nvSpPr>
          <p:cNvPr id="164" name="Body Level One…"/>
          <p:cNvSpPr txBox="1">
            <a:spLocks noGrp="1"/>
          </p:cNvSpPr>
          <p:nvPr>
            <p:ph type="body" idx="1"/>
          </p:nvPr>
        </p:nvSpPr>
        <p:spPr>
          <a:xfrm>
            <a:off x="892969" y="1839516"/>
            <a:ext cx="7358063" cy="4420195"/>
          </a:xfrm>
          <a:prstGeom prst="rect">
            <a:avLst/>
          </a:prstGeom>
        </p:spPr>
        <p:txBody>
          <a:bodyPr>
            <a:noAutofit/>
          </a:bodyPr>
          <a:lstStyle>
            <a:lvl1pPr marL="488293" indent="-309706">
              <a:spcBef>
                <a:spcPts val="1266"/>
              </a:spcBef>
              <a:buClrTx/>
              <a:buSzPct val="100000"/>
              <a:defRPr sz="2812">
                <a:solidFill>
                  <a:srgbClr val="515151"/>
                </a:solidFill>
                <a:latin typeface="Palatino"/>
                <a:ea typeface="Palatino"/>
                <a:cs typeface="Palatino"/>
                <a:sym typeface="Palatino"/>
              </a:defRPr>
            </a:lvl1pPr>
            <a:lvl2pPr marL="729386" indent="-309706">
              <a:spcBef>
                <a:spcPts val="1266"/>
              </a:spcBef>
              <a:buClrTx/>
              <a:buSzPct val="100000"/>
              <a:defRPr sz="2812">
                <a:solidFill>
                  <a:srgbClr val="515151"/>
                </a:solidFill>
                <a:latin typeface="Palatino"/>
                <a:ea typeface="Palatino"/>
                <a:cs typeface="Palatino"/>
                <a:sym typeface="Palatino"/>
              </a:defRPr>
            </a:lvl2pPr>
            <a:lvl3pPr marL="970479" indent="-309706">
              <a:spcBef>
                <a:spcPts val="1266"/>
              </a:spcBef>
              <a:buClrTx/>
              <a:buSzPct val="100000"/>
              <a:defRPr sz="2812">
                <a:solidFill>
                  <a:srgbClr val="515151"/>
                </a:solidFill>
                <a:latin typeface="Palatino"/>
                <a:ea typeface="Palatino"/>
                <a:cs typeface="Palatino"/>
                <a:sym typeface="Palatino"/>
              </a:defRPr>
            </a:lvl3pPr>
            <a:lvl4pPr marL="1220501" indent="-309706">
              <a:spcBef>
                <a:spcPts val="1266"/>
              </a:spcBef>
              <a:buClrTx/>
              <a:buSzPct val="100000"/>
              <a:defRPr sz="2812">
                <a:solidFill>
                  <a:srgbClr val="515151"/>
                </a:solidFill>
                <a:latin typeface="Palatino"/>
                <a:ea typeface="Palatino"/>
                <a:cs typeface="Palatino"/>
                <a:sym typeface="Palatino"/>
              </a:defRPr>
            </a:lvl4pPr>
            <a:lvl5pPr marL="1461594" indent="-309706">
              <a:spcBef>
                <a:spcPts val="1266"/>
              </a:spcBef>
              <a:buClrTx/>
              <a:buSzPct val="100000"/>
              <a:defRPr sz="2812">
                <a:solidFill>
                  <a:srgbClr val="515151"/>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165" name="Slide Number"/>
          <p:cNvSpPr txBox="1">
            <a:spLocks noGrp="1"/>
          </p:cNvSpPr>
          <p:nvPr>
            <p:ph type="sldNum" sz="quarter" idx="2"/>
          </p:nvPr>
        </p:nvSpPr>
        <p:spPr>
          <a:xfrm>
            <a:off x="4473773" y="6545461"/>
            <a:ext cx="242054" cy="250068"/>
          </a:xfrm>
          <a:prstGeom prst="rect">
            <a:avLst/>
          </a:prstGeom>
        </p:spPr>
        <p:txBody>
          <a:bodyPr lIns="38100" tIns="38100" rIns="38100" bIns="38100" anchor="t"/>
          <a:lstStyle>
            <a:lvl1pPr>
              <a:defRPr sz="1125">
                <a:solidFill>
                  <a:srgbClr val="515151"/>
                </a:solidFill>
                <a:latin typeface="Palatino"/>
                <a:ea typeface="Palatino"/>
                <a:cs typeface="Palatino"/>
                <a:sym typeface="Palatino"/>
              </a:defRPr>
            </a:lvl1pPr>
          </a:lstStyle>
          <a:p>
            <a:fld id="{86CB4B4D-7CA3-9044-876B-883B54F8677D}" type="slidenum">
              <a:t>‹#›</a:t>
            </a:fld>
            <a:endParaRPr/>
          </a:p>
        </p:txBody>
      </p:sp>
    </p:spTree>
    <p:extLst>
      <p:ext uri="{BB962C8B-B14F-4D97-AF65-F5344CB8AC3E}">
        <p14:creationId xmlns:p14="http://schemas.microsoft.com/office/powerpoint/2010/main" val="160163922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BBF1F4-FAAF-29B5-B9A4-5B04DDA7EB0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3F4438-45B7-4584-AEE2-AA2D3EF4102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52FE6D-D6CF-A161-4DDB-88D36A23EF48}"/>
              </a:ext>
            </a:extLst>
          </p:cNvPr>
          <p:cNvSpPr>
            <a:spLocks noGrp="1"/>
          </p:cNvSpPr>
          <p:nvPr>
            <p:ph type="dt" sz="half" idx="10"/>
          </p:nvPr>
        </p:nvSpPr>
        <p:spPr/>
        <p:txBody>
          <a:bodyPr/>
          <a:lstStyle/>
          <a:p>
            <a:fld id="{066B1EAC-39BB-454D-8A7D-2DC076BEC685}" type="datetimeFigureOut">
              <a:rPr lang="en-US" smtClean="0"/>
              <a:t>10/20/2022</a:t>
            </a:fld>
            <a:endParaRPr lang="en-US"/>
          </a:p>
        </p:txBody>
      </p:sp>
      <p:sp>
        <p:nvSpPr>
          <p:cNvPr id="5" name="Footer Placeholder 4">
            <a:extLst>
              <a:ext uri="{FF2B5EF4-FFF2-40B4-BE49-F238E27FC236}">
                <a16:creationId xmlns:a16="http://schemas.microsoft.com/office/drawing/2014/main" id="{DCF8F3EF-E800-D5E7-B9B6-4967D745D1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8A854-9389-D980-C12F-6568C58BF4A1}"/>
              </a:ext>
            </a:extLst>
          </p:cNvPr>
          <p:cNvSpPr>
            <a:spLocks noGrp="1"/>
          </p:cNvSpPr>
          <p:nvPr>
            <p:ph type="sldNum" sz="quarter" idx="12"/>
          </p:nvPr>
        </p:nvSpPr>
        <p:spPr/>
        <p:txBody>
          <a:bodyPr/>
          <a:lstStyle/>
          <a:p>
            <a:fld id="{45B0D88A-4BAB-4AAC-94A2-AA8FD6BAE5C6}" type="slidenum">
              <a:rPr lang="en-US" smtClean="0"/>
              <a:t>‹#›</a:t>
            </a:fld>
            <a:endParaRPr lang="en-US"/>
          </a:p>
        </p:txBody>
      </p:sp>
    </p:spTree>
    <p:extLst>
      <p:ext uri="{BB962C8B-B14F-4D97-AF65-F5344CB8AC3E}">
        <p14:creationId xmlns:p14="http://schemas.microsoft.com/office/powerpoint/2010/main" val="1640978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485775" y="447675"/>
            <a:ext cx="8172450" cy="571500"/>
          </a:xfrm>
          <a:prstGeom prst="rect">
            <a:avLst/>
          </a:prstGeom>
        </p:spPr>
        <p:txBody>
          <a:bodyPr/>
          <a:lstStyle>
            <a:lvl1pPr algn="ctr">
              <a:lnSpc>
                <a:spcPts val="3038"/>
              </a:lnSpc>
              <a:spcBef>
                <a:spcPts val="169"/>
              </a:spcBef>
            </a:lvl1pPr>
          </a:lstStyle>
          <a:p>
            <a:r>
              <a:t>Title Text</a:t>
            </a:r>
          </a:p>
        </p:txBody>
      </p:sp>
      <p:sp>
        <p:nvSpPr>
          <p:cNvPr id="39" name="Body Level One…"/>
          <p:cNvSpPr txBox="1">
            <a:spLocks noGrp="1"/>
          </p:cNvSpPr>
          <p:nvPr>
            <p:ph type="body" sz="quarter" idx="1"/>
          </p:nvPr>
        </p:nvSpPr>
        <p:spPr>
          <a:xfrm>
            <a:off x="485775" y="952500"/>
            <a:ext cx="8172450" cy="762000"/>
          </a:xfrm>
          <a:prstGeom prst="rect">
            <a:avLst/>
          </a:prstGeom>
        </p:spPr>
        <p:txBody>
          <a:bodyPr/>
          <a:lstStyle>
            <a:lvl1pPr algn="ctr"/>
            <a:lvl2pPr marL="21431" indent="128588">
              <a:buSzTx/>
              <a:buNone/>
              <a:defRPr sz="1800" b="1"/>
            </a:lvl2pPr>
            <a:lvl3pPr marL="0" indent="257175">
              <a:buSzTx/>
              <a:buNone/>
              <a:defRPr sz="1688" b="1"/>
            </a:lvl3pPr>
            <a:lvl4pPr marL="0" indent="385763">
              <a:buSzTx/>
              <a:buNone/>
              <a:defRPr sz="1463" b="1"/>
            </a:lvl4pPr>
            <a:lvl5pPr marL="0" indent="51435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2382734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Horizontal Alt">
    <p:spTree>
      <p:nvGrpSpPr>
        <p:cNvPr id="1" name=""/>
        <p:cNvGrpSpPr/>
        <p:nvPr/>
      </p:nvGrpSpPr>
      <p:grpSpPr>
        <a:xfrm>
          <a:off x="0" y="0"/>
          <a:ext cx="0" cy="0"/>
          <a:chOff x="0" y="0"/>
          <a:chExt cx="0" cy="0"/>
        </a:xfrm>
      </p:grpSpPr>
      <p:sp>
        <p:nvSpPr>
          <p:cNvPr id="30" name="Image"/>
          <p:cNvSpPr>
            <a:spLocks noGrp="1"/>
          </p:cNvSpPr>
          <p:nvPr>
            <p:ph type="pic" idx="21"/>
          </p:nvPr>
        </p:nvSpPr>
        <p:spPr>
          <a:xfrm>
            <a:off x="-44648" y="1875234"/>
            <a:ext cx="9224367" cy="5023844"/>
          </a:xfrm>
          <a:prstGeom prst="rect">
            <a:avLst/>
          </a:prstGeom>
        </p:spPr>
        <p:txBody>
          <a:bodyPr lIns="91439" tIns="45719" rIns="91439" bIns="45719" anchor="t">
            <a:noAutofit/>
          </a:bodyPr>
          <a:lstStyle/>
          <a:p>
            <a:endParaRPr/>
          </a:p>
        </p:txBody>
      </p:sp>
      <p:sp>
        <p:nvSpPr>
          <p:cNvPr id="31" name="Title Text"/>
          <p:cNvSpPr txBox="1">
            <a:spLocks noGrp="1"/>
          </p:cNvSpPr>
          <p:nvPr>
            <p:ph type="title"/>
          </p:nvPr>
        </p:nvSpPr>
        <p:spPr>
          <a:xfrm>
            <a:off x="464344" y="705445"/>
            <a:ext cx="8215313" cy="1026914"/>
          </a:xfrm>
          <a:prstGeom prst="rect">
            <a:avLst/>
          </a:prstGeom>
        </p:spPr>
        <p:txBody>
          <a:bodyPr/>
          <a:lstStyle>
            <a:lvl1pPr>
              <a:defRPr sz="4359" spc="697"/>
            </a:lvl1pPr>
          </a:lstStyle>
          <a:p>
            <a:r>
              <a:t>Title Text</a:t>
            </a:r>
          </a:p>
        </p:txBody>
      </p:sp>
      <p:sp>
        <p:nvSpPr>
          <p:cNvPr id="32" name="Body Level One…"/>
          <p:cNvSpPr txBox="1">
            <a:spLocks noGrp="1"/>
          </p:cNvSpPr>
          <p:nvPr>
            <p:ph type="body" sz="quarter" idx="1"/>
          </p:nvPr>
        </p:nvSpPr>
        <p:spPr>
          <a:xfrm>
            <a:off x="464344" y="357187"/>
            <a:ext cx="8215313" cy="357188"/>
          </a:xfrm>
          <a:prstGeom prst="rect">
            <a:avLst/>
          </a:prstGeom>
        </p:spPr>
        <p:txBody>
          <a:bodyPr/>
          <a:lstStyle>
            <a:lvl1pPr marL="0" indent="0">
              <a:spcBef>
                <a:spcPts val="0"/>
              </a:spcBef>
              <a:buSzTx/>
              <a:buNone/>
              <a:defRPr sz="1687" cap="all" spc="270">
                <a:latin typeface="Avenir Book"/>
                <a:ea typeface="Avenir Book"/>
                <a:cs typeface="Avenir Book"/>
                <a:sym typeface="Avenir Book"/>
              </a:defRPr>
            </a:lvl1pPr>
            <a:lvl2pPr marL="0" indent="0">
              <a:spcBef>
                <a:spcPts val="0"/>
              </a:spcBef>
              <a:buSzTx/>
              <a:buNone/>
              <a:defRPr sz="1687" cap="all" spc="270">
                <a:latin typeface="Avenir Book"/>
                <a:ea typeface="Avenir Book"/>
                <a:cs typeface="Avenir Book"/>
                <a:sym typeface="Avenir Book"/>
              </a:defRPr>
            </a:lvl2pPr>
            <a:lvl3pPr marL="0" indent="0">
              <a:spcBef>
                <a:spcPts val="0"/>
              </a:spcBef>
              <a:buSzTx/>
              <a:buNone/>
              <a:defRPr sz="1687" cap="all" spc="270">
                <a:latin typeface="Avenir Book"/>
                <a:ea typeface="Avenir Book"/>
                <a:cs typeface="Avenir Book"/>
                <a:sym typeface="Avenir Book"/>
              </a:defRPr>
            </a:lvl3pPr>
            <a:lvl4pPr marL="0" indent="0">
              <a:spcBef>
                <a:spcPts val="0"/>
              </a:spcBef>
              <a:buSzTx/>
              <a:buNone/>
              <a:defRPr sz="1687" cap="all" spc="270">
                <a:latin typeface="Avenir Book"/>
                <a:ea typeface="Avenir Book"/>
                <a:cs typeface="Avenir Book"/>
                <a:sym typeface="Avenir Book"/>
              </a:defRPr>
            </a:lvl4pPr>
            <a:lvl5pPr marL="0" indent="0">
              <a:spcBef>
                <a:spcPts val="0"/>
              </a:spcBef>
              <a:buSzTx/>
              <a:buNone/>
              <a:defRPr sz="1687" cap="all" spc="27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997370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40" name="Title Text"/>
          <p:cNvSpPr txBox="1">
            <a:spLocks noGrp="1"/>
          </p:cNvSpPr>
          <p:nvPr>
            <p:ph type="title"/>
          </p:nvPr>
        </p:nvSpPr>
        <p:spPr>
          <a:xfrm>
            <a:off x="464344" y="2643188"/>
            <a:ext cx="8215313" cy="1562695"/>
          </a:xfrm>
          <a:prstGeom prst="rect">
            <a:avLst/>
          </a:prstGeom>
        </p:spPr>
        <p:txBody>
          <a:bodyPr anchor="ctr"/>
          <a:lstStyle>
            <a:lvl1pPr>
              <a:defRPr sz="4359" spc="697"/>
            </a:lvl1pPr>
          </a:lstStyle>
          <a:p>
            <a:r>
              <a:t>Title Text</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5765428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8" name="Image"/>
          <p:cNvSpPr>
            <a:spLocks noGrp="1"/>
          </p:cNvSpPr>
          <p:nvPr>
            <p:ph type="pic" idx="21"/>
          </p:nvPr>
        </p:nvSpPr>
        <p:spPr>
          <a:xfrm>
            <a:off x="3420071" y="-26789"/>
            <a:ext cx="6878251" cy="6886743"/>
          </a:xfrm>
          <a:prstGeom prst="rect">
            <a:avLst/>
          </a:prstGeom>
        </p:spPr>
        <p:txBody>
          <a:bodyPr lIns="91439" tIns="45719" rIns="91439" bIns="45719" anchor="t">
            <a:noAutofit/>
          </a:bodyPr>
          <a:lstStyle/>
          <a:p>
            <a:endParaRPr/>
          </a:p>
        </p:txBody>
      </p:sp>
      <p:sp>
        <p:nvSpPr>
          <p:cNvPr id="49" name="Title Text"/>
          <p:cNvSpPr txBox="1">
            <a:spLocks noGrp="1"/>
          </p:cNvSpPr>
          <p:nvPr>
            <p:ph type="title"/>
          </p:nvPr>
        </p:nvSpPr>
        <p:spPr>
          <a:xfrm>
            <a:off x="383977" y="3027164"/>
            <a:ext cx="3804047" cy="2098477"/>
          </a:xfrm>
          <a:prstGeom prst="rect">
            <a:avLst/>
          </a:prstGeom>
        </p:spPr>
        <p:txBody>
          <a:bodyPr/>
          <a:lstStyle/>
          <a:p>
            <a:r>
              <a:t>Title Text</a:t>
            </a:r>
          </a:p>
        </p:txBody>
      </p:sp>
      <p:sp>
        <p:nvSpPr>
          <p:cNvPr id="50" name="Body Level One…"/>
          <p:cNvSpPr txBox="1">
            <a:spLocks noGrp="1"/>
          </p:cNvSpPr>
          <p:nvPr>
            <p:ph type="body" sz="quarter" idx="1"/>
          </p:nvPr>
        </p:nvSpPr>
        <p:spPr>
          <a:xfrm>
            <a:off x="383977" y="2411016"/>
            <a:ext cx="3804047" cy="625078"/>
          </a:xfrm>
          <a:prstGeom prst="rect">
            <a:avLst/>
          </a:prstGeom>
        </p:spPr>
        <p:txBody>
          <a:bodyPr/>
          <a:lstStyle>
            <a:lvl1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1pPr>
            <a:lvl2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2pPr>
            <a:lvl3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3pPr>
            <a:lvl4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4pPr>
            <a:lvl5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3246193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7718856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760095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5" name="Image"/>
          <p:cNvSpPr>
            <a:spLocks noGrp="1"/>
          </p:cNvSpPr>
          <p:nvPr>
            <p:ph type="pic" idx="21"/>
          </p:nvPr>
        </p:nvSpPr>
        <p:spPr>
          <a:xfrm>
            <a:off x="3420071" y="-26789"/>
            <a:ext cx="6878251" cy="6886743"/>
          </a:xfrm>
          <a:prstGeom prst="rect">
            <a:avLst/>
          </a:prstGeom>
        </p:spPr>
        <p:txBody>
          <a:bodyPr lIns="91439" tIns="45719" rIns="91439" bIns="45719" anchor="t">
            <a:noAutofit/>
          </a:bodyPr>
          <a:lstStyle/>
          <a:p>
            <a:endParaRPr/>
          </a:p>
        </p:txBody>
      </p:sp>
      <p:sp>
        <p:nvSpPr>
          <p:cNvPr id="76" name="Title Text"/>
          <p:cNvSpPr txBox="1">
            <a:spLocks noGrp="1"/>
          </p:cNvSpPr>
          <p:nvPr>
            <p:ph type="title"/>
          </p:nvPr>
        </p:nvSpPr>
        <p:spPr>
          <a:xfrm>
            <a:off x="464344" y="428625"/>
            <a:ext cx="3571875" cy="1303734"/>
          </a:xfrm>
          <a:prstGeom prst="rect">
            <a:avLst/>
          </a:prstGeom>
        </p:spPr>
        <p:txBody>
          <a:bodyPr/>
          <a:lstStyle/>
          <a:p>
            <a:r>
              <a:t>Title Text</a:t>
            </a:r>
          </a:p>
        </p:txBody>
      </p:sp>
      <p:sp>
        <p:nvSpPr>
          <p:cNvPr id="77" name="Body Level One…"/>
          <p:cNvSpPr txBox="1">
            <a:spLocks noGrp="1"/>
          </p:cNvSpPr>
          <p:nvPr>
            <p:ph type="body" sz="half" idx="1"/>
          </p:nvPr>
        </p:nvSpPr>
        <p:spPr>
          <a:xfrm>
            <a:off x="464344" y="1982391"/>
            <a:ext cx="3571875" cy="4259461"/>
          </a:xfrm>
          <a:prstGeom prst="rect">
            <a:avLst/>
          </a:prstGeom>
        </p:spPr>
        <p:txBody>
          <a:bodyPr/>
          <a:lstStyle>
            <a:lvl1pPr marL="276810" indent="-276810">
              <a:spcBef>
                <a:spcPts val="2250"/>
              </a:spcBef>
              <a:buClr>
                <a:srgbClr val="646464"/>
              </a:buClr>
              <a:defRPr sz="2109"/>
            </a:lvl1pPr>
            <a:lvl2pPr marL="553621" indent="-276810">
              <a:spcBef>
                <a:spcPts val="2250"/>
              </a:spcBef>
              <a:buClr>
                <a:srgbClr val="646464"/>
              </a:buClr>
              <a:defRPr sz="2109"/>
            </a:lvl2pPr>
            <a:lvl3pPr marL="830431" indent="-276810">
              <a:spcBef>
                <a:spcPts val="2250"/>
              </a:spcBef>
              <a:buClr>
                <a:srgbClr val="646464"/>
              </a:buClr>
              <a:defRPr sz="2109"/>
            </a:lvl3pPr>
            <a:lvl4pPr marL="1107242" indent="-276810">
              <a:spcBef>
                <a:spcPts val="2250"/>
              </a:spcBef>
              <a:buClr>
                <a:srgbClr val="646464"/>
              </a:buClr>
              <a:defRPr sz="2109"/>
            </a:lvl4pPr>
            <a:lvl5pPr marL="1384052" indent="-276810">
              <a:spcBef>
                <a:spcPts val="2250"/>
              </a:spcBef>
              <a:buClr>
                <a:srgbClr val="646464"/>
              </a:buClr>
              <a:defRPr sz="2109"/>
            </a:lvl5pPr>
          </a:lstStyle>
          <a:p>
            <a:r>
              <a:t>Body Level One</a:t>
            </a:r>
          </a:p>
          <a:p>
            <a:pPr lvl="1"/>
            <a:r>
              <a:t>Body Level Two</a:t>
            </a:r>
          </a:p>
          <a:p>
            <a:pPr lvl="2"/>
            <a:r>
              <a:t>Body Level Three</a:t>
            </a:r>
          </a:p>
          <a:p>
            <a:pPr lvl="3"/>
            <a:r>
              <a:t>Body Level Four</a:t>
            </a:r>
          </a:p>
          <a:p>
            <a:pPr lvl="4"/>
            <a:r>
              <a:t>Body Level Five</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7705241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5" name="Body Level One…"/>
          <p:cNvSpPr txBox="1">
            <a:spLocks noGrp="1"/>
          </p:cNvSpPr>
          <p:nvPr>
            <p:ph type="body" idx="1"/>
          </p:nvPr>
        </p:nvSpPr>
        <p:spPr>
          <a:xfrm>
            <a:off x="464344" y="1062633"/>
            <a:ext cx="8215313" cy="472380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125892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03D3E-955B-29DD-5E45-EDB8FBD320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F987DB-6037-4812-C2AE-DEE5C5D83C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2F2304-9D13-533D-991B-C81F26665D50}"/>
              </a:ext>
            </a:extLst>
          </p:cNvPr>
          <p:cNvSpPr>
            <a:spLocks noGrp="1"/>
          </p:cNvSpPr>
          <p:nvPr>
            <p:ph type="dt" sz="half" idx="10"/>
          </p:nvPr>
        </p:nvSpPr>
        <p:spPr/>
        <p:txBody>
          <a:bodyPr/>
          <a:lstStyle/>
          <a:p>
            <a:fld id="{066B1EAC-39BB-454D-8A7D-2DC076BEC685}" type="datetimeFigureOut">
              <a:rPr lang="en-US" smtClean="0"/>
              <a:t>10/20/2022</a:t>
            </a:fld>
            <a:endParaRPr lang="en-US"/>
          </a:p>
        </p:txBody>
      </p:sp>
      <p:sp>
        <p:nvSpPr>
          <p:cNvPr id="5" name="Footer Placeholder 4">
            <a:extLst>
              <a:ext uri="{FF2B5EF4-FFF2-40B4-BE49-F238E27FC236}">
                <a16:creationId xmlns:a16="http://schemas.microsoft.com/office/drawing/2014/main" id="{13FBB64A-2A56-926D-8EA7-7CFA5D40BC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31207-D81F-CE81-C903-52B6668C0359}"/>
              </a:ext>
            </a:extLst>
          </p:cNvPr>
          <p:cNvSpPr>
            <a:spLocks noGrp="1"/>
          </p:cNvSpPr>
          <p:nvPr>
            <p:ph type="sldNum" sz="quarter" idx="12"/>
          </p:nvPr>
        </p:nvSpPr>
        <p:spPr/>
        <p:txBody>
          <a:bodyPr/>
          <a:lstStyle/>
          <a:p>
            <a:fld id="{45B0D88A-4BAB-4AAC-94A2-AA8FD6BAE5C6}" type="slidenum">
              <a:rPr lang="en-US" smtClean="0"/>
              <a:t>‹#›</a:t>
            </a:fld>
            <a:endParaRPr lang="en-US"/>
          </a:p>
        </p:txBody>
      </p:sp>
    </p:spTree>
    <p:extLst>
      <p:ext uri="{BB962C8B-B14F-4D97-AF65-F5344CB8AC3E}">
        <p14:creationId xmlns:p14="http://schemas.microsoft.com/office/powerpoint/2010/main" val="1471166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3" name="Image"/>
          <p:cNvSpPr>
            <a:spLocks noGrp="1"/>
          </p:cNvSpPr>
          <p:nvPr>
            <p:ph type="pic" sz="half" idx="21"/>
          </p:nvPr>
        </p:nvSpPr>
        <p:spPr>
          <a:xfrm>
            <a:off x="4429750" y="3209137"/>
            <a:ext cx="5313165" cy="3673670"/>
          </a:xfrm>
          <a:prstGeom prst="rect">
            <a:avLst/>
          </a:prstGeom>
        </p:spPr>
        <p:txBody>
          <a:bodyPr lIns="91439" tIns="45719" rIns="91439" bIns="45719" anchor="t">
            <a:noAutofit/>
          </a:bodyPr>
          <a:lstStyle/>
          <a:p>
            <a:endParaRPr/>
          </a:p>
        </p:txBody>
      </p:sp>
      <p:sp>
        <p:nvSpPr>
          <p:cNvPr id="94" name="143918632_1620x1622.jpeg"/>
          <p:cNvSpPr>
            <a:spLocks noGrp="1"/>
          </p:cNvSpPr>
          <p:nvPr>
            <p:ph type="pic" sz="half" idx="22"/>
          </p:nvPr>
        </p:nvSpPr>
        <p:spPr>
          <a:xfrm>
            <a:off x="4572000" y="-619745"/>
            <a:ext cx="4796285" cy="4800844"/>
          </a:xfrm>
          <a:prstGeom prst="rect">
            <a:avLst/>
          </a:prstGeom>
        </p:spPr>
        <p:txBody>
          <a:bodyPr lIns="91439" tIns="45719" rIns="91439" bIns="45719" anchor="t">
            <a:noAutofit/>
          </a:bodyPr>
          <a:lstStyle/>
          <a:p>
            <a:endParaRPr/>
          </a:p>
        </p:txBody>
      </p:sp>
      <p:sp>
        <p:nvSpPr>
          <p:cNvPr id="95" name="Image"/>
          <p:cNvSpPr>
            <a:spLocks noGrp="1"/>
          </p:cNvSpPr>
          <p:nvPr>
            <p:ph type="pic" idx="23"/>
          </p:nvPr>
        </p:nvSpPr>
        <p:spPr>
          <a:xfrm>
            <a:off x="-1785937" y="-80367"/>
            <a:ext cx="6456164" cy="7009805"/>
          </a:xfrm>
          <a:prstGeom prst="rect">
            <a:avLst/>
          </a:prstGeom>
        </p:spPr>
        <p:txBody>
          <a:bodyPr lIns="91439" tIns="45719" rIns="91439" bIns="45719" anchor="t">
            <a:noAutofit/>
          </a:bodyPr>
          <a:lstStyle/>
          <a:p>
            <a:endParaRP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308918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3" name="–Johnny Appleseed"/>
          <p:cNvSpPr txBox="1">
            <a:spLocks noGrp="1"/>
          </p:cNvSpPr>
          <p:nvPr>
            <p:ph type="body" sz="quarter" idx="21"/>
          </p:nvPr>
        </p:nvSpPr>
        <p:spPr>
          <a:xfrm>
            <a:off x="892969" y="4473774"/>
            <a:ext cx="7358063" cy="366117"/>
          </a:xfrm>
          <a:prstGeom prst="rect">
            <a:avLst/>
          </a:prstGeom>
        </p:spPr>
        <p:txBody>
          <a:bodyPr>
            <a:spAutoFit/>
          </a:bodyPr>
          <a:lstStyle>
            <a:lvl1pPr marL="0" indent="0" algn="ctr">
              <a:spcBef>
                <a:spcPts val="0"/>
              </a:spcBef>
              <a:buSzTx/>
              <a:buNone/>
              <a:defRPr sz="1687" cap="all" spc="270">
                <a:solidFill>
                  <a:schemeClr val="accent2">
                    <a:satOff val="44164"/>
                    <a:lumOff val="14231"/>
                  </a:schemeClr>
                </a:solidFill>
              </a:defRPr>
            </a:lvl1pPr>
          </a:lstStyle>
          <a:p>
            <a:r>
              <a:t>–Johnny Appleseed</a:t>
            </a:r>
          </a:p>
        </p:txBody>
      </p:sp>
      <p:sp>
        <p:nvSpPr>
          <p:cNvPr id="104" name="“Type a quote here.”"/>
          <p:cNvSpPr txBox="1">
            <a:spLocks noGrp="1"/>
          </p:cNvSpPr>
          <p:nvPr>
            <p:ph type="body" sz="quarter" idx="22"/>
          </p:nvPr>
        </p:nvSpPr>
        <p:spPr>
          <a:xfrm>
            <a:off x="892969" y="2986981"/>
            <a:ext cx="7358063" cy="508992"/>
          </a:xfrm>
          <a:prstGeom prst="rect">
            <a:avLst/>
          </a:prstGeom>
        </p:spPr>
        <p:txBody>
          <a:bodyPr>
            <a:spAutoFit/>
          </a:bodyPr>
          <a:lstStyle>
            <a:lvl1pPr marL="0" indent="0" algn="ctr">
              <a:spcBef>
                <a:spcPts val="0"/>
              </a:spcBef>
              <a:buSzTx/>
              <a:buNone/>
            </a:lvl1pPr>
          </a:lstStyle>
          <a:p>
            <a:r>
              <a:t>“Type a quote here.” </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0037716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Quote Photo">
    <p:spTree>
      <p:nvGrpSpPr>
        <p:cNvPr id="1" name=""/>
        <p:cNvGrpSpPr/>
        <p:nvPr/>
      </p:nvGrpSpPr>
      <p:grpSpPr>
        <a:xfrm>
          <a:off x="0" y="0"/>
          <a:ext cx="0" cy="0"/>
          <a:chOff x="0" y="0"/>
          <a:chExt cx="0" cy="0"/>
        </a:xfrm>
      </p:grpSpPr>
      <p:sp>
        <p:nvSpPr>
          <p:cNvPr id="112" name="–Johnny Appleseed"/>
          <p:cNvSpPr txBox="1">
            <a:spLocks noGrp="1"/>
          </p:cNvSpPr>
          <p:nvPr>
            <p:ph type="body" sz="quarter" idx="21"/>
          </p:nvPr>
        </p:nvSpPr>
        <p:spPr>
          <a:xfrm>
            <a:off x="892969" y="2080617"/>
            <a:ext cx="7358063" cy="366117"/>
          </a:xfrm>
          <a:prstGeom prst="rect">
            <a:avLst/>
          </a:prstGeom>
        </p:spPr>
        <p:txBody>
          <a:bodyPr anchor="t">
            <a:spAutoFit/>
          </a:bodyPr>
          <a:lstStyle>
            <a:lvl1pPr marL="0" indent="0" algn="ctr">
              <a:spcBef>
                <a:spcPts val="0"/>
              </a:spcBef>
              <a:buSzTx/>
              <a:buNone/>
              <a:defRPr sz="1687" cap="all" spc="270">
                <a:solidFill>
                  <a:schemeClr val="accent2">
                    <a:satOff val="44164"/>
                    <a:lumOff val="14231"/>
                  </a:schemeClr>
                </a:solidFill>
              </a:defRPr>
            </a:lvl1pPr>
          </a:lstStyle>
          <a:p>
            <a:r>
              <a:t>–Johnny Appleseed</a:t>
            </a:r>
          </a:p>
        </p:txBody>
      </p:sp>
      <p:sp>
        <p:nvSpPr>
          <p:cNvPr id="113" name="“Type a quote here.”"/>
          <p:cNvSpPr txBox="1">
            <a:spLocks noGrp="1"/>
          </p:cNvSpPr>
          <p:nvPr>
            <p:ph type="body" sz="quarter" idx="22"/>
          </p:nvPr>
        </p:nvSpPr>
        <p:spPr>
          <a:xfrm>
            <a:off x="892969" y="946547"/>
            <a:ext cx="7358063" cy="508992"/>
          </a:xfrm>
          <a:prstGeom prst="rect">
            <a:avLst/>
          </a:prstGeom>
        </p:spPr>
        <p:txBody>
          <a:bodyPr>
            <a:spAutoFit/>
          </a:bodyPr>
          <a:lstStyle>
            <a:lvl1pPr marL="0" indent="0" algn="ctr">
              <a:spcBef>
                <a:spcPts val="0"/>
              </a:spcBef>
              <a:buSzTx/>
              <a:buNone/>
            </a:lvl1pPr>
          </a:lstStyle>
          <a:p>
            <a:r>
              <a:t>“Type a quote here.” </a:t>
            </a:r>
          </a:p>
        </p:txBody>
      </p:sp>
      <p:sp>
        <p:nvSpPr>
          <p:cNvPr id="114" name="Image"/>
          <p:cNvSpPr>
            <a:spLocks noGrp="1"/>
          </p:cNvSpPr>
          <p:nvPr>
            <p:ph type="pic" idx="23"/>
          </p:nvPr>
        </p:nvSpPr>
        <p:spPr>
          <a:xfrm>
            <a:off x="0" y="2510730"/>
            <a:ext cx="9230925" cy="5027415"/>
          </a:xfrm>
          <a:prstGeom prst="rect">
            <a:avLst/>
          </a:prstGeom>
        </p:spPr>
        <p:txBody>
          <a:bodyPr lIns="91439" tIns="45719" rIns="91439" bIns="45719" anchor="t">
            <a:noAutofit/>
          </a:bodyPr>
          <a:lstStyle/>
          <a:p>
            <a:endParaRP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1702594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2" name="Image"/>
          <p:cNvSpPr>
            <a:spLocks noGrp="1"/>
          </p:cNvSpPr>
          <p:nvPr>
            <p:ph type="pic" idx="21"/>
          </p:nvPr>
        </p:nvSpPr>
        <p:spPr>
          <a:xfrm>
            <a:off x="-417854" y="-17790"/>
            <a:ext cx="9971231" cy="6894394"/>
          </a:xfrm>
          <a:prstGeom prst="rect">
            <a:avLst/>
          </a:prstGeom>
        </p:spPr>
        <p:txBody>
          <a:bodyPr lIns="91439" tIns="45719" rIns="91439" bIns="45719" anchor="t">
            <a:noAutofit/>
          </a:bodyPr>
          <a:lstStyle/>
          <a:p>
            <a:endParaRPr/>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489300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 name="Line"/>
          <p:cNvSpPr/>
          <p:nvPr/>
        </p:nvSpPr>
        <p:spPr>
          <a:xfrm>
            <a:off x="1009055" y="1419821"/>
            <a:ext cx="7148039" cy="89"/>
          </a:xfrm>
          <a:prstGeom prst="line">
            <a:avLst/>
          </a:prstGeom>
          <a:ln w="12700">
            <a:solidFill>
              <a:srgbClr val="B5B5AF"/>
            </a:solidFill>
            <a:miter lim="400000"/>
          </a:ln>
          <a:effectLst>
            <a:outerShdw blurRad="12700" dist="12700" dir="5400000" rotWithShape="0">
              <a:srgbClr val="FFFFFF">
                <a:alpha val="82000"/>
              </a:srgbClr>
            </a:outerShdw>
          </a:effectLst>
        </p:spPr>
        <p:txBody>
          <a:bodyPr lIns="35719" tIns="35719" rIns="35719" bIns="35719" anchor="ctr"/>
          <a:lstStyle/>
          <a:p>
            <a:pPr algn="l" defTabSz="321457">
              <a:defRPr sz="1200">
                <a:solidFill>
                  <a:srgbClr val="000000"/>
                </a:solidFill>
                <a:latin typeface="Helvetica"/>
                <a:ea typeface="Helvetica"/>
                <a:cs typeface="Helvetica"/>
                <a:sym typeface="Helvetica"/>
              </a:defRPr>
            </a:pPr>
            <a:endParaRPr sz="844"/>
          </a:p>
        </p:txBody>
      </p:sp>
      <p:sp>
        <p:nvSpPr>
          <p:cNvPr id="138" name="Title Text"/>
          <p:cNvSpPr txBox="1">
            <a:spLocks noGrp="1"/>
          </p:cNvSpPr>
          <p:nvPr>
            <p:ph type="title"/>
          </p:nvPr>
        </p:nvSpPr>
        <p:spPr>
          <a:xfrm>
            <a:off x="892969" y="178594"/>
            <a:ext cx="7358063" cy="1196578"/>
          </a:xfrm>
          <a:prstGeom prst="rect">
            <a:avLst/>
          </a:prstGeom>
        </p:spPr>
        <p:txBody>
          <a:bodyPr anchor="b">
            <a:noAutofit/>
          </a:bodyPr>
          <a:lstStyle>
            <a:lvl1pPr algn="ctr">
              <a:defRPr sz="4500" cap="none" spc="0">
                <a:solidFill>
                  <a:srgbClr val="000000"/>
                </a:solidFill>
                <a:latin typeface="Copperplate"/>
                <a:ea typeface="Copperplate"/>
                <a:cs typeface="Copperplate"/>
                <a:sym typeface="Copperplate"/>
              </a:defRPr>
            </a:lvl1pPr>
          </a:lstStyle>
          <a:p>
            <a:r>
              <a:t>Title Text</a:t>
            </a:r>
          </a:p>
        </p:txBody>
      </p:sp>
      <p:sp>
        <p:nvSpPr>
          <p:cNvPr id="139" name="Body Level One…"/>
          <p:cNvSpPr txBox="1">
            <a:spLocks noGrp="1"/>
          </p:cNvSpPr>
          <p:nvPr>
            <p:ph type="body" idx="1"/>
          </p:nvPr>
        </p:nvSpPr>
        <p:spPr>
          <a:xfrm>
            <a:off x="892969" y="1839516"/>
            <a:ext cx="7358063" cy="4420195"/>
          </a:xfrm>
          <a:prstGeom prst="rect">
            <a:avLst/>
          </a:prstGeom>
        </p:spPr>
        <p:txBody>
          <a:bodyPr>
            <a:noAutofit/>
          </a:bodyPr>
          <a:lstStyle>
            <a:lvl1pPr marL="488293" indent="-309706">
              <a:spcBef>
                <a:spcPts val="1266"/>
              </a:spcBef>
              <a:buSzPct val="100000"/>
              <a:defRPr sz="2812">
                <a:solidFill>
                  <a:srgbClr val="515151"/>
                </a:solidFill>
                <a:latin typeface="Palatino"/>
                <a:ea typeface="Palatino"/>
                <a:cs typeface="Palatino"/>
                <a:sym typeface="Palatino"/>
              </a:defRPr>
            </a:lvl1pPr>
            <a:lvl2pPr marL="729386" indent="-309706">
              <a:spcBef>
                <a:spcPts val="1266"/>
              </a:spcBef>
              <a:buSzPct val="100000"/>
              <a:defRPr sz="2812">
                <a:solidFill>
                  <a:srgbClr val="515151"/>
                </a:solidFill>
                <a:latin typeface="Palatino"/>
                <a:ea typeface="Palatino"/>
                <a:cs typeface="Palatino"/>
                <a:sym typeface="Palatino"/>
              </a:defRPr>
            </a:lvl2pPr>
            <a:lvl3pPr marL="970479" indent="-309706">
              <a:spcBef>
                <a:spcPts val="1266"/>
              </a:spcBef>
              <a:buSzPct val="100000"/>
              <a:defRPr sz="2812">
                <a:solidFill>
                  <a:srgbClr val="515151"/>
                </a:solidFill>
                <a:latin typeface="Palatino"/>
                <a:ea typeface="Palatino"/>
                <a:cs typeface="Palatino"/>
                <a:sym typeface="Palatino"/>
              </a:defRPr>
            </a:lvl3pPr>
            <a:lvl4pPr marL="1220501" indent="-309706">
              <a:spcBef>
                <a:spcPts val="1266"/>
              </a:spcBef>
              <a:buSzPct val="100000"/>
              <a:defRPr sz="2812">
                <a:solidFill>
                  <a:srgbClr val="515151"/>
                </a:solidFill>
                <a:latin typeface="Palatino"/>
                <a:ea typeface="Palatino"/>
                <a:cs typeface="Palatino"/>
                <a:sym typeface="Palatino"/>
              </a:defRPr>
            </a:lvl4pPr>
            <a:lvl5pPr marL="1461594" indent="-309706">
              <a:spcBef>
                <a:spcPts val="1266"/>
              </a:spcBef>
              <a:buSzPct val="100000"/>
              <a:defRPr sz="2812">
                <a:solidFill>
                  <a:srgbClr val="515151"/>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140" name="Slide Number"/>
          <p:cNvSpPr txBox="1">
            <a:spLocks noGrp="1"/>
          </p:cNvSpPr>
          <p:nvPr>
            <p:ph type="sldNum" sz="quarter" idx="2"/>
          </p:nvPr>
        </p:nvSpPr>
        <p:spPr>
          <a:xfrm>
            <a:off x="4473773" y="6545461"/>
            <a:ext cx="242054" cy="250068"/>
          </a:xfrm>
          <a:prstGeom prst="rect">
            <a:avLst/>
          </a:prstGeom>
        </p:spPr>
        <p:txBody>
          <a:bodyPr lIns="38100" tIns="38100" rIns="38100" bIns="38100" anchor="t"/>
          <a:lstStyle>
            <a:lvl1pPr>
              <a:defRPr sz="1125">
                <a:solidFill>
                  <a:srgbClr val="515151"/>
                </a:solidFill>
                <a:latin typeface="Palatino"/>
                <a:ea typeface="Palatino"/>
                <a:cs typeface="Palatino"/>
                <a:sym typeface="Palatino"/>
              </a:defRPr>
            </a:lvl1pPr>
          </a:lstStyle>
          <a:p>
            <a:fld id="{86CB4B4D-7CA3-9044-876B-883B54F8677D}" type="slidenum">
              <a:t>‹#›</a:t>
            </a:fld>
            <a:endParaRPr/>
          </a:p>
        </p:txBody>
      </p:sp>
    </p:spTree>
    <p:extLst>
      <p:ext uri="{BB962C8B-B14F-4D97-AF65-F5344CB8AC3E}">
        <p14:creationId xmlns:p14="http://schemas.microsoft.com/office/powerpoint/2010/main" val="416420330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147" name="Title Text"/>
          <p:cNvSpPr txBox="1">
            <a:spLocks noGrp="1"/>
          </p:cNvSpPr>
          <p:nvPr>
            <p:ph type="title"/>
          </p:nvPr>
        </p:nvSpPr>
        <p:spPr>
          <a:prstGeom prst="rect">
            <a:avLst/>
          </a:prstGeom>
        </p:spPr>
        <p:txBody>
          <a:bodyPr/>
          <a:lstStyle/>
          <a:p>
            <a:r>
              <a:t>Title Text</a:t>
            </a:r>
          </a:p>
        </p:txBody>
      </p:sp>
      <p:sp>
        <p:nvSpPr>
          <p:cNvPr id="148" name="Body Level One…"/>
          <p:cNvSpPr txBox="1">
            <a:spLocks noGrp="1"/>
          </p:cNvSpPr>
          <p:nvPr>
            <p:ph type="body" idx="1"/>
          </p:nvPr>
        </p:nvSpPr>
        <p:spPr>
          <a:prstGeom prst="rect">
            <a:avLst/>
          </a:prstGeom>
        </p:spPr>
        <p:txBody>
          <a:bodyPr/>
          <a:lstStyle>
            <a:lvl1pPr>
              <a:buClr>
                <a:srgbClr val="646464"/>
              </a:buClr>
            </a:lvl1pPr>
            <a:lvl2pPr>
              <a:buClr>
                <a:srgbClr val="646464"/>
              </a:buClr>
            </a:lvl2pPr>
            <a:lvl3pPr>
              <a:buClr>
                <a:srgbClr val="646464"/>
              </a:buClr>
            </a:lvl3pPr>
            <a:lvl4pPr>
              <a:buClr>
                <a:srgbClr val="646464"/>
              </a:buClr>
            </a:lvl4pPr>
            <a:lvl5pPr>
              <a:buClr>
                <a:srgbClr val="646464"/>
              </a:buClr>
            </a:lvl5pPr>
          </a:lstStyle>
          <a:p>
            <a:r>
              <a:t>Body Level One</a:t>
            </a:r>
          </a:p>
          <a:p>
            <a:pPr lvl="1"/>
            <a:r>
              <a:t>Body Level Two</a:t>
            </a:r>
          </a:p>
          <a:p>
            <a:pPr lvl="2"/>
            <a:r>
              <a:t>Body Level Three</a:t>
            </a:r>
          </a:p>
          <a:p>
            <a:pPr lvl="3"/>
            <a:r>
              <a:t>Body Level Four</a:t>
            </a:r>
          </a:p>
          <a:p>
            <a:pPr lvl="4"/>
            <a:r>
              <a:t>Body Level Five</a:t>
            </a:r>
          </a:p>
        </p:txBody>
      </p:sp>
      <p:sp>
        <p:nvSpPr>
          <p:cNvPr id="149" name="Slide Number"/>
          <p:cNvSpPr txBox="1">
            <a:spLocks noGrp="1"/>
          </p:cNvSpPr>
          <p:nvPr>
            <p:ph type="sldNum" sz="quarter" idx="2"/>
          </p:nvPr>
        </p:nvSpPr>
        <p:spPr>
          <a:xfrm>
            <a:off x="4438053" y="6508388"/>
            <a:ext cx="291747" cy="2973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4207157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3_Title &amp; Bullets">
    <p:spTree>
      <p:nvGrpSpPr>
        <p:cNvPr id="1" name=""/>
        <p:cNvGrpSpPr/>
        <p:nvPr/>
      </p:nvGrpSpPr>
      <p:grpSpPr>
        <a:xfrm>
          <a:off x="0" y="0"/>
          <a:ext cx="0" cy="0"/>
          <a:chOff x="0" y="0"/>
          <a:chExt cx="0" cy="0"/>
        </a:xfrm>
      </p:grpSpPr>
      <p:sp>
        <p:nvSpPr>
          <p:cNvPr id="156" name="Title Text"/>
          <p:cNvSpPr txBox="1">
            <a:spLocks noGrp="1"/>
          </p:cNvSpPr>
          <p:nvPr>
            <p:ph type="title"/>
          </p:nvPr>
        </p:nvSpPr>
        <p:spPr>
          <a:prstGeom prst="rect">
            <a:avLst/>
          </a:prstGeom>
        </p:spPr>
        <p:txBody>
          <a:bodyPr/>
          <a:lstStyle/>
          <a:p>
            <a:r>
              <a:t>Title Text</a:t>
            </a:r>
          </a:p>
        </p:txBody>
      </p:sp>
      <p:sp>
        <p:nvSpPr>
          <p:cNvPr id="157" name="Body Level One…"/>
          <p:cNvSpPr txBox="1">
            <a:spLocks noGrp="1"/>
          </p:cNvSpPr>
          <p:nvPr>
            <p:ph type="body" idx="1"/>
          </p:nvPr>
        </p:nvSpPr>
        <p:spPr>
          <a:prstGeom prst="rect">
            <a:avLst/>
          </a:prstGeom>
        </p:spPr>
        <p:txBody>
          <a:bodyPr/>
          <a:lstStyle>
            <a:lvl1pPr>
              <a:buClr>
                <a:srgbClr val="646464"/>
              </a:buClr>
            </a:lvl1pPr>
            <a:lvl2pPr>
              <a:buClr>
                <a:srgbClr val="646464"/>
              </a:buClr>
            </a:lvl2pPr>
            <a:lvl3pPr>
              <a:buClr>
                <a:srgbClr val="646464"/>
              </a:buClr>
            </a:lvl3pPr>
            <a:lvl4pPr>
              <a:buClr>
                <a:srgbClr val="646464"/>
              </a:buClr>
            </a:lvl4pPr>
            <a:lvl5pPr>
              <a:buClr>
                <a:srgbClr val="646464"/>
              </a:buClr>
            </a:lvl5pPr>
          </a:lstStyle>
          <a:p>
            <a:r>
              <a:t>Body Level One</a:t>
            </a:r>
          </a:p>
          <a:p>
            <a:pPr lvl="1"/>
            <a:r>
              <a:t>Body Level Two</a:t>
            </a:r>
          </a:p>
          <a:p>
            <a:pPr lvl="2"/>
            <a:r>
              <a:t>Body Level Three</a:t>
            </a:r>
          </a:p>
          <a:p>
            <a:pPr lvl="3"/>
            <a:r>
              <a:t>Body Level Four</a:t>
            </a:r>
          </a:p>
          <a:p>
            <a:pPr lvl="4"/>
            <a:r>
              <a:t>Body Level Five</a:t>
            </a:r>
          </a:p>
        </p:txBody>
      </p:sp>
      <p:sp>
        <p:nvSpPr>
          <p:cNvPr id="158" name="Slide Number"/>
          <p:cNvSpPr txBox="1">
            <a:spLocks noGrp="1"/>
          </p:cNvSpPr>
          <p:nvPr>
            <p:ph type="sldNum" sz="quarter" idx="2"/>
          </p:nvPr>
        </p:nvSpPr>
        <p:spPr>
          <a:xfrm>
            <a:off x="4438053" y="6508388"/>
            <a:ext cx="291747" cy="2973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2443820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5" name="Slide Number"/>
          <p:cNvSpPr txBox="1">
            <a:spLocks noGrp="1"/>
          </p:cNvSpPr>
          <p:nvPr>
            <p:ph type="sldNum" sz="quarter" idx="2"/>
          </p:nvPr>
        </p:nvSpPr>
        <p:spPr>
          <a:xfrm>
            <a:off x="4454324" y="6415980"/>
            <a:ext cx="336631" cy="250068"/>
          </a:xfrm>
          <a:prstGeom prst="rect">
            <a:avLst/>
          </a:prstGeom>
        </p:spPr>
        <p:txBody>
          <a:bodyPr lIns="38100" tIns="38100" rIns="38100" bIns="38100" anchor="t"/>
          <a:lstStyle>
            <a:lvl1pPr>
              <a:defRPr sz="1125">
                <a:latin typeface="American Typewriter"/>
                <a:ea typeface="American Typewriter"/>
                <a:cs typeface="American Typewriter"/>
                <a:sym typeface="American Typewriter"/>
              </a:defRPr>
            </a:lvl1pPr>
          </a:lstStyle>
          <a:p>
            <a:fld id="{86CB4B4D-7CA3-9044-876B-883B54F8677D}" type="slidenum">
              <a:t>‹#›</a:t>
            </a:fld>
            <a:endParaRPr/>
          </a:p>
        </p:txBody>
      </p:sp>
    </p:spTree>
    <p:extLst>
      <p:ext uri="{BB962C8B-B14F-4D97-AF65-F5344CB8AC3E}">
        <p14:creationId xmlns:p14="http://schemas.microsoft.com/office/powerpoint/2010/main" val="122007704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4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2" name="Title Text"/>
          <p:cNvSpPr txBox="1">
            <a:spLocks noGrp="1"/>
          </p:cNvSpPr>
          <p:nvPr>
            <p:ph type="title"/>
          </p:nvPr>
        </p:nvSpPr>
        <p:spPr>
          <a:xfrm>
            <a:off x="750094" y="107156"/>
            <a:ext cx="7625953" cy="1473398"/>
          </a:xfrm>
          <a:prstGeom prst="rect">
            <a:avLst/>
          </a:prstGeom>
        </p:spPr>
        <p:txBody>
          <a:bodyPr lIns="38100" tIns="38100" rIns="38100" bIns="38100" anchor="ctr">
            <a:noAutofit/>
          </a:bodyPr>
          <a:lstStyle>
            <a:lvl1pPr algn="ctr">
              <a:defRPr sz="4781" cap="none" spc="0">
                <a:latin typeface="American Typewriter"/>
                <a:ea typeface="American Typewriter"/>
                <a:cs typeface="American Typewriter"/>
                <a:sym typeface="American Typewriter"/>
              </a:defRPr>
            </a:lvl1pPr>
          </a:lstStyle>
          <a:p>
            <a:r>
              <a:t>Title Text</a:t>
            </a:r>
          </a:p>
        </p:txBody>
      </p:sp>
      <p:sp>
        <p:nvSpPr>
          <p:cNvPr id="173" name="Body Level One…"/>
          <p:cNvSpPr txBox="1">
            <a:spLocks noGrp="1"/>
          </p:cNvSpPr>
          <p:nvPr>
            <p:ph type="body" idx="1"/>
          </p:nvPr>
        </p:nvSpPr>
        <p:spPr>
          <a:xfrm>
            <a:off x="750094" y="1768078"/>
            <a:ext cx="7625953" cy="4295180"/>
          </a:xfrm>
          <a:prstGeom prst="rect">
            <a:avLst/>
          </a:prstGeom>
        </p:spPr>
        <p:txBody>
          <a:bodyPr lIns="38100" tIns="38100" rIns="38100" bIns="38100">
            <a:noAutofit/>
          </a:bodyPr>
          <a:lstStyle>
            <a:lvl1pPr marL="495941" indent="-308425">
              <a:spcBef>
                <a:spcPts val="2250"/>
              </a:spcBef>
              <a:buSzPct val="120000"/>
              <a:defRPr sz="2812">
                <a:latin typeface="American Typewriter"/>
                <a:ea typeface="American Typewriter"/>
                <a:cs typeface="American Typewriter"/>
                <a:sym typeface="American Typewriter"/>
              </a:defRPr>
            </a:lvl1pPr>
            <a:lvl2pPr marL="785122" indent="-308425">
              <a:spcBef>
                <a:spcPts val="2250"/>
              </a:spcBef>
              <a:buSzPct val="120000"/>
              <a:defRPr sz="2812">
                <a:latin typeface="American Typewriter"/>
                <a:ea typeface="American Typewriter"/>
                <a:cs typeface="American Typewriter"/>
                <a:sym typeface="American Typewriter"/>
              </a:defRPr>
            </a:lvl2pPr>
            <a:lvl3pPr marL="1064165" indent="-308425">
              <a:spcBef>
                <a:spcPts val="2250"/>
              </a:spcBef>
              <a:buSzPct val="120000"/>
              <a:defRPr sz="2812">
                <a:latin typeface="American Typewriter"/>
                <a:ea typeface="American Typewriter"/>
                <a:cs typeface="American Typewriter"/>
                <a:sym typeface="American Typewriter"/>
              </a:defRPr>
            </a:lvl3pPr>
            <a:lvl4pPr marL="1352510" indent="-308425">
              <a:spcBef>
                <a:spcPts val="2250"/>
              </a:spcBef>
              <a:buSzPct val="120000"/>
              <a:defRPr sz="2812">
                <a:latin typeface="American Typewriter"/>
                <a:ea typeface="American Typewriter"/>
                <a:cs typeface="American Typewriter"/>
                <a:sym typeface="American Typewriter"/>
              </a:defRPr>
            </a:lvl4pPr>
            <a:lvl5pPr marL="1638901" indent="-308425">
              <a:spcBef>
                <a:spcPts val="2250"/>
              </a:spcBef>
              <a:buSzPct val="120000"/>
              <a:defRPr sz="2812">
                <a:latin typeface="American Typewriter"/>
                <a:ea typeface="American Typewriter"/>
                <a:cs typeface="American Typewriter"/>
                <a:sym typeface="American Typewriter"/>
              </a:defRPr>
            </a:lvl5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4454324" y="6415980"/>
            <a:ext cx="336631" cy="250068"/>
          </a:xfrm>
          <a:prstGeom prst="rect">
            <a:avLst/>
          </a:prstGeom>
        </p:spPr>
        <p:txBody>
          <a:bodyPr lIns="38100" tIns="38100" rIns="38100" bIns="38100" anchor="t"/>
          <a:lstStyle>
            <a:lvl1pPr>
              <a:defRPr sz="1125">
                <a:latin typeface="American Typewriter"/>
                <a:ea typeface="American Typewriter"/>
                <a:cs typeface="American Typewriter"/>
                <a:sym typeface="American Typewriter"/>
              </a:defRPr>
            </a:lvl1pPr>
          </a:lstStyle>
          <a:p>
            <a:fld id="{86CB4B4D-7CA3-9044-876B-883B54F8677D}" type="slidenum">
              <a:t>‹#›</a:t>
            </a:fld>
            <a:endParaRPr/>
          </a:p>
        </p:txBody>
      </p:sp>
    </p:spTree>
    <p:extLst>
      <p:ext uri="{BB962C8B-B14F-4D97-AF65-F5344CB8AC3E}">
        <p14:creationId xmlns:p14="http://schemas.microsoft.com/office/powerpoint/2010/main" val="195526150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64344" y="3018235"/>
            <a:ext cx="8215313" cy="1562695"/>
          </a:xfrm>
          <a:prstGeom prst="rect">
            <a:avLst/>
          </a:prstGeom>
        </p:spPr>
        <p:txBody>
          <a:bodyPr/>
          <a:lstStyle>
            <a:lvl1pPr>
              <a:defRPr sz="4359" spc="697"/>
            </a:lvl1pPr>
          </a:lstStyle>
          <a:p>
            <a:r>
              <a:t>Title Text</a:t>
            </a:r>
          </a:p>
        </p:txBody>
      </p:sp>
      <p:sp>
        <p:nvSpPr>
          <p:cNvPr id="12" name="Body Level One…"/>
          <p:cNvSpPr txBox="1">
            <a:spLocks noGrp="1"/>
          </p:cNvSpPr>
          <p:nvPr>
            <p:ph type="body" sz="quarter" idx="1"/>
          </p:nvPr>
        </p:nvSpPr>
        <p:spPr>
          <a:xfrm>
            <a:off x="464344" y="2402086"/>
            <a:ext cx="8215313" cy="625078"/>
          </a:xfrm>
          <a:prstGeom prst="rect">
            <a:avLst/>
          </a:prstGeom>
        </p:spPr>
        <p:txBody>
          <a:bodyPr anchor="b"/>
          <a:lstStyle>
            <a:lvl1pPr marL="0" indent="0">
              <a:spcBef>
                <a:spcPts val="0"/>
              </a:spcBef>
              <a:buClrTx/>
              <a:buSzTx/>
              <a:buNone/>
              <a:defRPr sz="1687" cap="all" spc="270">
                <a:solidFill>
                  <a:schemeClr val="accent2">
                    <a:satOff val="44164"/>
                    <a:lumOff val="14231"/>
                  </a:schemeClr>
                </a:solidFill>
                <a:latin typeface="Avenir Book"/>
                <a:ea typeface="Avenir Book"/>
                <a:cs typeface="Avenir Book"/>
                <a:sym typeface="Avenir Book"/>
              </a:defRPr>
            </a:lvl1pPr>
            <a:lvl2pPr marL="0" indent="0">
              <a:spcBef>
                <a:spcPts val="0"/>
              </a:spcBef>
              <a:buClrTx/>
              <a:buSzTx/>
              <a:buNone/>
              <a:defRPr sz="1687" cap="all" spc="270">
                <a:solidFill>
                  <a:schemeClr val="accent2">
                    <a:satOff val="44164"/>
                    <a:lumOff val="14231"/>
                  </a:schemeClr>
                </a:solidFill>
                <a:latin typeface="Avenir Book"/>
                <a:ea typeface="Avenir Book"/>
                <a:cs typeface="Avenir Book"/>
                <a:sym typeface="Avenir Book"/>
              </a:defRPr>
            </a:lvl2pPr>
            <a:lvl3pPr marL="0" indent="0">
              <a:spcBef>
                <a:spcPts val="0"/>
              </a:spcBef>
              <a:buClrTx/>
              <a:buSzTx/>
              <a:buNone/>
              <a:defRPr sz="1687" cap="all" spc="270">
                <a:solidFill>
                  <a:schemeClr val="accent2">
                    <a:satOff val="44164"/>
                    <a:lumOff val="14231"/>
                  </a:schemeClr>
                </a:solidFill>
                <a:latin typeface="Avenir Book"/>
                <a:ea typeface="Avenir Book"/>
                <a:cs typeface="Avenir Book"/>
                <a:sym typeface="Avenir Book"/>
              </a:defRPr>
            </a:lvl3pPr>
            <a:lvl4pPr marL="0" indent="0">
              <a:spcBef>
                <a:spcPts val="0"/>
              </a:spcBef>
              <a:buClrTx/>
              <a:buSzTx/>
              <a:buNone/>
              <a:defRPr sz="1687" cap="all" spc="270">
                <a:solidFill>
                  <a:schemeClr val="accent2">
                    <a:satOff val="44164"/>
                    <a:lumOff val="14231"/>
                  </a:schemeClr>
                </a:solidFill>
                <a:latin typeface="Avenir Book"/>
                <a:ea typeface="Avenir Book"/>
                <a:cs typeface="Avenir Book"/>
                <a:sym typeface="Avenir Book"/>
              </a:defRPr>
            </a:lvl4pPr>
            <a:lvl5pPr marL="0" indent="0">
              <a:spcBef>
                <a:spcPts val="0"/>
              </a:spcBef>
              <a:buClrTx/>
              <a:buSzTx/>
              <a:buNone/>
              <a:defRPr sz="1687" cap="all" spc="270">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9742089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14A60-09B5-BCE2-5B02-8C0B8745BDB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DBF2A35-59E0-2891-0B52-01757D68E7F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669184-AF36-2DF7-48B8-9E04D929DE29}"/>
              </a:ext>
            </a:extLst>
          </p:cNvPr>
          <p:cNvSpPr>
            <a:spLocks noGrp="1"/>
          </p:cNvSpPr>
          <p:nvPr>
            <p:ph type="dt" sz="half" idx="10"/>
          </p:nvPr>
        </p:nvSpPr>
        <p:spPr/>
        <p:txBody>
          <a:bodyPr/>
          <a:lstStyle/>
          <a:p>
            <a:fld id="{066B1EAC-39BB-454D-8A7D-2DC076BEC685}" type="datetimeFigureOut">
              <a:rPr lang="en-US" smtClean="0"/>
              <a:t>10/20/2022</a:t>
            </a:fld>
            <a:endParaRPr lang="en-US"/>
          </a:p>
        </p:txBody>
      </p:sp>
      <p:sp>
        <p:nvSpPr>
          <p:cNvPr id="5" name="Footer Placeholder 4">
            <a:extLst>
              <a:ext uri="{FF2B5EF4-FFF2-40B4-BE49-F238E27FC236}">
                <a16:creationId xmlns:a16="http://schemas.microsoft.com/office/drawing/2014/main" id="{89B06A87-A26E-9CE0-0351-66EDA788AE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6535A3-8C3D-AB39-2576-0388D32F9BDD}"/>
              </a:ext>
            </a:extLst>
          </p:cNvPr>
          <p:cNvSpPr>
            <a:spLocks noGrp="1"/>
          </p:cNvSpPr>
          <p:nvPr>
            <p:ph type="sldNum" sz="quarter" idx="12"/>
          </p:nvPr>
        </p:nvSpPr>
        <p:spPr/>
        <p:txBody>
          <a:bodyPr/>
          <a:lstStyle/>
          <a:p>
            <a:fld id="{45B0D88A-4BAB-4AAC-94A2-AA8FD6BAE5C6}" type="slidenum">
              <a:rPr lang="en-US" smtClean="0"/>
              <a:t>‹#›</a:t>
            </a:fld>
            <a:endParaRPr lang="en-US"/>
          </a:p>
        </p:txBody>
      </p:sp>
    </p:spTree>
    <p:extLst>
      <p:ext uri="{BB962C8B-B14F-4D97-AF65-F5344CB8AC3E}">
        <p14:creationId xmlns:p14="http://schemas.microsoft.com/office/powerpoint/2010/main" val="39189922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417854" y="-17790"/>
            <a:ext cx="9971231" cy="6894394"/>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464344" y="705445"/>
            <a:ext cx="8215313" cy="1026914"/>
          </a:xfrm>
          <a:prstGeom prst="rect">
            <a:avLst/>
          </a:prstGeom>
        </p:spPr>
        <p:txBody>
          <a:bodyPr/>
          <a:lstStyle>
            <a:lvl1pPr>
              <a:defRPr sz="4359" spc="697"/>
            </a:lvl1pPr>
          </a:lstStyle>
          <a:p>
            <a:r>
              <a:t>Title Text</a:t>
            </a:r>
          </a:p>
        </p:txBody>
      </p:sp>
      <p:sp>
        <p:nvSpPr>
          <p:cNvPr id="22" name="Body Level One…"/>
          <p:cNvSpPr txBox="1">
            <a:spLocks noGrp="1"/>
          </p:cNvSpPr>
          <p:nvPr>
            <p:ph type="body" sz="quarter" idx="1"/>
          </p:nvPr>
        </p:nvSpPr>
        <p:spPr>
          <a:xfrm>
            <a:off x="464344" y="357187"/>
            <a:ext cx="8215313" cy="357188"/>
          </a:xfrm>
          <a:prstGeom prst="rect">
            <a:avLst/>
          </a:prstGeom>
        </p:spPr>
        <p:txBody>
          <a:bodyPr/>
          <a:lstStyle>
            <a:lvl1pPr marL="0" indent="0">
              <a:spcBef>
                <a:spcPts val="0"/>
              </a:spcBef>
              <a:buClrTx/>
              <a:buSzTx/>
              <a:buNone/>
              <a:defRPr sz="1687" cap="all" spc="270">
                <a:latin typeface="Avenir Book"/>
                <a:ea typeface="Avenir Book"/>
                <a:cs typeface="Avenir Book"/>
                <a:sym typeface="Avenir Book"/>
              </a:defRPr>
            </a:lvl1pPr>
            <a:lvl2pPr marL="0" indent="0">
              <a:spcBef>
                <a:spcPts val="0"/>
              </a:spcBef>
              <a:buClrTx/>
              <a:buSzTx/>
              <a:buNone/>
              <a:defRPr sz="1687" cap="all" spc="270">
                <a:latin typeface="Avenir Book"/>
                <a:ea typeface="Avenir Book"/>
                <a:cs typeface="Avenir Book"/>
                <a:sym typeface="Avenir Book"/>
              </a:defRPr>
            </a:lvl2pPr>
            <a:lvl3pPr marL="0" indent="0">
              <a:spcBef>
                <a:spcPts val="0"/>
              </a:spcBef>
              <a:buClrTx/>
              <a:buSzTx/>
              <a:buNone/>
              <a:defRPr sz="1687" cap="all" spc="270">
                <a:latin typeface="Avenir Book"/>
                <a:ea typeface="Avenir Book"/>
                <a:cs typeface="Avenir Book"/>
                <a:sym typeface="Avenir Book"/>
              </a:defRPr>
            </a:lvl3pPr>
            <a:lvl4pPr marL="0" indent="0">
              <a:spcBef>
                <a:spcPts val="0"/>
              </a:spcBef>
              <a:buClrTx/>
              <a:buSzTx/>
              <a:buNone/>
              <a:defRPr sz="1687" cap="all" spc="270">
                <a:latin typeface="Avenir Book"/>
                <a:ea typeface="Avenir Book"/>
                <a:cs typeface="Avenir Book"/>
                <a:sym typeface="Avenir Book"/>
              </a:defRPr>
            </a:lvl4pPr>
            <a:lvl5pPr marL="0" indent="0">
              <a:spcBef>
                <a:spcPts val="0"/>
              </a:spcBef>
              <a:buClrTx/>
              <a:buSzTx/>
              <a:buNone/>
              <a:defRPr sz="1687" cap="all" spc="27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801018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Photo - Horizontal Alt">
    <p:spTree>
      <p:nvGrpSpPr>
        <p:cNvPr id="1" name=""/>
        <p:cNvGrpSpPr/>
        <p:nvPr/>
      </p:nvGrpSpPr>
      <p:grpSpPr>
        <a:xfrm>
          <a:off x="0" y="0"/>
          <a:ext cx="0" cy="0"/>
          <a:chOff x="0" y="0"/>
          <a:chExt cx="0" cy="0"/>
        </a:xfrm>
      </p:grpSpPr>
      <p:sp>
        <p:nvSpPr>
          <p:cNvPr id="30" name="Image"/>
          <p:cNvSpPr>
            <a:spLocks noGrp="1"/>
          </p:cNvSpPr>
          <p:nvPr>
            <p:ph type="pic" idx="21"/>
          </p:nvPr>
        </p:nvSpPr>
        <p:spPr>
          <a:xfrm>
            <a:off x="-44648" y="1875234"/>
            <a:ext cx="9224367" cy="5023844"/>
          </a:xfrm>
          <a:prstGeom prst="rect">
            <a:avLst/>
          </a:prstGeom>
        </p:spPr>
        <p:txBody>
          <a:bodyPr lIns="91439" tIns="45719" rIns="91439" bIns="45719" anchor="t">
            <a:noAutofit/>
          </a:bodyPr>
          <a:lstStyle/>
          <a:p>
            <a:endParaRPr/>
          </a:p>
        </p:txBody>
      </p:sp>
      <p:sp>
        <p:nvSpPr>
          <p:cNvPr id="31" name="Title Text"/>
          <p:cNvSpPr txBox="1">
            <a:spLocks noGrp="1"/>
          </p:cNvSpPr>
          <p:nvPr>
            <p:ph type="title"/>
          </p:nvPr>
        </p:nvSpPr>
        <p:spPr>
          <a:xfrm>
            <a:off x="464344" y="705445"/>
            <a:ext cx="8215313" cy="1026914"/>
          </a:xfrm>
          <a:prstGeom prst="rect">
            <a:avLst/>
          </a:prstGeom>
        </p:spPr>
        <p:txBody>
          <a:bodyPr/>
          <a:lstStyle>
            <a:lvl1pPr>
              <a:defRPr sz="4359" spc="697"/>
            </a:lvl1pPr>
          </a:lstStyle>
          <a:p>
            <a:r>
              <a:t>Title Text</a:t>
            </a:r>
          </a:p>
        </p:txBody>
      </p:sp>
      <p:sp>
        <p:nvSpPr>
          <p:cNvPr id="32" name="Body Level One…"/>
          <p:cNvSpPr txBox="1">
            <a:spLocks noGrp="1"/>
          </p:cNvSpPr>
          <p:nvPr>
            <p:ph type="body" sz="quarter" idx="1"/>
          </p:nvPr>
        </p:nvSpPr>
        <p:spPr>
          <a:xfrm>
            <a:off x="464344" y="357187"/>
            <a:ext cx="8215313" cy="357188"/>
          </a:xfrm>
          <a:prstGeom prst="rect">
            <a:avLst/>
          </a:prstGeom>
        </p:spPr>
        <p:txBody>
          <a:bodyPr/>
          <a:lstStyle>
            <a:lvl1pPr marL="0" indent="0">
              <a:spcBef>
                <a:spcPts val="0"/>
              </a:spcBef>
              <a:buClrTx/>
              <a:buSzTx/>
              <a:buNone/>
              <a:defRPr sz="1687" cap="all" spc="270">
                <a:latin typeface="Avenir Book"/>
                <a:ea typeface="Avenir Book"/>
                <a:cs typeface="Avenir Book"/>
                <a:sym typeface="Avenir Book"/>
              </a:defRPr>
            </a:lvl1pPr>
            <a:lvl2pPr marL="0" indent="0">
              <a:spcBef>
                <a:spcPts val="0"/>
              </a:spcBef>
              <a:buClrTx/>
              <a:buSzTx/>
              <a:buNone/>
              <a:defRPr sz="1687" cap="all" spc="270">
                <a:latin typeface="Avenir Book"/>
                <a:ea typeface="Avenir Book"/>
                <a:cs typeface="Avenir Book"/>
                <a:sym typeface="Avenir Book"/>
              </a:defRPr>
            </a:lvl2pPr>
            <a:lvl3pPr marL="0" indent="0">
              <a:spcBef>
                <a:spcPts val="0"/>
              </a:spcBef>
              <a:buClrTx/>
              <a:buSzTx/>
              <a:buNone/>
              <a:defRPr sz="1687" cap="all" spc="270">
                <a:latin typeface="Avenir Book"/>
                <a:ea typeface="Avenir Book"/>
                <a:cs typeface="Avenir Book"/>
                <a:sym typeface="Avenir Book"/>
              </a:defRPr>
            </a:lvl3pPr>
            <a:lvl4pPr marL="0" indent="0">
              <a:spcBef>
                <a:spcPts val="0"/>
              </a:spcBef>
              <a:buClrTx/>
              <a:buSzTx/>
              <a:buNone/>
              <a:defRPr sz="1687" cap="all" spc="270">
                <a:latin typeface="Avenir Book"/>
                <a:ea typeface="Avenir Book"/>
                <a:cs typeface="Avenir Book"/>
                <a:sym typeface="Avenir Book"/>
              </a:defRPr>
            </a:lvl4pPr>
            <a:lvl5pPr marL="0" indent="0">
              <a:spcBef>
                <a:spcPts val="0"/>
              </a:spcBef>
              <a:buClrTx/>
              <a:buSzTx/>
              <a:buNone/>
              <a:defRPr sz="1687" cap="all" spc="27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746617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40" name="Title Text"/>
          <p:cNvSpPr txBox="1">
            <a:spLocks noGrp="1"/>
          </p:cNvSpPr>
          <p:nvPr>
            <p:ph type="title"/>
          </p:nvPr>
        </p:nvSpPr>
        <p:spPr>
          <a:xfrm>
            <a:off x="464344" y="2643188"/>
            <a:ext cx="8215313" cy="1562695"/>
          </a:xfrm>
          <a:prstGeom prst="rect">
            <a:avLst/>
          </a:prstGeom>
        </p:spPr>
        <p:txBody>
          <a:bodyPr anchor="ctr"/>
          <a:lstStyle>
            <a:lvl1pPr>
              <a:defRPr sz="4359" spc="697"/>
            </a:lvl1pPr>
          </a:lstStyle>
          <a:p>
            <a:r>
              <a:t>Title Text</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34660760"/>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8" name="Image"/>
          <p:cNvSpPr>
            <a:spLocks noGrp="1"/>
          </p:cNvSpPr>
          <p:nvPr>
            <p:ph type="pic" idx="21"/>
          </p:nvPr>
        </p:nvSpPr>
        <p:spPr>
          <a:xfrm>
            <a:off x="3420071" y="-26789"/>
            <a:ext cx="6878251" cy="6886743"/>
          </a:xfrm>
          <a:prstGeom prst="rect">
            <a:avLst/>
          </a:prstGeom>
        </p:spPr>
        <p:txBody>
          <a:bodyPr lIns="91439" tIns="45719" rIns="91439" bIns="45719" anchor="t">
            <a:noAutofit/>
          </a:bodyPr>
          <a:lstStyle/>
          <a:p>
            <a:endParaRPr/>
          </a:p>
        </p:txBody>
      </p:sp>
      <p:sp>
        <p:nvSpPr>
          <p:cNvPr id="49" name="Title Text"/>
          <p:cNvSpPr txBox="1">
            <a:spLocks noGrp="1"/>
          </p:cNvSpPr>
          <p:nvPr>
            <p:ph type="title"/>
          </p:nvPr>
        </p:nvSpPr>
        <p:spPr>
          <a:xfrm>
            <a:off x="383977" y="3027164"/>
            <a:ext cx="3804047" cy="2098477"/>
          </a:xfrm>
          <a:prstGeom prst="rect">
            <a:avLst/>
          </a:prstGeom>
        </p:spPr>
        <p:txBody>
          <a:bodyPr/>
          <a:lstStyle/>
          <a:p>
            <a:r>
              <a:t>Title Text</a:t>
            </a:r>
          </a:p>
        </p:txBody>
      </p:sp>
      <p:sp>
        <p:nvSpPr>
          <p:cNvPr id="50" name="Body Level One…"/>
          <p:cNvSpPr txBox="1">
            <a:spLocks noGrp="1"/>
          </p:cNvSpPr>
          <p:nvPr>
            <p:ph type="body" sz="quarter" idx="1"/>
          </p:nvPr>
        </p:nvSpPr>
        <p:spPr>
          <a:xfrm>
            <a:off x="383977" y="2411016"/>
            <a:ext cx="3804047" cy="625078"/>
          </a:xfrm>
          <a:prstGeom prst="rect">
            <a:avLst/>
          </a:prstGeom>
        </p:spPr>
        <p:txBody>
          <a:bodyPr/>
          <a:lstStyle>
            <a:lvl1pPr marL="0" indent="0">
              <a:spcBef>
                <a:spcPts val="0"/>
              </a:spcBef>
              <a:buClrTx/>
              <a:buSzTx/>
              <a:buNone/>
              <a:defRPr sz="1687" cap="all" spc="270">
                <a:solidFill>
                  <a:schemeClr val="accent2">
                    <a:satOff val="44164"/>
                    <a:lumOff val="14231"/>
                  </a:schemeClr>
                </a:solidFill>
                <a:latin typeface="Avenir Book"/>
                <a:ea typeface="Avenir Book"/>
                <a:cs typeface="Avenir Book"/>
                <a:sym typeface="Avenir Book"/>
              </a:defRPr>
            </a:lvl1pPr>
            <a:lvl2pPr marL="0" indent="0">
              <a:spcBef>
                <a:spcPts val="0"/>
              </a:spcBef>
              <a:buClrTx/>
              <a:buSzTx/>
              <a:buNone/>
              <a:defRPr sz="1687" cap="all" spc="270">
                <a:solidFill>
                  <a:schemeClr val="accent2">
                    <a:satOff val="44164"/>
                    <a:lumOff val="14231"/>
                  </a:schemeClr>
                </a:solidFill>
                <a:latin typeface="Avenir Book"/>
                <a:ea typeface="Avenir Book"/>
                <a:cs typeface="Avenir Book"/>
                <a:sym typeface="Avenir Book"/>
              </a:defRPr>
            </a:lvl2pPr>
            <a:lvl3pPr marL="0" indent="0">
              <a:spcBef>
                <a:spcPts val="0"/>
              </a:spcBef>
              <a:buClrTx/>
              <a:buSzTx/>
              <a:buNone/>
              <a:defRPr sz="1687" cap="all" spc="270">
                <a:solidFill>
                  <a:schemeClr val="accent2">
                    <a:satOff val="44164"/>
                    <a:lumOff val="14231"/>
                  </a:schemeClr>
                </a:solidFill>
                <a:latin typeface="Avenir Book"/>
                <a:ea typeface="Avenir Book"/>
                <a:cs typeface="Avenir Book"/>
                <a:sym typeface="Avenir Book"/>
              </a:defRPr>
            </a:lvl3pPr>
            <a:lvl4pPr marL="0" indent="0">
              <a:spcBef>
                <a:spcPts val="0"/>
              </a:spcBef>
              <a:buClrTx/>
              <a:buSzTx/>
              <a:buNone/>
              <a:defRPr sz="1687" cap="all" spc="270">
                <a:solidFill>
                  <a:schemeClr val="accent2">
                    <a:satOff val="44164"/>
                    <a:lumOff val="14231"/>
                  </a:schemeClr>
                </a:solidFill>
                <a:latin typeface="Avenir Book"/>
                <a:ea typeface="Avenir Book"/>
                <a:cs typeface="Avenir Book"/>
                <a:sym typeface="Avenir Book"/>
              </a:defRPr>
            </a:lvl4pPr>
            <a:lvl5pPr marL="0" indent="0">
              <a:spcBef>
                <a:spcPts val="0"/>
              </a:spcBef>
              <a:buClrTx/>
              <a:buSzTx/>
              <a:buNone/>
              <a:defRPr sz="1687" cap="all" spc="270">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6618408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28167228"/>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579649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5" name="Image"/>
          <p:cNvSpPr>
            <a:spLocks noGrp="1"/>
          </p:cNvSpPr>
          <p:nvPr>
            <p:ph type="pic" idx="21"/>
          </p:nvPr>
        </p:nvSpPr>
        <p:spPr>
          <a:xfrm>
            <a:off x="3420071" y="-26789"/>
            <a:ext cx="6878251" cy="6886743"/>
          </a:xfrm>
          <a:prstGeom prst="rect">
            <a:avLst/>
          </a:prstGeom>
        </p:spPr>
        <p:txBody>
          <a:bodyPr lIns="91439" tIns="45719" rIns="91439" bIns="45719" anchor="t">
            <a:noAutofit/>
          </a:bodyPr>
          <a:lstStyle/>
          <a:p>
            <a:endParaRPr/>
          </a:p>
        </p:txBody>
      </p:sp>
      <p:sp>
        <p:nvSpPr>
          <p:cNvPr id="76" name="Title Text"/>
          <p:cNvSpPr txBox="1">
            <a:spLocks noGrp="1"/>
          </p:cNvSpPr>
          <p:nvPr>
            <p:ph type="title"/>
          </p:nvPr>
        </p:nvSpPr>
        <p:spPr>
          <a:xfrm>
            <a:off x="464344" y="428625"/>
            <a:ext cx="3571875" cy="1303734"/>
          </a:xfrm>
          <a:prstGeom prst="rect">
            <a:avLst/>
          </a:prstGeom>
        </p:spPr>
        <p:txBody>
          <a:bodyPr/>
          <a:lstStyle/>
          <a:p>
            <a:r>
              <a:t>Title Text</a:t>
            </a:r>
          </a:p>
        </p:txBody>
      </p:sp>
      <p:sp>
        <p:nvSpPr>
          <p:cNvPr id="77" name="Body Level One…"/>
          <p:cNvSpPr txBox="1">
            <a:spLocks noGrp="1"/>
          </p:cNvSpPr>
          <p:nvPr>
            <p:ph type="body" sz="half" idx="1"/>
          </p:nvPr>
        </p:nvSpPr>
        <p:spPr>
          <a:xfrm>
            <a:off x="464344" y="1982391"/>
            <a:ext cx="3571875" cy="4259461"/>
          </a:xfrm>
          <a:prstGeom prst="rect">
            <a:avLst/>
          </a:prstGeom>
        </p:spPr>
        <p:txBody>
          <a:bodyPr/>
          <a:lstStyle>
            <a:lvl1pPr marL="276810" indent="-276810">
              <a:spcBef>
                <a:spcPts val="2250"/>
              </a:spcBef>
              <a:defRPr sz="2109"/>
            </a:lvl1pPr>
            <a:lvl2pPr marL="553621" indent="-276810">
              <a:spcBef>
                <a:spcPts val="2250"/>
              </a:spcBef>
              <a:defRPr sz="2109"/>
            </a:lvl2pPr>
            <a:lvl3pPr marL="830431" indent="-276810">
              <a:spcBef>
                <a:spcPts val="2250"/>
              </a:spcBef>
              <a:defRPr sz="2109"/>
            </a:lvl3pPr>
            <a:lvl4pPr marL="1107242" indent="-276810">
              <a:spcBef>
                <a:spcPts val="2250"/>
              </a:spcBef>
              <a:defRPr sz="2109"/>
            </a:lvl4pPr>
            <a:lvl5pPr marL="1384052" indent="-276810">
              <a:spcBef>
                <a:spcPts val="2250"/>
              </a:spcBef>
              <a:defRPr sz="2109"/>
            </a:lvl5pPr>
          </a:lstStyle>
          <a:p>
            <a:r>
              <a:t>Body Level One</a:t>
            </a:r>
          </a:p>
          <a:p>
            <a:pPr lvl="1"/>
            <a:r>
              <a:t>Body Level Two</a:t>
            </a:r>
          </a:p>
          <a:p>
            <a:pPr lvl="2"/>
            <a:r>
              <a:t>Body Level Three</a:t>
            </a:r>
          </a:p>
          <a:p>
            <a:pPr lvl="3"/>
            <a:r>
              <a:t>Body Level Four</a:t>
            </a:r>
          </a:p>
          <a:p>
            <a:pPr lvl="4"/>
            <a:r>
              <a:t>Body Level Five</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3515775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5" name="Body Level One…"/>
          <p:cNvSpPr txBox="1">
            <a:spLocks noGrp="1"/>
          </p:cNvSpPr>
          <p:nvPr>
            <p:ph type="body" idx="1"/>
          </p:nvPr>
        </p:nvSpPr>
        <p:spPr>
          <a:xfrm>
            <a:off x="464344" y="1062633"/>
            <a:ext cx="8215313" cy="472380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4257443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3" name="Image"/>
          <p:cNvSpPr>
            <a:spLocks noGrp="1"/>
          </p:cNvSpPr>
          <p:nvPr>
            <p:ph type="pic" sz="half" idx="21"/>
          </p:nvPr>
        </p:nvSpPr>
        <p:spPr>
          <a:xfrm>
            <a:off x="4429750" y="3209137"/>
            <a:ext cx="5313165" cy="3673670"/>
          </a:xfrm>
          <a:prstGeom prst="rect">
            <a:avLst/>
          </a:prstGeom>
        </p:spPr>
        <p:txBody>
          <a:bodyPr lIns="91439" tIns="45719" rIns="91439" bIns="45719" anchor="t">
            <a:noAutofit/>
          </a:bodyPr>
          <a:lstStyle/>
          <a:p>
            <a:endParaRPr/>
          </a:p>
        </p:txBody>
      </p:sp>
      <p:sp>
        <p:nvSpPr>
          <p:cNvPr id="94" name="143918632_1620x1622.jpeg"/>
          <p:cNvSpPr>
            <a:spLocks noGrp="1"/>
          </p:cNvSpPr>
          <p:nvPr>
            <p:ph type="pic" sz="half" idx="22"/>
          </p:nvPr>
        </p:nvSpPr>
        <p:spPr>
          <a:xfrm>
            <a:off x="4572000" y="-619745"/>
            <a:ext cx="4796285" cy="4800844"/>
          </a:xfrm>
          <a:prstGeom prst="rect">
            <a:avLst/>
          </a:prstGeom>
        </p:spPr>
        <p:txBody>
          <a:bodyPr lIns="91439" tIns="45719" rIns="91439" bIns="45719" anchor="t">
            <a:noAutofit/>
          </a:bodyPr>
          <a:lstStyle/>
          <a:p>
            <a:endParaRPr/>
          </a:p>
        </p:txBody>
      </p:sp>
      <p:sp>
        <p:nvSpPr>
          <p:cNvPr id="95" name="Image"/>
          <p:cNvSpPr>
            <a:spLocks noGrp="1"/>
          </p:cNvSpPr>
          <p:nvPr>
            <p:ph type="pic" idx="23"/>
          </p:nvPr>
        </p:nvSpPr>
        <p:spPr>
          <a:xfrm>
            <a:off x="-1785937" y="-80367"/>
            <a:ext cx="6456164" cy="7009805"/>
          </a:xfrm>
          <a:prstGeom prst="rect">
            <a:avLst/>
          </a:prstGeom>
        </p:spPr>
        <p:txBody>
          <a:bodyPr lIns="91439" tIns="45719" rIns="91439" bIns="45719" anchor="t">
            <a:noAutofit/>
          </a:bodyPr>
          <a:lstStyle/>
          <a:p>
            <a:endParaRP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125628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3" name="–Johnny Appleseed"/>
          <p:cNvSpPr txBox="1">
            <a:spLocks noGrp="1"/>
          </p:cNvSpPr>
          <p:nvPr>
            <p:ph type="body" sz="quarter" idx="21"/>
          </p:nvPr>
        </p:nvSpPr>
        <p:spPr>
          <a:xfrm>
            <a:off x="892969" y="4473774"/>
            <a:ext cx="7358063" cy="366117"/>
          </a:xfrm>
          <a:prstGeom prst="rect">
            <a:avLst/>
          </a:prstGeom>
        </p:spPr>
        <p:txBody>
          <a:bodyPr>
            <a:spAutoFit/>
          </a:bodyPr>
          <a:lstStyle>
            <a:lvl1pPr marL="0" indent="0" algn="ctr">
              <a:spcBef>
                <a:spcPts val="0"/>
              </a:spcBef>
              <a:buClrTx/>
              <a:buSzTx/>
              <a:buNone/>
              <a:defRPr sz="1687" cap="all" spc="270">
                <a:solidFill>
                  <a:schemeClr val="accent2">
                    <a:satOff val="44164"/>
                    <a:lumOff val="14231"/>
                  </a:schemeClr>
                </a:solidFill>
              </a:defRPr>
            </a:lvl1pPr>
          </a:lstStyle>
          <a:p>
            <a:r>
              <a:t>–Johnny Appleseed</a:t>
            </a:r>
          </a:p>
        </p:txBody>
      </p:sp>
      <p:sp>
        <p:nvSpPr>
          <p:cNvPr id="104" name="“Type a quote here.”"/>
          <p:cNvSpPr txBox="1">
            <a:spLocks noGrp="1"/>
          </p:cNvSpPr>
          <p:nvPr>
            <p:ph type="body" sz="quarter" idx="22"/>
          </p:nvPr>
        </p:nvSpPr>
        <p:spPr>
          <a:xfrm>
            <a:off x="892969" y="2986981"/>
            <a:ext cx="7358063" cy="508992"/>
          </a:xfrm>
          <a:prstGeom prst="rect">
            <a:avLst/>
          </a:prstGeom>
        </p:spPr>
        <p:txBody>
          <a:bodyPr>
            <a:spAutoFit/>
          </a:bodyPr>
          <a:lstStyle>
            <a:lvl1pPr marL="0" indent="0" algn="ctr">
              <a:spcBef>
                <a:spcPts val="0"/>
              </a:spcBef>
              <a:buClrTx/>
              <a:buSzTx/>
              <a:buNone/>
            </a:lvl1pPr>
          </a:lstStyle>
          <a:p>
            <a:r>
              <a:t>“Type a quote here.” </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321252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3701E-C20E-4080-9A2E-CA19FADEC6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C31BAB-B9DE-B70E-2740-44E4B2B3CB3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01376-A29D-CC2A-8F2D-CA3EB702C57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914080-0871-8BEF-D15B-F759A6B49B0B}"/>
              </a:ext>
            </a:extLst>
          </p:cNvPr>
          <p:cNvSpPr>
            <a:spLocks noGrp="1"/>
          </p:cNvSpPr>
          <p:nvPr>
            <p:ph type="dt" sz="half" idx="10"/>
          </p:nvPr>
        </p:nvSpPr>
        <p:spPr/>
        <p:txBody>
          <a:bodyPr/>
          <a:lstStyle/>
          <a:p>
            <a:fld id="{066B1EAC-39BB-454D-8A7D-2DC076BEC685}" type="datetimeFigureOut">
              <a:rPr lang="en-US" smtClean="0"/>
              <a:t>10/20/2022</a:t>
            </a:fld>
            <a:endParaRPr lang="en-US"/>
          </a:p>
        </p:txBody>
      </p:sp>
      <p:sp>
        <p:nvSpPr>
          <p:cNvPr id="6" name="Footer Placeholder 5">
            <a:extLst>
              <a:ext uri="{FF2B5EF4-FFF2-40B4-BE49-F238E27FC236}">
                <a16:creationId xmlns:a16="http://schemas.microsoft.com/office/drawing/2014/main" id="{1167F81F-A57B-2CFD-C0D0-C100C1DBB5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898320-79B9-CF6B-C948-35C9E259E19A}"/>
              </a:ext>
            </a:extLst>
          </p:cNvPr>
          <p:cNvSpPr>
            <a:spLocks noGrp="1"/>
          </p:cNvSpPr>
          <p:nvPr>
            <p:ph type="sldNum" sz="quarter" idx="12"/>
          </p:nvPr>
        </p:nvSpPr>
        <p:spPr/>
        <p:txBody>
          <a:bodyPr/>
          <a:lstStyle/>
          <a:p>
            <a:fld id="{45B0D88A-4BAB-4AAC-94A2-AA8FD6BAE5C6}" type="slidenum">
              <a:rPr lang="en-US" smtClean="0"/>
              <a:t>‹#›</a:t>
            </a:fld>
            <a:endParaRPr lang="en-US"/>
          </a:p>
        </p:txBody>
      </p:sp>
    </p:spTree>
    <p:extLst>
      <p:ext uri="{BB962C8B-B14F-4D97-AF65-F5344CB8AC3E}">
        <p14:creationId xmlns:p14="http://schemas.microsoft.com/office/powerpoint/2010/main" val="15625223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Quote Photo">
    <p:spTree>
      <p:nvGrpSpPr>
        <p:cNvPr id="1" name=""/>
        <p:cNvGrpSpPr/>
        <p:nvPr/>
      </p:nvGrpSpPr>
      <p:grpSpPr>
        <a:xfrm>
          <a:off x="0" y="0"/>
          <a:ext cx="0" cy="0"/>
          <a:chOff x="0" y="0"/>
          <a:chExt cx="0" cy="0"/>
        </a:xfrm>
      </p:grpSpPr>
      <p:sp>
        <p:nvSpPr>
          <p:cNvPr id="112" name="–Johnny Appleseed"/>
          <p:cNvSpPr txBox="1">
            <a:spLocks noGrp="1"/>
          </p:cNvSpPr>
          <p:nvPr>
            <p:ph type="body" sz="quarter" idx="21"/>
          </p:nvPr>
        </p:nvSpPr>
        <p:spPr>
          <a:xfrm>
            <a:off x="892969" y="2080617"/>
            <a:ext cx="7358063" cy="366117"/>
          </a:xfrm>
          <a:prstGeom prst="rect">
            <a:avLst/>
          </a:prstGeom>
        </p:spPr>
        <p:txBody>
          <a:bodyPr anchor="t">
            <a:spAutoFit/>
          </a:bodyPr>
          <a:lstStyle>
            <a:lvl1pPr marL="0" indent="0" algn="ctr">
              <a:spcBef>
                <a:spcPts val="0"/>
              </a:spcBef>
              <a:buClrTx/>
              <a:buSzTx/>
              <a:buNone/>
              <a:defRPr sz="1687" cap="all" spc="270">
                <a:solidFill>
                  <a:schemeClr val="accent2">
                    <a:satOff val="44164"/>
                    <a:lumOff val="14231"/>
                  </a:schemeClr>
                </a:solidFill>
              </a:defRPr>
            </a:lvl1pPr>
          </a:lstStyle>
          <a:p>
            <a:r>
              <a:t>–Johnny Appleseed</a:t>
            </a:r>
          </a:p>
        </p:txBody>
      </p:sp>
      <p:sp>
        <p:nvSpPr>
          <p:cNvPr id="113" name="“Type a quote here.”"/>
          <p:cNvSpPr txBox="1">
            <a:spLocks noGrp="1"/>
          </p:cNvSpPr>
          <p:nvPr>
            <p:ph type="body" sz="quarter" idx="22"/>
          </p:nvPr>
        </p:nvSpPr>
        <p:spPr>
          <a:xfrm>
            <a:off x="892969" y="946547"/>
            <a:ext cx="7358063" cy="508992"/>
          </a:xfrm>
          <a:prstGeom prst="rect">
            <a:avLst/>
          </a:prstGeom>
        </p:spPr>
        <p:txBody>
          <a:bodyPr>
            <a:spAutoFit/>
          </a:bodyPr>
          <a:lstStyle>
            <a:lvl1pPr marL="0" indent="0" algn="ctr">
              <a:spcBef>
                <a:spcPts val="0"/>
              </a:spcBef>
              <a:buClrTx/>
              <a:buSzTx/>
              <a:buNone/>
            </a:lvl1pPr>
          </a:lstStyle>
          <a:p>
            <a:r>
              <a:t>“Type a quote here.” </a:t>
            </a:r>
          </a:p>
        </p:txBody>
      </p:sp>
      <p:sp>
        <p:nvSpPr>
          <p:cNvPr id="114" name="Image"/>
          <p:cNvSpPr>
            <a:spLocks noGrp="1"/>
          </p:cNvSpPr>
          <p:nvPr>
            <p:ph type="pic" idx="23"/>
          </p:nvPr>
        </p:nvSpPr>
        <p:spPr>
          <a:xfrm>
            <a:off x="0" y="2510730"/>
            <a:ext cx="9230925" cy="5027415"/>
          </a:xfrm>
          <a:prstGeom prst="rect">
            <a:avLst/>
          </a:prstGeom>
        </p:spPr>
        <p:txBody>
          <a:bodyPr lIns="91439" tIns="45719" rIns="91439" bIns="45719" anchor="t">
            <a:noAutofit/>
          </a:bodyPr>
          <a:lstStyle/>
          <a:p>
            <a:endParaRP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6804553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2" name="Image"/>
          <p:cNvSpPr>
            <a:spLocks noGrp="1"/>
          </p:cNvSpPr>
          <p:nvPr>
            <p:ph type="pic" idx="21"/>
          </p:nvPr>
        </p:nvSpPr>
        <p:spPr>
          <a:xfrm>
            <a:off x="-417854" y="-17790"/>
            <a:ext cx="9971231" cy="6894394"/>
          </a:xfrm>
          <a:prstGeom prst="rect">
            <a:avLst/>
          </a:prstGeom>
        </p:spPr>
        <p:txBody>
          <a:bodyPr lIns="91439" tIns="45719" rIns="91439" bIns="45719" anchor="t">
            <a:noAutofit/>
          </a:bodyPr>
          <a:lstStyle/>
          <a:p>
            <a:endParaRPr/>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1513267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32085514"/>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1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 name="Title Text"/>
          <p:cNvSpPr txBox="1">
            <a:spLocks noGrp="1"/>
          </p:cNvSpPr>
          <p:nvPr>
            <p:ph type="title"/>
          </p:nvPr>
        </p:nvSpPr>
        <p:spPr>
          <a:xfrm>
            <a:off x="750094" y="107156"/>
            <a:ext cx="7625953" cy="1473398"/>
          </a:xfrm>
          <a:prstGeom prst="rect">
            <a:avLst/>
          </a:prstGeom>
        </p:spPr>
        <p:txBody>
          <a:bodyPr lIns="38100" tIns="38100" rIns="38100" bIns="38100" anchor="ctr">
            <a:noAutofit/>
          </a:bodyPr>
          <a:lstStyle>
            <a:lvl1pPr algn="ctr">
              <a:defRPr sz="4781" cap="none" spc="0">
                <a:latin typeface="American Typewriter"/>
                <a:ea typeface="American Typewriter"/>
                <a:cs typeface="American Typewriter"/>
                <a:sym typeface="American Typewriter"/>
              </a:defRPr>
            </a:lvl1pPr>
          </a:lstStyle>
          <a:p>
            <a:r>
              <a:t>Title Text</a:t>
            </a:r>
          </a:p>
        </p:txBody>
      </p:sp>
      <p:sp>
        <p:nvSpPr>
          <p:cNvPr id="138" name="Body Level One…"/>
          <p:cNvSpPr txBox="1">
            <a:spLocks noGrp="1"/>
          </p:cNvSpPr>
          <p:nvPr>
            <p:ph type="body" idx="1"/>
          </p:nvPr>
        </p:nvSpPr>
        <p:spPr>
          <a:xfrm>
            <a:off x="750094" y="1768078"/>
            <a:ext cx="7625953" cy="4295180"/>
          </a:xfrm>
          <a:prstGeom prst="rect">
            <a:avLst/>
          </a:prstGeom>
        </p:spPr>
        <p:txBody>
          <a:bodyPr lIns="38100" tIns="38100" rIns="38100" bIns="38100">
            <a:noAutofit/>
          </a:bodyPr>
          <a:lstStyle>
            <a:lvl1pPr marL="495941" indent="-308425">
              <a:spcBef>
                <a:spcPts val="2250"/>
              </a:spcBef>
              <a:buClrTx/>
              <a:buSzPct val="120000"/>
              <a:defRPr sz="2812">
                <a:latin typeface="American Typewriter"/>
                <a:ea typeface="American Typewriter"/>
                <a:cs typeface="American Typewriter"/>
                <a:sym typeface="American Typewriter"/>
              </a:defRPr>
            </a:lvl1pPr>
            <a:lvl2pPr marL="785122" indent="-308425">
              <a:spcBef>
                <a:spcPts val="2250"/>
              </a:spcBef>
              <a:buClrTx/>
              <a:buSzPct val="120000"/>
              <a:defRPr sz="2812">
                <a:latin typeface="American Typewriter"/>
                <a:ea typeface="American Typewriter"/>
                <a:cs typeface="American Typewriter"/>
                <a:sym typeface="American Typewriter"/>
              </a:defRPr>
            </a:lvl2pPr>
            <a:lvl3pPr marL="1064165" indent="-308425">
              <a:spcBef>
                <a:spcPts val="2250"/>
              </a:spcBef>
              <a:buClrTx/>
              <a:buSzPct val="120000"/>
              <a:defRPr sz="2812">
                <a:latin typeface="American Typewriter"/>
                <a:ea typeface="American Typewriter"/>
                <a:cs typeface="American Typewriter"/>
                <a:sym typeface="American Typewriter"/>
              </a:defRPr>
            </a:lvl3pPr>
            <a:lvl4pPr marL="1352510" indent="-308425">
              <a:spcBef>
                <a:spcPts val="2250"/>
              </a:spcBef>
              <a:buClrTx/>
              <a:buSzPct val="120000"/>
              <a:defRPr sz="2812">
                <a:latin typeface="American Typewriter"/>
                <a:ea typeface="American Typewriter"/>
                <a:cs typeface="American Typewriter"/>
                <a:sym typeface="American Typewriter"/>
              </a:defRPr>
            </a:lvl4pPr>
            <a:lvl5pPr marL="1638901" indent="-308425">
              <a:spcBef>
                <a:spcPts val="2250"/>
              </a:spcBef>
              <a:buClrTx/>
              <a:buSzPct val="120000"/>
              <a:defRPr sz="2812">
                <a:latin typeface="American Typewriter"/>
                <a:ea typeface="American Typewriter"/>
                <a:cs typeface="American Typewriter"/>
                <a:sym typeface="American Typewriter"/>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xfrm>
            <a:off x="4454324" y="6415980"/>
            <a:ext cx="336631" cy="250068"/>
          </a:xfrm>
          <a:prstGeom prst="rect">
            <a:avLst/>
          </a:prstGeom>
        </p:spPr>
        <p:txBody>
          <a:bodyPr lIns="38100" tIns="38100" rIns="38100" bIns="38100" anchor="t"/>
          <a:lstStyle>
            <a:lvl1pPr>
              <a:defRPr sz="1125">
                <a:latin typeface="American Typewriter"/>
                <a:ea typeface="American Typewriter"/>
                <a:cs typeface="American Typewriter"/>
                <a:sym typeface="American Typewriter"/>
              </a:defRPr>
            </a:lvl1pPr>
          </a:lstStyle>
          <a:p>
            <a:fld id="{86CB4B4D-7CA3-9044-876B-883B54F8677D}" type="slidenum">
              <a:t>‹#›</a:t>
            </a:fld>
            <a:endParaRPr/>
          </a:p>
        </p:txBody>
      </p:sp>
    </p:spTree>
    <p:extLst>
      <p:ext uri="{BB962C8B-B14F-4D97-AF65-F5344CB8AC3E}">
        <p14:creationId xmlns:p14="http://schemas.microsoft.com/office/powerpoint/2010/main" val="80670780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1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xfrm>
            <a:off x="4454324" y="6415980"/>
            <a:ext cx="336631" cy="250068"/>
          </a:xfrm>
          <a:prstGeom prst="rect">
            <a:avLst/>
          </a:prstGeom>
        </p:spPr>
        <p:txBody>
          <a:bodyPr lIns="38100" tIns="38100" rIns="38100" bIns="38100" anchor="t"/>
          <a:lstStyle>
            <a:lvl1pPr>
              <a:defRPr sz="1125">
                <a:latin typeface="American Typewriter"/>
                <a:ea typeface="American Typewriter"/>
                <a:cs typeface="American Typewriter"/>
                <a:sym typeface="American Typewriter"/>
              </a:defRPr>
            </a:lvl1pPr>
          </a:lstStyle>
          <a:p>
            <a:fld id="{86CB4B4D-7CA3-9044-876B-883B54F8677D}" type="slidenum">
              <a:t>‹#›</a:t>
            </a:fld>
            <a:endParaRPr/>
          </a:p>
        </p:txBody>
      </p:sp>
    </p:spTree>
    <p:extLst>
      <p:ext uri="{BB962C8B-B14F-4D97-AF65-F5344CB8AC3E}">
        <p14:creationId xmlns:p14="http://schemas.microsoft.com/office/powerpoint/2010/main" val="3919407696"/>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2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750094" y="107156"/>
            <a:ext cx="7625953" cy="1473398"/>
          </a:xfrm>
          <a:prstGeom prst="rect">
            <a:avLst/>
          </a:prstGeom>
        </p:spPr>
        <p:txBody>
          <a:bodyPr lIns="0" tIns="0" rIns="0" bIns="0" anchor="ctr">
            <a:noAutofit/>
          </a:bodyPr>
          <a:lstStyle>
            <a:lvl1pPr algn="ctr">
              <a:defRPr sz="4781" cap="none" spc="0">
                <a:latin typeface="American Typewriter"/>
                <a:ea typeface="American Typewriter"/>
                <a:cs typeface="American Typewriter"/>
                <a:sym typeface="American Typewriter"/>
              </a:defRPr>
            </a:lvl1pPr>
          </a:lstStyle>
          <a:p>
            <a:r>
              <a:t>Title Text</a:t>
            </a:r>
          </a:p>
        </p:txBody>
      </p:sp>
      <p:sp>
        <p:nvSpPr>
          <p:cNvPr id="154" name="Body Level One…"/>
          <p:cNvSpPr txBox="1">
            <a:spLocks noGrp="1"/>
          </p:cNvSpPr>
          <p:nvPr>
            <p:ph type="body" idx="1"/>
          </p:nvPr>
        </p:nvSpPr>
        <p:spPr>
          <a:xfrm>
            <a:off x="750094" y="1768078"/>
            <a:ext cx="7625953" cy="4295180"/>
          </a:xfrm>
          <a:prstGeom prst="rect">
            <a:avLst/>
          </a:prstGeom>
        </p:spPr>
        <p:txBody>
          <a:bodyPr>
            <a:noAutofit/>
          </a:bodyPr>
          <a:lstStyle>
            <a:lvl1pPr marL="490134" indent="-302617">
              <a:spcBef>
                <a:spcPts val="2250"/>
              </a:spcBef>
              <a:buClrTx/>
              <a:buSzPct val="120000"/>
              <a:defRPr sz="2812">
                <a:latin typeface="American Typewriter"/>
                <a:ea typeface="American Typewriter"/>
                <a:cs typeface="American Typewriter"/>
                <a:sym typeface="American Typewriter"/>
              </a:defRPr>
            </a:lvl1pPr>
            <a:lvl2pPr marL="779315" indent="-302617">
              <a:spcBef>
                <a:spcPts val="2250"/>
              </a:spcBef>
              <a:buClrTx/>
              <a:buSzPct val="120000"/>
              <a:defRPr sz="2812">
                <a:latin typeface="American Typewriter"/>
                <a:ea typeface="American Typewriter"/>
                <a:cs typeface="American Typewriter"/>
                <a:sym typeface="American Typewriter"/>
              </a:defRPr>
            </a:lvl2pPr>
            <a:lvl3pPr marL="1058358" indent="-302617">
              <a:spcBef>
                <a:spcPts val="2250"/>
              </a:spcBef>
              <a:buClrTx/>
              <a:buSzPct val="120000"/>
              <a:defRPr sz="2812">
                <a:latin typeface="American Typewriter"/>
                <a:ea typeface="American Typewriter"/>
                <a:cs typeface="American Typewriter"/>
                <a:sym typeface="American Typewriter"/>
              </a:defRPr>
            </a:lvl3pPr>
            <a:lvl4pPr marL="1346703" indent="-302617">
              <a:spcBef>
                <a:spcPts val="2250"/>
              </a:spcBef>
              <a:buClrTx/>
              <a:buSzPct val="120000"/>
              <a:defRPr sz="2812">
                <a:latin typeface="American Typewriter"/>
                <a:ea typeface="American Typewriter"/>
                <a:cs typeface="American Typewriter"/>
                <a:sym typeface="American Typewriter"/>
              </a:defRPr>
            </a:lvl4pPr>
            <a:lvl5pPr marL="1633093" indent="-302617">
              <a:spcBef>
                <a:spcPts val="2250"/>
              </a:spcBef>
              <a:buClrTx/>
              <a:buSzPct val="120000"/>
              <a:defRPr sz="2812">
                <a:latin typeface="American Typewriter"/>
                <a:ea typeface="American Typewriter"/>
                <a:cs typeface="American Typewriter"/>
                <a:sym typeface="American Typewriter"/>
              </a:defRPr>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xfrm>
            <a:off x="4454324" y="6415980"/>
            <a:ext cx="336631" cy="250068"/>
          </a:xfrm>
          <a:prstGeom prst="rect">
            <a:avLst/>
          </a:prstGeom>
        </p:spPr>
        <p:txBody>
          <a:bodyPr lIns="38100" tIns="38100" rIns="38100" bIns="38100" anchor="t"/>
          <a:lstStyle>
            <a:lvl1pPr>
              <a:defRPr sz="1125">
                <a:latin typeface="American Typewriter"/>
                <a:ea typeface="American Typewriter"/>
                <a:cs typeface="American Typewriter"/>
                <a:sym typeface="American Typewriter"/>
              </a:defRPr>
            </a:lvl1pPr>
          </a:lstStyle>
          <a:p>
            <a:fld id="{86CB4B4D-7CA3-9044-876B-883B54F8677D}" type="slidenum">
              <a:t>‹#›</a:t>
            </a:fld>
            <a:endParaRPr/>
          </a:p>
        </p:txBody>
      </p:sp>
    </p:spTree>
    <p:extLst>
      <p:ext uri="{BB962C8B-B14F-4D97-AF65-F5344CB8AC3E}">
        <p14:creationId xmlns:p14="http://schemas.microsoft.com/office/powerpoint/2010/main" val="59409869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3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2" name="Line"/>
          <p:cNvSpPr/>
          <p:nvPr/>
        </p:nvSpPr>
        <p:spPr>
          <a:xfrm>
            <a:off x="1009055" y="1419821"/>
            <a:ext cx="7148039" cy="89"/>
          </a:xfrm>
          <a:prstGeom prst="line">
            <a:avLst/>
          </a:prstGeom>
          <a:ln w="12700">
            <a:solidFill>
              <a:srgbClr val="B5B5AF"/>
            </a:solidFill>
            <a:miter lim="400000"/>
          </a:ln>
          <a:effectLst>
            <a:outerShdw blurRad="12700" dist="12700" dir="5400000" rotWithShape="0">
              <a:srgbClr val="FFFFFF">
                <a:alpha val="82000"/>
              </a:srgbClr>
            </a:outerShdw>
          </a:effectLst>
        </p:spPr>
        <p:txBody>
          <a:bodyPr lIns="0" tIns="0" rIns="0" bIns="0"/>
          <a:lstStyle/>
          <a:p>
            <a:pPr algn="l" defTabSz="321457">
              <a:defRPr sz="1200">
                <a:solidFill>
                  <a:srgbClr val="000000"/>
                </a:solidFill>
                <a:latin typeface="Helvetica"/>
                <a:ea typeface="Helvetica"/>
                <a:cs typeface="Helvetica"/>
                <a:sym typeface="Helvetica"/>
              </a:defRPr>
            </a:pPr>
            <a:endParaRPr sz="844"/>
          </a:p>
        </p:txBody>
      </p:sp>
      <p:sp>
        <p:nvSpPr>
          <p:cNvPr id="163" name="Title Text"/>
          <p:cNvSpPr txBox="1">
            <a:spLocks noGrp="1"/>
          </p:cNvSpPr>
          <p:nvPr>
            <p:ph type="title"/>
          </p:nvPr>
        </p:nvSpPr>
        <p:spPr>
          <a:xfrm>
            <a:off x="892969" y="178594"/>
            <a:ext cx="7358063" cy="1196578"/>
          </a:xfrm>
          <a:prstGeom prst="rect">
            <a:avLst/>
          </a:prstGeom>
        </p:spPr>
        <p:txBody>
          <a:bodyPr anchor="b">
            <a:noAutofit/>
          </a:bodyPr>
          <a:lstStyle>
            <a:lvl1pPr algn="ctr">
              <a:defRPr sz="4500" cap="none" spc="0">
                <a:solidFill>
                  <a:srgbClr val="000000"/>
                </a:solidFill>
                <a:latin typeface="Copperplate"/>
                <a:ea typeface="Copperplate"/>
                <a:cs typeface="Copperplate"/>
                <a:sym typeface="Copperplate"/>
              </a:defRPr>
            </a:lvl1pPr>
          </a:lstStyle>
          <a:p>
            <a:r>
              <a:t>Title Text</a:t>
            </a:r>
          </a:p>
        </p:txBody>
      </p:sp>
      <p:sp>
        <p:nvSpPr>
          <p:cNvPr id="164" name="Body Level One…"/>
          <p:cNvSpPr txBox="1">
            <a:spLocks noGrp="1"/>
          </p:cNvSpPr>
          <p:nvPr>
            <p:ph type="body" idx="1"/>
          </p:nvPr>
        </p:nvSpPr>
        <p:spPr>
          <a:xfrm>
            <a:off x="892969" y="1839516"/>
            <a:ext cx="7358063" cy="4420195"/>
          </a:xfrm>
          <a:prstGeom prst="rect">
            <a:avLst/>
          </a:prstGeom>
        </p:spPr>
        <p:txBody>
          <a:bodyPr>
            <a:noAutofit/>
          </a:bodyPr>
          <a:lstStyle>
            <a:lvl1pPr marL="488293" indent="-309706">
              <a:spcBef>
                <a:spcPts val="1266"/>
              </a:spcBef>
              <a:buClrTx/>
              <a:buSzPct val="100000"/>
              <a:defRPr sz="2812">
                <a:solidFill>
                  <a:srgbClr val="515151"/>
                </a:solidFill>
                <a:latin typeface="Palatino"/>
                <a:ea typeface="Palatino"/>
                <a:cs typeface="Palatino"/>
                <a:sym typeface="Palatino"/>
              </a:defRPr>
            </a:lvl1pPr>
            <a:lvl2pPr marL="729386" indent="-309706">
              <a:spcBef>
                <a:spcPts val="1266"/>
              </a:spcBef>
              <a:buClrTx/>
              <a:buSzPct val="100000"/>
              <a:defRPr sz="2812">
                <a:solidFill>
                  <a:srgbClr val="515151"/>
                </a:solidFill>
                <a:latin typeface="Palatino"/>
                <a:ea typeface="Palatino"/>
                <a:cs typeface="Palatino"/>
                <a:sym typeface="Palatino"/>
              </a:defRPr>
            </a:lvl2pPr>
            <a:lvl3pPr marL="970479" indent="-309706">
              <a:spcBef>
                <a:spcPts val="1266"/>
              </a:spcBef>
              <a:buClrTx/>
              <a:buSzPct val="100000"/>
              <a:defRPr sz="2812">
                <a:solidFill>
                  <a:srgbClr val="515151"/>
                </a:solidFill>
                <a:latin typeface="Palatino"/>
                <a:ea typeface="Palatino"/>
                <a:cs typeface="Palatino"/>
                <a:sym typeface="Palatino"/>
              </a:defRPr>
            </a:lvl3pPr>
            <a:lvl4pPr marL="1220501" indent="-309706">
              <a:spcBef>
                <a:spcPts val="1266"/>
              </a:spcBef>
              <a:buClrTx/>
              <a:buSzPct val="100000"/>
              <a:defRPr sz="2812">
                <a:solidFill>
                  <a:srgbClr val="515151"/>
                </a:solidFill>
                <a:latin typeface="Palatino"/>
                <a:ea typeface="Palatino"/>
                <a:cs typeface="Palatino"/>
                <a:sym typeface="Palatino"/>
              </a:defRPr>
            </a:lvl4pPr>
            <a:lvl5pPr marL="1461594" indent="-309706">
              <a:spcBef>
                <a:spcPts val="1266"/>
              </a:spcBef>
              <a:buClrTx/>
              <a:buSzPct val="100000"/>
              <a:defRPr sz="2812">
                <a:solidFill>
                  <a:srgbClr val="515151"/>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165" name="Slide Number"/>
          <p:cNvSpPr txBox="1">
            <a:spLocks noGrp="1"/>
          </p:cNvSpPr>
          <p:nvPr>
            <p:ph type="sldNum" sz="quarter" idx="2"/>
          </p:nvPr>
        </p:nvSpPr>
        <p:spPr>
          <a:xfrm>
            <a:off x="4473773" y="6545461"/>
            <a:ext cx="242054" cy="250068"/>
          </a:xfrm>
          <a:prstGeom prst="rect">
            <a:avLst/>
          </a:prstGeom>
        </p:spPr>
        <p:txBody>
          <a:bodyPr lIns="38100" tIns="38100" rIns="38100" bIns="38100" anchor="t"/>
          <a:lstStyle>
            <a:lvl1pPr>
              <a:defRPr sz="1125">
                <a:solidFill>
                  <a:srgbClr val="515151"/>
                </a:solidFill>
                <a:latin typeface="Palatino"/>
                <a:ea typeface="Palatino"/>
                <a:cs typeface="Palatino"/>
                <a:sym typeface="Palatino"/>
              </a:defRPr>
            </a:lvl1pPr>
          </a:lstStyle>
          <a:p>
            <a:fld id="{86CB4B4D-7CA3-9044-876B-883B54F8677D}" type="slidenum">
              <a:t>‹#›</a:t>
            </a:fld>
            <a:endParaRPr/>
          </a:p>
        </p:txBody>
      </p:sp>
    </p:spTree>
    <p:extLst>
      <p:ext uri="{BB962C8B-B14F-4D97-AF65-F5344CB8AC3E}">
        <p14:creationId xmlns:p14="http://schemas.microsoft.com/office/powerpoint/2010/main" val="3980718613"/>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03D3E-955B-29DD-5E45-EDB8FBD320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F987DB-6037-4812-C2AE-DEE5C5D83C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2F2304-9D13-533D-991B-C81F26665D50}"/>
              </a:ext>
            </a:extLst>
          </p:cNvPr>
          <p:cNvSpPr>
            <a:spLocks noGrp="1"/>
          </p:cNvSpPr>
          <p:nvPr>
            <p:ph type="dt" sz="half" idx="10"/>
          </p:nvPr>
        </p:nvSpPr>
        <p:spPr/>
        <p:txBody>
          <a:bodyPr/>
          <a:lstStyle/>
          <a:p>
            <a:fld id="{066B1EAC-39BB-454D-8A7D-2DC076BEC685}" type="datetimeFigureOut">
              <a:rPr lang="en-US" smtClean="0"/>
              <a:t>10/20/2022</a:t>
            </a:fld>
            <a:endParaRPr lang="en-US"/>
          </a:p>
        </p:txBody>
      </p:sp>
      <p:sp>
        <p:nvSpPr>
          <p:cNvPr id="5" name="Footer Placeholder 4">
            <a:extLst>
              <a:ext uri="{FF2B5EF4-FFF2-40B4-BE49-F238E27FC236}">
                <a16:creationId xmlns:a16="http://schemas.microsoft.com/office/drawing/2014/main" id="{13FBB64A-2A56-926D-8EA7-7CFA5D40BC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31207-D81F-CE81-C903-52B6668C0359}"/>
              </a:ext>
            </a:extLst>
          </p:cNvPr>
          <p:cNvSpPr>
            <a:spLocks noGrp="1"/>
          </p:cNvSpPr>
          <p:nvPr>
            <p:ph type="sldNum" sz="quarter" idx="12"/>
          </p:nvPr>
        </p:nvSpPr>
        <p:spPr/>
        <p:txBody>
          <a:bodyPr/>
          <a:lstStyle/>
          <a:p>
            <a:fld id="{45B0D88A-4BAB-4AAC-94A2-AA8FD6BAE5C6}" type="slidenum">
              <a:rPr lang="en-US" smtClean="0"/>
              <a:t>‹#›</a:t>
            </a:fld>
            <a:endParaRPr lang="en-US"/>
          </a:p>
        </p:txBody>
      </p:sp>
    </p:spTree>
    <p:extLst>
      <p:ext uri="{BB962C8B-B14F-4D97-AF65-F5344CB8AC3E}">
        <p14:creationId xmlns:p14="http://schemas.microsoft.com/office/powerpoint/2010/main" val="38843716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89A9996-A837-B16E-273D-180AC61697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4C8B15-0D5D-CE64-B12E-ED32F04E271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C7AF222-327B-B317-03C7-9DCE021AD0AA}"/>
              </a:ext>
            </a:extLst>
          </p:cNvPr>
          <p:cNvSpPr>
            <a:spLocks noGrp="1" noChangeArrowheads="1"/>
          </p:cNvSpPr>
          <p:nvPr>
            <p:ph type="sldNum" sz="quarter" idx="12"/>
          </p:nvPr>
        </p:nvSpPr>
        <p:spPr>
          <a:ln/>
        </p:spPr>
        <p:txBody>
          <a:bodyPr/>
          <a:lstStyle>
            <a:lvl1pPr>
              <a:defRPr/>
            </a:lvl1pPr>
          </a:lstStyle>
          <a:p>
            <a:pPr>
              <a:defRPr/>
            </a:pPr>
            <a:fld id="{34AB0BF1-BBB3-9B45-B373-3C704D9B046D}" type="slidenum">
              <a:rPr lang="en-US" altLang="en-US"/>
              <a:pPr>
                <a:defRPr/>
              </a:pPr>
              <a:t>‹#›</a:t>
            </a:fld>
            <a:endParaRPr lang="en-US" altLang="en-US"/>
          </a:p>
        </p:txBody>
      </p:sp>
    </p:spTree>
    <p:extLst>
      <p:ext uri="{BB962C8B-B14F-4D97-AF65-F5344CB8AC3E}">
        <p14:creationId xmlns:p14="http://schemas.microsoft.com/office/powerpoint/2010/main" val="13393633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B35E34-88C9-A8D2-D061-32D638D89A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830909-B890-D26E-546A-8F824929846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B2BD262-2C96-9FD4-6343-9C36B8337D6B}"/>
              </a:ext>
            </a:extLst>
          </p:cNvPr>
          <p:cNvSpPr>
            <a:spLocks noGrp="1" noChangeArrowheads="1"/>
          </p:cNvSpPr>
          <p:nvPr>
            <p:ph type="sldNum" sz="quarter" idx="12"/>
          </p:nvPr>
        </p:nvSpPr>
        <p:spPr>
          <a:ln/>
        </p:spPr>
        <p:txBody>
          <a:bodyPr/>
          <a:lstStyle>
            <a:lvl1pPr>
              <a:defRPr/>
            </a:lvl1pPr>
          </a:lstStyle>
          <a:p>
            <a:pPr>
              <a:defRPr/>
            </a:pPr>
            <a:fld id="{22CCBF65-F148-164C-BD6C-B5C19E1B3460}" type="slidenum">
              <a:rPr lang="en-US" altLang="en-US"/>
              <a:pPr>
                <a:defRPr/>
              </a:pPr>
              <a:t>‹#›</a:t>
            </a:fld>
            <a:endParaRPr lang="en-US" altLang="en-US"/>
          </a:p>
        </p:txBody>
      </p:sp>
    </p:spTree>
    <p:extLst>
      <p:ext uri="{BB962C8B-B14F-4D97-AF65-F5344CB8AC3E}">
        <p14:creationId xmlns:p14="http://schemas.microsoft.com/office/powerpoint/2010/main" val="1266916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9252E-96E4-598F-77E2-7AAABA91E11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11BD62-6E69-2C12-5B0E-CC3DF14412A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111516B-1EBF-0653-16B0-DE6A1091360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05725C-90AD-C60F-E711-4FAD959BB7B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F13051D-0012-57CB-68F4-E00F32D945F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30CE75-0D56-41B6-8721-9CA04B69D7B2}"/>
              </a:ext>
            </a:extLst>
          </p:cNvPr>
          <p:cNvSpPr>
            <a:spLocks noGrp="1"/>
          </p:cNvSpPr>
          <p:nvPr>
            <p:ph type="dt" sz="half" idx="10"/>
          </p:nvPr>
        </p:nvSpPr>
        <p:spPr/>
        <p:txBody>
          <a:bodyPr/>
          <a:lstStyle/>
          <a:p>
            <a:fld id="{066B1EAC-39BB-454D-8A7D-2DC076BEC685}" type="datetimeFigureOut">
              <a:rPr lang="en-US" smtClean="0"/>
              <a:t>10/20/2022</a:t>
            </a:fld>
            <a:endParaRPr lang="en-US"/>
          </a:p>
        </p:txBody>
      </p:sp>
      <p:sp>
        <p:nvSpPr>
          <p:cNvPr id="8" name="Footer Placeholder 7">
            <a:extLst>
              <a:ext uri="{FF2B5EF4-FFF2-40B4-BE49-F238E27FC236}">
                <a16:creationId xmlns:a16="http://schemas.microsoft.com/office/drawing/2014/main" id="{1004033A-A779-58FA-35AA-37C76E0CF4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E0C252-E55F-4E3F-BC66-34A4DE5B9017}"/>
              </a:ext>
            </a:extLst>
          </p:cNvPr>
          <p:cNvSpPr>
            <a:spLocks noGrp="1"/>
          </p:cNvSpPr>
          <p:nvPr>
            <p:ph type="sldNum" sz="quarter" idx="12"/>
          </p:nvPr>
        </p:nvSpPr>
        <p:spPr/>
        <p:txBody>
          <a:bodyPr/>
          <a:lstStyle/>
          <a:p>
            <a:fld id="{45B0D88A-4BAB-4AAC-94A2-AA8FD6BAE5C6}" type="slidenum">
              <a:rPr lang="en-US" smtClean="0"/>
              <a:t>‹#›</a:t>
            </a:fld>
            <a:endParaRPr lang="en-US"/>
          </a:p>
        </p:txBody>
      </p:sp>
    </p:spTree>
    <p:extLst>
      <p:ext uri="{BB962C8B-B14F-4D97-AF65-F5344CB8AC3E}">
        <p14:creationId xmlns:p14="http://schemas.microsoft.com/office/powerpoint/2010/main" val="33165852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2DB5B6D-D2AB-EFEA-62C7-292A16F703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6AED3F-568F-5E22-8A2C-C77ABD26953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D7C9C46-E6F9-0038-A6B6-286B7D6AD806}"/>
              </a:ext>
            </a:extLst>
          </p:cNvPr>
          <p:cNvSpPr>
            <a:spLocks noGrp="1" noChangeArrowheads="1"/>
          </p:cNvSpPr>
          <p:nvPr>
            <p:ph type="sldNum" sz="quarter" idx="12"/>
          </p:nvPr>
        </p:nvSpPr>
        <p:spPr>
          <a:ln/>
        </p:spPr>
        <p:txBody>
          <a:bodyPr/>
          <a:lstStyle>
            <a:lvl1pPr>
              <a:defRPr/>
            </a:lvl1pPr>
          </a:lstStyle>
          <a:p>
            <a:pPr>
              <a:defRPr/>
            </a:pPr>
            <a:fld id="{BD8D6022-E69F-0040-81BF-D95D66EFC05C}" type="slidenum">
              <a:rPr lang="en-US" altLang="en-US"/>
              <a:pPr>
                <a:defRPr/>
              </a:pPr>
              <a:t>‹#›</a:t>
            </a:fld>
            <a:endParaRPr lang="en-US" altLang="en-US"/>
          </a:p>
        </p:txBody>
      </p:sp>
    </p:spTree>
    <p:extLst>
      <p:ext uri="{BB962C8B-B14F-4D97-AF65-F5344CB8AC3E}">
        <p14:creationId xmlns:p14="http://schemas.microsoft.com/office/powerpoint/2010/main" val="6814858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72A2A2F-91E1-1494-412A-13555DC2C12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A6F82B5-6410-4B22-50F9-C177031F002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5195C21-E8EA-EAE9-DF9A-604157E88FAA}"/>
              </a:ext>
            </a:extLst>
          </p:cNvPr>
          <p:cNvSpPr>
            <a:spLocks noGrp="1" noChangeArrowheads="1"/>
          </p:cNvSpPr>
          <p:nvPr>
            <p:ph type="sldNum" sz="quarter" idx="12"/>
          </p:nvPr>
        </p:nvSpPr>
        <p:spPr>
          <a:ln/>
        </p:spPr>
        <p:txBody>
          <a:bodyPr/>
          <a:lstStyle>
            <a:lvl1pPr>
              <a:defRPr/>
            </a:lvl1pPr>
          </a:lstStyle>
          <a:p>
            <a:pPr>
              <a:defRPr/>
            </a:pPr>
            <a:fld id="{7EC1503D-8975-1B4F-9FC3-D12FE45195D5}" type="slidenum">
              <a:rPr lang="en-US" altLang="en-US"/>
              <a:pPr>
                <a:defRPr/>
              </a:pPr>
              <a:t>‹#›</a:t>
            </a:fld>
            <a:endParaRPr lang="en-US" altLang="en-US"/>
          </a:p>
        </p:txBody>
      </p:sp>
    </p:spTree>
    <p:extLst>
      <p:ext uri="{BB962C8B-B14F-4D97-AF65-F5344CB8AC3E}">
        <p14:creationId xmlns:p14="http://schemas.microsoft.com/office/powerpoint/2010/main" val="5565152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2D38C6A-11AA-C920-D13A-B6FF38D1347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D736FA3-A35F-9654-EBCF-9B674A96D6C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1E1FD9B9-CAB3-C588-2ECD-689E58AFEE5C}"/>
              </a:ext>
            </a:extLst>
          </p:cNvPr>
          <p:cNvSpPr>
            <a:spLocks noGrp="1" noChangeArrowheads="1"/>
          </p:cNvSpPr>
          <p:nvPr>
            <p:ph type="sldNum" sz="quarter" idx="12"/>
          </p:nvPr>
        </p:nvSpPr>
        <p:spPr>
          <a:ln/>
        </p:spPr>
        <p:txBody>
          <a:bodyPr/>
          <a:lstStyle>
            <a:lvl1pPr>
              <a:defRPr/>
            </a:lvl1pPr>
          </a:lstStyle>
          <a:p>
            <a:pPr>
              <a:defRPr/>
            </a:pPr>
            <a:fld id="{4CAED849-858C-CF40-A357-A7221509735E}" type="slidenum">
              <a:rPr lang="en-US" altLang="en-US"/>
              <a:pPr>
                <a:defRPr/>
              </a:pPr>
              <a:t>‹#›</a:t>
            </a:fld>
            <a:endParaRPr lang="en-US" altLang="en-US"/>
          </a:p>
        </p:txBody>
      </p:sp>
    </p:spTree>
    <p:extLst>
      <p:ext uri="{BB962C8B-B14F-4D97-AF65-F5344CB8AC3E}">
        <p14:creationId xmlns:p14="http://schemas.microsoft.com/office/powerpoint/2010/main" val="27228523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D566925-85C7-4062-056F-1E2D53BCF50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46AC9CE-9251-13A2-9FF5-933A498C3DC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50005D59-B65A-F1EB-A033-04551BD03E15}"/>
              </a:ext>
            </a:extLst>
          </p:cNvPr>
          <p:cNvSpPr>
            <a:spLocks noGrp="1" noChangeArrowheads="1"/>
          </p:cNvSpPr>
          <p:nvPr>
            <p:ph type="sldNum" sz="quarter" idx="12"/>
          </p:nvPr>
        </p:nvSpPr>
        <p:spPr>
          <a:ln/>
        </p:spPr>
        <p:txBody>
          <a:bodyPr/>
          <a:lstStyle>
            <a:lvl1pPr>
              <a:defRPr/>
            </a:lvl1pPr>
          </a:lstStyle>
          <a:p>
            <a:pPr>
              <a:defRPr/>
            </a:pPr>
            <a:fld id="{5760E43D-4A77-2F41-A256-3B71EA464EA8}" type="slidenum">
              <a:rPr lang="en-US" altLang="en-US"/>
              <a:pPr>
                <a:defRPr/>
              </a:pPr>
              <a:t>‹#›</a:t>
            </a:fld>
            <a:endParaRPr lang="en-US" altLang="en-US"/>
          </a:p>
        </p:txBody>
      </p:sp>
    </p:spTree>
    <p:extLst>
      <p:ext uri="{BB962C8B-B14F-4D97-AF65-F5344CB8AC3E}">
        <p14:creationId xmlns:p14="http://schemas.microsoft.com/office/powerpoint/2010/main" val="41565824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6AB49C5-AEE5-6D89-32B3-DEDB0CB3605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DFA5D05-75D0-E569-6085-2506F90859C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B4BFC082-0D58-C95E-F703-6E406ED80F60}"/>
              </a:ext>
            </a:extLst>
          </p:cNvPr>
          <p:cNvSpPr>
            <a:spLocks noGrp="1" noChangeArrowheads="1"/>
          </p:cNvSpPr>
          <p:nvPr>
            <p:ph type="sldNum" sz="quarter" idx="12"/>
          </p:nvPr>
        </p:nvSpPr>
        <p:spPr>
          <a:ln/>
        </p:spPr>
        <p:txBody>
          <a:bodyPr/>
          <a:lstStyle>
            <a:lvl1pPr>
              <a:defRPr/>
            </a:lvl1pPr>
          </a:lstStyle>
          <a:p>
            <a:pPr>
              <a:defRPr/>
            </a:pPr>
            <a:fld id="{D0F6FEC9-44AC-0749-ABB8-DD78B5BA8E29}" type="slidenum">
              <a:rPr lang="en-US" altLang="en-US"/>
              <a:pPr>
                <a:defRPr/>
              </a:pPr>
              <a:t>‹#›</a:t>
            </a:fld>
            <a:endParaRPr lang="en-US" altLang="en-US"/>
          </a:p>
        </p:txBody>
      </p:sp>
    </p:spTree>
    <p:extLst>
      <p:ext uri="{BB962C8B-B14F-4D97-AF65-F5344CB8AC3E}">
        <p14:creationId xmlns:p14="http://schemas.microsoft.com/office/powerpoint/2010/main" val="1916797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167D100-9CBE-B977-5226-808B6CE9FE0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904A583-CCC6-C31D-9A87-8F3B61BA4F3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D97AE38-3404-6860-EF82-68E69014FC9D}"/>
              </a:ext>
            </a:extLst>
          </p:cNvPr>
          <p:cNvSpPr>
            <a:spLocks noGrp="1" noChangeArrowheads="1"/>
          </p:cNvSpPr>
          <p:nvPr>
            <p:ph type="sldNum" sz="quarter" idx="12"/>
          </p:nvPr>
        </p:nvSpPr>
        <p:spPr>
          <a:ln/>
        </p:spPr>
        <p:txBody>
          <a:bodyPr/>
          <a:lstStyle>
            <a:lvl1pPr>
              <a:defRPr/>
            </a:lvl1pPr>
          </a:lstStyle>
          <a:p>
            <a:pPr>
              <a:defRPr/>
            </a:pPr>
            <a:fld id="{CE275061-DA41-914D-877B-65ADD9E387EA}" type="slidenum">
              <a:rPr lang="en-US" altLang="en-US"/>
              <a:pPr>
                <a:defRPr/>
              </a:pPr>
              <a:t>‹#›</a:t>
            </a:fld>
            <a:endParaRPr lang="en-US" altLang="en-US"/>
          </a:p>
        </p:txBody>
      </p:sp>
    </p:spTree>
    <p:extLst>
      <p:ext uri="{BB962C8B-B14F-4D97-AF65-F5344CB8AC3E}">
        <p14:creationId xmlns:p14="http://schemas.microsoft.com/office/powerpoint/2010/main" val="11943482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F9032F-19E0-8AB7-9A41-7E0AD659F19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37E9513-95BF-6A68-A6BF-DC01BBA17E4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B72DCC5C-A514-A193-5124-15AF35E8FDE1}"/>
              </a:ext>
            </a:extLst>
          </p:cNvPr>
          <p:cNvSpPr>
            <a:spLocks noGrp="1" noChangeArrowheads="1"/>
          </p:cNvSpPr>
          <p:nvPr>
            <p:ph type="sldNum" sz="quarter" idx="12"/>
          </p:nvPr>
        </p:nvSpPr>
        <p:spPr>
          <a:ln/>
        </p:spPr>
        <p:txBody>
          <a:bodyPr/>
          <a:lstStyle>
            <a:lvl1pPr>
              <a:defRPr/>
            </a:lvl1pPr>
          </a:lstStyle>
          <a:p>
            <a:pPr>
              <a:defRPr/>
            </a:pPr>
            <a:fld id="{B559D96E-9DE5-5A45-9C16-73B4D99846E0}" type="slidenum">
              <a:rPr lang="en-US" altLang="en-US"/>
              <a:pPr>
                <a:defRPr/>
              </a:pPr>
              <a:t>‹#›</a:t>
            </a:fld>
            <a:endParaRPr lang="en-US" altLang="en-US"/>
          </a:p>
        </p:txBody>
      </p:sp>
    </p:spTree>
    <p:extLst>
      <p:ext uri="{BB962C8B-B14F-4D97-AF65-F5344CB8AC3E}">
        <p14:creationId xmlns:p14="http://schemas.microsoft.com/office/powerpoint/2010/main" val="37485062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0FD4504-ED82-7657-B89A-D8C5FA1AC1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4B9C50-A065-E62A-F724-558540B533D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1DD3840-BFB7-3A3B-BF15-6178BCC87C06}"/>
              </a:ext>
            </a:extLst>
          </p:cNvPr>
          <p:cNvSpPr>
            <a:spLocks noGrp="1" noChangeArrowheads="1"/>
          </p:cNvSpPr>
          <p:nvPr>
            <p:ph type="sldNum" sz="quarter" idx="12"/>
          </p:nvPr>
        </p:nvSpPr>
        <p:spPr>
          <a:ln/>
        </p:spPr>
        <p:txBody>
          <a:bodyPr/>
          <a:lstStyle>
            <a:lvl1pPr>
              <a:defRPr/>
            </a:lvl1pPr>
          </a:lstStyle>
          <a:p>
            <a:pPr>
              <a:defRPr/>
            </a:pPr>
            <a:fld id="{76573246-14DA-C843-8A33-070F4A69C5CA}" type="slidenum">
              <a:rPr lang="en-US" altLang="en-US"/>
              <a:pPr>
                <a:defRPr/>
              </a:pPr>
              <a:t>‹#›</a:t>
            </a:fld>
            <a:endParaRPr lang="en-US" altLang="en-US"/>
          </a:p>
        </p:txBody>
      </p:sp>
    </p:spTree>
    <p:extLst>
      <p:ext uri="{BB962C8B-B14F-4D97-AF65-F5344CB8AC3E}">
        <p14:creationId xmlns:p14="http://schemas.microsoft.com/office/powerpoint/2010/main" val="18592036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DF0B76A-2F76-B4C4-A541-4B4A26CF1A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6A2027-3E99-0B29-39A2-A7D24607C8D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0ABD3FB-22C9-EA5F-640B-F946F7223F5A}"/>
              </a:ext>
            </a:extLst>
          </p:cNvPr>
          <p:cNvSpPr>
            <a:spLocks noGrp="1" noChangeArrowheads="1"/>
          </p:cNvSpPr>
          <p:nvPr>
            <p:ph type="sldNum" sz="quarter" idx="12"/>
          </p:nvPr>
        </p:nvSpPr>
        <p:spPr>
          <a:ln/>
        </p:spPr>
        <p:txBody>
          <a:bodyPr/>
          <a:lstStyle>
            <a:lvl1pPr>
              <a:defRPr/>
            </a:lvl1pPr>
          </a:lstStyle>
          <a:p>
            <a:pPr>
              <a:defRPr/>
            </a:pPr>
            <a:fld id="{541EF8C3-FCD9-A24F-B79D-5D9EA853C558}" type="slidenum">
              <a:rPr lang="en-US" altLang="en-US"/>
              <a:pPr>
                <a:defRPr/>
              </a:pPr>
              <a:t>‹#›</a:t>
            </a:fld>
            <a:endParaRPr lang="en-US" altLang="en-US"/>
          </a:p>
        </p:txBody>
      </p:sp>
    </p:spTree>
    <p:extLst>
      <p:ext uri="{BB962C8B-B14F-4D97-AF65-F5344CB8AC3E}">
        <p14:creationId xmlns:p14="http://schemas.microsoft.com/office/powerpoint/2010/main" val="39632629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00FCEFB-D78D-C287-EEE9-7B468D5B274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ADB0C8-0934-7271-2044-6AAFE98DA47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61D28A0-CE11-0492-BECE-18F062F62430}"/>
              </a:ext>
            </a:extLst>
          </p:cNvPr>
          <p:cNvSpPr>
            <a:spLocks noGrp="1" noChangeArrowheads="1"/>
          </p:cNvSpPr>
          <p:nvPr>
            <p:ph type="sldNum" sz="quarter" idx="12"/>
          </p:nvPr>
        </p:nvSpPr>
        <p:spPr>
          <a:ln/>
        </p:spPr>
        <p:txBody>
          <a:bodyPr/>
          <a:lstStyle>
            <a:lvl1pPr>
              <a:defRPr/>
            </a:lvl1pPr>
          </a:lstStyle>
          <a:p>
            <a:pPr>
              <a:defRPr/>
            </a:pPr>
            <a:fld id="{2F4C6E17-8F87-754D-B574-809DF741083F}" type="slidenum">
              <a:rPr lang="en-US" altLang="en-US"/>
              <a:pPr>
                <a:defRPr/>
              </a:pPr>
              <a:t>‹#›</a:t>
            </a:fld>
            <a:endParaRPr lang="en-US" altLang="en-US"/>
          </a:p>
        </p:txBody>
      </p:sp>
    </p:spTree>
    <p:extLst>
      <p:ext uri="{BB962C8B-B14F-4D97-AF65-F5344CB8AC3E}">
        <p14:creationId xmlns:p14="http://schemas.microsoft.com/office/powerpoint/2010/main" val="532561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7DDCB-C813-0CEC-C202-40423B2577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F76BA8-0923-2FD5-D58D-3BE00135DB65}"/>
              </a:ext>
            </a:extLst>
          </p:cNvPr>
          <p:cNvSpPr>
            <a:spLocks noGrp="1"/>
          </p:cNvSpPr>
          <p:nvPr>
            <p:ph type="dt" sz="half" idx="10"/>
          </p:nvPr>
        </p:nvSpPr>
        <p:spPr/>
        <p:txBody>
          <a:bodyPr/>
          <a:lstStyle/>
          <a:p>
            <a:fld id="{066B1EAC-39BB-454D-8A7D-2DC076BEC685}" type="datetimeFigureOut">
              <a:rPr lang="en-US" smtClean="0"/>
              <a:t>10/20/2022</a:t>
            </a:fld>
            <a:endParaRPr lang="en-US"/>
          </a:p>
        </p:txBody>
      </p:sp>
      <p:sp>
        <p:nvSpPr>
          <p:cNvPr id="4" name="Footer Placeholder 3">
            <a:extLst>
              <a:ext uri="{FF2B5EF4-FFF2-40B4-BE49-F238E27FC236}">
                <a16:creationId xmlns:a16="http://schemas.microsoft.com/office/drawing/2014/main" id="{FB8278AF-2C84-FEB8-5C1F-348CA005EC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945A08-1F41-FE7D-8B0C-3F126686E75E}"/>
              </a:ext>
            </a:extLst>
          </p:cNvPr>
          <p:cNvSpPr>
            <a:spLocks noGrp="1"/>
          </p:cNvSpPr>
          <p:nvPr>
            <p:ph type="sldNum" sz="quarter" idx="12"/>
          </p:nvPr>
        </p:nvSpPr>
        <p:spPr/>
        <p:txBody>
          <a:bodyPr/>
          <a:lstStyle/>
          <a:p>
            <a:fld id="{45B0D88A-4BAB-4AAC-94A2-AA8FD6BAE5C6}" type="slidenum">
              <a:rPr lang="en-US" smtClean="0"/>
              <a:t>‹#›</a:t>
            </a:fld>
            <a:endParaRPr lang="en-US"/>
          </a:p>
        </p:txBody>
      </p:sp>
    </p:spTree>
    <p:extLst>
      <p:ext uri="{BB962C8B-B14F-4D97-AF65-F5344CB8AC3E}">
        <p14:creationId xmlns:p14="http://schemas.microsoft.com/office/powerpoint/2010/main" val="8750239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B1762DF-82C9-AD1B-9A67-7266FC96E1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27DBB3-A7E2-5DD6-EC1C-550D44EB20B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FC9AB7B-5FD1-BEC4-0A26-71E394B142F4}"/>
              </a:ext>
            </a:extLst>
          </p:cNvPr>
          <p:cNvSpPr>
            <a:spLocks noGrp="1" noChangeArrowheads="1"/>
          </p:cNvSpPr>
          <p:nvPr>
            <p:ph type="sldNum" sz="quarter" idx="12"/>
          </p:nvPr>
        </p:nvSpPr>
        <p:spPr>
          <a:ln/>
        </p:spPr>
        <p:txBody>
          <a:bodyPr/>
          <a:lstStyle>
            <a:lvl1pPr>
              <a:defRPr/>
            </a:lvl1pPr>
          </a:lstStyle>
          <a:p>
            <a:pPr>
              <a:defRPr/>
            </a:pPr>
            <a:fld id="{68208E03-1AAC-8A4E-93AF-35636F9854E4}" type="slidenum">
              <a:rPr lang="en-US" altLang="en-US"/>
              <a:pPr>
                <a:defRPr/>
              </a:pPr>
              <a:t>‹#›</a:t>
            </a:fld>
            <a:endParaRPr lang="en-US" altLang="en-US"/>
          </a:p>
        </p:txBody>
      </p:sp>
    </p:spTree>
    <p:extLst>
      <p:ext uri="{BB962C8B-B14F-4D97-AF65-F5344CB8AC3E}">
        <p14:creationId xmlns:p14="http://schemas.microsoft.com/office/powerpoint/2010/main" val="282617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497868A-8041-AADF-952C-90E1465DDC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F1F13C-3FC9-F65D-4619-A40EA92DF6D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1C5322B-20C5-898C-39DE-53E397ABD33F}"/>
              </a:ext>
            </a:extLst>
          </p:cNvPr>
          <p:cNvSpPr>
            <a:spLocks noGrp="1" noChangeArrowheads="1"/>
          </p:cNvSpPr>
          <p:nvPr>
            <p:ph type="sldNum" sz="quarter" idx="12"/>
          </p:nvPr>
        </p:nvSpPr>
        <p:spPr>
          <a:ln/>
        </p:spPr>
        <p:txBody>
          <a:bodyPr/>
          <a:lstStyle>
            <a:lvl1pPr>
              <a:defRPr/>
            </a:lvl1pPr>
          </a:lstStyle>
          <a:p>
            <a:pPr>
              <a:defRPr/>
            </a:pPr>
            <a:fld id="{A0AC55BE-F800-2945-BB21-04BC58724257}" type="slidenum">
              <a:rPr lang="en-US" altLang="en-US"/>
              <a:pPr>
                <a:defRPr/>
              </a:pPr>
              <a:t>‹#›</a:t>
            </a:fld>
            <a:endParaRPr lang="en-US" altLang="en-US"/>
          </a:p>
        </p:txBody>
      </p:sp>
    </p:spTree>
    <p:extLst>
      <p:ext uri="{BB962C8B-B14F-4D97-AF65-F5344CB8AC3E}">
        <p14:creationId xmlns:p14="http://schemas.microsoft.com/office/powerpoint/2010/main" val="26807869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9172EF8-C85E-A791-5C51-4263970C205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8FF894-BE6B-3E99-47CC-7DA6371166B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137661B9-9AA0-8BC9-AB0D-2A8CE58CFDD5}"/>
              </a:ext>
            </a:extLst>
          </p:cNvPr>
          <p:cNvSpPr>
            <a:spLocks noGrp="1" noChangeArrowheads="1"/>
          </p:cNvSpPr>
          <p:nvPr>
            <p:ph type="sldNum" sz="quarter" idx="12"/>
          </p:nvPr>
        </p:nvSpPr>
        <p:spPr>
          <a:ln/>
        </p:spPr>
        <p:txBody>
          <a:bodyPr/>
          <a:lstStyle>
            <a:lvl1pPr>
              <a:defRPr/>
            </a:lvl1pPr>
          </a:lstStyle>
          <a:p>
            <a:pPr>
              <a:defRPr/>
            </a:pPr>
            <a:fld id="{9FB33C2B-6725-AF43-85FF-9823666BB557}" type="slidenum">
              <a:rPr lang="en-US" altLang="en-US"/>
              <a:pPr>
                <a:defRPr/>
              </a:pPr>
              <a:t>‹#›</a:t>
            </a:fld>
            <a:endParaRPr lang="en-US" altLang="en-US"/>
          </a:p>
        </p:txBody>
      </p:sp>
    </p:spTree>
    <p:extLst>
      <p:ext uri="{BB962C8B-B14F-4D97-AF65-F5344CB8AC3E}">
        <p14:creationId xmlns:p14="http://schemas.microsoft.com/office/powerpoint/2010/main" val="3122821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B768B24-8862-D9F4-93E0-3928FE38C00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CD85FA3-E0D8-5F2B-37DA-56635E75118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10588E8D-1B17-3770-0D7F-F6ADB04CB2FE}"/>
              </a:ext>
            </a:extLst>
          </p:cNvPr>
          <p:cNvSpPr>
            <a:spLocks noGrp="1" noChangeArrowheads="1"/>
          </p:cNvSpPr>
          <p:nvPr>
            <p:ph type="sldNum" sz="quarter" idx="12"/>
          </p:nvPr>
        </p:nvSpPr>
        <p:spPr>
          <a:ln/>
        </p:spPr>
        <p:txBody>
          <a:bodyPr/>
          <a:lstStyle>
            <a:lvl1pPr>
              <a:defRPr/>
            </a:lvl1pPr>
          </a:lstStyle>
          <a:p>
            <a:pPr>
              <a:defRPr/>
            </a:pPr>
            <a:fld id="{5AA64ABB-C13B-2E48-8069-383FAE0A3DDF}" type="slidenum">
              <a:rPr lang="en-US" altLang="en-US"/>
              <a:pPr>
                <a:defRPr/>
              </a:pPr>
              <a:t>‹#›</a:t>
            </a:fld>
            <a:endParaRPr lang="en-US" altLang="en-US"/>
          </a:p>
        </p:txBody>
      </p:sp>
    </p:spTree>
    <p:extLst>
      <p:ext uri="{BB962C8B-B14F-4D97-AF65-F5344CB8AC3E}">
        <p14:creationId xmlns:p14="http://schemas.microsoft.com/office/powerpoint/2010/main" val="12459943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5F03BBF-879D-0A1F-09AF-5194A2FAFA2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E59CF81-C24A-79E0-E8AE-16B78E2F600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0129844F-2734-DFC3-0BB4-722AF5E08D07}"/>
              </a:ext>
            </a:extLst>
          </p:cNvPr>
          <p:cNvSpPr>
            <a:spLocks noGrp="1" noChangeArrowheads="1"/>
          </p:cNvSpPr>
          <p:nvPr>
            <p:ph type="sldNum" sz="quarter" idx="12"/>
          </p:nvPr>
        </p:nvSpPr>
        <p:spPr>
          <a:ln/>
        </p:spPr>
        <p:txBody>
          <a:bodyPr/>
          <a:lstStyle>
            <a:lvl1pPr>
              <a:defRPr/>
            </a:lvl1pPr>
          </a:lstStyle>
          <a:p>
            <a:pPr>
              <a:defRPr/>
            </a:pPr>
            <a:fld id="{E52E37CB-5917-1744-9B20-CB654EC1E601}" type="slidenum">
              <a:rPr lang="en-US" altLang="en-US"/>
              <a:pPr>
                <a:defRPr/>
              </a:pPr>
              <a:t>‹#›</a:t>
            </a:fld>
            <a:endParaRPr lang="en-US" altLang="en-US"/>
          </a:p>
        </p:txBody>
      </p:sp>
    </p:spTree>
    <p:extLst>
      <p:ext uri="{BB962C8B-B14F-4D97-AF65-F5344CB8AC3E}">
        <p14:creationId xmlns:p14="http://schemas.microsoft.com/office/powerpoint/2010/main" val="17531880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BDC9FF7-2461-6590-6AD6-27D60EF1F7A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8427D8C-744D-59B2-E13B-09EE00503AA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A06F9D95-A838-DE50-6D95-5E88E4A8D458}"/>
              </a:ext>
            </a:extLst>
          </p:cNvPr>
          <p:cNvSpPr>
            <a:spLocks noGrp="1" noChangeArrowheads="1"/>
          </p:cNvSpPr>
          <p:nvPr>
            <p:ph type="sldNum" sz="quarter" idx="12"/>
          </p:nvPr>
        </p:nvSpPr>
        <p:spPr>
          <a:ln/>
        </p:spPr>
        <p:txBody>
          <a:bodyPr/>
          <a:lstStyle>
            <a:lvl1pPr>
              <a:defRPr/>
            </a:lvl1pPr>
          </a:lstStyle>
          <a:p>
            <a:pPr>
              <a:defRPr/>
            </a:pPr>
            <a:fld id="{FC8C9D80-F57A-F346-BF5E-CD3668E36D39}" type="slidenum">
              <a:rPr lang="en-US" altLang="en-US"/>
              <a:pPr>
                <a:defRPr/>
              </a:pPr>
              <a:t>‹#›</a:t>
            </a:fld>
            <a:endParaRPr lang="en-US" altLang="en-US"/>
          </a:p>
        </p:txBody>
      </p:sp>
    </p:spTree>
    <p:extLst>
      <p:ext uri="{BB962C8B-B14F-4D97-AF65-F5344CB8AC3E}">
        <p14:creationId xmlns:p14="http://schemas.microsoft.com/office/powerpoint/2010/main" val="4151963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D7FE4DF-21C0-816C-0B5F-879322297B4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26A67C5-4641-FC5B-99A7-B7DF643091D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DF5A9365-E339-B85B-FEEA-91BFE3BE0066}"/>
              </a:ext>
            </a:extLst>
          </p:cNvPr>
          <p:cNvSpPr>
            <a:spLocks noGrp="1" noChangeArrowheads="1"/>
          </p:cNvSpPr>
          <p:nvPr>
            <p:ph type="sldNum" sz="quarter" idx="12"/>
          </p:nvPr>
        </p:nvSpPr>
        <p:spPr>
          <a:ln/>
        </p:spPr>
        <p:txBody>
          <a:bodyPr/>
          <a:lstStyle>
            <a:lvl1pPr>
              <a:defRPr/>
            </a:lvl1pPr>
          </a:lstStyle>
          <a:p>
            <a:pPr>
              <a:defRPr/>
            </a:pPr>
            <a:fld id="{B2C03FA3-DB88-2F44-AA11-A68D125D7A80}" type="slidenum">
              <a:rPr lang="en-US" altLang="en-US"/>
              <a:pPr>
                <a:defRPr/>
              </a:pPr>
              <a:t>‹#›</a:t>
            </a:fld>
            <a:endParaRPr lang="en-US" altLang="en-US"/>
          </a:p>
        </p:txBody>
      </p:sp>
    </p:spTree>
    <p:extLst>
      <p:ext uri="{BB962C8B-B14F-4D97-AF65-F5344CB8AC3E}">
        <p14:creationId xmlns:p14="http://schemas.microsoft.com/office/powerpoint/2010/main" val="12863306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FE9DA6E-14D1-259E-9DFD-CFEF5260D8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A02F9BD-B560-CD5C-AD96-22A76191CB6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870E17B7-5ED8-37C9-81A2-2B0DEB5D4EF4}"/>
              </a:ext>
            </a:extLst>
          </p:cNvPr>
          <p:cNvSpPr>
            <a:spLocks noGrp="1" noChangeArrowheads="1"/>
          </p:cNvSpPr>
          <p:nvPr>
            <p:ph type="sldNum" sz="quarter" idx="12"/>
          </p:nvPr>
        </p:nvSpPr>
        <p:spPr>
          <a:ln/>
        </p:spPr>
        <p:txBody>
          <a:bodyPr/>
          <a:lstStyle>
            <a:lvl1pPr>
              <a:defRPr/>
            </a:lvl1pPr>
          </a:lstStyle>
          <a:p>
            <a:pPr>
              <a:defRPr/>
            </a:pPr>
            <a:fld id="{6751B80F-00B6-2A41-939A-6E9A359D2C06}" type="slidenum">
              <a:rPr lang="en-US" altLang="en-US"/>
              <a:pPr>
                <a:defRPr/>
              </a:pPr>
              <a:t>‹#›</a:t>
            </a:fld>
            <a:endParaRPr lang="en-US" altLang="en-US"/>
          </a:p>
        </p:txBody>
      </p:sp>
    </p:spTree>
    <p:extLst>
      <p:ext uri="{BB962C8B-B14F-4D97-AF65-F5344CB8AC3E}">
        <p14:creationId xmlns:p14="http://schemas.microsoft.com/office/powerpoint/2010/main" val="10346977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49C3D3-7565-FADD-B0AB-4E4F8B93283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7BE602D-0ADA-219C-1F6F-196A18F4600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294951B-14D3-8D2D-9422-0B021D753EDC}"/>
              </a:ext>
            </a:extLst>
          </p:cNvPr>
          <p:cNvSpPr>
            <a:spLocks noGrp="1" noChangeArrowheads="1"/>
          </p:cNvSpPr>
          <p:nvPr>
            <p:ph type="sldNum" sz="quarter" idx="12"/>
          </p:nvPr>
        </p:nvSpPr>
        <p:spPr>
          <a:ln/>
        </p:spPr>
        <p:txBody>
          <a:bodyPr/>
          <a:lstStyle>
            <a:lvl1pPr>
              <a:defRPr/>
            </a:lvl1pPr>
          </a:lstStyle>
          <a:p>
            <a:pPr>
              <a:defRPr/>
            </a:pPr>
            <a:fld id="{D2B0D49F-F30F-1646-8C2D-1151D08EA6B4}" type="slidenum">
              <a:rPr lang="en-US" altLang="en-US"/>
              <a:pPr>
                <a:defRPr/>
              </a:pPr>
              <a:t>‹#›</a:t>
            </a:fld>
            <a:endParaRPr lang="en-US" altLang="en-US"/>
          </a:p>
        </p:txBody>
      </p:sp>
    </p:spTree>
    <p:extLst>
      <p:ext uri="{BB962C8B-B14F-4D97-AF65-F5344CB8AC3E}">
        <p14:creationId xmlns:p14="http://schemas.microsoft.com/office/powerpoint/2010/main" val="1784324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E9003F-6334-DA23-4853-4EB05B4104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78EBD36-4A85-251A-B3DA-087F0374DBE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7DA867B-B0BE-72E2-86BD-1C9098A3FF1C}"/>
              </a:ext>
            </a:extLst>
          </p:cNvPr>
          <p:cNvSpPr>
            <a:spLocks noGrp="1" noChangeArrowheads="1"/>
          </p:cNvSpPr>
          <p:nvPr>
            <p:ph type="sldNum" sz="quarter" idx="12"/>
          </p:nvPr>
        </p:nvSpPr>
        <p:spPr>
          <a:ln/>
        </p:spPr>
        <p:txBody>
          <a:bodyPr/>
          <a:lstStyle>
            <a:lvl1pPr>
              <a:defRPr/>
            </a:lvl1pPr>
          </a:lstStyle>
          <a:p>
            <a:pPr>
              <a:defRPr/>
            </a:pPr>
            <a:fld id="{44963EE8-840A-7F42-A7F1-6DDCBF8F20E0}" type="slidenum">
              <a:rPr lang="en-US" altLang="en-US"/>
              <a:pPr>
                <a:defRPr/>
              </a:pPr>
              <a:t>‹#›</a:t>
            </a:fld>
            <a:endParaRPr lang="en-US" altLang="en-US"/>
          </a:p>
        </p:txBody>
      </p:sp>
    </p:spTree>
    <p:extLst>
      <p:ext uri="{BB962C8B-B14F-4D97-AF65-F5344CB8AC3E}">
        <p14:creationId xmlns:p14="http://schemas.microsoft.com/office/powerpoint/2010/main" val="614647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8E5A55-5133-5ABC-4B4F-104638046D16}"/>
              </a:ext>
            </a:extLst>
          </p:cNvPr>
          <p:cNvSpPr>
            <a:spLocks noGrp="1"/>
          </p:cNvSpPr>
          <p:nvPr>
            <p:ph type="dt" sz="half" idx="10"/>
          </p:nvPr>
        </p:nvSpPr>
        <p:spPr/>
        <p:txBody>
          <a:bodyPr/>
          <a:lstStyle/>
          <a:p>
            <a:fld id="{066B1EAC-39BB-454D-8A7D-2DC076BEC685}" type="datetimeFigureOut">
              <a:rPr lang="en-US" smtClean="0"/>
              <a:t>10/20/2022</a:t>
            </a:fld>
            <a:endParaRPr lang="en-US"/>
          </a:p>
        </p:txBody>
      </p:sp>
      <p:sp>
        <p:nvSpPr>
          <p:cNvPr id="3" name="Footer Placeholder 2">
            <a:extLst>
              <a:ext uri="{FF2B5EF4-FFF2-40B4-BE49-F238E27FC236}">
                <a16:creationId xmlns:a16="http://schemas.microsoft.com/office/drawing/2014/main" id="{1337DDBE-753B-9419-4D62-0641920861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A7E571-4B63-BC3C-7790-E003CB8C9F1C}"/>
              </a:ext>
            </a:extLst>
          </p:cNvPr>
          <p:cNvSpPr>
            <a:spLocks noGrp="1"/>
          </p:cNvSpPr>
          <p:nvPr>
            <p:ph type="sldNum" sz="quarter" idx="12"/>
          </p:nvPr>
        </p:nvSpPr>
        <p:spPr/>
        <p:txBody>
          <a:bodyPr/>
          <a:lstStyle/>
          <a:p>
            <a:fld id="{45B0D88A-4BAB-4AAC-94A2-AA8FD6BAE5C6}" type="slidenum">
              <a:rPr lang="en-US" smtClean="0"/>
              <a:t>‹#›</a:t>
            </a:fld>
            <a:endParaRPr lang="en-US"/>
          </a:p>
        </p:txBody>
      </p:sp>
    </p:spTree>
    <p:extLst>
      <p:ext uri="{BB962C8B-B14F-4D97-AF65-F5344CB8AC3E}">
        <p14:creationId xmlns:p14="http://schemas.microsoft.com/office/powerpoint/2010/main" val="15287960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64344" y="3018235"/>
            <a:ext cx="8215313" cy="1562695"/>
          </a:xfrm>
          <a:prstGeom prst="rect">
            <a:avLst/>
          </a:prstGeom>
        </p:spPr>
        <p:txBody>
          <a:bodyPr/>
          <a:lstStyle>
            <a:lvl1pPr>
              <a:defRPr sz="4359" spc="697"/>
            </a:lvl1pPr>
          </a:lstStyle>
          <a:p>
            <a:r>
              <a:t>Title Text</a:t>
            </a:r>
          </a:p>
        </p:txBody>
      </p:sp>
      <p:sp>
        <p:nvSpPr>
          <p:cNvPr id="12" name="Body Level One…"/>
          <p:cNvSpPr txBox="1">
            <a:spLocks noGrp="1"/>
          </p:cNvSpPr>
          <p:nvPr>
            <p:ph type="body" sz="quarter" idx="1"/>
          </p:nvPr>
        </p:nvSpPr>
        <p:spPr>
          <a:xfrm>
            <a:off x="464344" y="2402086"/>
            <a:ext cx="8215313" cy="625078"/>
          </a:xfrm>
          <a:prstGeom prst="rect">
            <a:avLst/>
          </a:prstGeom>
        </p:spPr>
        <p:txBody>
          <a:bodyPr anchor="b"/>
          <a:lstStyle>
            <a:lvl1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1pPr>
            <a:lvl2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2pPr>
            <a:lvl3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3pPr>
            <a:lvl4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4pPr>
            <a:lvl5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9757170"/>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417854" y="-17790"/>
            <a:ext cx="9971231" cy="6894394"/>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464344" y="705445"/>
            <a:ext cx="8215313" cy="1026914"/>
          </a:xfrm>
          <a:prstGeom prst="rect">
            <a:avLst/>
          </a:prstGeom>
        </p:spPr>
        <p:txBody>
          <a:bodyPr/>
          <a:lstStyle>
            <a:lvl1pPr>
              <a:defRPr sz="4359" spc="697"/>
            </a:lvl1pPr>
          </a:lstStyle>
          <a:p>
            <a:r>
              <a:t>Title Text</a:t>
            </a:r>
          </a:p>
        </p:txBody>
      </p:sp>
      <p:sp>
        <p:nvSpPr>
          <p:cNvPr id="22" name="Body Level One…"/>
          <p:cNvSpPr txBox="1">
            <a:spLocks noGrp="1"/>
          </p:cNvSpPr>
          <p:nvPr>
            <p:ph type="body" sz="quarter" idx="1"/>
          </p:nvPr>
        </p:nvSpPr>
        <p:spPr>
          <a:xfrm>
            <a:off x="464344" y="357187"/>
            <a:ext cx="8215313" cy="357188"/>
          </a:xfrm>
          <a:prstGeom prst="rect">
            <a:avLst/>
          </a:prstGeom>
        </p:spPr>
        <p:txBody>
          <a:bodyPr/>
          <a:lstStyle>
            <a:lvl1pPr marL="0" indent="0">
              <a:spcBef>
                <a:spcPts val="0"/>
              </a:spcBef>
              <a:buSzTx/>
              <a:buNone/>
              <a:defRPr sz="1687" cap="all" spc="270">
                <a:latin typeface="Avenir Book"/>
                <a:ea typeface="Avenir Book"/>
                <a:cs typeface="Avenir Book"/>
                <a:sym typeface="Avenir Book"/>
              </a:defRPr>
            </a:lvl1pPr>
            <a:lvl2pPr marL="0" indent="0">
              <a:spcBef>
                <a:spcPts val="0"/>
              </a:spcBef>
              <a:buSzTx/>
              <a:buNone/>
              <a:defRPr sz="1687" cap="all" spc="270">
                <a:latin typeface="Avenir Book"/>
                <a:ea typeface="Avenir Book"/>
                <a:cs typeface="Avenir Book"/>
                <a:sym typeface="Avenir Book"/>
              </a:defRPr>
            </a:lvl2pPr>
            <a:lvl3pPr marL="0" indent="0">
              <a:spcBef>
                <a:spcPts val="0"/>
              </a:spcBef>
              <a:buSzTx/>
              <a:buNone/>
              <a:defRPr sz="1687" cap="all" spc="270">
                <a:latin typeface="Avenir Book"/>
                <a:ea typeface="Avenir Book"/>
                <a:cs typeface="Avenir Book"/>
                <a:sym typeface="Avenir Book"/>
              </a:defRPr>
            </a:lvl3pPr>
            <a:lvl4pPr marL="0" indent="0">
              <a:spcBef>
                <a:spcPts val="0"/>
              </a:spcBef>
              <a:buSzTx/>
              <a:buNone/>
              <a:defRPr sz="1687" cap="all" spc="270">
                <a:latin typeface="Avenir Book"/>
                <a:ea typeface="Avenir Book"/>
                <a:cs typeface="Avenir Book"/>
                <a:sym typeface="Avenir Book"/>
              </a:defRPr>
            </a:lvl4pPr>
            <a:lvl5pPr marL="0" indent="0">
              <a:spcBef>
                <a:spcPts val="0"/>
              </a:spcBef>
              <a:buSzTx/>
              <a:buNone/>
              <a:defRPr sz="1687" cap="all" spc="27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2415966"/>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Photo - Horizontal Alt">
    <p:spTree>
      <p:nvGrpSpPr>
        <p:cNvPr id="1" name=""/>
        <p:cNvGrpSpPr/>
        <p:nvPr/>
      </p:nvGrpSpPr>
      <p:grpSpPr>
        <a:xfrm>
          <a:off x="0" y="0"/>
          <a:ext cx="0" cy="0"/>
          <a:chOff x="0" y="0"/>
          <a:chExt cx="0" cy="0"/>
        </a:xfrm>
      </p:grpSpPr>
      <p:sp>
        <p:nvSpPr>
          <p:cNvPr id="30" name="Image"/>
          <p:cNvSpPr>
            <a:spLocks noGrp="1"/>
          </p:cNvSpPr>
          <p:nvPr>
            <p:ph type="pic" idx="21"/>
          </p:nvPr>
        </p:nvSpPr>
        <p:spPr>
          <a:xfrm>
            <a:off x="-44648" y="1875234"/>
            <a:ext cx="9224367" cy="5023844"/>
          </a:xfrm>
          <a:prstGeom prst="rect">
            <a:avLst/>
          </a:prstGeom>
        </p:spPr>
        <p:txBody>
          <a:bodyPr lIns="91439" tIns="45719" rIns="91439" bIns="45719" anchor="t">
            <a:noAutofit/>
          </a:bodyPr>
          <a:lstStyle/>
          <a:p>
            <a:endParaRPr/>
          </a:p>
        </p:txBody>
      </p:sp>
      <p:sp>
        <p:nvSpPr>
          <p:cNvPr id="31" name="Title Text"/>
          <p:cNvSpPr txBox="1">
            <a:spLocks noGrp="1"/>
          </p:cNvSpPr>
          <p:nvPr>
            <p:ph type="title"/>
          </p:nvPr>
        </p:nvSpPr>
        <p:spPr>
          <a:xfrm>
            <a:off x="464344" y="705445"/>
            <a:ext cx="8215313" cy="1026914"/>
          </a:xfrm>
          <a:prstGeom prst="rect">
            <a:avLst/>
          </a:prstGeom>
        </p:spPr>
        <p:txBody>
          <a:bodyPr/>
          <a:lstStyle>
            <a:lvl1pPr>
              <a:defRPr sz="4359" spc="697"/>
            </a:lvl1pPr>
          </a:lstStyle>
          <a:p>
            <a:r>
              <a:t>Title Text</a:t>
            </a:r>
          </a:p>
        </p:txBody>
      </p:sp>
      <p:sp>
        <p:nvSpPr>
          <p:cNvPr id="32" name="Body Level One…"/>
          <p:cNvSpPr txBox="1">
            <a:spLocks noGrp="1"/>
          </p:cNvSpPr>
          <p:nvPr>
            <p:ph type="body" sz="quarter" idx="1"/>
          </p:nvPr>
        </p:nvSpPr>
        <p:spPr>
          <a:xfrm>
            <a:off x="464344" y="357187"/>
            <a:ext cx="8215313" cy="357188"/>
          </a:xfrm>
          <a:prstGeom prst="rect">
            <a:avLst/>
          </a:prstGeom>
        </p:spPr>
        <p:txBody>
          <a:bodyPr/>
          <a:lstStyle>
            <a:lvl1pPr marL="0" indent="0">
              <a:spcBef>
                <a:spcPts val="0"/>
              </a:spcBef>
              <a:buSzTx/>
              <a:buNone/>
              <a:defRPr sz="1687" cap="all" spc="270">
                <a:latin typeface="Avenir Book"/>
                <a:ea typeface="Avenir Book"/>
                <a:cs typeface="Avenir Book"/>
                <a:sym typeface="Avenir Book"/>
              </a:defRPr>
            </a:lvl1pPr>
            <a:lvl2pPr marL="0" indent="0">
              <a:spcBef>
                <a:spcPts val="0"/>
              </a:spcBef>
              <a:buSzTx/>
              <a:buNone/>
              <a:defRPr sz="1687" cap="all" spc="270">
                <a:latin typeface="Avenir Book"/>
                <a:ea typeface="Avenir Book"/>
                <a:cs typeface="Avenir Book"/>
                <a:sym typeface="Avenir Book"/>
              </a:defRPr>
            </a:lvl2pPr>
            <a:lvl3pPr marL="0" indent="0">
              <a:spcBef>
                <a:spcPts val="0"/>
              </a:spcBef>
              <a:buSzTx/>
              <a:buNone/>
              <a:defRPr sz="1687" cap="all" spc="270">
                <a:latin typeface="Avenir Book"/>
                <a:ea typeface="Avenir Book"/>
                <a:cs typeface="Avenir Book"/>
                <a:sym typeface="Avenir Book"/>
              </a:defRPr>
            </a:lvl3pPr>
            <a:lvl4pPr marL="0" indent="0">
              <a:spcBef>
                <a:spcPts val="0"/>
              </a:spcBef>
              <a:buSzTx/>
              <a:buNone/>
              <a:defRPr sz="1687" cap="all" spc="270">
                <a:latin typeface="Avenir Book"/>
                <a:ea typeface="Avenir Book"/>
                <a:cs typeface="Avenir Book"/>
                <a:sym typeface="Avenir Book"/>
              </a:defRPr>
            </a:lvl4pPr>
            <a:lvl5pPr marL="0" indent="0">
              <a:spcBef>
                <a:spcPts val="0"/>
              </a:spcBef>
              <a:buSzTx/>
              <a:buNone/>
              <a:defRPr sz="1687" cap="all" spc="27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9269365"/>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40" name="Title Text"/>
          <p:cNvSpPr txBox="1">
            <a:spLocks noGrp="1"/>
          </p:cNvSpPr>
          <p:nvPr>
            <p:ph type="title"/>
          </p:nvPr>
        </p:nvSpPr>
        <p:spPr>
          <a:xfrm>
            <a:off x="464344" y="2643188"/>
            <a:ext cx="8215313" cy="1562695"/>
          </a:xfrm>
          <a:prstGeom prst="rect">
            <a:avLst/>
          </a:prstGeom>
        </p:spPr>
        <p:txBody>
          <a:bodyPr anchor="ctr"/>
          <a:lstStyle>
            <a:lvl1pPr>
              <a:defRPr sz="4359" spc="697"/>
            </a:lvl1pPr>
          </a:lstStyle>
          <a:p>
            <a:r>
              <a:t>Title Text</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19612476"/>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8" name="Image"/>
          <p:cNvSpPr>
            <a:spLocks noGrp="1"/>
          </p:cNvSpPr>
          <p:nvPr>
            <p:ph type="pic" idx="21"/>
          </p:nvPr>
        </p:nvSpPr>
        <p:spPr>
          <a:xfrm>
            <a:off x="3420071" y="-26789"/>
            <a:ext cx="6878251" cy="6886743"/>
          </a:xfrm>
          <a:prstGeom prst="rect">
            <a:avLst/>
          </a:prstGeom>
        </p:spPr>
        <p:txBody>
          <a:bodyPr lIns="91439" tIns="45719" rIns="91439" bIns="45719" anchor="t">
            <a:noAutofit/>
          </a:bodyPr>
          <a:lstStyle/>
          <a:p>
            <a:endParaRPr/>
          </a:p>
        </p:txBody>
      </p:sp>
      <p:sp>
        <p:nvSpPr>
          <p:cNvPr id="49" name="Title Text"/>
          <p:cNvSpPr txBox="1">
            <a:spLocks noGrp="1"/>
          </p:cNvSpPr>
          <p:nvPr>
            <p:ph type="title"/>
          </p:nvPr>
        </p:nvSpPr>
        <p:spPr>
          <a:xfrm>
            <a:off x="383977" y="3027164"/>
            <a:ext cx="3804047" cy="2098477"/>
          </a:xfrm>
          <a:prstGeom prst="rect">
            <a:avLst/>
          </a:prstGeom>
        </p:spPr>
        <p:txBody>
          <a:bodyPr/>
          <a:lstStyle/>
          <a:p>
            <a:r>
              <a:t>Title Text</a:t>
            </a:r>
          </a:p>
        </p:txBody>
      </p:sp>
      <p:sp>
        <p:nvSpPr>
          <p:cNvPr id="50" name="Body Level One…"/>
          <p:cNvSpPr txBox="1">
            <a:spLocks noGrp="1"/>
          </p:cNvSpPr>
          <p:nvPr>
            <p:ph type="body" sz="quarter" idx="1"/>
          </p:nvPr>
        </p:nvSpPr>
        <p:spPr>
          <a:xfrm>
            <a:off x="383977" y="2411016"/>
            <a:ext cx="3804047" cy="625078"/>
          </a:xfrm>
          <a:prstGeom prst="rect">
            <a:avLst/>
          </a:prstGeom>
        </p:spPr>
        <p:txBody>
          <a:bodyPr/>
          <a:lstStyle>
            <a:lvl1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1pPr>
            <a:lvl2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2pPr>
            <a:lvl3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3pPr>
            <a:lvl4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4pPr>
            <a:lvl5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80840301"/>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19640649"/>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23746960"/>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5" name="Image"/>
          <p:cNvSpPr>
            <a:spLocks noGrp="1"/>
          </p:cNvSpPr>
          <p:nvPr>
            <p:ph type="pic" idx="21"/>
          </p:nvPr>
        </p:nvSpPr>
        <p:spPr>
          <a:xfrm>
            <a:off x="3420071" y="-26789"/>
            <a:ext cx="6878251" cy="6886743"/>
          </a:xfrm>
          <a:prstGeom prst="rect">
            <a:avLst/>
          </a:prstGeom>
        </p:spPr>
        <p:txBody>
          <a:bodyPr lIns="91439" tIns="45719" rIns="91439" bIns="45719" anchor="t">
            <a:noAutofit/>
          </a:bodyPr>
          <a:lstStyle/>
          <a:p>
            <a:endParaRPr/>
          </a:p>
        </p:txBody>
      </p:sp>
      <p:sp>
        <p:nvSpPr>
          <p:cNvPr id="76" name="Title Text"/>
          <p:cNvSpPr txBox="1">
            <a:spLocks noGrp="1"/>
          </p:cNvSpPr>
          <p:nvPr>
            <p:ph type="title"/>
          </p:nvPr>
        </p:nvSpPr>
        <p:spPr>
          <a:xfrm>
            <a:off x="464344" y="428625"/>
            <a:ext cx="3571875" cy="1303734"/>
          </a:xfrm>
          <a:prstGeom prst="rect">
            <a:avLst/>
          </a:prstGeom>
        </p:spPr>
        <p:txBody>
          <a:bodyPr/>
          <a:lstStyle/>
          <a:p>
            <a:r>
              <a:t>Title Text</a:t>
            </a:r>
          </a:p>
        </p:txBody>
      </p:sp>
      <p:sp>
        <p:nvSpPr>
          <p:cNvPr id="77" name="Body Level One…"/>
          <p:cNvSpPr txBox="1">
            <a:spLocks noGrp="1"/>
          </p:cNvSpPr>
          <p:nvPr>
            <p:ph type="body" sz="half" idx="1"/>
          </p:nvPr>
        </p:nvSpPr>
        <p:spPr>
          <a:xfrm>
            <a:off x="464344" y="1982391"/>
            <a:ext cx="3571875" cy="4259461"/>
          </a:xfrm>
          <a:prstGeom prst="rect">
            <a:avLst/>
          </a:prstGeom>
        </p:spPr>
        <p:txBody>
          <a:bodyPr/>
          <a:lstStyle>
            <a:lvl1pPr marL="276810" indent="-276810">
              <a:spcBef>
                <a:spcPts val="2250"/>
              </a:spcBef>
              <a:buClr>
                <a:srgbClr val="646464"/>
              </a:buClr>
              <a:defRPr sz="2109"/>
            </a:lvl1pPr>
            <a:lvl2pPr marL="553621" indent="-276810">
              <a:spcBef>
                <a:spcPts val="2250"/>
              </a:spcBef>
              <a:buClr>
                <a:srgbClr val="646464"/>
              </a:buClr>
              <a:defRPr sz="2109"/>
            </a:lvl2pPr>
            <a:lvl3pPr marL="830431" indent="-276810">
              <a:spcBef>
                <a:spcPts val="2250"/>
              </a:spcBef>
              <a:buClr>
                <a:srgbClr val="646464"/>
              </a:buClr>
              <a:defRPr sz="2109"/>
            </a:lvl3pPr>
            <a:lvl4pPr marL="1107242" indent="-276810">
              <a:spcBef>
                <a:spcPts val="2250"/>
              </a:spcBef>
              <a:buClr>
                <a:srgbClr val="646464"/>
              </a:buClr>
              <a:defRPr sz="2109"/>
            </a:lvl4pPr>
            <a:lvl5pPr marL="1384052" indent="-276810">
              <a:spcBef>
                <a:spcPts val="2250"/>
              </a:spcBef>
              <a:buClr>
                <a:srgbClr val="646464"/>
              </a:buClr>
              <a:defRPr sz="2109"/>
            </a:lvl5pPr>
          </a:lstStyle>
          <a:p>
            <a:r>
              <a:t>Body Level One</a:t>
            </a:r>
          </a:p>
          <a:p>
            <a:pPr lvl="1"/>
            <a:r>
              <a:t>Body Level Two</a:t>
            </a:r>
          </a:p>
          <a:p>
            <a:pPr lvl="2"/>
            <a:r>
              <a:t>Body Level Three</a:t>
            </a:r>
          </a:p>
          <a:p>
            <a:pPr lvl="3"/>
            <a:r>
              <a:t>Body Level Four</a:t>
            </a:r>
          </a:p>
          <a:p>
            <a:pPr lvl="4"/>
            <a:r>
              <a:t>Body Level Five</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68478387"/>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5" name="Body Level One…"/>
          <p:cNvSpPr txBox="1">
            <a:spLocks noGrp="1"/>
          </p:cNvSpPr>
          <p:nvPr>
            <p:ph type="body" idx="1"/>
          </p:nvPr>
        </p:nvSpPr>
        <p:spPr>
          <a:xfrm>
            <a:off x="464344" y="1062633"/>
            <a:ext cx="8215313" cy="472380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8099198"/>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3" name="Image"/>
          <p:cNvSpPr>
            <a:spLocks noGrp="1"/>
          </p:cNvSpPr>
          <p:nvPr>
            <p:ph type="pic" sz="half" idx="21"/>
          </p:nvPr>
        </p:nvSpPr>
        <p:spPr>
          <a:xfrm>
            <a:off x="4429750" y="3209137"/>
            <a:ext cx="5313165" cy="3673670"/>
          </a:xfrm>
          <a:prstGeom prst="rect">
            <a:avLst/>
          </a:prstGeom>
        </p:spPr>
        <p:txBody>
          <a:bodyPr lIns="91439" tIns="45719" rIns="91439" bIns="45719" anchor="t">
            <a:noAutofit/>
          </a:bodyPr>
          <a:lstStyle/>
          <a:p>
            <a:endParaRPr/>
          </a:p>
        </p:txBody>
      </p:sp>
      <p:sp>
        <p:nvSpPr>
          <p:cNvPr id="94" name="143918632_1620x1622.jpeg"/>
          <p:cNvSpPr>
            <a:spLocks noGrp="1"/>
          </p:cNvSpPr>
          <p:nvPr>
            <p:ph type="pic" sz="half" idx="22"/>
          </p:nvPr>
        </p:nvSpPr>
        <p:spPr>
          <a:xfrm>
            <a:off x="4572000" y="-619745"/>
            <a:ext cx="4796285" cy="4800844"/>
          </a:xfrm>
          <a:prstGeom prst="rect">
            <a:avLst/>
          </a:prstGeom>
        </p:spPr>
        <p:txBody>
          <a:bodyPr lIns="91439" tIns="45719" rIns="91439" bIns="45719" anchor="t">
            <a:noAutofit/>
          </a:bodyPr>
          <a:lstStyle/>
          <a:p>
            <a:endParaRPr/>
          </a:p>
        </p:txBody>
      </p:sp>
      <p:sp>
        <p:nvSpPr>
          <p:cNvPr id="95" name="Image"/>
          <p:cNvSpPr>
            <a:spLocks noGrp="1"/>
          </p:cNvSpPr>
          <p:nvPr>
            <p:ph type="pic" idx="23"/>
          </p:nvPr>
        </p:nvSpPr>
        <p:spPr>
          <a:xfrm>
            <a:off x="-1785937" y="-80367"/>
            <a:ext cx="6456164" cy="7009805"/>
          </a:xfrm>
          <a:prstGeom prst="rect">
            <a:avLst/>
          </a:prstGeom>
        </p:spPr>
        <p:txBody>
          <a:bodyPr lIns="91439" tIns="45719" rIns="91439" bIns="45719" anchor="t">
            <a:noAutofit/>
          </a:bodyPr>
          <a:lstStyle/>
          <a:p>
            <a:endParaRP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3893834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4ABB-84F4-B647-E9B3-0C715D2FBA3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681BB70-B3C2-38B7-DFBC-AE7386975F0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01E355-CC43-4B4B-6A7F-7DBA111275B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D545323-DBDA-4657-CEE2-E08C2852CDDC}"/>
              </a:ext>
            </a:extLst>
          </p:cNvPr>
          <p:cNvSpPr>
            <a:spLocks noGrp="1"/>
          </p:cNvSpPr>
          <p:nvPr>
            <p:ph type="dt" sz="half" idx="10"/>
          </p:nvPr>
        </p:nvSpPr>
        <p:spPr/>
        <p:txBody>
          <a:bodyPr/>
          <a:lstStyle/>
          <a:p>
            <a:fld id="{066B1EAC-39BB-454D-8A7D-2DC076BEC685}" type="datetimeFigureOut">
              <a:rPr lang="en-US" smtClean="0"/>
              <a:t>10/20/2022</a:t>
            </a:fld>
            <a:endParaRPr lang="en-US"/>
          </a:p>
        </p:txBody>
      </p:sp>
      <p:sp>
        <p:nvSpPr>
          <p:cNvPr id="6" name="Footer Placeholder 5">
            <a:extLst>
              <a:ext uri="{FF2B5EF4-FFF2-40B4-BE49-F238E27FC236}">
                <a16:creationId xmlns:a16="http://schemas.microsoft.com/office/drawing/2014/main" id="{0871E390-C4C9-0629-22B0-CCEF7B3A84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E8B03-A360-FF91-B95A-072D03DC42EF}"/>
              </a:ext>
            </a:extLst>
          </p:cNvPr>
          <p:cNvSpPr>
            <a:spLocks noGrp="1"/>
          </p:cNvSpPr>
          <p:nvPr>
            <p:ph type="sldNum" sz="quarter" idx="12"/>
          </p:nvPr>
        </p:nvSpPr>
        <p:spPr/>
        <p:txBody>
          <a:bodyPr/>
          <a:lstStyle/>
          <a:p>
            <a:fld id="{45B0D88A-4BAB-4AAC-94A2-AA8FD6BAE5C6}" type="slidenum">
              <a:rPr lang="en-US" smtClean="0"/>
              <a:t>‹#›</a:t>
            </a:fld>
            <a:endParaRPr lang="en-US"/>
          </a:p>
        </p:txBody>
      </p:sp>
    </p:spTree>
    <p:extLst>
      <p:ext uri="{BB962C8B-B14F-4D97-AF65-F5344CB8AC3E}">
        <p14:creationId xmlns:p14="http://schemas.microsoft.com/office/powerpoint/2010/main" val="20355719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3" name="–Johnny Appleseed"/>
          <p:cNvSpPr txBox="1">
            <a:spLocks noGrp="1"/>
          </p:cNvSpPr>
          <p:nvPr>
            <p:ph type="body" sz="quarter" idx="21"/>
          </p:nvPr>
        </p:nvSpPr>
        <p:spPr>
          <a:xfrm>
            <a:off x="892969" y="4473774"/>
            <a:ext cx="7358063" cy="366117"/>
          </a:xfrm>
          <a:prstGeom prst="rect">
            <a:avLst/>
          </a:prstGeom>
        </p:spPr>
        <p:txBody>
          <a:bodyPr>
            <a:spAutoFit/>
          </a:bodyPr>
          <a:lstStyle>
            <a:lvl1pPr marL="0" indent="0" algn="ctr">
              <a:spcBef>
                <a:spcPts val="0"/>
              </a:spcBef>
              <a:buSzTx/>
              <a:buNone/>
              <a:defRPr sz="1687" cap="all" spc="270">
                <a:solidFill>
                  <a:schemeClr val="accent2">
                    <a:satOff val="44164"/>
                    <a:lumOff val="14231"/>
                  </a:schemeClr>
                </a:solidFill>
              </a:defRPr>
            </a:lvl1pPr>
          </a:lstStyle>
          <a:p>
            <a:r>
              <a:t>–Johnny Appleseed</a:t>
            </a:r>
          </a:p>
        </p:txBody>
      </p:sp>
      <p:sp>
        <p:nvSpPr>
          <p:cNvPr id="104" name="“Type a quote here.”"/>
          <p:cNvSpPr txBox="1">
            <a:spLocks noGrp="1"/>
          </p:cNvSpPr>
          <p:nvPr>
            <p:ph type="body" sz="quarter" idx="22"/>
          </p:nvPr>
        </p:nvSpPr>
        <p:spPr>
          <a:xfrm>
            <a:off x="892969" y="2986981"/>
            <a:ext cx="7358063" cy="508992"/>
          </a:xfrm>
          <a:prstGeom prst="rect">
            <a:avLst/>
          </a:prstGeom>
        </p:spPr>
        <p:txBody>
          <a:bodyPr>
            <a:spAutoFit/>
          </a:bodyPr>
          <a:lstStyle>
            <a:lvl1pPr marL="0" indent="0" algn="ctr">
              <a:spcBef>
                <a:spcPts val="0"/>
              </a:spcBef>
              <a:buSzTx/>
              <a:buNone/>
            </a:lvl1pPr>
          </a:lstStyle>
          <a:p>
            <a:r>
              <a:t>“Type a quote here.” </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78632573"/>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Quote Photo">
    <p:spTree>
      <p:nvGrpSpPr>
        <p:cNvPr id="1" name=""/>
        <p:cNvGrpSpPr/>
        <p:nvPr/>
      </p:nvGrpSpPr>
      <p:grpSpPr>
        <a:xfrm>
          <a:off x="0" y="0"/>
          <a:ext cx="0" cy="0"/>
          <a:chOff x="0" y="0"/>
          <a:chExt cx="0" cy="0"/>
        </a:xfrm>
      </p:grpSpPr>
      <p:sp>
        <p:nvSpPr>
          <p:cNvPr id="112" name="–Johnny Appleseed"/>
          <p:cNvSpPr txBox="1">
            <a:spLocks noGrp="1"/>
          </p:cNvSpPr>
          <p:nvPr>
            <p:ph type="body" sz="quarter" idx="21"/>
          </p:nvPr>
        </p:nvSpPr>
        <p:spPr>
          <a:xfrm>
            <a:off x="892969" y="2080617"/>
            <a:ext cx="7358063" cy="366117"/>
          </a:xfrm>
          <a:prstGeom prst="rect">
            <a:avLst/>
          </a:prstGeom>
        </p:spPr>
        <p:txBody>
          <a:bodyPr anchor="t">
            <a:spAutoFit/>
          </a:bodyPr>
          <a:lstStyle>
            <a:lvl1pPr marL="0" indent="0" algn="ctr">
              <a:spcBef>
                <a:spcPts val="0"/>
              </a:spcBef>
              <a:buSzTx/>
              <a:buNone/>
              <a:defRPr sz="1687" cap="all" spc="270">
                <a:solidFill>
                  <a:schemeClr val="accent2">
                    <a:satOff val="44164"/>
                    <a:lumOff val="14231"/>
                  </a:schemeClr>
                </a:solidFill>
              </a:defRPr>
            </a:lvl1pPr>
          </a:lstStyle>
          <a:p>
            <a:r>
              <a:t>–Johnny Appleseed</a:t>
            </a:r>
          </a:p>
        </p:txBody>
      </p:sp>
      <p:sp>
        <p:nvSpPr>
          <p:cNvPr id="113" name="“Type a quote here.”"/>
          <p:cNvSpPr txBox="1">
            <a:spLocks noGrp="1"/>
          </p:cNvSpPr>
          <p:nvPr>
            <p:ph type="body" sz="quarter" idx="22"/>
          </p:nvPr>
        </p:nvSpPr>
        <p:spPr>
          <a:xfrm>
            <a:off x="892969" y="946547"/>
            <a:ext cx="7358063" cy="508992"/>
          </a:xfrm>
          <a:prstGeom prst="rect">
            <a:avLst/>
          </a:prstGeom>
        </p:spPr>
        <p:txBody>
          <a:bodyPr>
            <a:spAutoFit/>
          </a:bodyPr>
          <a:lstStyle>
            <a:lvl1pPr marL="0" indent="0" algn="ctr">
              <a:spcBef>
                <a:spcPts val="0"/>
              </a:spcBef>
              <a:buSzTx/>
              <a:buNone/>
            </a:lvl1pPr>
          </a:lstStyle>
          <a:p>
            <a:r>
              <a:t>“Type a quote here.” </a:t>
            </a:r>
          </a:p>
        </p:txBody>
      </p:sp>
      <p:sp>
        <p:nvSpPr>
          <p:cNvPr id="114" name="Image"/>
          <p:cNvSpPr>
            <a:spLocks noGrp="1"/>
          </p:cNvSpPr>
          <p:nvPr>
            <p:ph type="pic" idx="23"/>
          </p:nvPr>
        </p:nvSpPr>
        <p:spPr>
          <a:xfrm>
            <a:off x="0" y="2510730"/>
            <a:ext cx="9230925" cy="5027415"/>
          </a:xfrm>
          <a:prstGeom prst="rect">
            <a:avLst/>
          </a:prstGeom>
        </p:spPr>
        <p:txBody>
          <a:bodyPr lIns="91439" tIns="45719" rIns="91439" bIns="45719" anchor="t">
            <a:noAutofit/>
          </a:bodyPr>
          <a:lstStyle/>
          <a:p>
            <a:endParaRP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34873468"/>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2" name="Image"/>
          <p:cNvSpPr>
            <a:spLocks noGrp="1"/>
          </p:cNvSpPr>
          <p:nvPr>
            <p:ph type="pic" idx="21"/>
          </p:nvPr>
        </p:nvSpPr>
        <p:spPr>
          <a:xfrm>
            <a:off x="-417854" y="-17790"/>
            <a:ext cx="9971231" cy="6894394"/>
          </a:xfrm>
          <a:prstGeom prst="rect">
            <a:avLst/>
          </a:prstGeom>
        </p:spPr>
        <p:txBody>
          <a:bodyPr lIns="91439" tIns="45719" rIns="91439" bIns="45719" anchor="t">
            <a:noAutofit/>
          </a:bodyPr>
          <a:lstStyle/>
          <a:p>
            <a:endParaRPr/>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73973364"/>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23395163"/>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1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 name="Line"/>
          <p:cNvSpPr/>
          <p:nvPr/>
        </p:nvSpPr>
        <p:spPr>
          <a:xfrm>
            <a:off x="1009055" y="1419821"/>
            <a:ext cx="7148039" cy="89"/>
          </a:xfrm>
          <a:prstGeom prst="line">
            <a:avLst/>
          </a:prstGeom>
          <a:ln w="12700">
            <a:solidFill>
              <a:srgbClr val="B5B5AF"/>
            </a:solidFill>
            <a:miter lim="400000"/>
          </a:ln>
          <a:effectLst>
            <a:outerShdw blurRad="12700" dist="12700" dir="5400000" rotWithShape="0">
              <a:srgbClr val="FFFFFF">
                <a:alpha val="82000"/>
              </a:srgbClr>
            </a:outerShdw>
          </a:effectLst>
        </p:spPr>
        <p:txBody>
          <a:bodyPr lIns="35719" tIns="35719" rIns="35719" bIns="35719" anchor="ctr"/>
          <a:lstStyle/>
          <a:p>
            <a:pPr algn="l" defTabSz="321457">
              <a:defRPr sz="1200">
                <a:solidFill>
                  <a:srgbClr val="000000"/>
                </a:solidFill>
                <a:latin typeface="Helvetica"/>
                <a:ea typeface="Helvetica"/>
                <a:cs typeface="Helvetica"/>
                <a:sym typeface="Helvetica"/>
              </a:defRPr>
            </a:pPr>
            <a:endParaRPr sz="844"/>
          </a:p>
        </p:txBody>
      </p:sp>
      <p:sp>
        <p:nvSpPr>
          <p:cNvPr id="138" name="Title Text"/>
          <p:cNvSpPr txBox="1">
            <a:spLocks noGrp="1"/>
          </p:cNvSpPr>
          <p:nvPr>
            <p:ph type="title"/>
          </p:nvPr>
        </p:nvSpPr>
        <p:spPr>
          <a:xfrm>
            <a:off x="892969" y="178594"/>
            <a:ext cx="7358063" cy="1196578"/>
          </a:xfrm>
          <a:prstGeom prst="rect">
            <a:avLst/>
          </a:prstGeom>
        </p:spPr>
        <p:txBody>
          <a:bodyPr anchor="b">
            <a:noAutofit/>
          </a:bodyPr>
          <a:lstStyle>
            <a:lvl1pPr algn="ctr">
              <a:defRPr sz="4500" cap="none" spc="0">
                <a:solidFill>
                  <a:srgbClr val="000000"/>
                </a:solidFill>
                <a:latin typeface="Copperplate"/>
                <a:ea typeface="Copperplate"/>
                <a:cs typeface="Copperplate"/>
                <a:sym typeface="Copperplate"/>
              </a:defRPr>
            </a:lvl1pPr>
          </a:lstStyle>
          <a:p>
            <a:r>
              <a:t>Title Text</a:t>
            </a:r>
          </a:p>
        </p:txBody>
      </p:sp>
      <p:sp>
        <p:nvSpPr>
          <p:cNvPr id="139" name="Body Level One…"/>
          <p:cNvSpPr txBox="1">
            <a:spLocks noGrp="1"/>
          </p:cNvSpPr>
          <p:nvPr>
            <p:ph type="body" idx="1"/>
          </p:nvPr>
        </p:nvSpPr>
        <p:spPr>
          <a:xfrm>
            <a:off x="892969" y="1839516"/>
            <a:ext cx="7358063" cy="4420195"/>
          </a:xfrm>
          <a:prstGeom prst="rect">
            <a:avLst/>
          </a:prstGeom>
        </p:spPr>
        <p:txBody>
          <a:bodyPr>
            <a:noAutofit/>
          </a:bodyPr>
          <a:lstStyle>
            <a:lvl1pPr marL="488293" indent="-309706">
              <a:spcBef>
                <a:spcPts val="1266"/>
              </a:spcBef>
              <a:buSzPct val="100000"/>
              <a:defRPr sz="2812">
                <a:solidFill>
                  <a:srgbClr val="515151"/>
                </a:solidFill>
                <a:latin typeface="Palatino"/>
                <a:ea typeface="Palatino"/>
                <a:cs typeface="Palatino"/>
                <a:sym typeface="Palatino"/>
              </a:defRPr>
            </a:lvl1pPr>
            <a:lvl2pPr marL="729386" indent="-309706">
              <a:spcBef>
                <a:spcPts val="1266"/>
              </a:spcBef>
              <a:buSzPct val="100000"/>
              <a:defRPr sz="2812">
                <a:solidFill>
                  <a:srgbClr val="515151"/>
                </a:solidFill>
                <a:latin typeface="Palatino"/>
                <a:ea typeface="Palatino"/>
                <a:cs typeface="Palatino"/>
                <a:sym typeface="Palatino"/>
              </a:defRPr>
            </a:lvl2pPr>
            <a:lvl3pPr marL="970479" indent="-309706">
              <a:spcBef>
                <a:spcPts val="1266"/>
              </a:spcBef>
              <a:buSzPct val="100000"/>
              <a:defRPr sz="2812">
                <a:solidFill>
                  <a:srgbClr val="515151"/>
                </a:solidFill>
                <a:latin typeface="Palatino"/>
                <a:ea typeface="Palatino"/>
                <a:cs typeface="Palatino"/>
                <a:sym typeface="Palatino"/>
              </a:defRPr>
            </a:lvl3pPr>
            <a:lvl4pPr marL="1220501" indent="-309706">
              <a:spcBef>
                <a:spcPts val="1266"/>
              </a:spcBef>
              <a:buSzPct val="100000"/>
              <a:defRPr sz="2812">
                <a:solidFill>
                  <a:srgbClr val="515151"/>
                </a:solidFill>
                <a:latin typeface="Palatino"/>
                <a:ea typeface="Palatino"/>
                <a:cs typeface="Palatino"/>
                <a:sym typeface="Palatino"/>
              </a:defRPr>
            </a:lvl4pPr>
            <a:lvl5pPr marL="1461594" indent="-309706">
              <a:spcBef>
                <a:spcPts val="1266"/>
              </a:spcBef>
              <a:buSzPct val="100000"/>
              <a:defRPr sz="2812">
                <a:solidFill>
                  <a:srgbClr val="515151"/>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140" name="Slide Number"/>
          <p:cNvSpPr txBox="1">
            <a:spLocks noGrp="1"/>
          </p:cNvSpPr>
          <p:nvPr>
            <p:ph type="sldNum" sz="quarter" idx="2"/>
          </p:nvPr>
        </p:nvSpPr>
        <p:spPr>
          <a:xfrm>
            <a:off x="4473773" y="6545461"/>
            <a:ext cx="242054" cy="250068"/>
          </a:xfrm>
          <a:prstGeom prst="rect">
            <a:avLst/>
          </a:prstGeom>
        </p:spPr>
        <p:txBody>
          <a:bodyPr lIns="38100" tIns="38100" rIns="38100" bIns="38100" anchor="t"/>
          <a:lstStyle>
            <a:lvl1pPr>
              <a:defRPr sz="1125">
                <a:solidFill>
                  <a:srgbClr val="515151"/>
                </a:solidFill>
                <a:latin typeface="Palatino"/>
                <a:ea typeface="Palatino"/>
                <a:cs typeface="Palatino"/>
                <a:sym typeface="Palatino"/>
              </a:defRPr>
            </a:lvl1pPr>
          </a:lstStyle>
          <a:p>
            <a:fld id="{86CB4B4D-7CA3-9044-876B-883B54F8677D}" type="slidenum">
              <a:t>‹#›</a:t>
            </a:fld>
            <a:endParaRPr/>
          </a:p>
        </p:txBody>
      </p:sp>
    </p:spTree>
    <p:extLst>
      <p:ext uri="{BB962C8B-B14F-4D97-AF65-F5344CB8AC3E}">
        <p14:creationId xmlns:p14="http://schemas.microsoft.com/office/powerpoint/2010/main" val="3078683948"/>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147" name="Title Text"/>
          <p:cNvSpPr txBox="1">
            <a:spLocks noGrp="1"/>
          </p:cNvSpPr>
          <p:nvPr>
            <p:ph type="title"/>
          </p:nvPr>
        </p:nvSpPr>
        <p:spPr>
          <a:prstGeom prst="rect">
            <a:avLst/>
          </a:prstGeom>
        </p:spPr>
        <p:txBody>
          <a:bodyPr/>
          <a:lstStyle/>
          <a:p>
            <a:r>
              <a:t>Title Text</a:t>
            </a:r>
          </a:p>
        </p:txBody>
      </p:sp>
      <p:sp>
        <p:nvSpPr>
          <p:cNvPr id="148" name="Body Level One…"/>
          <p:cNvSpPr txBox="1">
            <a:spLocks noGrp="1"/>
          </p:cNvSpPr>
          <p:nvPr>
            <p:ph type="body" idx="1"/>
          </p:nvPr>
        </p:nvSpPr>
        <p:spPr>
          <a:prstGeom prst="rect">
            <a:avLst/>
          </a:prstGeom>
        </p:spPr>
        <p:txBody>
          <a:bodyPr/>
          <a:lstStyle>
            <a:lvl1pPr>
              <a:buClr>
                <a:srgbClr val="646464"/>
              </a:buClr>
            </a:lvl1pPr>
            <a:lvl2pPr>
              <a:buClr>
                <a:srgbClr val="646464"/>
              </a:buClr>
            </a:lvl2pPr>
            <a:lvl3pPr>
              <a:buClr>
                <a:srgbClr val="646464"/>
              </a:buClr>
            </a:lvl3pPr>
            <a:lvl4pPr>
              <a:buClr>
                <a:srgbClr val="646464"/>
              </a:buClr>
            </a:lvl4pPr>
            <a:lvl5pPr>
              <a:buClr>
                <a:srgbClr val="646464"/>
              </a:buClr>
            </a:lvl5pPr>
          </a:lstStyle>
          <a:p>
            <a:r>
              <a:t>Body Level One</a:t>
            </a:r>
          </a:p>
          <a:p>
            <a:pPr lvl="1"/>
            <a:r>
              <a:t>Body Level Two</a:t>
            </a:r>
          </a:p>
          <a:p>
            <a:pPr lvl="2"/>
            <a:r>
              <a:t>Body Level Three</a:t>
            </a:r>
          </a:p>
          <a:p>
            <a:pPr lvl="3"/>
            <a:r>
              <a:t>Body Level Four</a:t>
            </a:r>
          </a:p>
          <a:p>
            <a:pPr lvl="4"/>
            <a:r>
              <a:t>Body Level Five</a:t>
            </a:r>
          </a:p>
        </p:txBody>
      </p:sp>
      <p:sp>
        <p:nvSpPr>
          <p:cNvPr id="149" name="Slide Number"/>
          <p:cNvSpPr txBox="1">
            <a:spLocks noGrp="1"/>
          </p:cNvSpPr>
          <p:nvPr>
            <p:ph type="sldNum" sz="quarter" idx="2"/>
          </p:nvPr>
        </p:nvSpPr>
        <p:spPr>
          <a:xfrm>
            <a:off x="4438053" y="6508388"/>
            <a:ext cx="291747" cy="2973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81541646"/>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3_Title &amp; Bullets">
    <p:spTree>
      <p:nvGrpSpPr>
        <p:cNvPr id="1" name=""/>
        <p:cNvGrpSpPr/>
        <p:nvPr/>
      </p:nvGrpSpPr>
      <p:grpSpPr>
        <a:xfrm>
          <a:off x="0" y="0"/>
          <a:ext cx="0" cy="0"/>
          <a:chOff x="0" y="0"/>
          <a:chExt cx="0" cy="0"/>
        </a:xfrm>
      </p:grpSpPr>
      <p:sp>
        <p:nvSpPr>
          <p:cNvPr id="156" name="Title Text"/>
          <p:cNvSpPr txBox="1">
            <a:spLocks noGrp="1"/>
          </p:cNvSpPr>
          <p:nvPr>
            <p:ph type="title"/>
          </p:nvPr>
        </p:nvSpPr>
        <p:spPr>
          <a:prstGeom prst="rect">
            <a:avLst/>
          </a:prstGeom>
        </p:spPr>
        <p:txBody>
          <a:bodyPr/>
          <a:lstStyle/>
          <a:p>
            <a:r>
              <a:t>Title Text</a:t>
            </a:r>
          </a:p>
        </p:txBody>
      </p:sp>
      <p:sp>
        <p:nvSpPr>
          <p:cNvPr id="157" name="Body Level One…"/>
          <p:cNvSpPr txBox="1">
            <a:spLocks noGrp="1"/>
          </p:cNvSpPr>
          <p:nvPr>
            <p:ph type="body" idx="1"/>
          </p:nvPr>
        </p:nvSpPr>
        <p:spPr>
          <a:prstGeom prst="rect">
            <a:avLst/>
          </a:prstGeom>
        </p:spPr>
        <p:txBody>
          <a:bodyPr/>
          <a:lstStyle>
            <a:lvl1pPr>
              <a:buClr>
                <a:srgbClr val="646464"/>
              </a:buClr>
            </a:lvl1pPr>
            <a:lvl2pPr>
              <a:buClr>
                <a:srgbClr val="646464"/>
              </a:buClr>
            </a:lvl2pPr>
            <a:lvl3pPr>
              <a:buClr>
                <a:srgbClr val="646464"/>
              </a:buClr>
            </a:lvl3pPr>
            <a:lvl4pPr>
              <a:buClr>
                <a:srgbClr val="646464"/>
              </a:buClr>
            </a:lvl4pPr>
            <a:lvl5pPr>
              <a:buClr>
                <a:srgbClr val="646464"/>
              </a:buClr>
            </a:lvl5pPr>
          </a:lstStyle>
          <a:p>
            <a:r>
              <a:t>Body Level One</a:t>
            </a:r>
          </a:p>
          <a:p>
            <a:pPr lvl="1"/>
            <a:r>
              <a:t>Body Level Two</a:t>
            </a:r>
          </a:p>
          <a:p>
            <a:pPr lvl="2"/>
            <a:r>
              <a:t>Body Level Three</a:t>
            </a:r>
          </a:p>
          <a:p>
            <a:pPr lvl="3"/>
            <a:r>
              <a:t>Body Level Four</a:t>
            </a:r>
          </a:p>
          <a:p>
            <a:pPr lvl="4"/>
            <a:r>
              <a:t>Body Level Five</a:t>
            </a:r>
          </a:p>
        </p:txBody>
      </p:sp>
      <p:sp>
        <p:nvSpPr>
          <p:cNvPr id="158" name="Slide Number"/>
          <p:cNvSpPr txBox="1">
            <a:spLocks noGrp="1"/>
          </p:cNvSpPr>
          <p:nvPr>
            <p:ph type="sldNum" sz="quarter" idx="2"/>
          </p:nvPr>
        </p:nvSpPr>
        <p:spPr>
          <a:xfrm>
            <a:off x="4438053" y="6508388"/>
            <a:ext cx="291747" cy="2973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64211677"/>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1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5" name="Slide Number"/>
          <p:cNvSpPr txBox="1">
            <a:spLocks noGrp="1"/>
          </p:cNvSpPr>
          <p:nvPr>
            <p:ph type="sldNum" sz="quarter" idx="2"/>
          </p:nvPr>
        </p:nvSpPr>
        <p:spPr>
          <a:xfrm>
            <a:off x="4454324" y="6415980"/>
            <a:ext cx="336631" cy="250068"/>
          </a:xfrm>
          <a:prstGeom prst="rect">
            <a:avLst/>
          </a:prstGeom>
        </p:spPr>
        <p:txBody>
          <a:bodyPr lIns="38100" tIns="38100" rIns="38100" bIns="38100" anchor="t"/>
          <a:lstStyle>
            <a:lvl1pPr>
              <a:defRPr sz="1125">
                <a:latin typeface="American Typewriter"/>
                <a:ea typeface="American Typewriter"/>
                <a:cs typeface="American Typewriter"/>
                <a:sym typeface="American Typewriter"/>
              </a:defRPr>
            </a:lvl1pPr>
          </a:lstStyle>
          <a:p>
            <a:fld id="{86CB4B4D-7CA3-9044-876B-883B54F8677D}" type="slidenum">
              <a:t>‹#›</a:t>
            </a:fld>
            <a:endParaRPr/>
          </a:p>
        </p:txBody>
      </p:sp>
    </p:spTree>
    <p:extLst>
      <p:ext uri="{BB962C8B-B14F-4D97-AF65-F5344CB8AC3E}">
        <p14:creationId xmlns:p14="http://schemas.microsoft.com/office/powerpoint/2010/main" val="233383248"/>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4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2" name="Title Text"/>
          <p:cNvSpPr txBox="1">
            <a:spLocks noGrp="1"/>
          </p:cNvSpPr>
          <p:nvPr>
            <p:ph type="title"/>
          </p:nvPr>
        </p:nvSpPr>
        <p:spPr>
          <a:xfrm>
            <a:off x="750094" y="107156"/>
            <a:ext cx="7625953" cy="1473398"/>
          </a:xfrm>
          <a:prstGeom prst="rect">
            <a:avLst/>
          </a:prstGeom>
        </p:spPr>
        <p:txBody>
          <a:bodyPr lIns="38100" tIns="38100" rIns="38100" bIns="38100" anchor="ctr">
            <a:noAutofit/>
          </a:bodyPr>
          <a:lstStyle>
            <a:lvl1pPr algn="ctr">
              <a:defRPr sz="4781" cap="none" spc="0">
                <a:latin typeface="American Typewriter"/>
                <a:ea typeface="American Typewriter"/>
                <a:cs typeface="American Typewriter"/>
                <a:sym typeface="American Typewriter"/>
              </a:defRPr>
            </a:lvl1pPr>
          </a:lstStyle>
          <a:p>
            <a:r>
              <a:t>Title Text</a:t>
            </a:r>
          </a:p>
        </p:txBody>
      </p:sp>
      <p:sp>
        <p:nvSpPr>
          <p:cNvPr id="173" name="Body Level One…"/>
          <p:cNvSpPr txBox="1">
            <a:spLocks noGrp="1"/>
          </p:cNvSpPr>
          <p:nvPr>
            <p:ph type="body" idx="1"/>
          </p:nvPr>
        </p:nvSpPr>
        <p:spPr>
          <a:xfrm>
            <a:off x="750094" y="1768078"/>
            <a:ext cx="7625953" cy="4295180"/>
          </a:xfrm>
          <a:prstGeom prst="rect">
            <a:avLst/>
          </a:prstGeom>
        </p:spPr>
        <p:txBody>
          <a:bodyPr lIns="38100" tIns="38100" rIns="38100" bIns="38100">
            <a:noAutofit/>
          </a:bodyPr>
          <a:lstStyle>
            <a:lvl1pPr marL="495941" indent="-308425">
              <a:spcBef>
                <a:spcPts val="2250"/>
              </a:spcBef>
              <a:buSzPct val="120000"/>
              <a:defRPr sz="2812">
                <a:latin typeface="American Typewriter"/>
                <a:ea typeface="American Typewriter"/>
                <a:cs typeface="American Typewriter"/>
                <a:sym typeface="American Typewriter"/>
              </a:defRPr>
            </a:lvl1pPr>
            <a:lvl2pPr marL="785122" indent="-308425">
              <a:spcBef>
                <a:spcPts val="2250"/>
              </a:spcBef>
              <a:buSzPct val="120000"/>
              <a:defRPr sz="2812">
                <a:latin typeface="American Typewriter"/>
                <a:ea typeface="American Typewriter"/>
                <a:cs typeface="American Typewriter"/>
                <a:sym typeface="American Typewriter"/>
              </a:defRPr>
            </a:lvl2pPr>
            <a:lvl3pPr marL="1064165" indent="-308425">
              <a:spcBef>
                <a:spcPts val="2250"/>
              </a:spcBef>
              <a:buSzPct val="120000"/>
              <a:defRPr sz="2812">
                <a:latin typeface="American Typewriter"/>
                <a:ea typeface="American Typewriter"/>
                <a:cs typeface="American Typewriter"/>
                <a:sym typeface="American Typewriter"/>
              </a:defRPr>
            </a:lvl3pPr>
            <a:lvl4pPr marL="1352510" indent="-308425">
              <a:spcBef>
                <a:spcPts val="2250"/>
              </a:spcBef>
              <a:buSzPct val="120000"/>
              <a:defRPr sz="2812">
                <a:latin typeface="American Typewriter"/>
                <a:ea typeface="American Typewriter"/>
                <a:cs typeface="American Typewriter"/>
                <a:sym typeface="American Typewriter"/>
              </a:defRPr>
            </a:lvl4pPr>
            <a:lvl5pPr marL="1638901" indent="-308425">
              <a:spcBef>
                <a:spcPts val="2250"/>
              </a:spcBef>
              <a:buSzPct val="120000"/>
              <a:defRPr sz="2812">
                <a:latin typeface="American Typewriter"/>
                <a:ea typeface="American Typewriter"/>
                <a:cs typeface="American Typewriter"/>
                <a:sym typeface="American Typewriter"/>
              </a:defRPr>
            </a:lvl5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4454324" y="6415980"/>
            <a:ext cx="336631" cy="250068"/>
          </a:xfrm>
          <a:prstGeom prst="rect">
            <a:avLst/>
          </a:prstGeom>
        </p:spPr>
        <p:txBody>
          <a:bodyPr lIns="38100" tIns="38100" rIns="38100" bIns="38100" anchor="t"/>
          <a:lstStyle>
            <a:lvl1pPr>
              <a:defRPr sz="1125">
                <a:latin typeface="American Typewriter"/>
                <a:ea typeface="American Typewriter"/>
                <a:cs typeface="American Typewriter"/>
                <a:sym typeface="American Typewriter"/>
              </a:defRPr>
            </a:lvl1pPr>
          </a:lstStyle>
          <a:p>
            <a:fld id="{86CB4B4D-7CA3-9044-876B-883B54F8677D}" type="slidenum">
              <a:t>‹#›</a:t>
            </a:fld>
            <a:endParaRPr/>
          </a:p>
        </p:txBody>
      </p:sp>
    </p:spTree>
    <p:extLst>
      <p:ext uri="{BB962C8B-B14F-4D97-AF65-F5344CB8AC3E}">
        <p14:creationId xmlns:p14="http://schemas.microsoft.com/office/powerpoint/2010/main" val="3904719742"/>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64344" y="3018235"/>
            <a:ext cx="8215313" cy="1562695"/>
          </a:xfrm>
          <a:prstGeom prst="rect">
            <a:avLst/>
          </a:prstGeom>
        </p:spPr>
        <p:txBody>
          <a:bodyPr/>
          <a:lstStyle>
            <a:lvl1pPr>
              <a:defRPr sz="4359" spc="697"/>
            </a:lvl1pPr>
          </a:lstStyle>
          <a:p>
            <a:r>
              <a:t>Title Text</a:t>
            </a:r>
          </a:p>
        </p:txBody>
      </p:sp>
      <p:sp>
        <p:nvSpPr>
          <p:cNvPr id="12" name="Body Level One…"/>
          <p:cNvSpPr txBox="1">
            <a:spLocks noGrp="1"/>
          </p:cNvSpPr>
          <p:nvPr>
            <p:ph type="body" sz="quarter" idx="1"/>
          </p:nvPr>
        </p:nvSpPr>
        <p:spPr>
          <a:xfrm>
            <a:off x="464344" y="2402086"/>
            <a:ext cx="8215313" cy="625078"/>
          </a:xfrm>
          <a:prstGeom prst="rect">
            <a:avLst/>
          </a:prstGeom>
        </p:spPr>
        <p:txBody>
          <a:bodyPr anchor="b"/>
          <a:lstStyle>
            <a:lvl1pPr marL="0" indent="0">
              <a:spcBef>
                <a:spcPts val="0"/>
              </a:spcBef>
              <a:buClrTx/>
              <a:buSzTx/>
              <a:buNone/>
              <a:defRPr sz="1687" cap="all" spc="270">
                <a:solidFill>
                  <a:schemeClr val="accent2">
                    <a:satOff val="44164"/>
                    <a:lumOff val="14231"/>
                  </a:schemeClr>
                </a:solidFill>
                <a:latin typeface="Avenir Book"/>
                <a:ea typeface="Avenir Book"/>
                <a:cs typeface="Avenir Book"/>
                <a:sym typeface="Avenir Book"/>
              </a:defRPr>
            </a:lvl1pPr>
            <a:lvl2pPr marL="0" indent="0">
              <a:spcBef>
                <a:spcPts val="0"/>
              </a:spcBef>
              <a:buClrTx/>
              <a:buSzTx/>
              <a:buNone/>
              <a:defRPr sz="1687" cap="all" spc="270">
                <a:solidFill>
                  <a:schemeClr val="accent2">
                    <a:satOff val="44164"/>
                    <a:lumOff val="14231"/>
                  </a:schemeClr>
                </a:solidFill>
                <a:latin typeface="Avenir Book"/>
                <a:ea typeface="Avenir Book"/>
                <a:cs typeface="Avenir Book"/>
                <a:sym typeface="Avenir Book"/>
              </a:defRPr>
            </a:lvl2pPr>
            <a:lvl3pPr marL="0" indent="0">
              <a:spcBef>
                <a:spcPts val="0"/>
              </a:spcBef>
              <a:buClrTx/>
              <a:buSzTx/>
              <a:buNone/>
              <a:defRPr sz="1687" cap="all" spc="270">
                <a:solidFill>
                  <a:schemeClr val="accent2">
                    <a:satOff val="44164"/>
                    <a:lumOff val="14231"/>
                  </a:schemeClr>
                </a:solidFill>
                <a:latin typeface="Avenir Book"/>
                <a:ea typeface="Avenir Book"/>
                <a:cs typeface="Avenir Book"/>
                <a:sym typeface="Avenir Book"/>
              </a:defRPr>
            </a:lvl3pPr>
            <a:lvl4pPr marL="0" indent="0">
              <a:spcBef>
                <a:spcPts val="0"/>
              </a:spcBef>
              <a:buClrTx/>
              <a:buSzTx/>
              <a:buNone/>
              <a:defRPr sz="1687" cap="all" spc="270">
                <a:solidFill>
                  <a:schemeClr val="accent2">
                    <a:satOff val="44164"/>
                    <a:lumOff val="14231"/>
                  </a:schemeClr>
                </a:solidFill>
                <a:latin typeface="Avenir Book"/>
                <a:ea typeface="Avenir Book"/>
                <a:cs typeface="Avenir Book"/>
                <a:sym typeface="Avenir Book"/>
              </a:defRPr>
            </a:lvl4pPr>
            <a:lvl5pPr marL="0" indent="0">
              <a:spcBef>
                <a:spcPts val="0"/>
              </a:spcBef>
              <a:buClrTx/>
              <a:buSzTx/>
              <a:buNone/>
              <a:defRPr sz="1687" cap="all" spc="270">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987489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491EC-109E-5D72-3769-102D3678545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E26274C-7BBD-F59E-B0C5-6997A01AC02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74F7AB0-2C05-A550-731B-BB0F0D007EE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2AEFE9D-9054-182A-4877-3E2A9403F46A}"/>
              </a:ext>
            </a:extLst>
          </p:cNvPr>
          <p:cNvSpPr>
            <a:spLocks noGrp="1"/>
          </p:cNvSpPr>
          <p:nvPr>
            <p:ph type="dt" sz="half" idx="10"/>
          </p:nvPr>
        </p:nvSpPr>
        <p:spPr/>
        <p:txBody>
          <a:bodyPr/>
          <a:lstStyle/>
          <a:p>
            <a:fld id="{066B1EAC-39BB-454D-8A7D-2DC076BEC685}" type="datetimeFigureOut">
              <a:rPr lang="en-US" smtClean="0"/>
              <a:t>10/20/2022</a:t>
            </a:fld>
            <a:endParaRPr lang="en-US"/>
          </a:p>
        </p:txBody>
      </p:sp>
      <p:sp>
        <p:nvSpPr>
          <p:cNvPr id="6" name="Footer Placeholder 5">
            <a:extLst>
              <a:ext uri="{FF2B5EF4-FFF2-40B4-BE49-F238E27FC236}">
                <a16:creationId xmlns:a16="http://schemas.microsoft.com/office/drawing/2014/main" id="{56CD87EB-2801-2495-3EAD-3BEBACAE2B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D8CA8E-29F3-97E5-CA81-F8B0FA94EE55}"/>
              </a:ext>
            </a:extLst>
          </p:cNvPr>
          <p:cNvSpPr>
            <a:spLocks noGrp="1"/>
          </p:cNvSpPr>
          <p:nvPr>
            <p:ph type="sldNum" sz="quarter" idx="12"/>
          </p:nvPr>
        </p:nvSpPr>
        <p:spPr/>
        <p:txBody>
          <a:bodyPr/>
          <a:lstStyle/>
          <a:p>
            <a:fld id="{45B0D88A-4BAB-4AAC-94A2-AA8FD6BAE5C6}" type="slidenum">
              <a:rPr lang="en-US" smtClean="0"/>
              <a:t>‹#›</a:t>
            </a:fld>
            <a:endParaRPr lang="en-US"/>
          </a:p>
        </p:txBody>
      </p:sp>
    </p:spTree>
    <p:extLst>
      <p:ext uri="{BB962C8B-B14F-4D97-AF65-F5344CB8AC3E}">
        <p14:creationId xmlns:p14="http://schemas.microsoft.com/office/powerpoint/2010/main" val="9273741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417854" y="-17790"/>
            <a:ext cx="9971231" cy="6894394"/>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464344" y="705445"/>
            <a:ext cx="8215313" cy="1026914"/>
          </a:xfrm>
          <a:prstGeom prst="rect">
            <a:avLst/>
          </a:prstGeom>
        </p:spPr>
        <p:txBody>
          <a:bodyPr/>
          <a:lstStyle>
            <a:lvl1pPr>
              <a:defRPr sz="4359" spc="697"/>
            </a:lvl1pPr>
          </a:lstStyle>
          <a:p>
            <a:r>
              <a:t>Title Text</a:t>
            </a:r>
          </a:p>
        </p:txBody>
      </p:sp>
      <p:sp>
        <p:nvSpPr>
          <p:cNvPr id="22" name="Body Level One…"/>
          <p:cNvSpPr txBox="1">
            <a:spLocks noGrp="1"/>
          </p:cNvSpPr>
          <p:nvPr>
            <p:ph type="body" sz="quarter" idx="1"/>
          </p:nvPr>
        </p:nvSpPr>
        <p:spPr>
          <a:xfrm>
            <a:off x="464344" y="357187"/>
            <a:ext cx="8215313" cy="357188"/>
          </a:xfrm>
          <a:prstGeom prst="rect">
            <a:avLst/>
          </a:prstGeom>
        </p:spPr>
        <p:txBody>
          <a:bodyPr/>
          <a:lstStyle>
            <a:lvl1pPr marL="0" indent="0">
              <a:spcBef>
                <a:spcPts val="0"/>
              </a:spcBef>
              <a:buClrTx/>
              <a:buSzTx/>
              <a:buNone/>
              <a:defRPr sz="1687" cap="all" spc="270">
                <a:latin typeface="Avenir Book"/>
                <a:ea typeface="Avenir Book"/>
                <a:cs typeface="Avenir Book"/>
                <a:sym typeface="Avenir Book"/>
              </a:defRPr>
            </a:lvl1pPr>
            <a:lvl2pPr marL="0" indent="0">
              <a:spcBef>
                <a:spcPts val="0"/>
              </a:spcBef>
              <a:buClrTx/>
              <a:buSzTx/>
              <a:buNone/>
              <a:defRPr sz="1687" cap="all" spc="270">
                <a:latin typeface="Avenir Book"/>
                <a:ea typeface="Avenir Book"/>
                <a:cs typeface="Avenir Book"/>
                <a:sym typeface="Avenir Book"/>
              </a:defRPr>
            </a:lvl2pPr>
            <a:lvl3pPr marL="0" indent="0">
              <a:spcBef>
                <a:spcPts val="0"/>
              </a:spcBef>
              <a:buClrTx/>
              <a:buSzTx/>
              <a:buNone/>
              <a:defRPr sz="1687" cap="all" spc="270">
                <a:latin typeface="Avenir Book"/>
                <a:ea typeface="Avenir Book"/>
                <a:cs typeface="Avenir Book"/>
                <a:sym typeface="Avenir Book"/>
              </a:defRPr>
            </a:lvl3pPr>
            <a:lvl4pPr marL="0" indent="0">
              <a:spcBef>
                <a:spcPts val="0"/>
              </a:spcBef>
              <a:buClrTx/>
              <a:buSzTx/>
              <a:buNone/>
              <a:defRPr sz="1687" cap="all" spc="270">
                <a:latin typeface="Avenir Book"/>
                <a:ea typeface="Avenir Book"/>
                <a:cs typeface="Avenir Book"/>
                <a:sym typeface="Avenir Book"/>
              </a:defRPr>
            </a:lvl4pPr>
            <a:lvl5pPr marL="0" indent="0">
              <a:spcBef>
                <a:spcPts val="0"/>
              </a:spcBef>
              <a:buClrTx/>
              <a:buSzTx/>
              <a:buNone/>
              <a:defRPr sz="1687" cap="all" spc="27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69797139"/>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Photo - Horizontal Alt">
    <p:spTree>
      <p:nvGrpSpPr>
        <p:cNvPr id="1" name=""/>
        <p:cNvGrpSpPr/>
        <p:nvPr/>
      </p:nvGrpSpPr>
      <p:grpSpPr>
        <a:xfrm>
          <a:off x="0" y="0"/>
          <a:ext cx="0" cy="0"/>
          <a:chOff x="0" y="0"/>
          <a:chExt cx="0" cy="0"/>
        </a:xfrm>
      </p:grpSpPr>
      <p:sp>
        <p:nvSpPr>
          <p:cNvPr id="30" name="Image"/>
          <p:cNvSpPr>
            <a:spLocks noGrp="1"/>
          </p:cNvSpPr>
          <p:nvPr>
            <p:ph type="pic" idx="21"/>
          </p:nvPr>
        </p:nvSpPr>
        <p:spPr>
          <a:xfrm>
            <a:off x="-44648" y="1875234"/>
            <a:ext cx="9224367" cy="5023844"/>
          </a:xfrm>
          <a:prstGeom prst="rect">
            <a:avLst/>
          </a:prstGeom>
        </p:spPr>
        <p:txBody>
          <a:bodyPr lIns="91439" tIns="45719" rIns="91439" bIns="45719" anchor="t">
            <a:noAutofit/>
          </a:bodyPr>
          <a:lstStyle/>
          <a:p>
            <a:endParaRPr/>
          </a:p>
        </p:txBody>
      </p:sp>
      <p:sp>
        <p:nvSpPr>
          <p:cNvPr id="31" name="Title Text"/>
          <p:cNvSpPr txBox="1">
            <a:spLocks noGrp="1"/>
          </p:cNvSpPr>
          <p:nvPr>
            <p:ph type="title"/>
          </p:nvPr>
        </p:nvSpPr>
        <p:spPr>
          <a:xfrm>
            <a:off x="464344" y="705445"/>
            <a:ext cx="8215313" cy="1026914"/>
          </a:xfrm>
          <a:prstGeom prst="rect">
            <a:avLst/>
          </a:prstGeom>
        </p:spPr>
        <p:txBody>
          <a:bodyPr/>
          <a:lstStyle>
            <a:lvl1pPr>
              <a:defRPr sz="4359" spc="697"/>
            </a:lvl1pPr>
          </a:lstStyle>
          <a:p>
            <a:r>
              <a:t>Title Text</a:t>
            </a:r>
          </a:p>
        </p:txBody>
      </p:sp>
      <p:sp>
        <p:nvSpPr>
          <p:cNvPr id="32" name="Body Level One…"/>
          <p:cNvSpPr txBox="1">
            <a:spLocks noGrp="1"/>
          </p:cNvSpPr>
          <p:nvPr>
            <p:ph type="body" sz="quarter" idx="1"/>
          </p:nvPr>
        </p:nvSpPr>
        <p:spPr>
          <a:xfrm>
            <a:off x="464344" y="357187"/>
            <a:ext cx="8215313" cy="357188"/>
          </a:xfrm>
          <a:prstGeom prst="rect">
            <a:avLst/>
          </a:prstGeom>
        </p:spPr>
        <p:txBody>
          <a:bodyPr/>
          <a:lstStyle>
            <a:lvl1pPr marL="0" indent="0">
              <a:spcBef>
                <a:spcPts val="0"/>
              </a:spcBef>
              <a:buClrTx/>
              <a:buSzTx/>
              <a:buNone/>
              <a:defRPr sz="1687" cap="all" spc="270">
                <a:latin typeface="Avenir Book"/>
                <a:ea typeface="Avenir Book"/>
                <a:cs typeface="Avenir Book"/>
                <a:sym typeface="Avenir Book"/>
              </a:defRPr>
            </a:lvl1pPr>
            <a:lvl2pPr marL="0" indent="0">
              <a:spcBef>
                <a:spcPts val="0"/>
              </a:spcBef>
              <a:buClrTx/>
              <a:buSzTx/>
              <a:buNone/>
              <a:defRPr sz="1687" cap="all" spc="270">
                <a:latin typeface="Avenir Book"/>
                <a:ea typeface="Avenir Book"/>
                <a:cs typeface="Avenir Book"/>
                <a:sym typeface="Avenir Book"/>
              </a:defRPr>
            </a:lvl2pPr>
            <a:lvl3pPr marL="0" indent="0">
              <a:spcBef>
                <a:spcPts val="0"/>
              </a:spcBef>
              <a:buClrTx/>
              <a:buSzTx/>
              <a:buNone/>
              <a:defRPr sz="1687" cap="all" spc="270">
                <a:latin typeface="Avenir Book"/>
                <a:ea typeface="Avenir Book"/>
                <a:cs typeface="Avenir Book"/>
                <a:sym typeface="Avenir Book"/>
              </a:defRPr>
            </a:lvl3pPr>
            <a:lvl4pPr marL="0" indent="0">
              <a:spcBef>
                <a:spcPts val="0"/>
              </a:spcBef>
              <a:buClrTx/>
              <a:buSzTx/>
              <a:buNone/>
              <a:defRPr sz="1687" cap="all" spc="270">
                <a:latin typeface="Avenir Book"/>
                <a:ea typeface="Avenir Book"/>
                <a:cs typeface="Avenir Book"/>
                <a:sym typeface="Avenir Book"/>
              </a:defRPr>
            </a:lvl4pPr>
            <a:lvl5pPr marL="0" indent="0">
              <a:spcBef>
                <a:spcPts val="0"/>
              </a:spcBef>
              <a:buClrTx/>
              <a:buSzTx/>
              <a:buNone/>
              <a:defRPr sz="1687" cap="all" spc="27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27218258"/>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40" name="Title Text"/>
          <p:cNvSpPr txBox="1">
            <a:spLocks noGrp="1"/>
          </p:cNvSpPr>
          <p:nvPr>
            <p:ph type="title"/>
          </p:nvPr>
        </p:nvSpPr>
        <p:spPr>
          <a:xfrm>
            <a:off x="464344" y="2643188"/>
            <a:ext cx="8215313" cy="1562695"/>
          </a:xfrm>
          <a:prstGeom prst="rect">
            <a:avLst/>
          </a:prstGeom>
        </p:spPr>
        <p:txBody>
          <a:bodyPr anchor="ctr"/>
          <a:lstStyle>
            <a:lvl1pPr>
              <a:defRPr sz="4359" spc="697"/>
            </a:lvl1pPr>
          </a:lstStyle>
          <a:p>
            <a:r>
              <a:t>Title Text</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89847809"/>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8" name="Image"/>
          <p:cNvSpPr>
            <a:spLocks noGrp="1"/>
          </p:cNvSpPr>
          <p:nvPr>
            <p:ph type="pic" idx="21"/>
          </p:nvPr>
        </p:nvSpPr>
        <p:spPr>
          <a:xfrm>
            <a:off x="3420071" y="-26789"/>
            <a:ext cx="6878251" cy="6886743"/>
          </a:xfrm>
          <a:prstGeom prst="rect">
            <a:avLst/>
          </a:prstGeom>
        </p:spPr>
        <p:txBody>
          <a:bodyPr lIns="91439" tIns="45719" rIns="91439" bIns="45719" anchor="t">
            <a:noAutofit/>
          </a:bodyPr>
          <a:lstStyle/>
          <a:p>
            <a:endParaRPr/>
          </a:p>
        </p:txBody>
      </p:sp>
      <p:sp>
        <p:nvSpPr>
          <p:cNvPr id="49" name="Title Text"/>
          <p:cNvSpPr txBox="1">
            <a:spLocks noGrp="1"/>
          </p:cNvSpPr>
          <p:nvPr>
            <p:ph type="title"/>
          </p:nvPr>
        </p:nvSpPr>
        <p:spPr>
          <a:xfrm>
            <a:off x="383977" y="3027164"/>
            <a:ext cx="3804047" cy="2098477"/>
          </a:xfrm>
          <a:prstGeom prst="rect">
            <a:avLst/>
          </a:prstGeom>
        </p:spPr>
        <p:txBody>
          <a:bodyPr/>
          <a:lstStyle/>
          <a:p>
            <a:r>
              <a:t>Title Text</a:t>
            </a:r>
          </a:p>
        </p:txBody>
      </p:sp>
      <p:sp>
        <p:nvSpPr>
          <p:cNvPr id="50" name="Body Level One…"/>
          <p:cNvSpPr txBox="1">
            <a:spLocks noGrp="1"/>
          </p:cNvSpPr>
          <p:nvPr>
            <p:ph type="body" sz="quarter" idx="1"/>
          </p:nvPr>
        </p:nvSpPr>
        <p:spPr>
          <a:xfrm>
            <a:off x="383977" y="2411016"/>
            <a:ext cx="3804047" cy="625078"/>
          </a:xfrm>
          <a:prstGeom prst="rect">
            <a:avLst/>
          </a:prstGeom>
        </p:spPr>
        <p:txBody>
          <a:bodyPr/>
          <a:lstStyle>
            <a:lvl1pPr marL="0" indent="0">
              <a:spcBef>
                <a:spcPts val="0"/>
              </a:spcBef>
              <a:buClrTx/>
              <a:buSzTx/>
              <a:buNone/>
              <a:defRPr sz="1687" cap="all" spc="270">
                <a:solidFill>
                  <a:schemeClr val="accent2">
                    <a:satOff val="44164"/>
                    <a:lumOff val="14231"/>
                  </a:schemeClr>
                </a:solidFill>
                <a:latin typeface="Avenir Book"/>
                <a:ea typeface="Avenir Book"/>
                <a:cs typeface="Avenir Book"/>
                <a:sym typeface="Avenir Book"/>
              </a:defRPr>
            </a:lvl1pPr>
            <a:lvl2pPr marL="0" indent="0">
              <a:spcBef>
                <a:spcPts val="0"/>
              </a:spcBef>
              <a:buClrTx/>
              <a:buSzTx/>
              <a:buNone/>
              <a:defRPr sz="1687" cap="all" spc="270">
                <a:solidFill>
                  <a:schemeClr val="accent2">
                    <a:satOff val="44164"/>
                    <a:lumOff val="14231"/>
                  </a:schemeClr>
                </a:solidFill>
                <a:latin typeface="Avenir Book"/>
                <a:ea typeface="Avenir Book"/>
                <a:cs typeface="Avenir Book"/>
                <a:sym typeface="Avenir Book"/>
              </a:defRPr>
            </a:lvl2pPr>
            <a:lvl3pPr marL="0" indent="0">
              <a:spcBef>
                <a:spcPts val="0"/>
              </a:spcBef>
              <a:buClrTx/>
              <a:buSzTx/>
              <a:buNone/>
              <a:defRPr sz="1687" cap="all" spc="270">
                <a:solidFill>
                  <a:schemeClr val="accent2">
                    <a:satOff val="44164"/>
                    <a:lumOff val="14231"/>
                  </a:schemeClr>
                </a:solidFill>
                <a:latin typeface="Avenir Book"/>
                <a:ea typeface="Avenir Book"/>
                <a:cs typeface="Avenir Book"/>
                <a:sym typeface="Avenir Book"/>
              </a:defRPr>
            </a:lvl3pPr>
            <a:lvl4pPr marL="0" indent="0">
              <a:spcBef>
                <a:spcPts val="0"/>
              </a:spcBef>
              <a:buClrTx/>
              <a:buSzTx/>
              <a:buNone/>
              <a:defRPr sz="1687" cap="all" spc="270">
                <a:solidFill>
                  <a:schemeClr val="accent2">
                    <a:satOff val="44164"/>
                    <a:lumOff val="14231"/>
                  </a:schemeClr>
                </a:solidFill>
                <a:latin typeface="Avenir Book"/>
                <a:ea typeface="Avenir Book"/>
                <a:cs typeface="Avenir Book"/>
                <a:sym typeface="Avenir Book"/>
              </a:defRPr>
            </a:lvl4pPr>
            <a:lvl5pPr marL="0" indent="0">
              <a:spcBef>
                <a:spcPts val="0"/>
              </a:spcBef>
              <a:buClrTx/>
              <a:buSzTx/>
              <a:buNone/>
              <a:defRPr sz="1687" cap="all" spc="270">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29686142"/>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14439697"/>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363263"/>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5" name="Image"/>
          <p:cNvSpPr>
            <a:spLocks noGrp="1"/>
          </p:cNvSpPr>
          <p:nvPr>
            <p:ph type="pic" idx="21"/>
          </p:nvPr>
        </p:nvSpPr>
        <p:spPr>
          <a:xfrm>
            <a:off x="3420071" y="-26789"/>
            <a:ext cx="6878251" cy="6886743"/>
          </a:xfrm>
          <a:prstGeom prst="rect">
            <a:avLst/>
          </a:prstGeom>
        </p:spPr>
        <p:txBody>
          <a:bodyPr lIns="91439" tIns="45719" rIns="91439" bIns="45719" anchor="t">
            <a:noAutofit/>
          </a:bodyPr>
          <a:lstStyle/>
          <a:p>
            <a:endParaRPr/>
          </a:p>
        </p:txBody>
      </p:sp>
      <p:sp>
        <p:nvSpPr>
          <p:cNvPr id="76" name="Title Text"/>
          <p:cNvSpPr txBox="1">
            <a:spLocks noGrp="1"/>
          </p:cNvSpPr>
          <p:nvPr>
            <p:ph type="title"/>
          </p:nvPr>
        </p:nvSpPr>
        <p:spPr>
          <a:xfrm>
            <a:off x="464344" y="428625"/>
            <a:ext cx="3571875" cy="1303734"/>
          </a:xfrm>
          <a:prstGeom prst="rect">
            <a:avLst/>
          </a:prstGeom>
        </p:spPr>
        <p:txBody>
          <a:bodyPr/>
          <a:lstStyle/>
          <a:p>
            <a:r>
              <a:t>Title Text</a:t>
            </a:r>
          </a:p>
        </p:txBody>
      </p:sp>
      <p:sp>
        <p:nvSpPr>
          <p:cNvPr id="77" name="Body Level One…"/>
          <p:cNvSpPr txBox="1">
            <a:spLocks noGrp="1"/>
          </p:cNvSpPr>
          <p:nvPr>
            <p:ph type="body" sz="half" idx="1"/>
          </p:nvPr>
        </p:nvSpPr>
        <p:spPr>
          <a:xfrm>
            <a:off x="464344" y="1982391"/>
            <a:ext cx="3571875" cy="4259461"/>
          </a:xfrm>
          <a:prstGeom prst="rect">
            <a:avLst/>
          </a:prstGeom>
        </p:spPr>
        <p:txBody>
          <a:bodyPr/>
          <a:lstStyle>
            <a:lvl1pPr marL="276810" indent="-276810">
              <a:spcBef>
                <a:spcPts val="2250"/>
              </a:spcBef>
              <a:defRPr sz="2109"/>
            </a:lvl1pPr>
            <a:lvl2pPr marL="553621" indent="-276810">
              <a:spcBef>
                <a:spcPts val="2250"/>
              </a:spcBef>
              <a:defRPr sz="2109"/>
            </a:lvl2pPr>
            <a:lvl3pPr marL="830431" indent="-276810">
              <a:spcBef>
                <a:spcPts val="2250"/>
              </a:spcBef>
              <a:defRPr sz="2109"/>
            </a:lvl3pPr>
            <a:lvl4pPr marL="1107242" indent="-276810">
              <a:spcBef>
                <a:spcPts val="2250"/>
              </a:spcBef>
              <a:defRPr sz="2109"/>
            </a:lvl4pPr>
            <a:lvl5pPr marL="1384052" indent="-276810">
              <a:spcBef>
                <a:spcPts val="2250"/>
              </a:spcBef>
              <a:defRPr sz="2109"/>
            </a:lvl5pPr>
          </a:lstStyle>
          <a:p>
            <a:r>
              <a:t>Body Level One</a:t>
            </a:r>
          </a:p>
          <a:p>
            <a:pPr lvl="1"/>
            <a:r>
              <a:t>Body Level Two</a:t>
            </a:r>
          </a:p>
          <a:p>
            <a:pPr lvl="2"/>
            <a:r>
              <a:t>Body Level Three</a:t>
            </a:r>
          </a:p>
          <a:p>
            <a:pPr lvl="3"/>
            <a:r>
              <a:t>Body Level Four</a:t>
            </a:r>
          </a:p>
          <a:p>
            <a:pPr lvl="4"/>
            <a:r>
              <a:t>Body Level Five</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74459254"/>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5" name="Body Level One…"/>
          <p:cNvSpPr txBox="1">
            <a:spLocks noGrp="1"/>
          </p:cNvSpPr>
          <p:nvPr>
            <p:ph type="body" idx="1"/>
          </p:nvPr>
        </p:nvSpPr>
        <p:spPr>
          <a:xfrm>
            <a:off x="464344" y="1062633"/>
            <a:ext cx="8215313" cy="472380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1546651"/>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3" name="Image"/>
          <p:cNvSpPr>
            <a:spLocks noGrp="1"/>
          </p:cNvSpPr>
          <p:nvPr>
            <p:ph type="pic" sz="half" idx="21"/>
          </p:nvPr>
        </p:nvSpPr>
        <p:spPr>
          <a:xfrm>
            <a:off x="4429750" y="3209137"/>
            <a:ext cx="5313165" cy="3673670"/>
          </a:xfrm>
          <a:prstGeom prst="rect">
            <a:avLst/>
          </a:prstGeom>
        </p:spPr>
        <p:txBody>
          <a:bodyPr lIns="91439" tIns="45719" rIns="91439" bIns="45719" anchor="t">
            <a:noAutofit/>
          </a:bodyPr>
          <a:lstStyle/>
          <a:p>
            <a:endParaRPr/>
          </a:p>
        </p:txBody>
      </p:sp>
      <p:sp>
        <p:nvSpPr>
          <p:cNvPr id="94" name="143918632_1620x1622.jpeg"/>
          <p:cNvSpPr>
            <a:spLocks noGrp="1"/>
          </p:cNvSpPr>
          <p:nvPr>
            <p:ph type="pic" sz="half" idx="22"/>
          </p:nvPr>
        </p:nvSpPr>
        <p:spPr>
          <a:xfrm>
            <a:off x="4572000" y="-619745"/>
            <a:ext cx="4796285" cy="4800844"/>
          </a:xfrm>
          <a:prstGeom prst="rect">
            <a:avLst/>
          </a:prstGeom>
        </p:spPr>
        <p:txBody>
          <a:bodyPr lIns="91439" tIns="45719" rIns="91439" bIns="45719" anchor="t">
            <a:noAutofit/>
          </a:bodyPr>
          <a:lstStyle/>
          <a:p>
            <a:endParaRPr/>
          </a:p>
        </p:txBody>
      </p:sp>
      <p:sp>
        <p:nvSpPr>
          <p:cNvPr id="95" name="Image"/>
          <p:cNvSpPr>
            <a:spLocks noGrp="1"/>
          </p:cNvSpPr>
          <p:nvPr>
            <p:ph type="pic" idx="23"/>
          </p:nvPr>
        </p:nvSpPr>
        <p:spPr>
          <a:xfrm>
            <a:off x="-1785937" y="-80367"/>
            <a:ext cx="6456164" cy="7009805"/>
          </a:xfrm>
          <a:prstGeom prst="rect">
            <a:avLst/>
          </a:prstGeom>
        </p:spPr>
        <p:txBody>
          <a:bodyPr lIns="91439" tIns="45719" rIns="91439" bIns="45719" anchor="t">
            <a:noAutofit/>
          </a:bodyPr>
          <a:lstStyle/>
          <a:p>
            <a:endParaRP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0960122"/>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3" name="–Johnny Appleseed"/>
          <p:cNvSpPr txBox="1">
            <a:spLocks noGrp="1"/>
          </p:cNvSpPr>
          <p:nvPr>
            <p:ph type="body" sz="quarter" idx="21"/>
          </p:nvPr>
        </p:nvSpPr>
        <p:spPr>
          <a:xfrm>
            <a:off x="892969" y="4473774"/>
            <a:ext cx="7358063" cy="366117"/>
          </a:xfrm>
          <a:prstGeom prst="rect">
            <a:avLst/>
          </a:prstGeom>
        </p:spPr>
        <p:txBody>
          <a:bodyPr>
            <a:spAutoFit/>
          </a:bodyPr>
          <a:lstStyle>
            <a:lvl1pPr marL="0" indent="0" algn="ctr">
              <a:spcBef>
                <a:spcPts val="0"/>
              </a:spcBef>
              <a:buClrTx/>
              <a:buSzTx/>
              <a:buNone/>
              <a:defRPr sz="1687" cap="all" spc="270">
                <a:solidFill>
                  <a:schemeClr val="accent2">
                    <a:satOff val="44164"/>
                    <a:lumOff val="14231"/>
                  </a:schemeClr>
                </a:solidFill>
              </a:defRPr>
            </a:lvl1pPr>
          </a:lstStyle>
          <a:p>
            <a:r>
              <a:t>–Johnny Appleseed</a:t>
            </a:r>
          </a:p>
        </p:txBody>
      </p:sp>
      <p:sp>
        <p:nvSpPr>
          <p:cNvPr id="104" name="“Type a quote here.”"/>
          <p:cNvSpPr txBox="1">
            <a:spLocks noGrp="1"/>
          </p:cNvSpPr>
          <p:nvPr>
            <p:ph type="body" sz="quarter" idx="22"/>
          </p:nvPr>
        </p:nvSpPr>
        <p:spPr>
          <a:xfrm>
            <a:off x="892969" y="2986981"/>
            <a:ext cx="7358063" cy="508992"/>
          </a:xfrm>
          <a:prstGeom prst="rect">
            <a:avLst/>
          </a:prstGeom>
        </p:spPr>
        <p:txBody>
          <a:bodyPr>
            <a:spAutoFit/>
          </a:bodyPr>
          <a:lstStyle>
            <a:lvl1pPr marL="0" indent="0" algn="ctr">
              <a:spcBef>
                <a:spcPts val="0"/>
              </a:spcBef>
              <a:buClrTx/>
              <a:buSzTx/>
              <a:buNone/>
            </a:lvl1pPr>
          </a:lstStyle>
          <a:p>
            <a:r>
              <a:t>“Type a quote here.” </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1075575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theme" Target="../theme/theme6.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19" Type="http://schemas.openxmlformats.org/officeDocument/2006/relationships/theme" Target="../theme/theme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F99132-03B3-5963-27F8-990CC9D9C4E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50C08E-33FC-6F6C-8D53-983B15AB0B5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01B7B-3E94-2F91-FB92-BECF98FFD2F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66B1EAC-39BB-454D-8A7D-2DC076BEC685}" type="datetimeFigureOut">
              <a:rPr lang="en-US" smtClean="0"/>
              <a:t>10/20/2022</a:t>
            </a:fld>
            <a:endParaRPr lang="en-US"/>
          </a:p>
        </p:txBody>
      </p:sp>
      <p:sp>
        <p:nvSpPr>
          <p:cNvPr id="5" name="Footer Placeholder 4">
            <a:extLst>
              <a:ext uri="{FF2B5EF4-FFF2-40B4-BE49-F238E27FC236}">
                <a16:creationId xmlns:a16="http://schemas.microsoft.com/office/drawing/2014/main" id="{2F8A6639-A562-B69B-F7DE-34F168BC21D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E33EF1-B79A-4D27-4384-C79A57F45C9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5B0D88A-4BAB-4AAC-94A2-AA8FD6BAE5C6}" type="slidenum">
              <a:rPr lang="en-US" smtClean="0"/>
              <a:t>‹#›</a:t>
            </a:fld>
            <a:endParaRPr lang="en-US"/>
          </a:p>
        </p:txBody>
      </p:sp>
    </p:spTree>
    <p:extLst>
      <p:ext uri="{BB962C8B-B14F-4D97-AF65-F5344CB8AC3E}">
        <p14:creationId xmlns:p14="http://schemas.microsoft.com/office/powerpoint/2010/main" val="3100159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64344" y="428625"/>
            <a:ext cx="8215313" cy="1000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464344" y="1419820"/>
            <a:ext cx="8215313" cy="4723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38055" y="6508388"/>
            <a:ext cx="291747" cy="297389"/>
          </a:xfrm>
          <a:prstGeom prst="rect">
            <a:avLst/>
          </a:prstGeom>
          <a:ln w="12700">
            <a:miter lim="400000"/>
          </a:ln>
        </p:spPr>
        <p:txBody>
          <a:bodyPr wrap="none" lIns="50800" tIns="50800" rIns="50800" bIns="50800" anchor="ctr">
            <a:spAutoFit/>
          </a:bodyPr>
          <a:lstStyle>
            <a:lvl1pPr>
              <a:defRPr sz="1266"/>
            </a:lvl1pPr>
          </a:lstStyle>
          <a:p>
            <a:fld id="{86CB4B4D-7CA3-9044-876B-883B54F8677D}" type="slidenum">
              <a:t>‹#›</a:t>
            </a:fld>
            <a:endParaRPr/>
          </a:p>
        </p:txBody>
      </p:sp>
    </p:spTree>
    <p:extLst>
      <p:ext uri="{BB962C8B-B14F-4D97-AF65-F5344CB8AC3E}">
        <p14:creationId xmlns:p14="http://schemas.microsoft.com/office/powerpoint/2010/main" val="679050357"/>
      </p:ext>
    </p:extLst>
  </p:cSld>
  <p:clrMap bg1="dk1" tx1="lt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6" r:id="rId12"/>
    <p:sldLayoutId id="2147483677" r:id="rId13"/>
    <p:sldLayoutId id="2147483678" r:id="rId14"/>
    <p:sldLayoutId id="2147483679" r:id="rId15"/>
    <p:sldLayoutId id="2147483680" r:id="rId16"/>
  </p:sldLayoutIdLst>
  <p:transition spd="med"/>
  <p:txStyles>
    <p:titleStyle>
      <a:lvl1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1pPr>
      <a:lvl2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2pPr>
      <a:lvl3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3pPr>
      <a:lvl4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4pPr>
      <a:lvl5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5pPr>
      <a:lvl6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6pPr>
      <a:lvl7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7pPr>
      <a:lvl8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8pPr>
      <a:lvl9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9pPr>
    </p:titleStyle>
    <p:bodyStyle>
      <a:lvl1pPr marL="33038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1pPr>
      <a:lvl2pPr marL="660773"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2pPr>
      <a:lvl3pPr marL="99116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3pPr>
      <a:lvl4pPr marL="132154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4pPr>
      <a:lvl5pPr marL="1651933"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5pPr>
      <a:lvl6pPr marL="198232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6pPr>
      <a:lvl7pPr marL="231270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7pPr>
      <a:lvl8pPr marL="2643094"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8pPr>
      <a:lvl9pPr marL="297348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9pPr>
    </p:bodyStyle>
    <p:otherStyle>
      <a:lvl1pPr marL="0" marR="0" indent="0"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1pPr>
      <a:lvl2pPr marL="0" marR="0" indent="1607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2pPr>
      <a:lvl3pPr marL="0" marR="0" indent="321457"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3pPr>
      <a:lvl4pPr marL="0" marR="0" indent="482186"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4pPr>
      <a:lvl5pPr marL="0" marR="0" indent="642915"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5pPr>
      <a:lvl6pPr marL="0" marR="0" indent="803643"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6pPr>
      <a:lvl7pPr marL="0" marR="0" indent="964372"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7pPr>
      <a:lvl8pPr marL="0" marR="0" indent="1125101"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8pPr>
      <a:lvl9pPr marL="0" marR="0" indent="12858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64344" y="428625"/>
            <a:ext cx="8215313" cy="10001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464344" y="1419820"/>
            <a:ext cx="8215313" cy="47238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38053" y="6508388"/>
            <a:ext cx="291747" cy="297389"/>
          </a:xfrm>
          <a:prstGeom prst="rect">
            <a:avLst/>
          </a:prstGeom>
          <a:ln w="12700">
            <a:miter lim="400000"/>
          </a:ln>
        </p:spPr>
        <p:txBody>
          <a:bodyPr wrap="none" lIns="50800" tIns="50800" rIns="50800" bIns="50800" anchor="ctr">
            <a:spAutoFit/>
          </a:bodyPr>
          <a:lstStyle>
            <a:lvl1pPr>
              <a:defRPr sz="1266"/>
            </a:lvl1pPr>
          </a:lstStyle>
          <a:p>
            <a:fld id="{86CB4B4D-7CA3-9044-876B-883B54F8677D}" type="slidenum">
              <a:t>‹#›</a:t>
            </a:fld>
            <a:endParaRPr/>
          </a:p>
        </p:txBody>
      </p:sp>
    </p:spTree>
    <p:extLst>
      <p:ext uri="{BB962C8B-B14F-4D97-AF65-F5344CB8AC3E}">
        <p14:creationId xmlns:p14="http://schemas.microsoft.com/office/powerpoint/2010/main" val="1038552137"/>
      </p:ext>
    </p:extLst>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889" r:id="rId19"/>
  </p:sldLayoutIdLst>
  <p:transition spd="med"/>
  <p:txStyles>
    <p:titleStyle>
      <a:lvl1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1pPr>
      <a:lvl2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2pPr>
      <a:lvl3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3pPr>
      <a:lvl4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4pPr>
      <a:lvl5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5pPr>
      <a:lvl6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6pPr>
      <a:lvl7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7pPr>
      <a:lvl8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8pPr>
      <a:lvl9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9pPr>
    </p:titleStyle>
    <p:bodyStyle>
      <a:lvl1pPr marL="330387" marR="0" indent="-330387" algn="l" defTabSz="410751" latinLnBrk="0">
        <a:lnSpc>
          <a:spcPct val="100000"/>
        </a:lnSpc>
        <a:spcBef>
          <a:spcPts val="2953"/>
        </a:spcBef>
        <a:spcAft>
          <a:spcPts val="0"/>
        </a:spcAft>
        <a:buClr>
          <a:srgbClr val="646464"/>
        </a:buClr>
        <a:buSzPct val="90000"/>
        <a:buFontTx/>
        <a:buChar char="•"/>
        <a:tabLst/>
        <a:defRPr sz="2531" b="0" i="0" u="none" strike="noStrike" cap="none" spc="0" baseline="0">
          <a:solidFill>
            <a:srgbClr val="FFFFFF"/>
          </a:solidFill>
          <a:uFillTx/>
          <a:latin typeface="+mn-lt"/>
          <a:ea typeface="+mn-ea"/>
          <a:cs typeface="+mn-cs"/>
          <a:sym typeface="Avenir Light"/>
        </a:defRPr>
      </a:lvl1pPr>
      <a:lvl2pPr marL="660773" marR="0" indent="-330387" algn="l" defTabSz="410751" latinLnBrk="0">
        <a:lnSpc>
          <a:spcPct val="100000"/>
        </a:lnSpc>
        <a:spcBef>
          <a:spcPts val="2953"/>
        </a:spcBef>
        <a:spcAft>
          <a:spcPts val="0"/>
        </a:spcAft>
        <a:buClr>
          <a:srgbClr val="646464"/>
        </a:buClr>
        <a:buSzPct val="90000"/>
        <a:buFontTx/>
        <a:buChar char="•"/>
        <a:tabLst/>
        <a:defRPr sz="2531" b="0" i="0" u="none" strike="noStrike" cap="none" spc="0" baseline="0">
          <a:solidFill>
            <a:srgbClr val="FFFFFF"/>
          </a:solidFill>
          <a:uFillTx/>
          <a:latin typeface="+mn-lt"/>
          <a:ea typeface="+mn-ea"/>
          <a:cs typeface="+mn-cs"/>
          <a:sym typeface="Avenir Light"/>
        </a:defRPr>
      </a:lvl2pPr>
      <a:lvl3pPr marL="991160" marR="0" indent="-330387" algn="l" defTabSz="410751" latinLnBrk="0">
        <a:lnSpc>
          <a:spcPct val="100000"/>
        </a:lnSpc>
        <a:spcBef>
          <a:spcPts val="2953"/>
        </a:spcBef>
        <a:spcAft>
          <a:spcPts val="0"/>
        </a:spcAft>
        <a:buClr>
          <a:srgbClr val="646464"/>
        </a:buClr>
        <a:buSzPct val="90000"/>
        <a:buFontTx/>
        <a:buChar char="•"/>
        <a:tabLst/>
        <a:defRPr sz="2531" b="0" i="0" u="none" strike="noStrike" cap="none" spc="0" baseline="0">
          <a:solidFill>
            <a:srgbClr val="FFFFFF"/>
          </a:solidFill>
          <a:uFillTx/>
          <a:latin typeface="+mn-lt"/>
          <a:ea typeface="+mn-ea"/>
          <a:cs typeface="+mn-cs"/>
          <a:sym typeface="Avenir Light"/>
        </a:defRPr>
      </a:lvl3pPr>
      <a:lvl4pPr marL="1321547" marR="0" indent="-330387" algn="l" defTabSz="410751" latinLnBrk="0">
        <a:lnSpc>
          <a:spcPct val="100000"/>
        </a:lnSpc>
        <a:spcBef>
          <a:spcPts val="2953"/>
        </a:spcBef>
        <a:spcAft>
          <a:spcPts val="0"/>
        </a:spcAft>
        <a:buClr>
          <a:srgbClr val="646464"/>
        </a:buClr>
        <a:buSzPct val="90000"/>
        <a:buFontTx/>
        <a:buChar char="•"/>
        <a:tabLst/>
        <a:defRPr sz="2531" b="0" i="0" u="none" strike="noStrike" cap="none" spc="0" baseline="0">
          <a:solidFill>
            <a:srgbClr val="FFFFFF"/>
          </a:solidFill>
          <a:uFillTx/>
          <a:latin typeface="+mn-lt"/>
          <a:ea typeface="+mn-ea"/>
          <a:cs typeface="+mn-cs"/>
          <a:sym typeface="Avenir Light"/>
        </a:defRPr>
      </a:lvl4pPr>
      <a:lvl5pPr marL="1651933" marR="0" indent="-330387" algn="l" defTabSz="410751" latinLnBrk="0">
        <a:lnSpc>
          <a:spcPct val="100000"/>
        </a:lnSpc>
        <a:spcBef>
          <a:spcPts val="2953"/>
        </a:spcBef>
        <a:spcAft>
          <a:spcPts val="0"/>
        </a:spcAft>
        <a:buClr>
          <a:srgbClr val="646464"/>
        </a:buClr>
        <a:buSzPct val="90000"/>
        <a:buFontTx/>
        <a:buChar char="•"/>
        <a:tabLst/>
        <a:defRPr sz="2531" b="0" i="0" u="none" strike="noStrike" cap="none" spc="0" baseline="0">
          <a:solidFill>
            <a:srgbClr val="FFFFFF"/>
          </a:solidFill>
          <a:uFillTx/>
          <a:latin typeface="+mn-lt"/>
          <a:ea typeface="+mn-ea"/>
          <a:cs typeface="+mn-cs"/>
          <a:sym typeface="Avenir Light"/>
        </a:defRPr>
      </a:lvl5pPr>
      <a:lvl6pPr marL="1982320" marR="0" indent="-330387" algn="l" defTabSz="410751" latinLnBrk="0">
        <a:lnSpc>
          <a:spcPct val="100000"/>
        </a:lnSpc>
        <a:spcBef>
          <a:spcPts val="2953"/>
        </a:spcBef>
        <a:spcAft>
          <a:spcPts val="0"/>
        </a:spcAft>
        <a:buClr>
          <a:srgbClr val="646464"/>
        </a:buClr>
        <a:buSzPct val="90000"/>
        <a:buFontTx/>
        <a:buChar char="•"/>
        <a:tabLst/>
        <a:defRPr sz="2531" b="0" i="0" u="none" strike="noStrike" cap="none" spc="0" baseline="0">
          <a:solidFill>
            <a:srgbClr val="FFFFFF"/>
          </a:solidFill>
          <a:uFillTx/>
          <a:latin typeface="+mn-lt"/>
          <a:ea typeface="+mn-ea"/>
          <a:cs typeface="+mn-cs"/>
          <a:sym typeface="Avenir Light"/>
        </a:defRPr>
      </a:lvl6pPr>
      <a:lvl7pPr marL="2312707" marR="0" indent="-330387" algn="l" defTabSz="410751" latinLnBrk="0">
        <a:lnSpc>
          <a:spcPct val="100000"/>
        </a:lnSpc>
        <a:spcBef>
          <a:spcPts val="2953"/>
        </a:spcBef>
        <a:spcAft>
          <a:spcPts val="0"/>
        </a:spcAft>
        <a:buClr>
          <a:srgbClr val="646464"/>
        </a:buClr>
        <a:buSzPct val="90000"/>
        <a:buFontTx/>
        <a:buChar char="•"/>
        <a:tabLst/>
        <a:defRPr sz="2531" b="0" i="0" u="none" strike="noStrike" cap="none" spc="0" baseline="0">
          <a:solidFill>
            <a:srgbClr val="FFFFFF"/>
          </a:solidFill>
          <a:uFillTx/>
          <a:latin typeface="+mn-lt"/>
          <a:ea typeface="+mn-ea"/>
          <a:cs typeface="+mn-cs"/>
          <a:sym typeface="Avenir Light"/>
        </a:defRPr>
      </a:lvl7pPr>
      <a:lvl8pPr marL="2643094" marR="0" indent="-330387" algn="l" defTabSz="410751" latinLnBrk="0">
        <a:lnSpc>
          <a:spcPct val="100000"/>
        </a:lnSpc>
        <a:spcBef>
          <a:spcPts val="2953"/>
        </a:spcBef>
        <a:spcAft>
          <a:spcPts val="0"/>
        </a:spcAft>
        <a:buClr>
          <a:srgbClr val="646464"/>
        </a:buClr>
        <a:buSzPct val="90000"/>
        <a:buFontTx/>
        <a:buChar char="•"/>
        <a:tabLst/>
        <a:defRPr sz="2531" b="0" i="0" u="none" strike="noStrike" cap="none" spc="0" baseline="0">
          <a:solidFill>
            <a:srgbClr val="FFFFFF"/>
          </a:solidFill>
          <a:uFillTx/>
          <a:latin typeface="+mn-lt"/>
          <a:ea typeface="+mn-ea"/>
          <a:cs typeface="+mn-cs"/>
          <a:sym typeface="Avenir Light"/>
        </a:defRPr>
      </a:lvl8pPr>
      <a:lvl9pPr marL="2973480" marR="0" indent="-330387" algn="l" defTabSz="410751" latinLnBrk="0">
        <a:lnSpc>
          <a:spcPct val="100000"/>
        </a:lnSpc>
        <a:spcBef>
          <a:spcPts val="2953"/>
        </a:spcBef>
        <a:spcAft>
          <a:spcPts val="0"/>
        </a:spcAft>
        <a:buClr>
          <a:srgbClr val="646464"/>
        </a:buClr>
        <a:buSzPct val="90000"/>
        <a:buFontTx/>
        <a:buChar char="•"/>
        <a:tabLst/>
        <a:defRPr sz="2531" b="0" i="0" u="none" strike="noStrike" cap="none" spc="0" baseline="0">
          <a:solidFill>
            <a:srgbClr val="FFFFFF"/>
          </a:solidFill>
          <a:uFillTx/>
          <a:latin typeface="+mn-lt"/>
          <a:ea typeface="+mn-ea"/>
          <a:cs typeface="+mn-cs"/>
          <a:sym typeface="Avenir Light"/>
        </a:defRPr>
      </a:lvl9pPr>
    </p:bodyStyle>
    <p:otherStyle>
      <a:lvl1pPr marL="0" marR="0" indent="0"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1pPr>
      <a:lvl2pPr marL="0" marR="0" indent="1607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2pPr>
      <a:lvl3pPr marL="0" marR="0" indent="321457"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3pPr>
      <a:lvl4pPr marL="0" marR="0" indent="482186"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4pPr>
      <a:lvl5pPr marL="0" marR="0" indent="642915"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5pPr>
      <a:lvl6pPr marL="0" marR="0" indent="803643"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6pPr>
      <a:lvl7pPr marL="0" marR="0" indent="964372"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7pPr>
      <a:lvl8pPr marL="0" marR="0" indent="1125101"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8pPr>
      <a:lvl9pPr marL="0" marR="0" indent="12858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783633C-63A4-8FDF-36C6-A3929A7A96F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19AEF6E-06AA-5AED-84D4-C0FE52EC3AF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BC970B4-B4A2-DC66-5E64-2F944595BF1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B57831F6-7A0F-ABB8-C088-74C5143572D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D5C7DEA1-1501-D2DE-AD8D-B8F1EE9F157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C2C7A819-680D-924D-84F7-1E359C487D30}" type="slidenum">
              <a:rPr lang="en-US" altLang="en-US"/>
              <a:pPr>
                <a:defRPr/>
              </a:pPr>
              <a:t>‹#›</a:t>
            </a:fld>
            <a:endParaRPr lang="en-US" altLang="en-US"/>
          </a:p>
        </p:txBody>
      </p:sp>
    </p:spTree>
    <p:extLst>
      <p:ext uri="{BB962C8B-B14F-4D97-AF65-F5344CB8AC3E}">
        <p14:creationId xmlns:p14="http://schemas.microsoft.com/office/powerpoint/2010/main" val="2793324549"/>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46C10B5-23E5-12FB-A8D4-AC8DD51575B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91D49A4C-DCE4-C5BB-B36A-42B176DC468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98CA611-E3F9-D47B-9C18-4BCB8B4968E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72F7666F-65AD-9224-B558-A8882B2D5E8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CAF8C63B-8CD0-2FB1-49A5-287D0463C60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2AB06719-ACB7-334C-95B3-C3C966D4FFBF}" type="slidenum">
              <a:rPr lang="en-US" altLang="en-US"/>
              <a:pPr>
                <a:defRPr/>
              </a:pPr>
              <a:t>‹#›</a:t>
            </a:fld>
            <a:endParaRPr lang="en-US" altLang="en-US"/>
          </a:p>
        </p:txBody>
      </p:sp>
    </p:spTree>
    <p:extLst>
      <p:ext uri="{BB962C8B-B14F-4D97-AF65-F5344CB8AC3E}">
        <p14:creationId xmlns:p14="http://schemas.microsoft.com/office/powerpoint/2010/main" val="697225853"/>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64344" y="428625"/>
            <a:ext cx="8215313" cy="1000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464344" y="1419820"/>
            <a:ext cx="8215313" cy="4723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38055" y="6508388"/>
            <a:ext cx="291747" cy="297389"/>
          </a:xfrm>
          <a:prstGeom prst="rect">
            <a:avLst/>
          </a:prstGeom>
          <a:ln w="12700">
            <a:miter lim="400000"/>
          </a:ln>
        </p:spPr>
        <p:txBody>
          <a:bodyPr wrap="none" lIns="50800" tIns="50800" rIns="50800" bIns="50800" anchor="ctr">
            <a:spAutoFit/>
          </a:bodyPr>
          <a:lstStyle>
            <a:lvl1pPr>
              <a:defRPr sz="1266"/>
            </a:lvl1pPr>
          </a:lstStyle>
          <a:p>
            <a:fld id="{86CB4B4D-7CA3-9044-876B-883B54F8677D}" type="slidenum">
              <a:t>‹#›</a:t>
            </a:fld>
            <a:endParaRPr/>
          </a:p>
        </p:txBody>
      </p:sp>
    </p:spTree>
    <p:extLst>
      <p:ext uri="{BB962C8B-B14F-4D97-AF65-F5344CB8AC3E}">
        <p14:creationId xmlns:p14="http://schemas.microsoft.com/office/powerpoint/2010/main" val="3131420844"/>
      </p:ext>
    </p:extLst>
  </p:cSld>
  <p:clrMap bg1="dk1" tx1="lt1" bg2="dk2"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 id="2147483906" r:id="rId16"/>
    <p:sldLayoutId id="2147483907" r:id="rId17"/>
    <p:sldLayoutId id="2147483908" r:id="rId18"/>
    <p:sldLayoutId id="2147483909" r:id="rId19"/>
  </p:sldLayoutIdLst>
  <p:transition spd="med"/>
  <p:txStyles>
    <p:titleStyle>
      <a:lvl1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1pPr>
      <a:lvl2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2pPr>
      <a:lvl3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3pPr>
      <a:lvl4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4pPr>
      <a:lvl5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5pPr>
      <a:lvl6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6pPr>
      <a:lvl7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7pPr>
      <a:lvl8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8pPr>
      <a:lvl9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9pPr>
    </p:titleStyle>
    <p:bodyStyle>
      <a:lvl1pPr marL="33038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1pPr>
      <a:lvl2pPr marL="660773"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2pPr>
      <a:lvl3pPr marL="99116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3pPr>
      <a:lvl4pPr marL="132154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4pPr>
      <a:lvl5pPr marL="1651933"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5pPr>
      <a:lvl6pPr marL="198232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6pPr>
      <a:lvl7pPr marL="231270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7pPr>
      <a:lvl8pPr marL="2643094"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8pPr>
      <a:lvl9pPr marL="297348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9pPr>
    </p:bodyStyle>
    <p:otherStyle>
      <a:lvl1pPr marL="0" marR="0" indent="0"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1pPr>
      <a:lvl2pPr marL="0" marR="0" indent="1607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2pPr>
      <a:lvl3pPr marL="0" marR="0" indent="321457"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3pPr>
      <a:lvl4pPr marL="0" marR="0" indent="482186"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4pPr>
      <a:lvl5pPr marL="0" marR="0" indent="642915"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5pPr>
      <a:lvl6pPr marL="0" marR="0" indent="803643"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6pPr>
      <a:lvl7pPr marL="0" marR="0" indent="964372"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7pPr>
      <a:lvl8pPr marL="0" marR="0" indent="1125101"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8pPr>
      <a:lvl9pPr marL="0" marR="0" indent="12858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64344" y="428625"/>
            <a:ext cx="8215313" cy="1000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464344" y="1419820"/>
            <a:ext cx="8215313" cy="4723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38053" y="6508388"/>
            <a:ext cx="291747" cy="297389"/>
          </a:xfrm>
          <a:prstGeom prst="rect">
            <a:avLst/>
          </a:prstGeom>
          <a:ln w="12700">
            <a:miter lim="400000"/>
          </a:ln>
        </p:spPr>
        <p:txBody>
          <a:bodyPr wrap="none" lIns="50800" tIns="50800" rIns="50800" bIns="50800" anchor="ctr">
            <a:spAutoFit/>
          </a:bodyPr>
          <a:lstStyle>
            <a:lvl1pPr>
              <a:defRPr sz="1266"/>
            </a:lvl1pPr>
          </a:lstStyle>
          <a:p>
            <a:fld id="{86CB4B4D-7CA3-9044-876B-883B54F8677D}" type="slidenum">
              <a:t>‹#›</a:t>
            </a:fld>
            <a:endParaRPr/>
          </a:p>
        </p:txBody>
      </p:sp>
    </p:spTree>
    <p:extLst>
      <p:ext uri="{BB962C8B-B14F-4D97-AF65-F5344CB8AC3E}">
        <p14:creationId xmlns:p14="http://schemas.microsoft.com/office/powerpoint/2010/main" val="2833619492"/>
      </p:ext>
    </p:extLst>
  </p:cSld>
  <p:clrMap bg1="dk1" tx1="lt1" bg2="dk2" tx2="lt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 id="2147483926" r:id="rId16"/>
    <p:sldLayoutId id="2147483927" r:id="rId17"/>
    <p:sldLayoutId id="2147483928" r:id="rId18"/>
  </p:sldLayoutIdLst>
  <p:transition spd="med"/>
  <p:txStyles>
    <p:titleStyle>
      <a:lvl1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1pPr>
      <a:lvl2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2pPr>
      <a:lvl3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3pPr>
      <a:lvl4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4pPr>
      <a:lvl5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5pPr>
      <a:lvl6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6pPr>
      <a:lvl7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7pPr>
      <a:lvl8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8pPr>
      <a:lvl9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9pPr>
    </p:titleStyle>
    <p:bodyStyle>
      <a:lvl1pPr marL="330387" marR="0" indent="-330387" algn="l" defTabSz="410751" latinLnBrk="0">
        <a:lnSpc>
          <a:spcPct val="100000"/>
        </a:lnSpc>
        <a:spcBef>
          <a:spcPts val="2953"/>
        </a:spcBef>
        <a:spcAft>
          <a:spcPts val="0"/>
        </a:spcAft>
        <a:buClr>
          <a:srgbClr val="646464"/>
        </a:buClr>
        <a:buSzPct val="90000"/>
        <a:buFontTx/>
        <a:buChar char="•"/>
        <a:tabLst/>
        <a:defRPr sz="2531" b="0" i="0" u="none" strike="noStrike" cap="none" spc="0" baseline="0">
          <a:solidFill>
            <a:srgbClr val="FFFFFF"/>
          </a:solidFill>
          <a:uFillTx/>
          <a:latin typeface="+mn-lt"/>
          <a:ea typeface="+mn-ea"/>
          <a:cs typeface="+mn-cs"/>
          <a:sym typeface="Avenir Light"/>
        </a:defRPr>
      </a:lvl1pPr>
      <a:lvl2pPr marL="660773" marR="0" indent="-330387" algn="l" defTabSz="410751" latinLnBrk="0">
        <a:lnSpc>
          <a:spcPct val="100000"/>
        </a:lnSpc>
        <a:spcBef>
          <a:spcPts val="2953"/>
        </a:spcBef>
        <a:spcAft>
          <a:spcPts val="0"/>
        </a:spcAft>
        <a:buClr>
          <a:srgbClr val="646464"/>
        </a:buClr>
        <a:buSzPct val="90000"/>
        <a:buFontTx/>
        <a:buChar char="•"/>
        <a:tabLst/>
        <a:defRPr sz="2531" b="0" i="0" u="none" strike="noStrike" cap="none" spc="0" baseline="0">
          <a:solidFill>
            <a:srgbClr val="FFFFFF"/>
          </a:solidFill>
          <a:uFillTx/>
          <a:latin typeface="+mn-lt"/>
          <a:ea typeface="+mn-ea"/>
          <a:cs typeface="+mn-cs"/>
          <a:sym typeface="Avenir Light"/>
        </a:defRPr>
      </a:lvl2pPr>
      <a:lvl3pPr marL="991160" marR="0" indent="-330387" algn="l" defTabSz="410751" latinLnBrk="0">
        <a:lnSpc>
          <a:spcPct val="100000"/>
        </a:lnSpc>
        <a:spcBef>
          <a:spcPts val="2953"/>
        </a:spcBef>
        <a:spcAft>
          <a:spcPts val="0"/>
        </a:spcAft>
        <a:buClr>
          <a:srgbClr val="646464"/>
        </a:buClr>
        <a:buSzPct val="90000"/>
        <a:buFontTx/>
        <a:buChar char="•"/>
        <a:tabLst/>
        <a:defRPr sz="2531" b="0" i="0" u="none" strike="noStrike" cap="none" spc="0" baseline="0">
          <a:solidFill>
            <a:srgbClr val="FFFFFF"/>
          </a:solidFill>
          <a:uFillTx/>
          <a:latin typeface="+mn-lt"/>
          <a:ea typeface="+mn-ea"/>
          <a:cs typeface="+mn-cs"/>
          <a:sym typeface="Avenir Light"/>
        </a:defRPr>
      </a:lvl3pPr>
      <a:lvl4pPr marL="1321547" marR="0" indent="-330387" algn="l" defTabSz="410751" latinLnBrk="0">
        <a:lnSpc>
          <a:spcPct val="100000"/>
        </a:lnSpc>
        <a:spcBef>
          <a:spcPts val="2953"/>
        </a:spcBef>
        <a:spcAft>
          <a:spcPts val="0"/>
        </a:spcAft>
        <a:buClr>
          <a:srgbClr val="646464"/>
        </a:buClr>
        <a:buSzPct val="90000"/>
        <a:buFontTx/>
        <a:buChar char="•"/>
        <a:tabLst/>
        <a:defRPr sz="2531" b="0" i="0" u="none" strike="noStrike" cap="none" spc="0" baseline="0">
          <a:solidFill>
            <a:srgbClr val="FFFFFF"/>
          </a:solidFill>
          <a:uFillTx/>
          <a:latin typeface="+mn-lt"/>
          <a:ea typeface="+mn-ea"/>
          <a:cs typeface="+mn-cs"/>
          <a:sym typeface="Avenir Light"/>
        </a:defRPr>
      </a:lvl4pPr>
      <a:lvl5pPr marL="1651933" marR="0" indent="-330387" algn="l" defTabSz="410751" latinLnBrk="0">
        <a:lnSpc>
          <a:spcPct val="100000"/>
        </a:lnSpc>
        <a:spcBef>
          <a:spcPts val="2953"/>
        </a:spcBef>
        <a:spcAft>
          <a:spcPts val="0"/>
        </a:spcAft>
        <a:buClr>
          <a:srgbClr val="646464"/>
        </a:buClr>
        <a:buSzPct val="90000"/>
        <a:buFontTx/>
        <a:buChar char="•"/>
        <a:tabLst/>
        <a:defRPr sz="2531" b="0" i="0" u="none" strike="noStrike" cap="none" spc="0" baseline="0">
          <a:solidFill>
            <a:srgbClr val="FFFFFF"/>
          </a:solidFill>
          <a:uFillTx/>
          <a:latin typeface="+mn-lt"/>
          <a:ea typeface="+mn-ea"/>
          <a:cs typeface="+mn-cs"/>
          <a:sym typeface="Avenir Light"/>
        </a:defRPr>
      </a:lvl5pPr>
      <a:lvl6pPr marL="1982320" marR="0" indent="-330387" algn="l" defTabSz="410751" latinLnBrk="0">
        <a:lnSpc>
          <a:spcPct val="100000"/>
        </a:lnSpc>
        <a:spcBef>
          <a:spcPts val="2953"/>
        </a:spcBef>
        <a:spcAft>
          <a:spcPts val="0"/>
        </a:spcAft>
        <a:buClr>
          <a:srgbClr val="646464"/>
        </a:buClr>
        <a:buSzPct val="90000"/>
        <a:buFontTx/>
        <a:buChar char="•"/>
        <a:tabLst/>
        <a:defRPr sz="2531" b="0" i="0" u="none" strike="noStrike" cap="none" spc="0" baseline="0">
          <a:solidFill>
            <a:srgbClr val="FFFFFF"/>
          </a:solidFill>
          <a:uFillTx/>
          <a:latin typeface="+mn-lt"/>
          <a:ea typeface="+mn-ea"/>
          <a:cs typeface="+mn-cs"/>
          <a:sym typeface="Avenir Light"/>
        </a:defRPr>
      </a:lvl6pPr>
      <a:lvl7pPr marL="2312707" marR="0" indent="-330387" algn="l" defTabSz="410751" latinLnBrk="0">
        <a:lnSpc>
          <a:spcPct val="100000"/>
        </a:lnSpc>
        <a:spcBef>
          <a:spcPts val="2953"/>
        </a:spcBef>
        <a:spcAft>
          <a:spcPts val="0"/>
        </a:spcAft>
        <a:buClr>
          <a:srgbClr val="646464"/>
        </a:buClr>
        <a:buSzPct val="90000"/>
        <a:buFontTx/>
        <a:buChar char="•"/>
        <a:tabLst/>
        <a:defRPr sz="2531" b="0" i="0" u="none" strike="noStrike" cap="none" spc="0" baseline="0">
          <a:solidFill>
            <a:srgbClr val="FFFFFF"/>
          </a:solidFill>
          <a:uFillTx/>
          <a:latin typeface="+mn-lt"/>
          <a:ea typeface="+mn-ea"/>
          <a:cs typeface="+mn-cs"/>
          <a:sym typeface="Avenir Light"/>
        </a:defRPr>
      </a:lvl7pPr>
      <a:lvl8pPr marL="2643094" marR="0" indent="-330387" algn="l" defTabSz="410751" latinLnBrk="0">
        <a:lnSpc>
          <a:spcPct val="100000"/>
        </a:lnSpc>
        <a:spcBef>
          <a:spcPts val="2953"/>
        </a:spcBef>
        <a:spcAft>
          <a:spcPts val="0"/>
        </a:spcAft>
        <a:buClr>
          <a:srgbClr val="646464"/>
        </a:buClr>
        <a:buSzPct val="90000"/>
        <a:buFontTx/>
        <a:buChar char="•"/>
        <a:tabLst/>
        <a:defRPr sz="2531" b="0" i="0" u="none" strike="noStrike" cap="none" spc="0" baseline="0">
          <a:solidFill>
            <a:srgbClr val="FFFFFF"/>
          </a:solidFill>
          <a:uFillTx/>
          <a:latin typeface="+mn-lt"/>
          <a:ea typeface="+mn-ea"/>
          <a:cs typeface="+mn-cs"/>
          <a:sym typeface="Avenir Light"/>
        </a:defRPr>
      </a:lvl8pPr>
      <a:lvl9pPr marL="2973480" marR="0" indent="-330387" algn="l" defTabSz="410751" latinLnBrk="0">
        <a:lnSpc>
          <a:spcPct val="100000"/>
        </a:lnSpc>
        <a:spcBef>
          <a:spcPts val="2953"/>
        </a:spcBef>
        <a:spcAft>
          <a:spcPts val="0"/>
        </a:spcAft>
        <a:buClr>
          <a:srgbClr val="646464"/>
        </a:buClr>
        <a:buSzPct val="90000"/>
        <a:buFontTx/>
        <a:buChar char="•"/>
        <a:tabLst/>
        <a:defRPr sz="2531" b="0" i="0" u="none" strike="noStrike" cap="none" spc="0" baseline="0">
          <a:solidFill>
            <a:srgbClr val="FFFFFF"/>
          </a:solidFill>
          <a:uFillTx/>
          <a:latin typeface="+mn-lt"/>
          <a:ea typeface="+mn-ea"/>
          <a:cs typeface="+mn-cs"/>
          <a:sym typeface="Avenir Light"/>
        </a:defRPr>
      </a:lvl9pPr>
    </p:bodyStyle>
    <p:otherStyle>
      <a:lvl1pPr marL="0" marR="0" indent="0"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1pPr>
      <a:lvl2pPr marL="0" marR="0" indent="1607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2pPr>
      <a:lvl3pPr marL="0" marR="0" indent="321457"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3pPr>
      <a:lvl4pPr marL="0" marR="0" indent="482186"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4pPr>
      <a:lvl5pPr marL="0" marR="0" indent="642915"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5pPr>
      <a:lvl6pPr marL="0" marR="0" indent="803643"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6pPr>
      <a:lvl7pPr marL="0" marR="0" indent="964372"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7pPr>
      <a:lvl8pPr marL="0" marR="0" indent="1125101"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8pPr>
      <a:lvl9pPr marL="0" marR="0" indent="12858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tif"/><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0.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83.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10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70.xml"/></Relationships>
</file>

<file path=ppt/slides/_rels/slide5.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29.xml"/><Relationship Id="rId4" Type="http://schemas.openxmlformats.org/officeDocument/2006/relationships/image" Target="../media/image46.jpeg"/></Relationships>
</file>

<file path=ppt/slides/_rels/slide52.xml.rels><?xml version="1.0" encoding="UTF-8" standalone="yes"?>
<Relationships xmlns="http://schemas.openxmlformats.org/package/2006/relationships"><Relationship Id="rId3" Type="http://schemas.openxmlformats.org/officeDocument/2006/relationships/image" Target="../media/image47.tif"/><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48.tif"/><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image" Target="../media/image54.jpeg"/><Relationship Id="rId4" Type="http://schemas.openxmlformats.org/officeDocument/2006/relationships/image" Target="../media/image53.jpeg"/></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3" Type="http://schemas.openxmlformats.org/officeDocument/2006/relationships/hyperlink" Target="https://press.princeton.edu/catalogs/series/date/princeton-primers-in-climate.html" TargetMode="External"/><Relationship Id="rId2" Type="http://schemas.openxmlformats.org/officeDocument/2006/relationships/notesSlide" Target="../notesSlides/notesSlide56.xml"/><Relationship Id="rId1" Type="http://schemas.openxmlformats.org/officeDocument/2006/relationships/slideLayout" Target="../slideLayouts/slideLayout29.xml"/><Relationship Id="rId4" Type="http://schemas.openxmlformats.org/officeDocument/2006/relationships/hyperlink" Target="http://edx.org/"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ipcc.ch/" TargetMode="External"/><Relationship Id="rId2" Type="http://schemas.openxmlformats.org/officeDocument/2006/relationships/notesSlide" Target="../notesSlides/notesSlide57.xml"/><Relationship Id="rId1" Type="http://schemas.openxmlformats.org/officeDocument/2006/relationships/slideLayout" Target="../slideLayouts/slideLayout29.xml"/><Relationship Id="rId4" Type="http://schemas.openxmlformats.org/officeDocument/2006/relationships/hyperlink" Target="https://nca2018.globalchange.gov/"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climate.nasa.gov/" TargetMode="External"/><Relationship Id="rId2" Type="http://schemas.openxmlformats.org/officeDocument/2006/relationships/notesSlide" Target="../notesSlides/notesSlide58.xml"/><Relationship Id="rId1" Type="http://schemas.openxmlformats.org/officeDocument/2006/relationships/slideLayout" Target="../slideLayouts/slideLayout29.xml"/><Relationship Id="rId4" Type="http://schemas.openxmlformats.org/officeDocument/2006/relationships/hyperlink" Target="http://www.noaa.gov/"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climatecommunication.yale.edu/" TargetMode="External"/><Relationship Id="rId2" Type="http://schemas.openxmlformats.org/officeDocument/2006/relationships/notesSlide" Target="../notesSlides/notesSlide59.xml"/><Relationship Id="rId1" Type="http://schemas.openxmlformats.org/officeDocument/2006/relationships/slideLayout" Target="../slideLayouts/slideLayout29.xml"/><Relationship Id="rId4" Type="http://schemas.openxmlformats.org/officeDocument/2006/relationships/hyperlink" Target="https://www.climatechangecommunication.org/"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skepticalscience.com/" TargetMode="External"/><Relationship Id="rId2" Type="http://schemas.openxmlformats.org/officeDocument/2006/relationships/notesSlide" Target="../notesSlides/notesSlide60.xml"/><Relationship Id="rId1" Type="http://schemas.openxmlformats.org/officeDocument/2006/relationships/slideLayout" Target="../slideLayouts/slideLayout29.xml"/><Relationship Id="rId4" Type="http://schemas.openxmlformats.org/officeDocument/2006/relationships/hyperlink" Target="https://www.edx.org/course/making-sense-of-climate-science-denial-2"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Natural Climate Change…"/>
          <p:cNvSpPr txBox="1">
            <a:spLocks noGrp="1"/>
          </p:cNvSpPr>
          <p:nvPr>
            <p:ph type="body" idx="1"/>
          </p:nvPr>
        </p:nvSpPr>
        <p:spPr>
          <a:xfrm>
            <a:off x="743563" y="666344"/>
            <a:ext cx="7656868" cy="4483626"/>
          </a:xfrm>
          <a:prstGeom prst="rect">
            <a:avLst/>
          </a:prstGeom>
        </p:spPr>
        <p:txBody>
          <a:bodyPr>
            <a:normAutofit/>
          </a:bodyPr>
          <a:lstStyle/>
          <a:p>
            <a:pPr marL="0" indent="0">
              <a:lnSpc>
                <a:spcPct val="120000"/>
              </a:lnSpc>
              <a:buNone/>
              <a:defRPr sz="4000"/>
            </a:pPr>
            <a:r>
              <a:rPr lang="en-US" sz="3200" b="1" u="sng" dirty="0">
                <a:solidFill>
                  <a:srgbClr val="00B050"/>
                </a:solidFill>
              </a:rPr>
              <a:t>10/18</a:t>
            </a:r>
          </a:p>
          <a:p>
            <a:pPr marL="0" indent="0">
              <a:lnSpc>
                <a:spcPct val="120000"/>
              </a:lnSpc>
              <a:buNone/>
              <a:defRPr sz="4000"/>
            </a:pPr>
            <a:r>
              <a:rPr lang="en-US" sz="2400" b="1" dirty="0">
                <a:solidFill>
                  <a:schemeClr val="bg1"/>
                </a:solidFill>
              </a:rPr>
              <a:t>Greenhouse Effect</a:t>
            </a:r>
          </a:p>
          <a:p>
            <a:pPr marL="0" indent="0">
              <a:lnSpc>
                <a:spcPct val="120000"/>
              </a:lnSpc>
              <a:buNone/>
              <a:defRPr sz="4000"/>
            </a:pPr>
            <a:r>
              <a:rPr sz="2400" b="1" dirty="0">
                <a:solidFill>
                  <a:schemeClr val="bg1"/>
                </a:solidFill>
              </a:rPr>
              <a:t>Human-Caused Climate Chang</a:t>
            </a:r>
            <a:r>
              <a:rPr lang="en-US" sz="2400" b="1" dirty="0">
                <a:solidFill>
                  <a:schemeClr val="bg1"/>
                </a:solidFill>
              </a:rPr>
              <a:t>e (Consequences, </a:t>
            </a:r>
            <a:r>
              <a:rPr sz="2400" b="1" dirty="0">
                <a:solidFill>
                  <a:schemeClr val="bg1"/>
                </a:solidFill>
              </a:rPr>
              <a:t>Solutions</a:t>
            </a:r>
            <a:r>
              <a:rPr lang="en-US" sz="2400" b="1" dirty="0">
                <a:solidFill>
                  <a:schemeClr val="bg1"/>
                </a:solidFill>
              </a:rPr>
              <a:t>)</a:t>
            </a:r>
          </a:p>
          <a:p>
            <a:pPr marL="0" indent="0">
              <a:lnSpc>
                <a:spcPct val="120000"/>
              </a:lnSpc>
              <a:buNone/>
              <a:defRPr sz="4000"/>
            </a:pPr>
            <a:endParaRPr lang="en-US" sz="2800" b="1" dirty="0">
              <a:solidFill>
                <a:schemeClr val="bg1"/>
              </a:solidFill>
            </a:endParaRPr>
          </a:p>
          <a:p>
            <a:pPr marL="0" indent="0">
              <a:lnSpc>
                <a:spcPct val="120000"/>
              </a:lnSpc>
              <a:buNone/>
              <a:defRPr sz="4000"/>
            </a:pPr>
            <a:r>
              <a:rPr lang="en-US" sz="3200" b="1" u="sng" dirty="0">
                <a:solidFill>
                  <a:srgbClr val="00B050"/>
                </a:solidFill>
              </a:rPr>
              <a:t>10/20</a:t>
            </a:r>
          </a:p>
          <a:p>
            <a:pPr marL="0" indent="0">
              <a:lnSpc>
                <a:spcPct val="120000"/>
              </a:lnSpc>
              <a:buNone/>
              <a:defRPr sz="4000"/>
            </a:pPr>
            <a:r>
              <a:rPr lang="en-US" sz="2400" b="1" dirty="0">
                <a:solidFill>
                  <a:schemeClr val="bg1"/>
                </a:solidFill>
              </a:rPr>
              <a:t>Communicating About Climate Change</a:t>
            </a:r>
          </a:p>
          <a:p>
            <a:pPr marL="0" indent="0">
              <a:lnSpc>
                <a:spcPct val="120000"/>
              </a:lnSpc>
              <a:buNone/>
              <a:defRPr sz="4000"/>
            </a:pPr>
            <a:r>
              <a:rPr lang="en-US" sz="2400" b="1" dirty="0">
                <a:solidFill>
                  <a:schemeClr val="bg1"/>
                </a:solidFill>
              </a:rPr>
              <a:t>Climate Change &amp; Astronomy</a:t>
            </a:r>
          </a:p>
        </p:txBody>
      </p:sp>
      <p:sp>
        <p:nvSpPr>
          <p:cNvPr id="3" name="TextBox 2">
            <a:extLst>
              <a:ext uri="{FF2B5EF4-FFF2-40B4-BE49-F238E27FC236}">
                <a16:creationId xmlns:a16="http://schemas.microsoft.com/office/drawing/2014/main" id="{A6827EE9-8734-F396-B3C4-74267756EC27}"/>
              </a:ext>
            </a:extLst>
          </p:cNvPr>
          <p:cNvSpPr txBox="1"/>
          <p:nvPr/>
        </p:nvSpPr>
        <p:spPr>
          <a:xfrm>
            <a:off x="3035005" y="5827723"/>
            <a:ext cx="3073983"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Andrew Couperus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10/20/22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(credit to Travis Rector for some slides)</a:t>
            </a:r>
          </a:p>
        </p:txBody>
      </p:sp>
      <p:cxnSp>
        <p:nvCxnSpPr>
          <p:cNvPr id="5" name="Straight Connector 4">
            <a:extLst>
              <a:ext uri="{FF2B5EF4-FFF2-40B4-BE49-F238E27FC236}">
                <a16:creationId xmlns:a16="http://schemas.microsoft.com/office/drawing/2014/main" id="{D6A999AE-FB10-1769-514A-E28E6A17CE7E}"/>
              </a:ext>
            </a:extLst>
          </p:cNvPr>
          <p:cNvCxnSpPr>
            <a:cxnSpLocks/>
          </p:cNvCxnSpPr>
          <p:nvPr/>
        </p:nvCxnSpPr>
        <p:spPr>
          <a:xfrm>
            <a:off x="696897" y="2716567"/>
            <a:ext cx="775020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686ADE7-086F-EB42-BD65-D04A28404C84}"/>
              </a:ext>
            </a:extLst>
          </p:cNvPr>
          <p:cNvCxnSpPr>
            <a:cxnSpLocks/>
          </p:cNvCxnSpPr>
          <p:nvPr/>
        </p:nvCxnSpPr>
        <p:spPr>
          <a:xfrm>
            <a:off x="696897" y="5338790"/>
            <a:ext cx="775020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response to climate change"/>
          <p:cNvSpPr txBox="1">
            <a:spLocks noGrp="1"/>
          </p:cNvSpPr>
          <p:nvPr>
            <p:ph type="subTitle" sz="quarter" idx="1"/>
          </p:nvPr>
        </p:nvSpPr>
        <p:spPr>
          <a:xfrm>
            <a:off x="464344" y="-8930"/>
            <a:ext cx="8215313" cy="625078"/>
          </a:xfrm>
          <a:prstGeom prst="rect">
            <a:avLst/>
          </a:prstGeom>
        </p:spPr>
        <p:txBody>
          <a:bodyPr/>
          <a:lstStyle/>
          <a:p>
            <a:r>
              <a:t>response to climate change</a:t>
            </a:r>
          </a:p>
        </p:txBody>
      </p:sp>
      <p:pic>
        <p:nvPicPr>
          <p:cNvPr id="218" name="Image" descr="Image"/>
          <p:cNvPicPr>
            <a:picLocks noChangeAspect="1"/>
          </p:cNvPicPr>
          <p:nvPr/>
        </p:nvPicPr>
        <p:blipFill>
          <a:blip r:embed="rId3"/>
          <a:stretch>
            <a:fillRect/>
          </a:stretch>
        </p:blipFill>
        <p:spPr>
          <a:xfrm>
            <a:off x="0" y="1184301"/>
            <a:ext cx="9144001" cy="5239492"/>
          </a:xfrm>
          <a:prstGeom prst="rect">
            <a:avLst/>
          </a:prstGeom>
          <a:ln w="12700">
            <a:miter lim="400000"/>
          </a:ln>
        </p:spPr>
      </p:pic>
      <p:sp>
        <p:nvSpPr>
          <p:cNvPr id="219" name="Oval"/>
          <p:cNvSpPr/>
          <p:nvPr/>
        </p:nvSpPr>
        <p:spPr>
          <a:xfrm>
            <a:off x="2920732" y="2982515"/>
            <a:ext cx="758228" cy="1643063"/>
          </a:xfrm>
          <a:prstGeom prst="ellipse">
            <a:avLst/>
          </a:prstGeom>
          <a:ln w="25400">
            <a:solidFill>
              <a:schemeClr val="accent5">
                <a:lumOff val="7000"/>
              </a:schemeClr>
            </a:solidFill>
            <a:miter lim="400000"/>
          </a:ln>
        </p:spPr>
        <p:txBody>
          <a:bodyPr lIns="35719" tIns="35719" rIns="35719" bIns="35719" anchor="ctr"/>
          <a:lstStyle/>
          <a:p>
            <a:pPr algn="ctr" defTabSz="410751" hangingPunct="0">
              <a:defRPr sz="2400" cap="all" spc="384">
                <a:latin typeface="Avenir Medium"/>
                <a:ea typeface="Avenir Medium"/>
                <a:cs typeface="Avenir Medium"/>
                <a:sym typeface="Avenir Medium"/>
              </a:defRPr>
            </a:pPr>
            <a:endParaRPr sz="1687" kern="0" cap="all" spc="270">
              <a:solidFill>
                <a:srgbClr val="FFFFFF"/>
              </a:solidFill>
              <a:latin typeface="Avenir Medium"/>
              <a:sym typeface="Avenir Medium"/>
            </a:endParaRPr>
          </a:p>
        </p:txBody>
      </p:sp>
      <p:sp>
        <p:nvSpPr>
          <p:cNvPr id="220" name="Oval"/>
          <p:cNvSpPr/>
          <p:nvPr/>
        </p:nvSpPr>
        <p:spPr>
          <a:xfrm>
            <a:off x="3844109" y="3751096"/>
            <a:ext cx="758228" cy="1000850"/>
          </a:xfrm>
          <a:prstGeom prst="ellipse">
            <a:avLst/>
          </a:prstGeom>
          <a:ln w="25400">
            <a:solidFill>
              <a:schemeClr val="accent5">
                <a:lumOff val="7000"/>
              </a:schemeClr>
            </a:solidFill>
            <a:miter lim="400000"/>
          </a:ln>
        </p:spPr>
        <p:txBody>
          <a:bodyPr lIns="35719" tIns="35719" rIns="35719" bIns="35719" anchor="ctr"/>
          <a:lstStyle/>
          <a:p>
            <a:pPr algn="ctr" defTabSz="410751" hangingPunct="0">
              <a:defRPr sz="2400" cap="all" spc="384">
                <a:latin typeface="Avenir Medium"/>
                <a:ea typeface="Avenir Medium"/>
                <a:cs typeface="Avenir Medium"/>
                <a:sym typeface="Avenir Medium"/>
              </a:defRPr>
            </a:pPr>
            <a:endParaRPr sz="1687" kern="0" cap="all" spc="270">
              <a:solidFill>
                <a:srgbClr val="FFFFFF"/>
              </a:solidFill>
              <a:latin typeface="Avenir Medium"/>
              <a:sym typeface="Avenir Medium"/>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6F46E-65D7-430E-F845-61B948BF3E2E}"/>
              </a:ext>
            </a:extLst>
          </p:cNvPr>
          <p:cNvSpPr>
            <a:spLocks noGrp="1"/>
          </p:cNvSpPr>
          <p:nvPr>
            <p:ph type="title"/>
          </p:nvPr>
        </p:nvSpPr>
        <p:spPr>
          <a:xfrm>
            <a:off x="628650" y="0"/>
            <a:ext cx="7886700" cy="1325563"/>
          </a:xfrm>
        </p:spPr>
        <p:txBody>
          <a:bodyPr>
            <a:noAutofit/>
          </a:bodyPr>
          <a:lstStyle/>
          <a:p>
            <a:pPr algn="ctr"/>
            <a:r>
              <a:rPr lang="en-US" sz="6000" b="1" dirty="0">
                <a:solidFill>
                  <a:srgbClr val="FF0000"/>
                </a:solidFill>
                <a:latin typeface="+mn-lt"/>
              </a:rPr>
              <a:t>Exercise</a:t>
            </a:r>
          </a:p>
        </p:txBody>
      </p:sp>
      <p:sp>
        <p:nvSpPr>
          <p:cNvPr id="3" name="TextBox 2">
            <a:extLst>
              <a:ext uri="{FF2B5EF4-FFF2-40B4-BE49-F238E27FC236}">
                <a16:creationId xmlns:a16="http://schemas.microsoft.com/office/drawing/2014/main" id="{5C441696-FA2A-B713-7BE9-9138E08343AA}"/>
              </a:ext>
            </a:extLst>
          </p:cNvPr>
          <p:cNvSpPr txBox="1"/>
          <p:nvPr/>
        </p:nvSpPr>
        <p:spPr>
          <a:xfrm>
            <a:off x="314325" y="2536448"/>
            <a:ext cx="8515350" cy="892552"/>
          </a:xfrm>
          <a:prstGeom prst="rect">
            <a:avLst/>
          </a:prstGeom>
          <a:noFill/>
        </p:spPr>
        <p:txBody>
          <a:bodyPr wrap="square" rtlCol="0">
            <a:spAutoFit/>
          </a:bodyPr>
          <a:lstStyle/>
          <a:p>
            <a:pPr algn="ctr"/>
            <a:r>
              <a:rPr lang="en-US" sz="3200" b="1" dirty="0">
                <a:solidFill>
                  <a:schemeClr val="bg1"/>
                </a:solidFill>
              </a:rPr>
              <a:t>What climate audience do you fall into?</a:t>
            </a:r>
          </a:p>
          <a:p>
            <a:pPr algn="ctr"/>
            <a:r>
              <a:rPr lang="en-US" sz="2000" b="1" dirty="0">
                <a:solidFill>
                  <a:schemeClr val="bg1"/>
                </a:solidFill>
              </a:rPr>
              <a:t>(Alarmed &gt; Concerned &gt; Cautious &gt; Disengaged &gt; Doubtful &gt; Dismissive)</a:t>
            </a:r>
            <a:endParaRPr lang="en-US" b="1" dirty="0">
              <a:solidFill>
                <a:schemeClr val="bg1"/>
              </a:solidFill>
            </a:endParaRPr>
          </a:p>
        </p:txBody>
      </p:sp>
      <p:sp>
        <p:nvSpPr>
          <p:cNvPr id="4" name="TextBox 3">
            <a:extLst>
              <a:ext uri="{FF2B5EF4-FFF2-40B4-BE49-F238E27FC236}">
                <a16:creationId xmlns:a16="http://schemas.microsoft.com/office/drawing/2014/main" id="{FD6A7A66-5101-62C8-2879-68F635809D9C}"/>
              </a:ext>
            </a:extLst>
          </p:cNvPr>
          <p:cNvSpPr txBox="1"/>
          <p:nvPr/>
        </p:nvSpPr>
        <p:spPr>
          <a:xfrm>
            <a:off x="1665884" y="4392673"/>
            <a:ext cx="5812232" cy="1200329"/>
          </a:xfrm>
          <a:prstGeom prst="rect">
            <a:avLst/>
          </a:prstGeom>
          <a:noFill/>
        </p:spPr>
        <p:txBody>
          <a:bodyPr wrap="none" rtlCol="0">
            <a:spAutoFit/>
          </a:bodyPr>
          <a:lstStyle/>
          <a:p>
            <a:pPr algn="ctr"/>
            <a:r>
              <a:rPr lang="en-US" sz="2400" b="1" dirty="0">
                <a:solidFill>
                  <a:srgbClr val="FF0000"/>
                </a:solidFill>
              </a:rPr>
              <a:t>Hand me your answer on paper</a:t>
            </a:r>
          </a:p>
          <a:p>
            <a:pPr algn="ctr"/>
            <a:r>
              <a:rPr lang="en-US" sz="2400" b="1" dirty="0">
                <a:solidFill>
                  <a:schemeClr val="bg1"/>
                </a:solidFill>
              </a:rPr>
              <a:t>(I will tally them up and send a plot to Todd)</a:t>
            </a:r>
          </a:p>
          <a:p>
            <a:pPr algn="ctr"/>
            <a:endParaRPr lang="en-US" sz="2400" dirty="0">
              <a:solidFill>
                <a:schemeClr val="bg1"/>
              </a:solidFill>
            </a:endParaRPr>
          </a:p>
        </p:txBody>
      </p:sp>
    </p:spTree>
    <p:extLst>
      <p:ext uri="{BB962C8B-B14F-4D97-AF65-F5344CB8AC3E}">
        <p14:creationId xmlns:p14="http://schemas.microsoft.com/office/powerpoint/2010/main" val="1332377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2. do no harm"/>
          <p:cNvSpPr txBox="1">
            <a:spLocks noGrp="1"/>
          </p:cNvSpPr>
          <p:nvPr>
            <p:ph type="ctrTitle"/>
          </p:nvPr>
        </p:nvSpPr>
        <p:spPr>
          <a:prstGeom prst="rect">
            <a:avLst/>
          </a:prstGeom>
        </p:spPr>
        <p:txBody>
          <a:bodyPr>
            <a:normAutofit/>
          </a:bodyPr>
          <a:lstStyle/>
          <a:p>
            <a:r>
              <a:rPr sz="5500" dirty="0">
                <a:solidFill>
                  <a:srgbClr val="FF0000"/>
                </a:solidFill>
              </a:rPr>
              <a:t>2. </a:t>
            </a:r>
            <a:r>
              <a:rPr sz="5500" dirty="0"/>
              <a:t>do no harm</a:t>
            </a:r>
          </a:p>
        </p:txBody>
      </p:sp>
      <p:sp>
        <p:nvSpPr>
          <p:cNvPr id="229" name="CLIMATE CHANGE COMMUNiCATION"/>
          <p:cNvSpPr txBox="1">
            <a:spLocks noGrp="1"/>
          </p:cNvSpPr>
          <p:nvPr>
            <p:ph type="subTitle" sz="quarter" idx="1"/>
          </p:nvPr>
        </p:nvSpPr>
        <p:spPr>
          <a:prstGeom prst="rect">
            <a:avLst/>
          </a:prstGeom>
        </p:spPr>
        <p:txBody>
          <a:bodyPr/>
          <a:lstStyle/>
          <a:p>
            <a:r>
              <a:t>CLIMATE CHANGE COMMUNiCATION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Radical Civility"/>
          <p:cNvSpPr txBox="1">
            <a:spLocks noGrp="1"/>
          </p:cNvSpPr>
          <p:nvPr>
            <p:ph type="ctrTitle"/>
          </p:nvPr>
        </p:nvSpPr>
        <p:spPr>
          <a:xfrm>
            <a:off x="464344" y="607219"/>
            <a:ext cx="8215313" cy="1562695"/>
          </a:xfrm>
          <a:prstGeom prst="rect">
            <a:avLst/>
          </a:prstGeom>
        </p:spPr>
        <p:txBody>
          <a:bodyPr/>
          <a:lstStyle/>
          <a:p>
            <a:r>
              <a:t>Radical Civility</a:t>
            </a:r>
          </a:p>
        </p:txBody>
      </p:sp>
      <p:sp>
        <p:nvSpPr>
          <p:cNvPr id="259" name="CLIMATE CHANGE COMMUNiCATION"/>
          <p:cNvSpPr txBox="1">
            <a:spLocks noGrp="1"/>
          </p:cNvSpPr>
          <p:nvPr>
            <p:ph type="subTitle" sz="quarter" idx="1"/>
          </p:nvPr>
        </p:nvSpPr>
        <p:spPr>
          <a:xfrm>
            <a:off x="464344" y="-8930"/>
            <a:ext cx="8215313" cy="625078"/>
          </a:xfrm>
          <a:prstGeom prst="rect">
            <a:avLst/>
          </a:prstGeom>
        </p:spPr>
        <p:txBody>
          <a:bodyPr/>
          <a:lstStyle/>
          <a:p>
            <a:r>
              <a:t>CLIMATE CHANGE COMMUNiCATION</a:t>
            </a:r>
          </a:p>
        </p:txBody>
      </p:sp>
      <p:sp>
        <p:nvSpPr>
          <p:cNvPr id="260" name="Listen and reflect on what the person said.…"/>
          <p:cNvSpPr txBox="1"/>
          <p:nvPr/>
        </p:nvSpPr>
        <p:spPr>
          <a:xfrm>
            <a:off x="388476" y="2656582"/>
            <a:ext cx="8367048" cy="2235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spAutoFit/>
          </a:bodyPr>
          <a:lstStyle/>
          <a:p>
            <a:pPr marL="555605" indent="-555605" defTabSz="410751" hangingPunct="0">
              <a:buSzPct val="100000"/>
              <a:buFontTx/>
              <a:buAutoNum type="arabicPeriod"/>
            </a:pPr>
            <a:r>
              <a:rPr sz="2812" kern="0">
                <a:solidFill>
                  <a:srgbClr val="FFFFFF"/>
                </a:solidFill>
                <a:latin typeface="Avenir Light"/>
                <a:sym typeface="Avenir Light"/>
              </a:rPr>
              <a:t>Listen and reflect on what the person said.</a:t>
            </a:r>
          </a:p>
          <a:p>
            <a:pPr marL="555605" indent="-555605" defTabSz="410751" hangingPunct="0">
              <a:buSzPct val="100000"/>
              <a:buFontTx/>
              <a:buAutoNum type="arabicPeriod"/>
            </a:pPr>
            <a:r>
              <a:rPr sz="2812" kern="0">
                <a:solidFill>
                  <a:srgbClr val="FFFFFF"/>
                </a:solidFill>
                <a:latin typeface="Avenir Light"/>
                <a:sym typeface="Avenir Light"/>
              </a:rPr>
              <a:t>Agree where possible.</a:t>
            </a:r>
          </a:p>
          <a:p>
            <a:pPr marL="555605" indent="-555605" defTabSz="410751" hangingPunct="0">
              <a:buSzPct val="100000"/>
              <a:buFontTx/>
              <a:buAutoNum type="arabicPeriod"/>
            </a:pPr>
            <a:r>
              <a:rPr sz="2812" kern="0">
                <a:solidFill>
                  <a:srgbClr val="FFFFFF"/>
                </a:solidFill>
                <a:latin typeface="Avenir Light"/>
                <a:sym typeface="Avenir Light"/>
              </a:rPr>
              <a:t>Ask meaningful (not rhetorical) questions.</a:t>
            </a:r>
          </a:p>
          <a:p>
            <a:pPr marL="555605" indent="-555605" defTabSz="410751" hangingPunct="0">
              <a:buSzPct val="100000"/>
              <a:buFontTx/>
              <a:buAutoNum type="arabicPeriod"/>
            </a:pPr>
            <a:r>
              <a:rPr sz="2812" kern="0">
                <a:solidFill>
                  <a:srgbClr val="FFFFFF"/>
                </a:solidFill>
                <a:latin typeface="Avenir Light"/>
                <a:sym typeface="Avenir Light"/>
              </a:rPr>
              <a:t>Find common ground.</a:t>
            </a:r>
          </a:p>
          <a:p>
            <a:pPr marL="555605" indent="-555605" defTabSz="410751" hangingPunct="0">
              <a:buSzPct val="100000"/>
              <a:buFontTx/>
              <a:buAutoNum type="arabicPeriod"/>
              <a:defRPr>
                <a:solidFill>
                  <a:srgbClr val="42AAC9">
                    <a:satOff val="44164"/>
                    <a:lumOff val="14231"/>
                  </a:srgbClr>
                </a:solidFill>
              </a:defRPr>
            </a:pPr>
            <a:r>
              <a:rPr sz="2812" kern="0">
                <a:solidFill>
                  <a:srgbClr val="42AAC9">
                    <a:satOff val="44164"/>
                    <a:lumOff val="14231"/>
                  </a:srgbClr>
                </a:solidFill>
                <a:latin typeface="Avenir Light"/>
                <a:sym typeface="Avenir Light"/>
              </a:rPr>
              <a:t>Treat others as you would like to be treated.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Radical Civility"/>
          <p:cNvSpPr txBox="1">
            <a:spLocks noGrp="1"/>
          </p:cNvSpPr>
          <p:nvPr>
            <p:ph type="ctrTitle"/>
          </p:nvPr>
        </p:nvSpPr>
        <p:spPr>
          <a:xfrm>
            <a:off x="464344" y="607219"/>
            <a:ext cx="8215313" cy="1562695"/>
          </a:xfrm>
          <a:prstGeom prst="rect">
            <a:avLst/>
          </a:prstGeom>
        </p:spPr>
        <p:txBody>
          <a:bodyPr/>
          <a:lstStyle/>
          <a:p>
            <a:r>
              <a:t>Radical Civility</a:t>
            </a:r>
          </a:p>
        </p:txBody>
      </p:sp>
      <p:sp>
        <p:nvSpPr>
          <p:cNvPr id="265" name="CLIMATE CHANGE COMMUNiCATION"/>
          <p:cNvSpPr txBox="1">
            <a:spLocks noGrp="1"/>
          </p:cNvSpPr>
          <p:nvPr>
            <p:ph type="subTitle" sz="quarter" idx="1"/>
          </p:nvPr>
        </p:nvSpPr>
        <p:spPr>
          <a:xfrm>
            <a:off x="464344" y="-8930"/>
            <a:ext cx="8215313" cy="625078"/>
          </a:xfrm>
          <a:prstGeom prst="rect">
            <a:avLst/>
          </a:prstGeom>
        </p:spPr>
        <p:txBody>
          <a:bodyPr/>
          <a:lstStyle/>
          <a:p>
            <a:r>
              <a:t>CLIMATE CHANGE COMMUNiCATION</a:t>
            </a:r>
          </a:p>
        </p:txBody>
      </p:sp>
      <p:sp>
        <p:nvSpPr>
          <p:cNvPr id="266" name="“Humans aren’t changing the climate.  The Earth’s climate has always changed.  There were times when the Earth was hotter than it is now.”"/>
          <p:cNvSpPr txBox="1"/>
          <p:nvPr/>
        </p:nvSpPr>
        <p:spPr>
          <a:xfrm>
            <a:off x="388476" y="2743812"/>
            <a:ext cx="8367048" cy="1370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lgn="ctr" defTabSz="410751" hangingPunct="0"/>
            <a:r>
              <a:rPr sz="2812" kern="0">
                <a:solidFill>
                  <a:srgbClr val="FFFFFF"/>
                </a:solidFill>
                <a:latin typeface="Avenir Light"/>
                <a:sym typeface="Avenir Light"/>
              </a:rPr>
              <a:t>“Humans aren’t changing the climate.  The Earth’s climate has always changed.  There were times when the Earth was hotter than it is now.”</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backfire effect"/>
          <p:cNvSpPr txBox="1">
            <a:spLocks noGrp="1"/>
          </p:cNvSpPr>
          <p:nvPr>
            <p:ph type="ctrTitle"/>
          </p:nvPr>
        </p:nvSpPr>
        <p:spPr>
          <a:xfrm>
            <a:off x="464344" y="607219"/>
            <a:ext cx="8215313" cy="1562695"/>
          </a:xfrm>
          <a:prstGeom prst="rect">
            <a:avLst/>
          </a:prstGeom>
        </p:spPr>
        <p:txBody>
          <a:bodyPr/>
          <a:lstStyle/>
          <a:p>
            <a:r>
              <a:t>backfire effect</a:t>
            </a:r>
          </a:p>
        </p:txBody>
      </p:sp>
      <p:sp>
        <p:nvSpPr>
          <p:cNvPr id="249" name="CLIMATE CHANGE COMMUNiCATION"/>
          <p:cNvSpPr txBox="1">
            <a:spLocks noGrp="1"/>
          </p:cNvSpPr>
          <p:nvPr>
            <p:ph type="subTitle" sz="quarter" idx="1"/>
          </p:nvPr>
        </p:nvSpPr>
        <p:spPr>
          <a:xfrm>
            <a:off x="464344" y="-8930"/>
            <a:ext cx="8215313" cy="625078"/>
          </a:xfrm>
          <a:prstGeom prst="rect">
            <a:avLst/>
          </a:prstGeom>
        </p:spPr>
        <p:txBody>
          <a:bodyPr/>
          <a:lstStyle/>
          <a:p>
            <a:r>
              <a:t>CLIMATE CHANGE COMMUNiCATION</a:t>
            </a:r>
          </a:p>
        </p:txBody>
      </p:sp>
      <p:sp>
        <p:nvSpPr>
          <p:cNvPr id="250" name="Exposure to information that contradicts worldview actually reinforces worldview."/>
          <p:cNvSpPr txBox="1"/>
          <p:nvPr/>
        </p:nvSpPr>
        <p:spPr>
          <a:xfrm>
            <a:off x="388476" y="2656582"/>
            <a:ext cx="8367048" cy="9376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spAutoFit/>
          </a:bodyPr>
          <a:lstStyle/>
          <a:p>
            <a:pPr defTabSz="410751" hangingPunct="0"/>
            <a:r>
              <a:rPr sz="2812" kern="0">
                <a:solidFill>
                  <a:srgbClr val="FFFFFF"/>
                </a:solidFill>
                <a:latin typeface="Avenir Light"/>
                <a:sym typeface="Avenir Light"/>
              </a:rPr>
              <a:t>Exposure to information that contradicts worldview actually </a:t>
            </a:r>
            <a:r>
              <a:rPr sz="2812" kern="0">
                <a:solidFill>
                  <a:srgbClr val="DE9000">
                    <a:lumOff val="6102"/>
                  </a:srgbClr>
                </a:solidFill>
                <a:latin typeface="Avenir Light"/>
                <a:sym typeface="Avenir Light"/>
              </a:rPr>
              <a:t>reinforces</a:t>
            </a:r>
            <a:r>
              <a:rPr sz="2812" kern="0">
                <a:solidFill>
                  <a:srgbClr val="FFFFFF"/>
                </a:solidFill>
                <a:latin typeface="Avenir Light"/>
                <a:sym typeface="Avenir Light"/>
              </a:rPr>
              <a:t> worldview.</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words have meaning"/>
          <p:cNvSpPr txBox="1">
            <a:spLocks noGrp="1"/>
          </p:cNvSpPr>
          <p:nvPr>
            <p:ph type="ctrTitle"/>
          </p:nvPr>
        </p:nvSpPr>
        <p:spPr>
          <a:xfrm>
            <a:off x="464344" y="3018235"/>
            <a:ext cx="8811631" cy="2364470"/>
          </a:xfrm>
          <a:prstGeom prst="rect">
            <a:avLst/>
          </a:prstGeom>
        </p:spPr>
        <p:txBody>
          <a:bodyPr>
            <a:noAutofit/>
          </a:bodyPr>
          <a:lstStyle/>
          <a:p>
            <a:r>
              <a:rPr lang="en-US" sz="4800" dirty="0">
                <a:solidFill>
                  <a:srgbClr val="FF0000"/>
                </a:solidFill>
              </a:rPr>
              <a:t>3. </a:t>
            </a:r>
            <a:r>
              <a:rPr sz="4800" dirty="0"/>
              <a:t>words have meaning</a:t>
            </a:r>
            <a:br>
              <a:rPr lang="en-US" sz="4800" dirty="0"/>
            </a:br>
            <a:endParaRPr sz="4800" dirty="0"/>
          </a:p>
        </p:txBody>
      </p:sp>
      <p:sp>
        <p:nvSpPr>
          <p:cNvPr id="278" name="CLIMATE CHANGE COMMUNiCATION"/>
          <p:cNvSpPr txBox="1">
            <a:spLocks noGrp="1"/>
          </p:cNvSpPr>
          <p:nvPr>
            <p:ph type="subTitle" sz="quarter" idx="1"/>
          </p:nvPr>
        </p:nvSpPr>
        <p:spPr>
          <a:prstGeom prst="rect">
            <a:avLst/>
          </a:prstGeom>
        </p:spPr>
        <p:txBody>
          <a:bodyPr/>
          <a:lstStyle/>
          <a:p>
            <a:r>
              <a:t>CLIMATE CHANGE COMMUNiCATION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13829-2DB0-D39B-2AF5-48369A4929B7}"/>
              </a:ext>
            </a:extLst>
          </p:cNvPr>
          <p:cNvSpPr>
            <a:spLocks noGrp="1"/>
          </p:cNvSpPr>
          <p:nvPr>
            <p:ph type="title"/>
          </p:nvPr>
        </p:nvSpPr>
        <p:spPr>
          <a:xfrm>
            <a:off x="628650" y="0"/>
            <a:ext cx="7886700" cy="1325563"/>
          </a:xfrm>
        </p:spPr>
        <p:txBody>
          <a:bodyPr>
            <a:normAutofit/>
          </a:bodyPr>
          <a:lstStyle/>
          <a:p>
            <a:pPr algn="ctr"/>
            <a:r>
              <a:rPr lang="en-US" sz="5400" b="1" dirty="0">
                <a:solidFill>
                  <a:schemeClr val="bg1"/>
                </a:solidFill>
                <a:latin typeface="+mn-lt"/>
              </a:rPr>
              <a:t>Why?</a:t>
            </a:r>
          </a:p>
        </p:txBody>
      </p:sp>
      <p:sp>
        <p:nvSpPr>
          <p:cNvPr id="3" name="TextBox 2">
            <a:extLst>
              <a:ext uri="{FF2B5EF4-FFF2-40B4-BE49-F238E27FC236}">
                <a16:creationId xmlns:a16="http://schemas.microsoft.com/office/drawing/2014/main" id="{5725878A-D195-647B-6768-6766659ADD33}"/>
              </a:ext>
            </a:extLst>
          </p:cNvPr>
          <p:cNvSpPr txBox="1"/>
          <p:nvPr/>
        </p:nvSpPr>
        <p:spPr>
          <a:xfrm>
            <a:off x="463629" y="1454097"/>
            <a:ext cx="821673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Helping/saving </a:t>
            </a:r>
            <a:r>
              <a:rPr kumimoji="0" lang="en-US" sz="3200" b="1" i="1" u="none" strike="noStrike" kern="1200" cap="none" spc="0" normalizeH="0" baseline="0" noProof="0" dirty="0">
                <a:ln>
                  <a:noFill/>
                </a:ln>
                <a:solidFill>
                  <a:srgbClr val="FF0000"/>
                </a:solidFill>
                <a:effectLst/>
                <a:uLnTx/>
                <a:uFillTx/>
                <a:latin typeface="Calibri" panose="020F0502020204030204"/>
                <a:ea typeface="+mn-ea"/>
                <a:cs typeface="+mn-cs"/>
              </a:rPr>
              <a:t>us and other life</a:t>
            </a:r>
            <a:r>
              <a:rPr kumimoji="0" lang="en-US" sz="3200" b="1"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not the Earth</a:t>
            </a:r>
          </a:p>
        </p:txBody>
      </p:sp>
      <p:sp>
        <p:nvSpPr>
          <p:cNvPr id="5" name="TextBox 4">
            <a:extLst>
              <a:ext uri="{FF2B5EF4-FFF2-40B4-BE49-F238E27FC236}">
                <a16:creationId xmlns:a16="http://schemas.microsoft.com/office/drawing/2014/main" id="{2E073153-38A1-15FB-2E11-67D563FD9710}"/>
              </a:ext>
            </a:extLst>
          </p:cNvPr>
          <p:cNvSpPr txBox="1"/>
          <p:nvPr/>
        </p:nvSpPr>
        <p:spPr>
          <a:xfrm>
            <a:off x="287107" y="2367125"/>
            <a:ext cx="85697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Calibri" panose="020F0502020204030204"/>
                <a:ea typeface="+mn-ea"/>
                <a:cs typeface="+mn-cs"/>
              </a:rPr>
              <a:t>Protection</a:t>
            </a:r>
            <a:r>
              <a:rPr kumimoji="0" lang="en-US" sz="3200" b="1" i="1"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1" u="none" strike="noStrike" kern="1200" cap="none" spc="0" normalizeH="0" baseline="0" noProof="0" dirty="0">
                <a:ln>
                  <a:noFill/>
                </a:ln>
                <a:solidFill>
                  <a:srgbClr val="FF0000"/>
                </a:solidFill>
                <a:effectLst/>
                <a:uLnTx/>
                <a:uFillTx/>
                <a:latin typeface="Calibri" panose="020F0502020204030204"/>
                <a:ea typeface="+mn-ea"/>
                <a:cs typeface="+mn-cs"/>
              </a:rPr>
              <a:t>Responsible Management</a:t>
            </a:r>
            <a:r>
              <a:rPr kumimoji="0" lang="en-US" sz="3200" b="1" i="1"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1" u="none" strike="noStrike" kern="1200" cap="none" spc="0" normalizeH="0" baseline="0" noProof="0" dirty="0">
                <a:ln>
                  <a:noFill/>
                </a:ln>
                <a:solidFill>
                  <a:srgbClr val="FF0000"/>
                </a:solidFill>
                <a:effectLst/>
                <a:uLnTx/>
                <a:uFillTx/>
                <a:latin typeface="Calibri" panose="020F0502020204030204"/>
                <a:ea typeface="+mn-ea"/>
                <a:cs typeface="+mn-cs"/>
              </a:rPr>
              <a:t>Resilience</a:t>
            </a:r>
          </a:p>
        </p:txBody>
      </p:sp>
    </p:spTree>
    <p:extLst>
      <p:ext uri="{BB962C8B-B14F-4D97-AF65-F5344CB8AC3E}">
        <p14:creationId xmlns:p14="http://schemas.microsoft.com/office/powerpoint/2010/main" val="797289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n’t Ask: ”Did climate change cause this?”…">
            <a:extLst>
              <a:ext uri="{FF2B5EF4-FFF2-40B4-BE49-F238E27FC236}">
                <a16:creationId xmlns:a16="http://schemas.microsoft.com/office/drawing/2014/main" id="{AC827860-339A-DAAD-8CA6-98F8A5D281FA}"/>
              </a:ext>
            </a:extLst>
          </p:cNvPr>
          <p:cNvSpPr txBox="1">
            <a:spLocks/>
          </p:cNvSpPr>
          <p:nvPr/>
        </p:nvSpPr>
        <p:spPr>
          <a:xfrm>
            <a:off x="392343" y="1498841"/>
            <a:ext cx="8359313" cy="4653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5842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mn-lt"/>
                <a:ea typeface="+mn-ea"/>
                <a:cs typeface="+mn-cs"/>
                <a:sym typeface="Avenir Light"/>
              </a:defRPr>
            </a:lvl1pPr>
            <a:lvl2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2pPr>
            <a:lvl3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3pPr>
            <a:lvl4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4pPr>
            <a:lvl5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5pPr>
            <a:lvl6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6pPr>
            <a:lvl7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7pPr>
            <a:lvl8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8pPr>
            <a:lvl9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9pPr>
          </a:lstStyle>
          <a:p>
            <a:pPr marL="0" marR="0" lvl="0" indent="0" algn="l" defTabSz="519937" rtl="0" eaLnBrk="1" fontAlgn="auto" latinLnBrk="0" hangingPunct="1">
              <a:lnSpc>
                <a:spcPct val="100000"/>
              </a:lnSpc>
              <a:spcBef>
                <a:spcPts val="0"/>
              </a:spcBef>
              <a:spcAft>
                <a:spcPts val="0"/>
              </a:spcAft>
              <a:buClrTx/>
              <a:buSzTx/>
              <a:buFontTx/>
              <a:buNone/>
              <a:tabLst/>
              <a:defRPr sz="5518" spc="882"/>
            </a:pPr>
            <a:r>
              <a:rPr kumimoji="0" lang="en-US" sz="4000" b="0" i="0" u="none" strike="noStrike" kern="0" cap="all" spc="882" normalizeH="0" baseline="0" noProof="0" dirty="0">
                <a:ln>
                  <a:noFill/>
                </a:ln>
                <a:solidFill>
                  <a:srgbClr val="FFFFFF"/>
                </a:solidFill>
                <a:effectLst/>
                <a:uLnTx/>
                <a:uFillTx/>
                <a:latin typeface="Avenir Light"/>
                <a:sym typeface="Avenir Light"/>
              </a:rPr>
              <a:t>Don’t Ask: </a:t>
            </a:r>
            <a:r>
              <a:rPr kumimoji="0" lang="en-US" sz="4000" b="0" i="0" u="none" strike="noStrike" kern="0" cap="all" spc="882" normalizeH="0" baseline="0" noProof="0" dirty="0">
                <a:ln>
                  <a:noFill/>
                </a:ln>
                <a:solidFill>
                  <a:srgbClr val="DE9000">
                    <a:lumOff val="6102"/>
                  </a:srgbClr>
                </a:solidFill>
                <a:effectLst/>
                <a:uLnTx/>
                <a:uFillTx/>
                <a:latin typeface="Avenir Light"/>
                <a:sym typeface="Avenir Light"/>
              </a:rPr>
              <a:t>”Did climate change cause this?”</a:t>
            </a:r>
          </a:p>
          <a:p>
            <a:pPr marL="0" marR="0" lvl="0" indent="0" algn="l" defTabSz="519937" rtl="0" eaLnBrk="1" fontAlgn="auto" latinLnBrk="0" hangingPunct="1">
              <a:lnSpc>
                <a:spcPct val="100000"/>
              </a:lnSpc>
              <a:spcBef>
                <a:spcPts val="0"/>
              </a:spcBef>
              <a:spcAft>
                <a:spcPts val="0"/>
              </a:spcAft>
              <a:buClrTx/>
              <a:buSzTx/>
              <a:buFontTx/>
              <a:buNone/>
              <a:tabLst/>
              <a:defRPr sz="5518" spc="882"/>
            </a:pPr>
            <a:endParaRPr kumimoji="0" lang="en-US" sz="4000" b="0" i="0" u="none" strike="noStrike" kern="0" cap="all" spc="882" normalizeH="0" baseline="0" noProof="0" dirty="0">
              <a:ln>
                <a:noFill/>
              </a:ln>
              <a:solidFill>
                <a:srgbClr val="DE9000">
                  <a:lumOff val="6102"/>
                </a:srgbClr>
              </a:solidFill>
              <a:effectLst/>
              <a:uLnTx/>
              <a:uFillTx/>
              <a:latin typeface="Avenir Light"/>
              <a:sym typeface="Avenir Light"/>
            </a:endParaRPr>
          </a:p>
          <a:p>
            <a:pPr marL="0" marR="0" lvl="0" indent="0" algn="l" defTabSz="519937" rtl="0" eaLnBrk="1" fontAlgn="auto" latinLnBrk="0" hangingPunct="1">
              <a:lnSpc>
                <a:spcPct val="100000"/>
              </a:lnSpc>
              <a:spcBef>
                <a:spcPts val="0"/>
              </a:spcBef>
              <a:spcAft>
                <a:spcPts val="0"/>
              </a:spcAft>
              <a:buClrTx/>
              <a:buSzTx/>
              <a:buFontTx/>
              <a:buNone/>
              <a:tabLst/>
              <a:defRPr sz="5518" spc="882"/>
            </a:pPr>
            <a:r>
              <a:rPr kumimoji="0" lang="en-US" sz="4000" b="0" i="0" u="none" strike="noStrike" kern="0" cap="all" spc="882" normalizeH="0" baseline="0" noProof="0" dirty="0">
                <a:ln>
                  <a:noFill/>
                </a:ln>
                <a:solidFill>
                  <a:srgbClr val="FFFFFF"/>
                </a:solidFill>
                <a:effectLst/>
                <a:uLnTx/>
                <a:uFillTx/>
                <a:latin typeface="Avenir Light"/>
                <a:sym typeface="Avenir Light"/>
              </a:rPr>
              <a:t>Ask: </a:t>
            </a:r>
            <a:r>
              <a:rPr kumimoji="0" lang="en-US" sz="4000" b="0" i="0" u="none" strike="noStrike" kern="0" cap="all" spc="882" normalizeH="0" baseline="0" noProof="0" dirty="0">
                <a:ln>
                  <a:noFill/>
                </a:ln>
                <a:solidFill>
                  <a:srgbClr val="42AAC9">
                    <a:satOff val="44164"/>
                    <a:lumOff val="14231"/>
                  </a:srgbClr>
                </a:solidFill>
                <a:effectLst/>
                <a:uLnTx/>
                <a:uFillTx/>
                <a:latin typeface="Avenir Light"/>
                <a:sym typeface="Avenir Light"/>
              </a:rPr>
              <a:t>”did climate change make it worse?”</a:t>
            </a:r>
            <a:r>
              <a:rPr kumimoji="0" lang="en-US" sz="4000" b="0" i="0" u="none" strike="noStrike" kern="0" cap="all" spc="882" normalizeH="0" baseline="0" noProof="0" dirty="0">
                <a:ln>
                  <a:noFill/>
                </a:ln>
                <a:solidFill>
                  <a:srgbClr val="FFFFFF"/>
                </a:solidFill>
                <a:effectLst/>
                <a:uLnTx/>
                <a:uFillTx/>
                <a:latin typeface="Avenir Light"/>
                <a:sym typeface="Avenir Light"/>
              </a:rPr>
              <a:t> </a:t>
            </a:r>
          </a:p>
        </p:txBody>
      </p:sp>
    </p:spTree>
    <p:extLst>
      <p:ext uri="{BB962C8B-B14F-4D97-AF65-F5344CB8AC3E}">
        <p14:creationId xmlns:p14="http://schemas.microsoft.com/office/powerpoint/2010/main" val="2903451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B0FD53-B288-FFAA-DED5-6911F72BFA2C}"/>
              </a:ext>
            </a:extLst>
          </p:cNvPr>
          <p:cNvSpPr txBox="1"/>
          <p:nvPr/>
        </p:nvSpPr>
        <p:spPr>
          <a:xfrm>
            <a:off x="1023898" y="240417"/>
            <a:ext cx="7091044" cy="769441"/>
          </a:xfrm>
          <a:prstGeom prst="rect">
            <a:avLst/>
          </a:prstGeom>
          <a:noFill/>
        </p:spPr>
        <p:txBody>
          <a:bodyPr wrap="none" rtlCol="0">
            <a:spAutoFit/>
          </a:bodyPr>
          <a:lstStyle/>
          <a:p>
            <a:pPr algn="ctr"/>
            <a:r>
              <a:rPr lang="en-US" sz="4400" b="1" dirty="0">
                <a:solidFill>
                  <a:schemeClr val="bg1"/>
                </a:solidFill>
              </a:rPr>
              <a:t>Fossil Fuels = “Hydrocarbons”</a:t>
            </a:r>
          </a:p>
        </p:txBody>
      </p:sp>
      <p:pic>
        <p:nvPicPr>
          <p:cNvPr id="1030" name="Picture 6" descr="UK firm signs deal to bolster gas supplies as war in Ukraine continues">
            <a:extLst>
              <a:ext uri="{FF2B5EF4-FFF2-40B4-BE49-F238E27FC236}">
                <a16:creationId xmlns:a16="http://schemas.microsoft.com/office/drawing/2014/main" id="{915BF94E-D4E9-2C71-072A-E9E1D78C0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510" y="1225646"/>
            <a:ext cx="2962521" cy="16664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s coal the only way to deal with energy poverty in developing economies?">
            <a:extLst>
              <a:ext uri="{FF2B5EF4-FFF2-40B4-BE49-F238E27FC236}">
                <a16:creationId xmlns:a16="http://schemas.microsoft.com/office/drawing/2014/main" id="{BEB1BF69-53AF-C6B2-ECEE-AE662910C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4832" y="1954346"/>
            <a:ext cx="3025422" cy="14906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bon Bottom Black Oil, Pack Size: 220 kg Barrel, Rs 40/kilogram | ID:  9519692988">
            <a:extLst>
              <a:ext uri="{FF2B5EF4-FFF2-40B4-BE49-F238E27FC236}">
                <a16:creationId xmlns:a16="http://schemas.microsoft.com/office/drawing/2014/main" id="{D54ED7AC-416F-02E4-D926-821603A740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7353" y="1284689"/>
            <a:ext cx="2517662" cy="166641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a:extLst>
              <a:ext uri="{FF2B5EF4-FFF2-40B4-BE49-F238E27FC236}">
                <a16:creationId xmlns:a16="http://schemas.microsoft.com/office/drawing/2014/main" id="{BF91B698-57B6-E64E-4C83-C78437B7ECA7}"/>
              </a:ext>
            </a:extLst>
          </p:cNvPr>
          <p:cNvGrpSpPr/>
          <p:nvPr/>
        </p:nvGrpSpPr>
        <p:grpSpPr>
          <a:xfrm>
            <a:off x="208139" y="4006754"/>
            <a:ext cx="6734528" cy="1490651"/>
            <a:chOff x="0" y="0"/>
            <a:chExt cx="7327900" cy="1625600"/>
          </a:xfrm>
        </p:grpSpPr>
        <p:sp>
          <p:nvSpPr>
            <p:cNvPr id="9" name="Rectangle">
              <a:extLst>
                <a:ext uri="{FF2B5EF4-FFF2-40B4-BE49-F238E27FC236}">
                  <a16:creationId xmlns:a16="http://schemas.microsoft.com/office/drawing/2014/main" id="{6FEBFC50-BCC9-38BC-1446-BC025A73AAAA}"/>
                </a:ext>
              </a:extLst>
            </p:cNvPr>
            <p:cNvSpPr/>
            <p:nvPr/>
          </p:nvSpPr>
          <p:spPr>
            <a:xfrm>
              <a:off x="0" y="0"/>
              <a:ext cx="7327900" cy="1625600"/>
            </a:xfrm>
            <a:prstGeom prst="rect">
              <a:avLst/>
            </a:prstGeom>
            <a:solidFill>
              <a:srgbClr val="FFE665"/>
            </a:solidFill>
            <a:ln w="12700" cap="flat">
              <a:noFill/>
              <a:miter lim="400000"/>
            </a:ln>
            <a:effectLst>
              <a:outerShdw blurRad="101600" dist="63500" dir="2400000" rotWithShape="0">
                <a:srgbClr val="000000">
                  <a:alpha val="75000"/>
                </a:srgbClr>
              </a:outerShdw>
            </a:effectLst>
          </p:spPr>
          <p:txBody>
            <a:bodyPr wrap="square" lIns="25400" tIns="25400" rIns="25400" bIns="25400" numCol="1" anchor="ctr">
              <a:noAutofit/>
            </a:bodyPr>
            <a:lstStyle/>
            <a:p>
              <a:pPr defTabSz="914400">
                <a:tabLst>
                  <a:tab pos="355600" algn="l"/>
                  <a:tab pos="711200" algn="l"/>
                  <a:tab pos="1066800" algn="l"/>
                  <a:tab pos="1435100" algn="l"/>
                  <a:tab pos="1778000" algn="l"/>
                  <a:tab pos="2133600" algn="l"/>
                  <a:tab pos="2489200" algn="l"/>
                  <a:tab pos="2844800" algn="l"/>
                  <a:tab pos="3200400" algn="l"/>
                  <a:tab pos="3556000" algn="l"/>
                  <a:tab pos="3911600" algn="l"/>
                  <a:tab pos="4279900" algn="l"/>
                </a:tabLst>
                <a:defRPr sz="3400">
                  <a:solidFill>
                    <a:srgbClr val="55533A"/>
                  </a:solidFill>
                  <a:latin typeface="Hoefler Text"/>
                  <a:ea typeface="Hoefler Text"/>
                  <a:cs typeface="Hoefler Text"/>
                  <a:sym typeface="Hoefler Text"/>
                </a:defRPr>
              </a:pPr>
              <a:endParaRPr/>
            </a:p>
          </p:txBody>
        </p:sp>
        <p:pic>
          <p:nvPicPr>
            <p:cNvPr id="10" name="image-145.pdf" descr="image-145.pdf">
              <a:extLst>
                <a:ext uri="{FF2B5EF4-FFF2-40B4-BE49-F238E27FC236}">
                  <a16:creationId xmlns:a16="http://schemas.microsoft.com/office/drawing/2014/main" id="{368F33FF-FF94-5C18-D066-4E5E26C71E1A}"/>
                </a:ext>
              </a:extLst>
            </p:cNvPr>
            <p:cNvPicPr>
              <a:picLocks noChangeAspect="1"/>
            </p:cNvPicPr>
            <p:nvPr/>
          </p:nvPicPr>
          <p:blipFill>
            <a:blip r:embed="rId6"/>
            <a:stretch>
              <a:fillRect/>
            </a:stretch>
          </p:blipFill>
          <p:spPr>
            <a:xfrm>
              <a:off x="317500" y="546100"/>
              <a:ext cx="6687741" cy="520700"/>
            </a:xfrm>
            <a:prstGeom prst="rect">
              <a:avLst/>
            </a:prstGeom>
            <a:ln w="12700" cap="flat">
              <a:noFill/>
              <a:miter lim="400000"/>
            </a:ln>
            <a:effectLst/>
          </p:spPr>
        </p:pic>
      </p:grpSp>
      <p:cxnSp>
        <p:nvCxnSpPr>
          <p:cNvPr id="6" name="Straight Arrow Connector 5">
            <a:extLst>
              <a:ext uri="{FF2B5EF4-FFF2-40B4-BE49-F238E27FC236}">
                <a16:creationId xmlns:a16="http://schemas.microsoft.com/office/drawing/2014/main" id="{ABFD96C6-7F9B-4729-A086-8C85C8CB0470}"/>
              </a:ext>
            </a:extLst>
          </p:cNvPr>
          <p:cNvCxnSpPr>
            <a:cxnSpLocks/>
          </p:cNvCxnSpPr>
          <p:nvPr/>
        </p:nvCxnSpPr>
        <p:spPr>
          <a:xfrm flipV="1">
            <a:off x="648950" y="5004214"/>
            <a:ext cx="374948" cy="8839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1934CDD-13AC-6E07-1D2B-84B595050AF3}"/>
              </a:ext>
            </a:extLst>
          </p:cNvPr>
          <p:cNvCxnSpPr>
            <a:cxnSpLocks/>
          </p:cNvCxnSpPr>
          <p:nvPr/>
        </p:nvCxnSpPr>
        <p:spPr>
          <a:xfrm flipH="1" flipV="1">
            <a:off x="4278489" y="5053875"/>
            <a:ext cx="496711" cy="10052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6B61C7E-1082-E244-8579-CC1C7F0BDA67}"/>
              </a:ext>
            </a:extLst>
          </p:cNvPr>
          <p:cNvSpPr txBox="1"/>
          <p:nvPr/>
        </p:nvSpPr>
        <p:spPr>
          <a:xfrm>
            <a:off x="0" y="5888180"/>
            <a:ext cx="1935210" cy="646331"/>
          </a:xfrm>
          <a:prstGeom prst="rect">
            <a:avLst/>
          </a:prstGeom>
          <a:noFill/>
        </p:spPr>
        <p:txBody>
          <a:bodyPr wrap="none" rtlCol="0">
            <a:spAutoFit/>
          </a:bodyPr>
          <a:lstStyle/>
          <a:p>
            <a:r>
              <a:rPr lang="en-US" sz="3600" b="1" dirty="0">
                <a:solidFill>
                  <a:schemeClr val="bg1"/>
                </a:solidFill>
              </a:rPr>
              <a:t>Methane</a:t>
            </a:r>
          </a:p>
        </p:txBody>
      </p:sp>
      <p:sp>
        <p:nvSpPr>
          <p:cNvPr id="17" name="TextBox 16">
            <a:extLst>
              <a:ext uri="{FF2B5EF4-FFF2-40B4-BE49-F238E27FC236}">
                <a16:creationId xmlns:a16="http://schemas.microsoft.com/office/drawing/2014/main" id="{6010D2E5-BEF7-6F9E-4C6F-C69488E86C26}"/>
              </a:ext>
            </a:extLst>
          </p:cNvPr>
          <p:cNvSpPr txBox="1"/>
          <p:nvPr/>
        </p:nvSpPr>
        <p:spPr>
          <a:xfrm>
            <a:off x="3354468" y="5992113"/>
            <a:ext cx="3120150" cy="646331"/>
          </a:xfrm>
          <a:prstGeom prst="rect">
            <a:avLst/>
          </a:prstGeom>
          <a:noFill/>
        </p:spPr>
        <p:txBody>
          <a:bodyPr wrap="none" rtlCol="0">
            <a:spAutoFit/>
          </a:bodyPr>
          <a:lstStyle/>
          <a:p>
            <a:r>
              <a:rPr lang="en-US" sz="3600" b="1" dirty="0">
                <a:solidFill>
                  <a:schemeClr val="bg1"/>
                </a:solidFill>
              </a:rPr>
              <a:t>Carbon Dioxide</a:t>
            </a:r>
          </a:p>
        </p:txBody>
      </p:sp>
      <p:cxnSp>
        <p:nvCxnSpPr>
          <p:cNvPr id="16" name="Straight Arrow Connector 15">
            <a:extLst>
              <a:ext uri="{FF2B5EF4-FFF2-40B4-BE49-F238E27FC236}">
                <a16:creationId xmlns:a16="http://schemas.microsoft.com/office/drawing/2014/main" id="{4B5917E6-7197-20C7-C0D2-954FC39AB752}"/>
              </a:ext>
            </a:extLst>
          </p:cNvPr>
          <p:cNvCxnSpPr>
            <a:cxnSpLocks/>
          </p:cNvCxnSpPr>
          <p:nvPr/>
        </p:nvCxnSpPr>
        <p:spPr>
          <a:xfrm flipV="1">
            <a:off x="6415153" y="5992113"/>
            <a:ext cx="1110368" cy="40037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80D3A846-A612-22D9-85AA-C03DA14EF4E9}"/>
              </a:ext>
            </a:extLst>
          </p:cNvPr>
          <p:cNvPicPr>
            <a:picLocks noChangeAspect="1"/>
          </p:cNvPicPr>
          <p:nvPr/>
        </p:nvPicPr>
        <p:blipFill>
          <a:blip r:embed="rId7"/>
          <a:stretch>
            <a:fillRect/>
          </a:stretch>
        </p:blipFill>
        <p:spPr>
          <a:xfrm>
            <a:off x="7525521" y="3778412"/>
            <a:ext cx="1409700" cy="2124075"/>
          </a:xfrm>
          <a:prstGeom prst="rect">
            <a:avLst/>
          </a:prstGeom>
        </p:spPr>
      </p:pic>
    </p:spTree>
    <p:extLst>
      <p:ext uri="{BB962C8B-B14F-4D97-AF65-F5344CB8AC3E}">
        <p14:creationId xmlns:p14="http://schemas.microsoft.com/office/powerpoint/2010/main" val="1852157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700F979A-ADDD-F917-EFB2-7FDDABF3071A}"/>
              </a:ext>
            </a:extLst>
          </p:cNvPr>
          <p:cNvSpPr>
            <a:spLocks noGrp="1" noChangeArrowheads="1"/>
          </p:cNvSpPr>
          <p:nvPr>
            <p:ph type="title"/>
          </p:nvPr>
        </p:nvSpPr>
        <p:spPr>
          <a:xfrm>
            <a:off x="609600" y="0"/>
            <a:ext cx="8001000" cy="990600"/>
          </a:xfrm>
        </p:spPr>
        <p:txBody>
          <a:bodyPr/>
          <a:lstStyle/>
          <a:p>
            <a:pPr eaLnBrk="1" hangingPunct="1"/>
            <a:r>
              <a:rPr lang="en-US" altLang="en-US" b="1" dirty="0">
                <a:ea typeface="ＭＳ Ｐゴシック" panose="020B0600070205080204" pitchFamily="34" charset="-128"/>
              </a:rPr>
              <a:t>Research Paper Level 2</a:t>
            </a:r>
            <a:endParaRPr lang="en-US" altLang="en-US" dirty="0">
              <a:ea typeface="ＭＳ Ｐゴシック" panose="020B0600070205080204" pitchFamily="34" charset="-128"/>
            </a:endParaRPr>
          </a:p>
        </p:txBody>
      </p:sp>
      <p:sp>
        <p:nvSpPr>
          <p:cNvPr id="33794" name="Text Box 4">
            <a:extLst>
              <a:ext uri="{FF2B5EF4-FFF2-40B4-BE49-F238E27FC236}">
                <a16:creationId xmlns:a16="http://schemas.microsoft.com/office/drawing/2014/main" id="{1124DCDA-92EE-31D9-BF76-7BE7C9637052}"/>
              </a:ext>
            </a:extLst>
          </p:cNvPr>
          <p:cNvSpPr txBox="1">
            <a:spLocks noChangeArrowheads="1"/>
          </p:cNvSpPr>
          <p:nvPr/>
        </p:nvSpPr>
        <p:spPr bwMode="auto">
          <a:xfrm>
            <a:off x="0" y="827088"/>
            <a:ext cx="9144000"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due Thursday, 20 OCT (before class)</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paper starting to take shape (worth </a:t>
            </a: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10 points +2 points if in 13 OCT</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Char char="•"/>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use AAS LaTeX template on website</a:t>
            </a:r>
          </a:p>
          <a:p>
            <a:pPr marL="457200" marR="0" lvl="0" indent="-457200" algn="l" defTabSz="914400" rtl="0" eaLnBrk="1" fontAlgn="base" latinLnBrk="0" hangingPunct="1">
              <a:lnSpc>
                <a:spcPct val="100000"/>
              </a:lnSpc>
              <a:spcBef>
                <a:spcPct val="0"/>
              </a:spcBef>
              <a:spcAft>
                <a:spcPct val="0"/>
              </a:spcAft>
              <a:buClrTx/>
              <a:buSzTx/>
              <a:buFontTx/>
              <a:buChar char="•"/>
              <a:tabLst/>
              <a:defRPr/>
            </a:pPr>
            <a:r>
              <a:rPr kumimoji="0" lang="en-US" alt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email .pdf</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 pieces required:</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Abstract		full draft</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 Introduction		8+ sentences, major references included</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3. Motivation		YOU</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4/5. Sections 		all have bullets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6/7. Discussion		8+ sentences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8. Tables			2+ formatted with columns identified</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9. Figures		2+ outlined/sketched, captions given</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10. References		at least 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CtN1VfsUsAAmfnl.jpg-large.jpeg" descr="CtN1VfsUsAAmfnl.jpg-large.jpeg"/>
          <p:cNvPicPr>
            <a:picLocks noChangeAspect="1"/>
          </p:cNvPicPr>
          <p:nvPr/>
        </p:nvPicPr>
        <p:blipFill>
          <a:blip r:embed="rId3"/>
          <a:stretch>
            <a:fillRect/>
          </a:stretch>
        </p:blipFill>
        <p:spPr>
          <a:xfrm>
            <a:off x="174707" y="0"/>
            <a:ext cx="8794586"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temp-2020_comparison-plot.jpg" descr="temp-2020_comparison-plot.jpg"/>
          <p:cNvPicPr>
            <a:picLocks noChangeAspect="1"/>
          </p:cNvPicPr>
          <p:nvPr/>
        </p:nvPicPr>
        <p:blipFill>
          <a:blip r:embed="rId3"/>
          <a:stretch>
            <a:fillRect/>
          </a:stretch>
        </p:blipFill>
        <p:spPr>
          <a:xfrm>
            <a:off x="610555" y="1653731"/>
            <a:ext cx="7922890" cy="4911329"/>
          </a:xfrm>
          <a:prstGeom prst="rect">
            <a:avLst/>
          </a:prstGeom>
          <a:ln w="12700">
            <a:miter lim="400000"/>
          </a:ln>
        </p:spPr>
      </p:pic>
      <p:sp>
        <p:nvSpPr>
          <p:cNvPr id="297" name="Unpack it!"/>
          <p:cNvSpPr txBox="1">
            <a:spLocks noGrp="1"/>
          </p:cNvSpPr>
          <p:nvPr>
            <p:ph type="ctrTitle"/>
          </p:nvPr>
        </p:nvSpPr>
        <p:spPr>
          <a:xfrm>
            <a:off x="464344" y="607219"/>
            <a:ext cx="8215313" cy="1562695"/>
          </a:xfrm>
          <a:prstGeom prst="rect">
            <a:avLst/>
          </a:prstGeom>
        </p:spPr>
        <p:txBody>
          <a:bodyPr/>
          <a:lstStyle/>
          <a:p>
            <a:r>
              <a:t>Unpack it!</a:t>
            </a:r>
          </a:p>
        </p:txBody>
      </p:sp>
      <p:sp>
        <p:nvSpPr>
          <p:cNvPr id="298" name="CLIMATE CHANGE COMMUNiCATION"/>
          <p:cNvSpPr txBox="1">
            <a:spLocks noGrp="1"/>
          </p:cNvSpPr>
          <p:nvPr>
            <p:ph type="subTitle" sz="quarter" idx="1"/>
          </p:nvPr>
        </p:nvSpPr>
        <p:spPr>
          <a:xfrm>
            <a:off x="464344" y="-8930"/>
            <a:ext cx="8215313" cy="625078"/>
          </a:xfrm>
          <a:prstGeom prst="rect">
            <a:avLst/>
          </a:prstGeom>
        </p:spPr>
        <p:txBody>
          <a:bodyPr/>
          <a:lstStyle/>
          <a:p>
            <a:r>
              <a:t>CLIMATE CHANGE COMMUNiCATION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words have meaning"/>
          <p:cNvSpPr txBox="1">
            <a:spLocks noGrp="1"/>
          </p:cNvSpPr>
          <p:nvPr>
            <p:ph type="ctrTitle"/>
          </p:nvPr>
        </p:nvSpPr>
        <p:spPr>
          <a:xfrm>
            <a:off x="464344" y="3018235"/>
            <a:ext cx="8811631" cy="2882944"/>
          </a:xfrm>
          <a:prstGeom prst="rect">
            <a:avLst/>
          </a:prstGeom>
        </p:spPr>
        <p:txBody>
          <a:bodyPr>
            <a:normAutofit/>
          </a:bodyPr>
          <a:lstStyle/>
          <a:p>
            <a:r>
              <a:rPr lang="en-US" dirty="0">
                <a:solidFill>
                  <a:srgbClr val="FF0000"/>
                </a:solidFill>
              </a:rPr>
              <a:t>4.</a:t>
            </a:r>
            <a:br>
              <a:rPr lang="en-US" dirty="0"/>
            </a:br>
            <a:r>
              <a:rPr lang="en-US" dirty="0"/>
              <a:t>Pre-Teach  </a:t>
            </a:r>
            <a:br>
              <a:rPr lang="en-US" dirty="0"/>
            </a:br>
            <a:r>
              <a:rPr lang="en-US" dirty="0"/>
              <a:t>Connections</a:t>
            </a:r>
            <a:br>
              <a:rPr lang="en-US" dirty="0"/>
            </a:br>
            <a:r>
              <a:rPr lang="en-US" dirty="0"/>
              <a:t>Analogies</a:t>
            </a:r>
            <a:endParaRPr dirty="0"/>
          </a:p>
        </p:txBody>
      </p:sp>
      <p:sp>
        <p:nvSpPr>
          <p:cNvPr id="278" name="CLIMATE CHANGE COMMUNiCATION"/>
          <p:cNvSpPr txBox="1">
            <a:spLocks noGrp="1"/>
          </p:cNvSpPr>
          <p:nvPr>
            <p:ph type="subTitle" sz="quarter" idx="1"/>
          </p:nvPr>
        </p:nvSpPr>
        <p:spPr>
          <a:prstGeom prst="rect">
            <a:avLst/>
          </a:prstGeom>
        </p:spPr>
        <p:txBody>
          <a:bodyPr/>
          <a:lstStyle/>
          <a:p>
            <a:r>
              <a:rPr dirty="0"/>
              <a:t>CLIMATE CHANGE Communication</a:t>
            </a:r>
          </a:p>
        </p:txBody>
      </p:sp>
    </p:spTree>
    <p:extLst>
      <p:ext uri="{BB962C8B-B14F-4D97-AF65-F5344CB8AC3E}">
        <p14:creationId xmlns:p14="http://schemas.microsoft.com/office/powerpoint/2010/main" val="1817382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top five misconceptions"/>
          <p:cNvSpPr txBox="1">
            <a:spLocks noGrp="1"/>
          </p:cNvSpPr>
          <p:nvPr>
            <p:ph type="ctrTitle"/>
          </p:nvPr>
        </p:nvSpPr>
        <p:spPr>
          <a:xfrm>
            <a:off x="464344" y="607219"/>
            <a:ext cx="8215313" cy="1562695"/>
          </a:xfrm>
          <a:prstGeom prst="rect">
            <a:avLst/>
          </a:prstGeom>
        </p:spPr>
        <p:txBody>
          <a:bodyPr>
            <a:normAutofit fontScale="90000"/>
          </a:bodyPr>
          <a:lstStyle>
            <a:lvl1pPr defTabSz="578358">
              <a:defRPr sz="6138" spc="982"/>
            </a:lvl1pPr>
          </a:lstStyle>
          <a:p>
            <a:r>
              <a:t>top five misconceptions</a:t>
            </a:r>
          </a:p>
        </p:txBody>
      </p:sp>
      <p:sp>
        <p:nvSpPr>
          <p:cNvPr id="437" name="CLIMATE CHANGE COMMUNiCATION"/>
          <p:cNvSpPr txBox="1">
            <a:spLocks noGrp="1"/>
          </p:cNvSpPr>
          <p:nvPr>
            <p:ph type="subTitle" sz="quarter" idx="1"/>
          </p:nvPr>
        </p:nvSpPr>
        <p:spPr>
          <a:xfrm>
            <a:off x="464344" y="-8930"/>
            <a:ext cx="8215313" cy="625078"/>
          </a:xfrm>
          <a:prstGeom prst="rect">
            <a:avLst/>
          </a:prstGeom>
        </p:spPr>
        <p:txBody>
          <a:bodyPr/>
          <a:lstStyle/>
          <a:p>
            <a:r>
              <a:t>CLIMATE CHANGE COMMUNiCATION</a:t>
            </a:r>
          </a:p>
        </p:txBody>
      </p:sp>
      <p:sp>
        <p:nvSpPr>
          <p:cNvPr id="438" name="Natural cycles on Earth are responsible.…"/>
          <p:cNvSpPr txBox="1"/>
          <p:nvPr/>
        </p:nvSpPr>
        <p:spPr>
          <a:xfrm>
            <a:off x="388476" y="2656582"/>
            <a:ext cx="8367048" cy="32507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spAutoFit/>
          </a:bodyPr>
          <a:lstStyle/>
          <a:p>
            <a:pPr marL="555605" indent="-555605" defTabSz="410751" hangingPunct="0">
              <a:lnSpc>
                <a:spcPct val="150000"/>
              </a:lnSpc>
              <a:buSzPct val="100000"/>
              <a:buFontTx/>
              <a:buAutoNum type="arabicPeriod"/>
            </a:pPr>
            <a:r>
              <a:rPr sz="2812" kern="0" dirty="0">
                <a:solidFill>
                  <a:srgbClr val="FFFFFF"/>
                </a:solidFill>
                <a:latin typeface="Avenir Light"/>
                <a:sym typeface="Avenir Light"/>
              </a:rPr>
              <a:t>Natural cycles on Earth are responsible.</a:t>
            </a:r>
          </a:p>
          <a:p>
            <a:pPr marL="555605" indent="-555605" defTabSz="410751" hangingPunct="0">
              <a:lnSpc>
                <a:spcPct val="150000"/>
              </a:lnSpc>
              <a:buSzPct val="100000"/>
              <a:buFontTx/>
              <a:buAutoNum type="arabicPeriod"/>
            </a:pPr>
            <a:r>
              <a:rPr sz="2812" kern="0" dirty="0">
                <a:solidFill>
                  <a:srgbClr val="FFFFFF"/>
                </a:solidFill>
                <a:latin typeface="Avenir Light"/>
                <a:sym typeface="Avenir Light"/>
              </a:rPr>
              <a:t>It’s the Sun.</a:t>
            </a:r>
          </a:p>
          <a:p>
            <a:pPr marL="555605" indent="-555605" defTabSz="410751" hangingPunct="0">
              <a:lnSpc>
                <a:spcPct val="150000"/>
              </a:lnSpc>
              <a:buSzPct val="100000"/>
              <a:buFontTx/>
              <a:buAutoNum type="arabicPeriod"/>
            </a:pPr>
            <a:r>
              <a:rPr sz="2812" kern="0" dirty="0">
                <a:solidFill>
                  <a:srgbClr val="FFFFFF"/>
                </a:solidFill>
                <a:latin typeface="Avenir Light"/>
                <a:sym typeface="Avenir Light"/>
              </a:rPr>
              <a:t>It’s not that bad.</a:t>
            </a:r>
          </a:p>
          <a:p>
            <a:pPr marL="555605" indent="-555605" defTabSz="410751" hangingPunct="0">
              <a:lnSpc>
                <a:spcPct val="150000"/>
              </a:lnSpc>
              <a:buSzPct val="100000"/>
              <a:buFontTx/>
              <a:buAutoNum type="arabicPeriod"/>
            </a:pPr>
            <a:r>
              <a:rPr sz="2812" kern="0" dirty="0">
                <a:solidFill>
                  <a:srgbClr val="FFFFFF"/>
                </a:solidFill>
                <a:latin typeface="Avenir Light"/>
                <a:sym typeface="Avenir Light"/>
              </a:rPr>
              <a:t>Scientists are still unsure.</a:t>
            </a:r>
          </a:p>
          <a:p>
            <a:pPr marL="555605" indent="-555605" defTabSz="410751" hangingPunct="0">
              <a:lnSpc>
                <a:spcPct val="150000"/>
              </a:lnSpc>
              <a:buSzPct val="100000"/>
              <a:buFontTx/>
              <a:buAutoNum type="arabicPeriod"/>
            </a:pPr>
            <a:r>
              <a:rPr sz="2812" kern="0" dirty="0">
                <a:solidFill>
                  <a:srgbClr val="FFFFFF"/>
                </a:solidFill>
                <a:latin typeface="Avenir Light"/>
                <a:sym typeface="Avenir Light"/>
              </a:rPr>
              <a:t>The Earth is actually cooling.</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raphical user interface, chart&#10;&#10;Description automatically generated">
            <a:extLst>
              <a:ext uri="{FF2B5EF4-FFF2-40B4-BE49-F238E27FC236}">
                <a16:creationId xmlns:a16="http://schemas.microsoft.com/office/drawing/2014/main" id="{FCEBD07F-1D0E-DA67-7658-15CF95A28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687" y="1148010"/>
            <a:ext cx="8472626" cy="5643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a:extLst>
              <a:ext uri="{FF2B5EF4-FFF2-40B4-BE49-F238E27FC236}">
                <a16:creationId xmlns:a16="http://schemas.microsoft.com/office/drawing/2014/main" id="{985A1BFE-516C-4B76-0B7E-2CA81C7B33F8}"/>
              </a:ext>
            </a:extLst>
          </p:cNvPr>
          <p:cNvSpPr>
            <a:spLocks noChangeAspect="1" noChangeArrowheads="1"/>
          </p:cNvSpPr>
          <p:nvPr/>
        </p:nvSpPr>
        <p:spPr bwMode="auto">
          <a:xfrm>
            <a:off x="7242048" y="1483344"/>
            <a:ext cx="1675993" cy="3015504"/>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rgbClr val="000000"/>
              </a:solidFill>
            </a:endParaRPr>
          </a:p>
        </p:txBody>
      </p:sp>
      <p:sp>
        <p:nvSpPr>
          <p:cNvPr id="2" name="TextBox 1">
            <a:extLst>
              <a:ext uri="{FF2B5EF4-FFF2-40B4-BE49-F238E27FC236}">
                <a16:creationId xmlns:a16="http://schemas.microsoft.com/office/drawing/2014/main" id="{6B706072-7BAC-DAD3-2F64-2B3C996FC4B9}"/>
              </a:ext>
            </a:extLst>
          </p:cNvPr>
          <p:cNvSpPr txBox="1"/>
          <p:nvPr/>
        </p:nvSpPr>
        <p:spPr>
          <a:xfrm>
            <a:off x="2725789" y="207452"/>
            <a:ext cx="3692421" cy="707886"/>
          </a:xfrm>
          <a:prstGeom prst="rect">
            <a:avLst/>
          </a:prstGeom>
          <a:solidFill>
            <a:srgbClr val="FF0000"/>
          </a:solidFill>
        </p:spPr>
        <p:txBody>
          <a:bodyPr wrap="none" rtlCol="0">
            <a:spAutoFit/>
          </a:bodyPr>
          <a:lstStyle/>
          <a:p>
            <a:pPr algn="ctr"/>
            <a:r>
              <a:rPr lang="en-US" sz="4000" b="1" dirty="0">
                <a:solidFill>
                  <a:schemeClr val="bg1"/>
                </a:solidFill>
              </a:rPr>
              <a:t>Rate vs. Amount</a:t>
            </a:r>
          </a:p>
        </p:txBody>
      </p:sp>
    </p:spTree>
    <p:extLst>
      <p:ext uri="{BB962C8B-B14F-4D97-AF65-F5344CB8AC3E}">
        <p14:creationId xmlns:p14="http://schemas.microsoft.com/office/powerpoint/2010/main" val="737370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EE4940-8EF8-359F-2664-F9153C2E4A84}"/>
              </a:ext>
            </a:extLst>
          </p:cNvPr>
          <p:cNvPicPr>
            <a:picLocks noChangeAspect="1"/>
          </p:cNvPicPr>
          <p:nvPr/>
        </p:nvPicPr>
        <p:blipFill rotWithShape="1">
          <a:blip r:embed="rId3"/>
          <a:srcRect t="81267"/>
          <a:stretch/>
        </p:blipFill>
        <p:spPr>
          <a:xfrm>
            <a:off x="116205" y="3769645"/>
            <a:ext cx="4161662" cy="419566"/>
          </a:xfrm>
          <a:prstGeom prst="rect">
            <a:avLst/>
          </a:prstGeom>
        </p:spPr>
      </p:pic>
      <p:pic>
        <p:nvPicPr>
          <p:cNvPr id="3" name="Picture 2">
            <a:extLst>
              <a:ext uri="{FF2B5EF4-FFF2-40B4-BE49-F238E27FC236}">
                <a16:creationId xmlns:a16="http://schemas.microsoft.com/office/drawing/2014/main" id="{BA91C5D1-56C4-5F10-9E00-EC04F8B38DD9}"/>
              </a:ext>
            </a:extLst>
          </p:cNvPr>
          <p:cNvPicPr>
            <a:picLocks noChangeAspect="1"/>
          </p:cNvPicPr>
          <p:nvPr/>
        </p:nvPicPr>
        <p:blipFill>
          <a:blip r:embed="rId4"/>
          <a:stretch>
            <a:fillRect/>
          </a:stretch>
        </p:blipFill>
        <p:spPr>
          <a:xfrm>
            <a:off x="117156" y="1954379"/>
            <a:ext cx="4162613" cy="1820178"/>
          </a:xfrm>
          <a:prstGeom prst="rect">
            <a:avLst/>
          </a:prstGeom>
        </p:spPr>
      </p:pic>
      <p:pic>
        <p:nvPicPr>
          <p:cNvPr id="5" name="Picture 4">
            <a:extLst>
              <a:ext uri="{FF2B5EF4-FFF2-40B4-BE49-F238E27FC236}">
                <a16:creationId xmlns:a16="http://schemas.microsoft.com/office/drawing/2014/main" id="{D3AF0FB1-7CF1-5F63-9319-A1BCFFEFF3D2}"/>
              </a:ext>
            </a:extLst>
          </p:cNvPr>
          <p:cNvPicPr>
            <a:picLocks noChangeAspect="1"/>
          </p:cNvPicPr>
          <p:nvPr/>
        </p:nvPicPr>
        <p:blipFill>
          <a:blip r:embed="rId3"/>
          <a:stretch>
            <a:fillRect/>
          </a:stretch>
        </p:blipFill>
        <p:spPr>
          <a:xfrm>
            <a:off x="116205" y="4189211"/>
            <a:ext cx="4161662" cy="2239744"/>
          </a:xfrm>
          <a:prstGeom prst="rect">
            <a:avLst/>
          </a:prstGeom>
        </p:spPr>
      </p:pic>
      <p:pic>
        <p:nvPicPr>
          <p:cNvPr id="7" name="Picture 6">
            <a:extLst>
              <a:ext uri="{FF2B5EF4-FFF2-40B4-BE49-F238E27FC236}">
                <a16:creationId xmlns:a16="http://schemas.microsoft.com/office/drawing/2014/main" id="{779829EF-A079-1462-7953-333669AFAECF}"/>
              </a:ext>
            </a:extLst>
          </p:cNvPr>
          <p:cNvPicPr>
            <a:picLocks noChangeAspect="1"/>
          </p:cNvPicPr>
          <p:nvPr/>
        </p:nvPicPr>
        <p:blipFill>
          <a:blip r:embed="rId5"/>
          <a:stretch>
            <a:fillRect/>
          </a:stretch>
        </p:blipFill>
        <p:spPr>
          <a:xfrm>
            <a:off x="4405226" y="4962523"/>
            <a:ext cx="3903387" cy="1720434"/>
          </a:xfrm>
          <a:prstGeom prst="rect">
            <a:avLst/>
          </a:prstGeom>
        </p:spPr>
      </p:pic>
      <p:pic>
        <p:nvPicPr>
          <p:cNvPr id="9" name="Picture 8">
            <a:extLst>
              <a:ext uri="{FF2B5EF4-FFF2-40B4-BE49-F238E27FC236}">
                <a16:creationId xmlns:a16="http://schemas.microsoft.com/office/drawing/2014/main" id="{2A5C45F9-AD8C-5E0F-D313-FE52F66B0DB7}"/>
              </a:ext>
            </a:extLst>
          </p:cNvPr>
          <p:cNvPicPr>
            <a:picLocks noChangeAspect="1"/>
          </p:cNvPicPr>
          <p:nvPr/>
        </p:nvPicPr>
        <p:blipFill>
          <a:blip r:embed="rId6"/>
          <a:stretch>
            <a:fillRect/>
          </a:stretch>
        </p:blipFill>
        <p:spPr>
          <a:xfrm>
            <a:off x="4405226" y="3204677"/>
            <a:ext cx="3903387" cy="1757846"/>
          </a:xfrm>
          <a:prstGeom prst="rect">
            <a:avLst/>
          </a:prstGeom>
        </p:spPr>
      </p:pic>
      <p:pic>
        <p:nvPicPr>
          <p:cNvPr id="11" name="Picture 10">
            <a:extLst>
              <a:ext uri="{FF2B5EF4-FFF2-40B4-BE49-F238E27FC236}">
                <a16:creationId xmlns:a16="http://schemas.microsoft.com/office/drawing/2014/main" id="{245F6E25-7648-213B-CE66-CA89BEE8B50F}"/>
              </a:ext>
            </a:extLst>
          </p:cNvPr>
          <p:cNvPicPr>
            <a:picLocks noChangeAspect="1"/>
          </p:cNvPicPr>
          <p:nvPr/>
        </p:nvPicPr>
        <p:blipFill>
          <a:blip r:embed="rId7"/>
          <a:stretch>
            <a:fillRect/>
          </a:stretch>
        </p:blipFill>
        <p:spPr>
          <a:xfrm>
            <a:off x="4405226" y="1446831"/>
            <a:ext cx="3889235" cy="1757846"/>
          </a:xfrm>
          <a:prstGeom prst="rect">
            <a:avLst/>
          </a:prstGeom>
        </p:spPr>
      </p:pic>
      <p:sp>
        <p:nvSpPr>
          <p:cNvPr id="12" name="Rectangle 11">
            <a:extLst>
              <a:ext uri="{FF2B5EF4-FFF2-40B4-BE49-F238E27FC236}">
                <a16:creationId xmlns:a16="http://schemas.microsoft.com/office/drawing/2014/main" id="{6D0A3D7D-77DB-4A8F-B432-9419FAE7E2D5}"/>
              </a:ext>
            </a:extLst>
          </p:cNvPr>
          <p:cNvSpPr/>
          <p:nvPr/>
        </p:nvSpPr>
        <p:spPr>
          <a:xfrm>
            <a:off x="116205" y="2119311"/>
            <a:ext cx="609659" cy="1737360"/>
          </a:xfrm>
          <a:prstGeom prst="rect">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sp>
        <p:nvSpPr>
          <p:cNvPr id="15" name="Rectangle 14">
            <a:extLst>
              <a:ext uri="{FF2B5EF4-FFF2-40B4-BE49-F238E27FC236}">
                <a16:creationId xmlns:a16="http://schemas.microsoft.com/office/drawing/2014/main" id="{8D5D7333-A97F-197C-44B8-20E3B033E8CC}"/>
              </a:ext>
            </a:extLst>
          </p:cNvPr>
          <p:cNvSpPr/>
          <p:nvPr/>
        </p:nvSpPr>
        <p:spPr>
          <a:xfrm>
            <a:off x="4391074" y="1452402"/>
            <a:ext cx="609659" cy="5212080"/>
          </a:xfrm>
          <a:prstGeom prst="rect">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sp>
        <p:nvSpPr>
          <p:cNvPr id="16" name="Rectangle 15">
            <a:extLst>
              <a:ext uri="{FF2B5EF4-FFF2-40B4-BE49-F238E27FC236}">
                <a16:creationId xmlns:a16="http://schemas.microsoft.com/office/drawing/2014/main" id="{8F05D1F4-058D-AAA1-C3DA-1038D769FFCF}"/>
              </a:ext>
            </a:extLst>
          </p:cNvPr>
          <p:cNvSpPr/>
          <p:nvPr/>
        </p:nvSpPr>
        <p:spPr>
          <a:xfrm>
            <a:off x="112396" y="4440403"/>
            <a:ext cx="609659" cy="1737360"/>
          </a:xfrm>
          <a:prstGeom prst="rect">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sp>
        <p:nvSpPr>
          <p:cNvPr id="6" name="TextBox 5">
            <a:extLst>
              <a:ext uri="{FF2B5EF4-FFF2-40B4-BE49-F238E27FC236}">
                <a16:creationId xmlns:a16="http://schemas.microsoft.com/office/drawing/2014/main" id="{EE48D3AF-7AA3-0667-DD87-5B8D151D1093}"/>
              </a:ext>
            </a:extLst>
          </p:cNvPr>
          <p:cNvSpPr txBox="1"/>
          <p:nvPr/>
        </p:nvSpPr>
        <p:spPr>
          <a:xfrm>
            <a:off x="2802893" y="238718"/>
            <a:ext cx="3538213" cy="707886"/>
          </a:xfrm>
          <a:prstGeom prst="rect">
            <a:avLst/>
          </a:prstGeom>
          <a:solidFill>
            <a:srgbClr val="FF0000"/>
          </a:solidFill>
        </p:spPr>
        <p:txBody>
          <a:bodyPr wrap="none" rtlCol="0">
            <a:spAutoFit/>
          </a:bodyPr>
          <a:lstStyle/>
          <a:p>
            <a:pPr algn="ctr"/>
            <a:r>
              <a:rPr lang="en-US" sz="4000" b="1" dirty="0"/>
              <a:t>“What about…”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18728-AB6C-0AEC-E573-EFBE9D2A9715}"/>
              </a:ext>
            </a:extLst>
          </p:cNvPr>
          <p:cNvSpPr>
            <a:spLocks noGrp="1"/>
          </p:cNvSpPr>
          <p:nvPr>
            <p:ph type="title"/>
          </p:nvPr>
        </p:nvSpPr>
        <p:spPr>
          <a:xfrm>
            <a:off x="628650" y="0"/>
            <a:ext cx="7886700" cy="1325563"/>
          </a:xfrm>
        </p:spPr>
        <p:txBody>
          <a:bodyPr>
            <a:normAutofit/>
          </a:bodyPr>
          <a:lstStyle/>
          <a:p>
            <a:pPr algn="ctr"/>
            <a:r>
              <a:rPr lang="en-US" sz="6600" b="1" dirty="0">
                <a:solidFill>
                  <a:schemeClr val="bg1"/>
                </a:solidFill>
                <a:latin typeface="+mn-lt"/>
              </a:rPr>
              <a:t>“Other Worlds”</a:t>
            </a:r>
          </a:p>
        </p:txBody>
      </p:sp>
      <p:pic>
        <p:nvPicPr>
          <p:cNvPr id="7" name="Picture 4">
            <a:extLst>
              <a:ext uri="{FF2B5EF4-FFF2-40B4-BE49-F238E27FC236}">
                <a16:creationId xmlns:a16="http://schemas.microsoft.com/office/drawing/2014/main" id="{2BC995A1-FBF9-83F2-B940-5E9D00D46E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9302" y="1147806"/>
            <a:ext cx="5405391" cy="44225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A125FE8-2AE9-2B86-344B-7C289CF009CB}"/>
              </a:ext>
            </a:extLst>
          </p:cNvPr>
          <p:cNvSpPr txBox="1"/>
          <p:nvPr/>
        </p:nvSpPr>
        <p:spPr>
          <a:xfrm>
            <a:off x="1268594" y="5570399"/>
            <a:ext cx="6606809" cy="1015663"/>
          </a:xfrm>
          <a:prstGeom prst="rect">
            <a:avLst/>
          </a:prstGeom>
          <a:noFill/>
        </p:spPr>
        <p:txBody>
          <a:bodyPr wrap="none" rtlCol="0">
            <a:spAutoFit/>
          </a:bodyPr>
          <a:lstStyle/>
          <a:p>
            <a:r>
              <a:rPr lang="en-US" sz="6000" b="1" dirty="0">
                <a:solidFill>
                  <a:srgbClr val="FF0000"/>
                </a:solidFill>
              </a:rPr>
              <a:t>There is No Planet B</a:t>
            </a:r>
          </a:p>
        </p:txBody>
      </p:sp>
    </p:spTree>
    <p:extLst>
      <p:ext uri="{BB962C8B-B14F-4D97-AF65-F5344CB8AC3E}">
        <p14:creationId xmlns:p14="http://schemas.microsoft.com/office/powerpoint/2010/main" val="272342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E24E71-D721-B495-DCD4-3D40C0164270}"/>
              </a:ext>
            </a:extLst>
          </p:cNvPr>
          <p:cNvPicPr>
            <a:picLocks noChangeAspect="1"/>
          </p:cNvPicPr>
          <p:nvPr/>
        </p:nvPicPr>
        <p:blipFill rotWithShape="1">
          <a:blip r:embed="rId3"/>
          <a:srcRect t="5177"/>
          <a:stretch/>
        </p:blipFill>
        <p:spPr>
          <a:xfrm>
            <a:off x="1109598" y="0"/>
            <a:ext cx="6924799" cy="6502893"/>
          </a:xfrm>
          <a:prstGeom prst="rect">
            <a:avLst/>
          </a:prstGeom>
        </p:spPr>
      </p:pic>
    </p:spTree>
    <p:extLst>
      <p:ext uri="{BB962C8B-B14F-4D97-AF65-F5344CB8AC3E}">
        <p14:creationId xmlns:p14="http://schemas.microsoft.com/office/powerpoint/2010/main" val="2980062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47D3F7A5-4E7B-B584-CD2F-195128BFA1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39" r="17914"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251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ss040e008179.jpg" descr="iss040e008179.jpg">
            <a:extLst>
              <a:ext uri="{FF2B5EF4-FFF2-40B4-BE49-F238E27FC236}">
                <a16:creationId xmlns:a16="http://schemas.microsoft.com/office/drawing/2014/main" id="{153FEACF-4B21-4C36-677C-428815E60732}"/>
              </a:ext>
            </a:extLst>
          </p:cNvPr>
          <p:cNvPicPr>
            <a:picLocks noChangeAspect="1"/>
          </p:cNvPicPr>
          <p:nvPr/>
        </p:nvPicPr>
        <p:blipFill rotWithShape="1">
          <a:blip r:embed="rId3"/>
          <a:srcRect l="3676" r="7640" b="-1"/>
          <a:stretch/>
        </p:blipFill>
        <p:spPr>
          <a:xfrm rot="21600000">
            <a:off x="20" y="1282"/>
            <a:ext cx="9143980" cy="6856718"/>
          </a:xfrm>
          <a:prstGeom prst="rect">
            <a:avLst/>
          </a:prstGeom>
        </p:spPr>
      </p:pic>
    </p:spTree>
    <p:extLst>
      <p:ext uri="{BB962C8B-B14F-4D97-AF65-F5344CB8AC3E}">
        <p14:creationId xmlns:p14="http://schemas.microsoft.com/office/powerpoint/2010/main" val="4159982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64FB03-52E2-ECE6-8628-A1FE4F21114A}"/>
              </a:ext>
            </a:extLst>
          </p:cNvPr>
          <p:cNvSpPr txBox="1"/>
          <p:nvPr/>
        </p:nvSpPr>
        <p:spPr>
          <a:xfrm>
            <a:off x="640186" y="1822848"/>
            <a:ext cx="7863628" cy="2800767"/>
          </a:xfrm>
          <a:prstGeom prst="rect">
            <a:avLst/>
          </a:prstGeom>
          <a:noFill/>
        </p:spPr>
        <p:txBody>
          <a:bodyPr wrap="none" rtlCol="0">
            <a:spAutoFit/>
          </a:bodyPr>
          <a:lstStyle/>
          <a:p>
            <a:pPr algn="ctr"/>
            <a:r>
              <a:rPr lang="en-US" sz="8800" b="1" dirty="0">
                <a:solidFill>
                  <a:schemeClr val="bg1"/>
                </a:solidFill>
              </a:rPr>
              <a:t>Climate Change</a:t>
            </a:r>
          </a:p>
          <a:p>
            <a:pPr algn="ctr"/>
            <a:r>
              <a:rPr lang="en-US" sz="8800" b="1" dirty="0">
                <a:solidFill>
                  <a:schemeClr val="bg1"/>
                </a:solidFill>
              </a:rPr>
              <a:t>Communication</a:t>
            </a:r>
          </a:p>
        </p:txBody>
      </p:sp>
    </p:spTree>
    <p:extLst>
      <p:ext uri="{BB962C8B-B14F-4D97-AF65-F5344CB8AC3E}">
        <p14:creationId xmlns:p14="http://schemas.microsoft.com/office/powerpoint/2010/main" val="9959554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night_radiate.jpg" descr="night_radiate.jpg"/>
          <p:cNvPicPr>
            <a:picLocks noChangeAspect="1"/>
          </p:cNvPicPr>
          <p:nvPr/>
        </p:nvPicPr>
        <p:blipFill>
          <a:blip r:embed="rId3"/>
          <a:srcRect l="946" t="1760"/>
          <a:stretch>
            <a:fillRect/>
          </a:stretch>
        </p:blipFill>
        <p:spPr>
          <a:xfrm>
            <a:off x="838656" y="1332498"/>
            <a:ext cx="7466688" cy="5315189"/>
          </a:xfrm>
          <a:prstGeom prst="rect">
            <a:avLst/>
          </a:prstGeom>
          <a:ln w="12700">
            <a:miter lim="400000"/>
          </a:ln>
          <a:effectLst>
            <a:outerShdw blurRad="50800" dist="38100" dir="2700000" rotWithShape="0">
              <a:srgbClr val="000000">
                <a:alpha val="75000"/>
              </a:srgbClr>
            </a:outerShdw>
          </a:effectLst>
        </p:spPr>
      </p:pic>
      <p:sp>
        <p:nvSpPr>
          <p:cNvPr id="5" name="Title 1">
            <a:extLst>
              <a:ext uri="{FF2B5EF4-FFF2-40B4-BE49-F238E27FC236}">
                <a16:creationId xmlns:a16="http://schemas.microsoft.com/office/drawing/2014/main" id="{9652022D-F8AA-863C-28AE-FD1A849D1AFB}"/>
              </a:ext>
            </a:extLst>
          </p:cNvPr>
          <p:cNvSpPr txBox="1">
            <a:spLocks/>
          </p:cNvSpPr>
          <p:nvPr/>
        </p:nvSpPr>
        <p:spPr>
          <a:xfrm>
            <a:off x="628650" y="0"/>
            <a:ext cx="7886700" cy="1325563"/>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8000" b="1" dirty="0">
                <a:solidFill>
                  <a:schemeClr val="bg1"/>
                </a:solidFill>
                <a:latin typeface="Franklin Gothic Demi" panose="020B0703020102020204" pitchFamily="34" charset="0"/>
              </a:rPr>
              <a:t>Greenhouse Effect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BABEE74-C609-B1A5-DB37-1CEB1577FD62}"/>
              </a:ext>
            </a:extLst>
          </p:cNvPr>
          <p:cNvSpPr txBox="1">
            <a:spLocks/>
          </p:cNvSpPr>
          <p:nvPr/>
        </p:nvSpPr>
        <p:spPr>
          <a:xfrm>
            <a:off x="628650" y="0"/>
            <a:ext cx="7886700" cy="1325563"/>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8000" b="1" dirty="0">
                <a:solidFill>
                  <a:schemeClr val="bg1"/>
                </a:solidFill>
                <a:latin typeface="Franklin Gothic Demi" panose="020B0703020102020204" pitchFamily="34" charset="0"/>
              </a:rPr>
              <a:t>Greenhouse Effect</a:t>
            </a:r>
          </a:p>
        </p:txBody>
      </p:sp>
      <p:pic>
        <p:nvPicPr>
          <p:cNvPr id="3" name="Picture 2">
            <a:extLst>
              <a:ext uri="{FF2B5EF4-FFF2-40B4-BE49-F238E27FC236}">
                <a16:creationId xmlns:a16="http://schemas.microsoft.com/office/drawing/2014/main" id="{2C58F699-64CC-BDFD-0D10-585E2DF506E8}"/>
              </a:ext>
            </a:extLst>
          </p:cNvPr>
          <p:cNvPicPr>
            <a:picLocks noChangeAspect="1"/>
          </p:cNvPicPr>
          <p:nvPr/>
        </p:nvPicPr>
        <p:blipFill rotWithShape="1">
          <a:blip r:embed="rId3"/>
          <a:srcRect r="1011"/>
          <a:stretch/>
        </p:blipFill>
        <p:spPr>
          <a:xfrm>
            <a:off x="677015" y="1304925"/>
            <a:ext cx="8466985" cy="5553075"/>
          </a:xfrm>
          <a:prstGeom prst="rect">
            <a:avLst/>
          </a:prstGeom>
        </p:spPr>
      </p:pic>
    </p:spTree>
    <p:extLst>
      <p:ext uri="{BB962C8B-B14F-4D97-AF65-F5344CB8AC3E}">
        <p14:creationId xmlns:p14="http://schemas.microsoft.com/office/powerpoint/2010/main" val="2455616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Questions To Ask For Success | IT Support Georgetown, TX">
            <a:extLst>
              <a:ext uri="{FF2B5EF4-FFF2-40B4-BE49-F238E27FC236}">
                <a16:creationId xmlns:a16="http://schemas.microsoft.com/office/drawing/2014/main" id="{D058E086-DA4A-64B2-9D73-1421BE64D0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14167"/>
            <a:ext cx="9144000" cy="533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1129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3. Make it relevant"/>
          <p:cNvSpPr txBox="1">
            <a:spLocks noGrp="1"/>
          </p:cNvSpPr>
          <p:nvPr>
            <p:ph type="ctrTitle"/>
          </p:nvPr>
        </p:nvSpPr>
        <p:spPr>
          <a:prstGeom prst="rect">
            <a:avLst/>
          </a:prstGeom>
        </p:spPr>
        <p:txBody>
          <a:bodyPr/>
          <a:lstStyle/>
          <a:p>
            <a:r>
              <a:rPr lang="en-US" dirty="0"/>
              <a:t>5</a:t>
            </a:r>
            <a:r>
              <a:rPr dirty="0"/>
              <a:t>. Make it relevant</a:t>
            </a:r>
          </a:p>
        </p:txBody>
      </p:sp>
      <p:sp>
        <p:nvSpPr>
          <p:cNvPr id="315" name="CLIMATE CHANGE COMMUNiCATION"/>
          <p:cNvSpPr txBox="1">
            <a:spLocks noGrp="1"/>
          </p:cNvSpPr>
          <p:nvPr>
            <p:ph type="subTitle" sz="quarter" idx="1"/>
          </p:nvPr>
        </p:nvSpPr>
        <p:spPr>
          <a:prstGeom prst="rect">
            <a:avLst/>
          </a:prstGeom>
        </p:spPr>
        <p:txBody>
          <a:bodyPr/>
          <a:lstStyle/>
          <a:p>
            <a:r>
              <a:t>CLIMATE CHANGE COMMUNiCATION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13829-2DB0-D39B-2AF5-48369A4929B7}"/>
              </a:ext>
            </a:extLst>
          </p:cNvPr>
          <p:cNvSpPr>
            <a:spLocks noGrp="1"/>
          </p:cNvSpPr>
          <p:nvPr>
            <p:ph type="title"/>
          </p:nvPr>
        </p:nvSpPr>
        <p:spPr>
          <a:xfrm>
            <a:off x="628650" y="0"/>
            <a:ext cx="7886700" cy="1325563"/>
          </a:xfrm>
        </p:spPr>
        <p:txBody>
          <a:bodyPr>
            <a:normAutofit/>
          </a:bodyPr>
          <a:lstStyle/>
          <a:p>
            <a:pPr algn="ctr"/>
            <a:r>
              <a:rPr lang="en-US" sz="5400" b="1" dirty="0">
                <a:solidFill>
                  <a:schemeClr val="bg1"/>
                </a:solidFill>
                <a:latin typeface="+mn-lt"/>
              </a:rPr>
              <a:t>Why?</a:t>
            </a:r>
          </a:p>
        </p:txBody>
      </p:sp>
      <p:sp>
        <p:nvSpPr>
          <p:cNvPr id="3" name="TextBox 2">
            <a:extLst>
              <a:ext uri="{FF2B5EF4-FFF2-40B4-BE49-F238E27FC236}">
                <a16:creationId xmlns:a16="http://schemas.microsoft.com/office/drawing/2014/main" id="{5725878A-D195-647B-6768-6766659ADD33}"/>
              </a:ext>
            </a:extLst>
          </p:cNvPr>
          <p:cNvSpPr txBox="1"/>
          <p:nvPr/>
        </p:nvSpPr>
        <p:spPr>
          <a:xfrm>
            <a:off x="463629" y="1454097"/>
            <a:ext cx="821673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Helping/saving </a:t>
            </a:r>
            <a:r>
              <a:rPr kumimoji="0" lang="en-US" sz="3200" b="1" i="1" u="none" strike="noStrike" kern="1200" cap="none" spc="0" normalizeH="0" baseline="0" noProof="0" dirty="0">
                <a:ln>
                  <a:noFill/>
                </a:ln>
                <a:solidFill>
                  <a:srgbClr val="FF0000"/>
                </a:solidFill>
                <a:effectLst/>
                <a:uLnTx/>
                <a:uFillTx/>
                <a:latin typeface="Calibri" panose="020F0502020204030204"/>
                <a:ea typeface="+mn-ea"/>
                <a:cs typeface="+mn-cs"/>
              </a:rPr>
              <a:t>us and other life</a:t>
            </a:r>
            <a:r>
              <a:rPr kumimoji="0" lang="en-US" sz="3200" b="1"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not the Earth</a:t>
            </a:r>
          </a:p>
        </p:txBody>
      </p:sp>
      <p:sp>
        <p:nvSpPr>
          <p:cNvPr id="4" name="TextBox 3">
            <a:extLst>
              <a:ext uri="{FF2B5EF4-FFF2-40B4-BE49-F238E27FC236}">
                <a16:creationId xmlns:a16="http://schemas.microsoft.com/office/drawing/2014/main" id="{4542F339-4DD3-BF7E-C33C-01C98E173E94}"/>
              </a:ext>
            </a:extLst>
          </p:cNvPr>
          <p:cNvSpPr txBox="1"/>
          <p:nvPr/>
        </p:nvSpPr>
        <p:spPr>
          <a:xfrm>
            <a:off x="2653460" y="3793743"/>
            <a:ext cx="3837076" cy="13849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Climate Justice!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E073153-38A1-15FB-2E11-67D563FD9710}"/>
              </a:ext>
            </a:extLst>
          </p:cNvPr>
          <p:cNvSpPr txBox="1"/>
          <p:nvPr/>
        </p:nvSpPr>
        <p:spPr>
          <a:xfrm>
            <a:off x="287107" y="2367125"/>
            <a:ext cx="85697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Calibri" panose="020F0502020204030204"/>
                <a:ea typeface="+mn-ea"/>
                <a:cs typeface="+mn-cs"/>
              </a:rPr>
              <a:t>Protection</a:t>
            </a:r>
            <a:r>
              <a:rPr kumimoji="0" lang="en-US" sz="3200" b="1" i="1"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1" u="none" strike="noStrike" kern="1200" cap="none" spc="0" normalizeH="0" baseline="0" noProof="0" dirty="0">
                <a:ln>
                  <a:noFill/>
                </a:ln>
                <a:solidFill>
                  <a:srgbClr val="FF0000"/>
                </a:solidFill>
                <a:effectLst/>
                <a:uLnTx/>
                <a:uFillTx/>
                <a:latin typeface="Calibri" panose="020F0502020204030204"/>
                <a:ea typeface="+mn-ea"/>
                <a:cs typeface="+mn-cs"/>
              </a:rPr>
              <a:t>Responsible Management</a:t>
            </a:r>
            <a:r>
              <a:rPr kumimoji="0" lang="en-US" sz="3200" b="1" i="1"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1" u="none" strike="noStrike" kern="1200" cap="none" spc="0" normalizeH="0" baseline="0" noProof="0" dirty="0">
                <a:ln>
                  <a:noFill/>
                </a:ln>
                <a:solidFill>
                  <a:srgbClr val="FF0000"/>
                </a:solidFill>
                <a:effectLst/>
                <a:uLnTx/>
                <a:uFillTx/>
                <a:latin typeface="Calibri" panose="020F0502020204030204"/>
                <a:ea typeface="+mn-ea"/>
                <a:cs typeface="+mn-cs"/>
              </a:rPr>
              <a:t>Resilience</a:t>
            </a:r>
          </a:p>
        </p:txBody>
      </p:sp>
      <p:sp>
        <p:nvSpPr>
          <p:cNvPr id="6" name="TextBox 5">
            <a:extLst>
              <a:ext uri="{FF2B5EF4-FFF2-40B4-BE49-F238E27FC236}">
                <a16:creationId xmlns:a16="http://schemas.microsoft.com/office/drawing/2014/main" id="{1B4667F9-CA14-6CFC-C71A-9F20DC953C35}"/>
              </a:ext>
            </a:extLst>
          </p:cNvPr>
          <p:cNvSpPr txBox="1"/>
          <p:nvPr/>
        </p:nvSpPr>
        <p:spPr>
          <a:xfrm>
            <a:off x="1161713" y="4660009"/>
            <a:ext cx="682057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“Center all climate change actions on equity and community resilience. For many marginalized groups, history informs current challenges. </a:t>
            </a:r>
            <a:r>
              <a:rPr kumimoji="0" lang="en-US" sz="2400" b="1" i="1" u="none" strike="noStrike" kern="1200" cap="none" spc="0" normalizeH="0" baseline="0" noProof="0" dirty="0">
                <a:ln>
                  <a:noFill/>
                </a:ln>
                <a:solidFill>
                  <a:srgbClr val="FF0000"/>
                </a:solidFill>
                <a:effectLst/>
                <a:uLnTx/>
                <a:uFillTx/>
                <a:latin typeface="Calibri" panose="020F0502020204030204"/>
                <a:ea typeface="+mn-ea"/>
                <a:cs typeface="+mn-cs"/>
              </a:rPr>
              <a:t>Climate change worsens existing inequities.</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FEMA &amp; NASA</a:t>
            </a:r>
          </a:p>
        </p:txBody>
      </p:sp>
    </p:spTree>
    <p:extLst>
      <p:ext uri="{BB962C8B-B14F-4D97-AF65-F5344CB8AC3E}">
        <p14:creationId xmlns:p14="http://schemas.microsoft.com/office/powerpoint/2010/main" val="14054882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B723D6E-32BA-883A-F09C-84E264EE81B9}"/>
              </a:ext>
            </a:extLst>
          </p:cNvPr>
          <p:cNvPicPr>
            <a:picLocks noChangeAspect="1"/>
          </p:cNvPicPr>
          <p:nvPr/>
        </p:nvPicPr>
        <p:blipFill>
          <a:blip r:embed="rId3"/>
          <a:stretch>
            <a:fillRect/>
          </a:stretch>
        </p:blipFill>
        <p:spPr>
          <a:xfrm>
            <a:off x="5179892" y="1183524"/>
            <a:ext cx="3394651" cy="4369646"/>
          </a:xfrm>
          <a:prstGeom prst="rect">
            <a:avLst/>
          </a:prstGeom>
        </p:spPr>
      </p:pic>
      <p:sp>
        <p:nvSpPr>
          <p:cNvPr id="17" name="TextBox 16">
            <a:extLst>
              <a:ext uri="{FF2B5EF4-FFF2-40B4-BE49-F238E27FC236}">
                <a16:creationId xmlns:a16="http://schemas.microsoft.com/office/drawing/2014/main" id="{897887F6-9028-F0A1-FD43-CDD471D9A4DC}"/>
              </a:ext>
            </a:extLst>
          </p:cNvPr>
          <p:cNvSpPr txBox="1"/>
          <p:nvPr/>
        </p:nvSpPr>
        <p:spPr>
          <a:xfrm>
            <a:off x="6159488" y="5489810"/>
            <a:ext cx="1435458" cy="369332"/>
          </a:xfrm>
          <a:prstGeom prst="rect">
            <a:avLst/>
          </a:prstGeom>
          <a:noFill/>
        </p:spPr>
        <p:txBody>
          <a:bodyPr wrap="none" rtlCol="0">
            <a:spAutoFit/>
          </a:bodyPr>
          <a:lstStyle/>
          <a:p>
            <a:r>
              <a:rPr lang="en-US" dirty="0">
                <a:solidFill>
                  <a:schemeClr val="bg1"/>
                </a:solidFill>
              </a:rPr>
              <a:t>Atlanta, 2018</a:t>
            </a:r>
          </a:p>
        </p:txBody>
      </p:sp>
      <p:sp>
        <p:nvSpPr>
          <p:cNvPr id="6" name="Title 1">
            <a:extLst>
              <a:ext uri="{FF2B5EF4-FFF2-40B4-BE49-F238E27FC236}">
                <a16:creationId xmlns:a16="http://schemas.microsoft.com/office/drawing/2014/main" id="{B6173DA2-3FAB-B339-96E0-730C22EB76A1}"/>
              </a:ext>
            </a:extLst>
          </p:cNvPr>
          <p:cNvSpPr txBox="1">
            <a:spLocks/>
          </p:cNvSpPr>
          <p:nvPr/>
        </p:nvSpPr>
        <p:spPr>
          <a:xfrm>
            <a:off x="628650" y="0"/>
            <a:ext cx="7886700" cy="1325563"/>
          </a:xfrm>
          <a:prstGeom prst="rect">
            <a:avLst/>
          </a:prstGeom>
        </p:spPr>
        <p:txBody>
          <a:bodyPr vert="horz" lIns="91440" tIns="45720" rIns="91440" bIns="45720" rtlCol="0" anchor="ctr">
            <a:normAutofit fontScale="85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6600" b="1" dirty="0">
                <a:solidFill>
                  <a:schemeClr val="bg1"/>
                </a:solidFill>
                <a:latin typeface="Franklin Gothic Demi" panose="020B0703020102020204" pitchFamily="34" charset="0"/>
              </a:rPr>
              <a:t>Keep It Local &amp; Recent</a:t>
            </a:r>
          </a:p>
        </p:txBody>
      </p:sp>
      <p:pic>
        <p:nvPicPr>
          <p:cNvPr id="7170" name="Picture 2">
            <a:extLst>
              <a:ext uri="{FF2B5EF4-FFF2-40B4-BE49-F238E27FC236}">
                <a16:creationId xmlns:a16="http://schemas.microsoft.com/office/drawing/2014/main" id="{643E1076-C0F3-7D8A-4C72-222190770A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072" y="1271196"/>
            <a:ext cx="3874416" cy="21786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499F90F-4490-6C12-9367-C6D34F087182}"/>
              </a:ext>
            </a:extLst>
          </p:cNvPr>
          <p:cNvSpPr txBox="1"/>
          <p:nvPr/>
        </p:nvSpPr>
        <p:spPr>
          <a:xfrm>
            <a:off x="982697" y="3449883"/>
            <a:ext cx="2663165" cy="369332"/>
          </a:xfrm>
          <a:prstGeom prst="rect">
            <a:avLst/>
          </a:prstGeom>
          <a:noFill/>
        </p:spPr>
        <p:txBody>
          <a:bodyPr wrap="none" rtlCol="0">
            <a:spAutoFit/>
          </a:bodyPr>
          <a:lstStyle/>
          <a:p>
            <a:r>
              <a:rPr lang="en-US" dirty="0">
                <a:solidFill>
                  <a:schemeClr val="bg1"/>
                </a:solidFill>
              </a:rPr>
              <a:t>Lindbergh area, April 2022</a:t>
            </a:r>
          </a:p>
        </p:txBody>
      </p:sp>
      <p:sp>
        <p:nvSpPr>
          <p:cNvPr id="10" name="TextBox 9">
            <a:extLst>
              <a:ext uri="{FF2B5EF4-FFF2-40B4-BE49-F238E27FC236}">
                <a16:creationId xmlns:a16="http://schemas.microsoft.com/office/drawing/2014/main" id="{1993AC5C-4F99-3F35-8BDD-C86746F88C9D}"/>
              </a:ext>
            </a:extLst>
          </p:cNvPr>
          <p:cNvSpPr txBox="1"/>
          <p:nvPr/>
        </p:nvSpPr>
        <p:spPr>
          <a:xfrm>
            <a:off x="5895798" y="6147143"/>
            <a:ext cx="2736327" cy="369332"/>
          </a:xfrm>
          <a:prstGeom prst="rect">
            <a:avLst/>
          </a:prstGeom>
          <a:noFill/>
        </p:spPr>
        <p:txBody>
          <a:bodyPr wrap="none" rtlCol="0">
            <a:spAutoFit/>
          </a:bodyPr>
          <a:lstStyle/>
          <a:p>
            <a:r>
              <a:rPr lang="en-US" dirty="0">
                <a:solidFill>
                  <a:schemeClr val="bg1"/>
                </a:solidFill>
              </a:rPr>
              <a:t>Covington, December 2021</a:t>
            </a:r>
          </a:p>
        </p:txBody>
      </p:sp>
      <p:sp>
        <p:nvSpPr>
          <p:cNvPr id="12" name="TextBox 11">
            <a:extLst>
              <a:ext uri="{FF2B5EF4-FFF2-40B4-BE49-F238E27FC236}">
                <a16:creationId xmlns:a16="http://schemas.microsoft.com/office/drawing/2014/main" id="{D3FD5CEB-DF2F-1E09-3ACA-D2CF24AA513B}"/>
              </a:ext>
            </a:extLst>
          </p:cNvPr>
          <p:cNvSpPr txBox="1"/>
          <p:nvPr/>
        </p:nvSpPr>
        <p:spPr>
          <a:xfrm>
            <a:off x="1708414" y="6246246"/>
            <a:ext cx="2648738" cy="369332"/>
          </a:xfrm>
          <a:prstGeom prst="rect">
            <a:avLst/>
          </a:prstGeom>
          <a:noFill/>
        </p:spPr>
        <p:txBody>
          <a:bodyPr wrap="none" rtlCol="0">
            <a:spAutoFit/>
          </a:bodyPr>
          <a:lstStyle/>
          <a:p>
            <a:r>
              <a:rPr lang="en-US" dirty="0">
                <a:solidFill>
                  <a:schemeClr val="bg1"/>
                </a:solidFill>
              </a:rPr>
              <a:t>EF4, Newnan, March 2021</a:t>
            </a:r>
          </a:p>
        </p:txBody>
      </p:sp>
      <p:pic>
        <p:nvPicPr>
          <p:cNvPr id="9" name="Picture 8">
            <a:extLst>
              <a:ext uri="{FF2B5EF4-FFF2-40B4-BE49-F238E27FC236}">
                <a16:creationId xmlns:a16="http://schemas.microsoft.com/office/drawing/2014/main" id="{9B9D8415-6340-24BC-AB4D-D91A04E10B08}"/>
              </a:ext>
            </a:extLst>
          </p:cNvPr>
          <p:cNvPicPr>
            <a:picLocks noChangeAspect="1"/>
          </p:cNvPicPr>
          <p:nvPr/>
        </p:nvPicPr>
        <p:blipFill>
          <a:blip r:embed="rId5"/>
          <a:stretch>
            <a:fillRect/>
          </a:stretch>
        </p:blipFill>
        <p:spPr>
          <a:xfrm>
            <a:off x="427033" y="3368347"/>
            <a:ext cx="5211500" cy="2877899"/>
          </a:xfrm>
          <a:prstGeom prst="rect">
            <a:avLst/>
          </a:prstGeom>
          <a:ln w="12700">
            <a:solidFill>
              <a:schemeClr val="tx1"/>
            </a:solidFill>
          </a:ln>
        </p:spPr>
      </p:pic>
      <p:pic>
        <p:nvPicPr>
          <p:cNvPr id="7172" name="Picture 4" descr="Image of a low precipitation storm taken in Madison, Georgia on New Year&amp;#39;s Eve. This storm spawned a tornado in Covington, Georgia.">
            <a:extLst>
              <a:ext uri="{FF2B5EF4-FFF2-40B4-BE49-F238E27FC236}">
                <a16:creationId xmlns:a16="http://schemas.microsoft.com/office/drawing/2014/main" id="{43EB392F-680C-1261-40FC-254B97015A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9892" y="3961067"/>
            <a:ext cx="3879855" cy="217868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124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B064A9E-7138-1C46-3959-19453894D9C7}"/>
              </a:ext>
            </a:extLst>
          </p:cNvPr>
          <p:cNvSpPr txBox="1"/>
          <p:nvPr/>
        </p:nvSpPr>
        <p:spPr>
          <a:xfrm>
            <a:off x="774145" y="1269001"/>
            <a:ext cx="759570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Severe climate and weather events become </a:t>
            </a:r>
            <a:r>
              <a:rPr kumimoji="0" lang="en-US" sz="3200" b="1" i="1" u="none" strike="noStrike" kern="1200" cap="none" spc="0" normalizeH="0" baseline="0" noProof="0" dirty="0">
                <a:ln>
                  <a:noFill/>
                </a:ln>
                <a:solidFill>
                  <a:srgbClr val="FF0000"/>
                </a:solidFill>
                <a:effectLst/>
                <a:uLnTx/>
                <a:uFillTx/>
                <a:latin typeface="Calibri" panose="020F0502020204030204"/>
                <a:ea typeface="+mn-ea"/>
                <a:cs typeface="+mn-cs"/>
              </a:rPr>
              <a:t>more common and more extreme</a:t>
            </a:r>
          </a:p>
        </p:txBody>
      </p:sp>
      <p:pic>
        <p:nvPicPr>
          <p:cNvPr id="11" name="california-wildfires.jpg" descr="california-wildfires.jpg">
            <a:extLst>
              <a:ext uri="{FF2B5EF4-FFF2-40B4-BE49-F238E27FC236}">
                <a16:creationId xmlns:a16="http://schemas.microsoft.com/office/drawing/2014/main" id="{AE1F0ECC-F5B4-C6A0-27E6-8491F5D91C2D}"/>
              </a:ext>
            </a:extLst>
          </p:cNvPr>
          <p:cNvPicPr>
            <a:picLocks noChangeAspect="1"/>
          </p:cNvPicPr>
          <p:nvPr/>
        </p:nvPicPr>
        <p:blipFill>
          <a:blip r:embed="rId3"/>
          <a:stretch>
            <a:fillRect/>
          </a:stretch>
        </p:blipFill>
        <p:spPr>
          <a:xfrm>
            <a:off x="4091859" y="2588754"/>
            <a:ext cx="4773783" cy="3175779"/>
          </a:xfrm>
          <a:prstGeom prst="rect">
            <a:avLst/>
          </a:prstGeom>
          <a:ln w="12700">
            <a:miter lim="400000"/>
          </a:ln>
        </p:spPr>
      </p:pic>
      <p:pic>
        <p:nvPicPr>
          <p:cNvPr id="6" name="Picture 5">
            <a:extLst>
              <a:ext uri="{FF2B5EF4-FFF2-40B4-BE49-F238E27FC236}">
                <a16:creationId xmlns:a16="http://schemas.microsoft.com/office/drawing/2014/main" id="{16BA6DEE-24F3-CE90-7B92-D5BC362E9507}"/>
              </a:ext>
            </a:extLst>
          </p:cNvPr>
          <p:cNvPicPr>
            <a:picLocks noChangeAspect="1"/>
          </p:cNvPicPr>
          <p:nvPr/>
        </p:nvPicPr>
        <p:blipFill>
          <a:blip r:embed="rId4"/>
          <a:stretch>
            <a:fillRect/>
          </a:stretch>
        </p:blipFill>
        <p:spPr>
          <a:xfrm>
            <a:off x="387775" y="2474759"/>
            <a:ext cx="3518178" cy="3471155"/>
          </a:xfrm>
          <a:prstGeom prst="rect">
            <a:avLst/>
          </a:prstGeom>
        </p:spPr>
      </p:pic>
      <p:pic>
        <p:nvPicPr>
          <p:cNvPr id="10" name="Picture 9">
            <a:extLst>
              <a:ext uri="{FF2B5EF4-FFF2-40B4-BE49-F238E27FC236}">
                <a16:creationId xmlns:a16="http://schemas.microsoft.com/office/drawing/2014/main" id="{6E3C2162-F263-1847-0E96-8B7D5118FE29}"/>
              </a:ext>
            </a:extLst>
          </p:cNvPr>
          <p:cNvPicPr>
            <a:picLocks noChangeAspect="1"/>
          </p:cNvPicPr>
          <p:nvPr/>
        </p:nvPicPr>
        <p:blipFill>
          <a:blip r:embed="rId5"/>
          <a:stretch>
            <a:fillRect/>
          </a:stretch>
        </p:blipFill>
        <p:spPr>
          <a:xfrm>
            <a:off x="97884" y="3728344"/>
            <a:ext cx="5726545" cy="3007466"/>
          </a:xfrm>
          <a:prstGeom prst="rect">
            <a:avLst/>
          </a:prstGeom>
          <a:ln w="12700">
            <a:solidFill>
              <a:schemeClr val="tx1"/>
            </a:solidFill>
          </a:ln>
        </p:spPr>
      </p:pic>
      <p:pic>
        <p:nvPicPr>
          <p:cNvPr id="12" name="promo377232008.jpg" descr="promo377232008.jpg">
            <a:extLst>
              <a:ext uri="{FF2B5EF4-FFF2-40B4-BE49-F238E27FC236}">
                <a16:creationId xmlns:a16="http://schemas.microsoft.com/office/drawing/2014/main" id="{42789CCC-9934-BEAD-A3FE-F9F0C657677B}"/>
              </a:ext>
            </a:extLst>
          </p:cNvPr>
          <p:cNvPicPr>
            <a:picLocks noChangeAspect="1"/>
          </p:cNvPicPr>
          <p:nvPr/>
        </p:nvPicPr>
        <p:blipFill>
          <a:blip r:embed="rId6"/>
          <a:stretch>
            <a:fillRect/>
          </a:stretch>
        </p:blipFill>
        <p:spPr>
          <a:xfrm>
            <a:off x="5022952" y="4210336"/>
            <a:ext cx="3917559" cy="2210157"/>
          </a:xfrm>
          <a:prstGeom prst="rect">
            <a:avLst/>
          </a:prstGeom>
          <a:ln w="12700">
            <a:solidFill>
              <a:schemeClr val="tx1"/>
            </a:solidFill>
            <a:miter lim="400000"/>
          </a:ln>
        </p:spPr>
      </p:pic>
      <p:pic>
        <p:nvPicPr>
          <p:cNvPr id="2" name="Image" descr="Image">
            <a:extLst>
              <a:ext uri="{FF2B5EF4-FFF2-40B4-BE49-F238E27FC236}">
                <a16:creationId xmlns:a16="http://schemas.microsoft.com/office/drawing/2014/main" id="{68B377BC-71B7-C215-5F80-7BC047120088}"/>
              </a:ext>
            </a:extLst>
          </p:cNvPr>
          <p:cNvPicPr>
            <a:picLocks noChangeAspect="1"/>
          </p:cNvPicPr>
          <p:nvPr/>
        </p:nvPicPr>
        <p:blipFill>
          <a:blip r:embed="rId7"/>
          <a:stretch>
            <a:fillRect/>
          </a:stretch>
        </p:blipFill>
        <p:spPr>
          <a:xfrm>
            <a:off x="2392653" y="2850823"/>
            <a:ext cx="4362869" cy="3156245"/>
          </a:xfrm>
          <a:prstGeom prst="rect">
            <a:avLst/>
          </a:prstGeom>
          <a:ln w="12700">
            <a:solidFill>
              <a:schemeClr val="tx1"/>
            </a:solidFill>
            <a:miter lim="400000"/>
          </a:ln>
        </p:spPr>
      </p:pic>
      <p:sp>
        <p:nvSpPr>
          <p:cNvPr id="3" name="Title 1">
            <a:extLst>
              <a:ext uri="{FF2B5EF4-FFF2-40B4-BE49-F238E27FC236}">
                <a16:creationId xmlns:a16="http://schemas.microsoft.com/office/drawing/2014/main" id="{27E3B379-469C-2E2D-E434-55CF2C0C3713}"/>
              </a:ext>
            </a:extLst>
          </p:cNvPr>
          <p:cNvSpPr txBox="1">
            <a:spLocks/>
          </p:cNvSpPr>
          <p:nvPr/>
        </p:nvSpPr>
        <p:spPr>
          <a:xfrm>
            <a:off x="628650" y="0"/>
            <a:ext cx="7886700" cy="1325563"/>
          </a:xfrm>
          <a:prstGeom prst="rect">
            <a:avLst/>
          </a:prstGeom>
        </p:spPr>
        <p:txBody>
          <a:bodyPr vert="horz" lIns="91440" tIns="45720" rIns="91440" bIns="45720" rtlCol="0" anchor="ctr">
            <a:normAutofit fontScale="85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6600" b="1" dirty="0">
                <a:solidFill>
                  <a:schemeClr val="bg1"/>
                </a:solidFill>
                <a:latin typeface="Franklin Gothic Demi" panose="020B0703020102020204" pitchFamily="34" charset="0"/>
              </a:rPr>
              <a:t>Keep It Local &amp; Recent</a:t>
            </a:r>
          </a:p>
        </p:txBody>
      </p:sp>
    </p:spTree>
    <p:extLst>
      <p:ext uri="{BB962C8B-B14F-4D97-AF65-F5344CB8AC3E}">
        <p14:creationId xmlns:p14="http://schemas.microsoft.com/office/powerpoint/2010/main" val="3874047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4. stay positive;…"/>
          <p:cNvSpPr txBox="1">
            <a:spLocks noGrp="1"/>
          </p:cNvSpPr>
          <p:nvPr>
            <p:ph type="ctrTitle"/>
          </p:nvPr>
        </p:nvSpPr>
        <p:spPr>
          <a:prstGeom prst="rect">
            <a:avLst/>
          </a:prstGeom>
        </p:spPr>
        <p:txBody>
          <a:bodyPr>
            <a:normAutofit fontScale="90000"/>
          </a:bodyPr>
          <a:lstStyle/>
          <a:p>
            <a:pPr defTabSz="406644">
              <a:defRPr sz="6138" spc="982"/>
            </a:pPr>
            <a:r>
              <a:rPr lang="en-US" dirty="0"/>
              <a:t>6</a:t>
            </a:r>
            <a:r>
              <a:rPr dirty="0"/>
              <a:t>. stay positive; </a:t>
            </a:r>
          </a:p>
          <a:p>
            <a:pPr defTabSz="406644">
              <a:defRPr sz="6138" spc="982"/>
            </a:pPr>
            <a:r>
              <a:rPr dirty="0"/>
              <a:t>talk solutions</a:t>
            </a:r>
          </a:p>
        </p:txBody>
      </p:sp>
      <p:sp>
        <p:nvSpPr>
          <p:cNvPr id="335" name="CLIMATE CHANGE COMMUNiCATION"/>
          <p:cNvSpPr txBox="1">
            <a:spLocks noGrp="1"/>
          </p:cNvSpPr>
          <p:nvPr>
            <p:ph type="subTitle" sz="quarter" idx="1"/>
          </p:nvPr>
        </p:nvSpPr>
        <p:spPr>
          <a:prstGeom prst="rect">
            <a:avLst/>
          </a:prstGeom>
        </p:spPr>
        <p:txBody>
          <a:bodyPr/>
          <a:lstStyle/>
          <a:p>
            <a:r>
              <a:t>CLIMATE CHANGE COMMUNiCATION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64FB03-52E2-ECE6-8628-A1FE4F21114A}"/>
              </a:ext>
            </a:extLst>
          </p:cNvPr>
          <p:cNvSpPr txBox="1"/>
          <p:nvPr/>
        </p:nvSpPr>
        <p:spPr>
          <a:xfrm>
            <a:off x="3243752" y="2875002"/>
            <a:ext cx="2656496" cy="1107996"/>
          </a:xfrm>
          <a:prstGeom prst="rect">
            <a:avLst/>
          </a:prstGeom>
          <a:noFill/>
        </p:spPr>
        <p:txBody>
          <a:bodyPr wrap="none" rtlCol="0">
            <a:spAutoFit/>
          </a:bodyPr>
          <a:lstStyle/>
          <a:p>
            <a:pPr algn="ctr"/>
            <a:r>
              <a:rPr lang="en-US" sz="6600" b="1" dirty="0">
                <a:solidFill>
                  <a:srgbClr val="FF0000"/>
                </a:solidFill>
              </a:rPr>
              <a:t>Hope…</a:t>
            </a:r>
          </a:p>
        </p:txBody>
      </p:sp>
    </p:spTree>
    <p:extLst>
      <p:ext uri="{BB962C8B-B14F-4D97-AF65-F5344CB8AC3E}">
        <p14:creationId xmlns:p14="http://schemas.microsoft.com/office/powerpoint/2010/main" val="24208634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 name="31948105_10155706454688869_3659836135087013888_n.jpg" descr="31948105_10155706454688869_3659836135087013888_n.jpg"/>
          <p:cNvPicPr>
            <a:picLocks noChangeAspect="1"/>
          </p:cNvPicPr>
          <p:nvPr/>
        </p:nvPicPr>
        <p:blipFill>
          <a:blip r:embed="rId3"/>
          <a:stretch>
            <a:fillRect/>
          </a:stretch>
        </p:blipFill>
        <p:spPr>
          <a:xfrm>
            <a:off x="1217860" y="989625"/>
            <a:ext cx="6708281" cy="4878750"/>
          </a:xfrm>
          <a:prstGeom prst="rect">
            <a:avLst/>
          </a:prstGeom>
          <a:ln w="12700">
            <a:miter lim="400000"/>
          </a:ln>
        </p:spPr>
      </p:pic>
      <p:sp>
        <p:nvSpPr>
          <p:cNvPr id="340" name="CLIMATE CHANGE COMMUNiCATION"/>
          <p:cNvSpPr txBox="1">
            <a:spLocks noGrp="1"/>
          </p:cNvSpPr>
          <p:nvPr>
            <p:ph type="subTitle" sz="quarter" idx="1"/>
          </p:nvPr>
        </p:nvSpPr>
        <p:spPr>
          <a:xfrm>
            <a:off x="464344" y="-8930"/>
            <a:ext cx="8215313" cy="625078"/>
          </a:xfrm>
          <a:prstGeom prst="rect">
            <a:avLst/>
          </a:prstGeom>
        </p:spPr>
        <p:txBody>
          <a:bodyPr/>
          <a:lstStyle/>
          <a:p>
            <a:r>
              <a:t>CLIMATE CHANGE COMMUNiCATION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rd Labor Creek Observatory">
            <a:extLst>
              <a:ext uri="{FF2B5EF4-FFF2-40B4-BE49-F238E27FC236}">
                <a16:creationId xmlns:a16="http://schemas.microsoft.com/office/drawing/2014/main" id="{73ED7007-E3BD-76A1-FAC5-E8AF942F9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E0D0388-481F-6334-20C1-C86FDF06350E}"/>
              </a:ext>
            </a:extLst>
          </p:cNvPr>
          <p:cNvSpPr/>
          <p:nvPr/>
        </p:nvSpPr>
        <p:spPr>
          <a:xfrm>
            <a:off x="7582617" y="6366294"/>
            <a:ext cx="1500997" cy="3968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83DFCB6-65A1-EFEA-6C90-314C7C222838}"/>
              </a:ext>
            </a:extLst>
          </p:cNvPr>
          <p:cNvSpPr txBox="1"/>
          <p:nvPr/>
        </p:nvSpPr>
        <p:spPr>
          <a:xfrm>
            <a:off x="2542950" y="5932112"/>
            <a:ext cx="4058099" cy="830997"/>
          </a:xfrm>
          <a:prstGeom prst="rect">
            <a:avLst/>
          </a:prstGeom>
          <a:solidFill>
            <a:schemeClr val="tx1"/>
          </a:solidFill>
          <a:ln w="12700">
            <a:solidFill>
              <a:schemeClr val="accent2">
                <a:lumMod val="50000"/>
              </a:schemeClr>
            </a:solidFill>
          </a:ln>
        </p:spPr>
        <p:txBody>
          <a:bodyPr wrap="none" rtlCol="0">
            <a:spAutoFit/>
          </a:bodyPr>
          <a:lstStyle/>
          <a:p>
            <a:r>
              <a:rPr lang="en-US" sz="4800" b="1" dirty="0">
                <a:solidFill>
                  <a:schemeClr val="bg1"/>
                </a:solidFill>
              </a:rPr>
              <a:t>Where are we?</a:t>
            </a:r>
          </a:p>
        </p:txBody>
      </p:sp>
    </p:spTree>
    <p:extLst>
      <p:ext uri="{BB962C8B-B14F-4D97-AF65-F5344CB8AC3E}">
        <p14:creationId xmlns:p14="http://schemas.microsoft.com/office/powerpoint/2010/main" val="2930801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6" name="Rectangle 35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15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4" name="BP_carbon_footprint twitter.png" descr="BP_carbon_footprint twitter.png"/>
          <p:cNvPicPr>
            <a:picLocks noChangeAspect="1"/>
          </p:cNvPicPr>
          <p:nvPr/>
        </p:nvPicPr>
        <p:blipFill>
          <a:blip r:embed="rId3"/>
          <a:stretch>
            <a:fillRect/>
          </a:stretch>
        </p:blipFill>
        <p:spPr>
          <a:xfrm>
            <a:off x="2507742" y="480060"/>
            <a:ext cx="4128515" cy="589788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Screen Shot 2020-11-08 at 9.06.00 PM.png" descr="Screen Shot 2020-11-08 at 9.06.00 PM.png"/>
          <p:cNvPicPr>
            <a:picLocks noChangeAspect="1"/>
          </p:cNvPicPr>
          <p:nvPr/>
        </p:nvPicPr>
        <p:blipFill>
          <a:blip r:embed="rId2"/>
          <a:stretch>
            <a:fillRect/>
          </a:stretch>
        </p:blipFill>
        <p:spPr>
          <a:xfrm>
            <a:off x="158955" y="1518047"/>
            <a:ext cx="8826090" cy="4830827"/>
          </a:xfrm>
          <a:prstGeom prst="rect">
            <a:avLst/>
          </a:prstGeom>
          <a:ln w="12700">
            <a:miter lim="400000"/>
          </a:ln>
        </p:spPr>
      </p:pic>
      <p:sp>
        <p:nvSpPr>
          <p:cNvPr id="7" name="Title 1">
            <a:extLst>
              <a:ext uri="{FF2B5EF4-FFF2-40B4-BE49-F238E27FC236}">
                <a16:creationId xmlns:a16="http://schemas.microsoft.com/office/drawing/2014/main" id="{D942E090-4829-5D6A-DABB-3A72C87530B7}"/>
              </a:ext>
            </a:extLst>
          </p:cNvPr>
          <p:cNvSpPr txBox="1">
            <a:spLocks/>
          </p:cNvSpPr>
          <p:nvPr/>
        </p:nvSpPr>
        <p:spPr>
          <a:xfrm>
            <a:off x="628650" y="-6214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Franklin Gothic Demi" panose="020B0703020102020204" pitchFamily="34" charset="0"/>
              </a:rPr>
              <a:t>GHG Emissions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9F6675DC-0027-472B-E84F-C5E7F7354B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227" b="24905"/>
          <a:stretch/>
        </p:blipFill>
        <p:spPr bwMode="auto">
          <a:xfrm>
            <a:off x="85260" y="880876"/>
            <a:ext cx="8973480" cy="4784725"/>
          </a:xfrm>
          <a:prstGeom prst="rect">
            <a:avLst/>
          </a:prstGeom>
          <a:noFill/>
          <a:extLst>
            <a:ext uri="{909E8E84-426E-40DD-AFC4-6F175D3DCCD1}">
              <a14:hiddenFill xmlns:a14="http://schemas.microsoft.com/office/drawing/2010/main">
                <a:solidFill>
                  <a:srgbClr val="FFFFFF"/>
                </a:solidFill>
              </a14:hiddenFill>
            </a:ext>
          </a:extLst>
        </p:spPr>
      </p:pic>
      <p:sp>
        <p:nvSpPr>
          <p:cNvPr id="537" name="Line"/>
          <p:cNvSpPr/>
          <p:nvPr/>
        </p:nvSpPr>
        <p:spPr>
          <a:xfrm flipV="1">
            <a:off x="4015327" y="1515474"/>
            <a:ext cx="1" cy="3827052"/>
          </a:xfrm>
          <a:prstGeom prst="line">
            <a:avLst/>
          </a:prstGeom>
          <a:ln w="50800">
            <a:solidFill>
              <a:schemeClr val="accent5">
                <a:lumOff val="7000"/>
              </a:schemeClr>
            </a:solidFill>
            <a:miter lim="400000"/>
          </a:ln>
        </p:spPr>
        <p:txBody>
          <a:bodyPr lIns="35719" tIns="35719" rIns="35719" bIns="35719" anchor="ctr"/>
          <a:lstStyle/>
          <a:p>
            <a:pPr marL="0" marR="0" lvl="0" indent="0" algn="ctr" defTabSz="410751" rtl="0" eaLnBrk="1" fontAlgn="auto" latinLnBrk="0" hangingPunct="0">
              <a:lnSpc>
                <a:spcPct val="100000"/>
              </a:lnSpc>
              <a:spcBef>
                <a:spcPts val="0"/>
              </a:spcBef>
              <a:spcAft>
                <a:spcPts val="0"/>
              </a:spcAft>
              <a:buClrTx/>
              <a:buSzTx/>
              <a:buFontTx/>
              <a:buNone/>
              <a:tabLst/>
              <a:defRPr sz="2400" cap="all" spc="384">
                <a:solidFill>
                  <a:srgbClr val="42AAC9">
                    <a:satOff val="44164"/>
                    <a:lumOff val="14231"/>
                  </a:srgbClr>
                </a:solidFill>
                <a:latin typeface="Avenir Medium"/>
                <a:ea typeface="Avenir Medium"/>
                <a:cs typeface="Avenir Medium"/>
                <a:sym typeface="Avenir Medium"/>
              </a:defRPr>
            </a:pPr>
            <a:endParaRPr kumimoji="0" sz="1687" b="0" i="0" u="none" strike="noStrike" kern="0" cap="all" spc="270" normalizeH="0" baseline="0" noProof="0">
              <a:ln>
                <a:noFill/>
              </a:ln>
              <a:solidFill>
                <a:srgbClr val="42AAC9">
                  <a:satOff val="44164"/>
                  <a:lumOff val="14231"/>
                </a:srgbClr>
              </a:solidFill>
              <a:effectLst/>
              <a:uLnTx/>
              <a:uFillTx/>
              <a:latin typeface="Avenir Medium"/>
              <a:sym typeface="Avenir Medium"/>
            </a:endParaRPr>
          </a:p>
        </p:txBody>
      </p:sp>
      <p:sp>
        <p:nvSpPr>
          <p:cNvPr id="2" name="Oval 1">
            <a:extLst>
              <a:ext uri="{FF2B5EF4-FFF2-40B4-BE49-F238E27FC236}">
                <a16:creationId xmlns:a16="http://schemas.microsoft.com/office/drawing/2014/main" id="{E0BEE478-F6A6-13F8-AC33-0AD61B466B9A}"/>
              </a:ext>
            </a:extLst>
          </p:cNvPr>
          <p:cNvSpPr/>
          <p:nvPr/>
        </p:nvSpPr>
        <p:spPr>
          <a:xfrm>
            <a:off x="1616310" y="2506704"/>
            <a:ext cx="1812857" cy="851892"/>
          </a:xfrm>
          <a:prstGeom prst="ellipse">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2400" b="0" i="0" u="none" strike="noStrike" kern="1200" cap="all" spc="384" normalizeH="0" baseline="0" noProof="0">
              <a:ln>
                <a:noFill/>
              </a:ln>
              <a:solidFill>
                <a:srgbClr val="FFFFFF"/>
              </a:solidFill>
              <a:effectLst/>
              <a:uLnTx/>
              <a:uFillTx/>
              <a:latin typeface="Avenir Medium"/>
              <a:ea typeface="Avenir Medium"/>
              <a:cs typeface="Avenir Medium"/>
              <a:sym typeface="Avenir Medium"/>
            </a:endParaRPr>
          </a:p>
        </p:txBody>
      </p:sp>
      <p:sp>
        <p:nvSpPr>
          <p:cNvPr id="5" name="Oval 4">
            <a:extLst>
              <a:ext uri="{FF2B5EF4-FFF2-40B4-BE49-F238E27FC236}">
                <a16:creationId xmlns:a16="http://schemas.microsoft.com/office/drawing/2014/main" id="{9661A1EF-492C-16E5-F284-58942164F01B}"/>
              </a:ext>
            </a:extLst>
          </p:cNvPr>
          <p:cNvSpPr/>
          <p:nvPr/>
        </p:nvSpPr>
        <p:spPr>
          <a:xfrm>
            <a:off x="2744030" y="3767989"/>
            <a:ext cx="652145" cy="344751"/>
          </a:xfrm>
          <a:prstGeom prst="ellipse">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2400" b="0" i="0" u="none" strike="noStrike" kern="1200" cap="all" spc="384" normalizeH="0" baseline="0" noProof="0">
              <a:ln>
                <a:noFill/>
              </a:ln>
              <a:solidFill>
                <a:srgbClr val="FFFFFF"/>
              </a:solidFill>
              <a:effectLst/>
              <a:uLnTx/>
              <a:uFillTx/>
              <a:latin typeface="Avenir Medium"/>
              <a:ea typeface="Avenir Medium"/>
              <a:cs typeface="Avenir Medium"/>
              <a:sym typeface="Avenir Medium"/>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 name="181015141257-01-mexico-beach-sand-palace-exlarge-169.jpg" descr="181015141257-01-mexico-beach-sand-palace-exlarge-169.jpg"/>
          <p:cNvPicPr>
            <a:picLocks noChangeAspect="1"/>
          </p:cNvPicPr>
          <p:nvPr/>
        </p:nvPicPr>
        <p:blipFill>
          <a:blip r:embed="rId3"/>
          <a:stretch>
            <a:fillRect/>
          </a:stretch>
        </p:blipFill>
        <p:spPr>
          <a:xfrm>
            <a:off x="296486" y="1028135"/>
            <a:ext cx="8551028" cy="4801731"/>
          </a:xfrm>
          <a:prstGeom prst="rect">
            <a:avLst/>
          </a:prstGeom>
          <a:ln w="12700">
            <a:miter lim="400000"/>
          </a:ln>
        </p:spPr>
      </p:pic>
      <p:sp>
        <p:nvSpPr>
          <p:cNvPr id="363" name="CLIMATE CHANGE COMMUNiCATION"/>
          <p:cNvSpPr txBox="1">
            <a:spLocks noGrp="1"/>
          </p:cNvSpPr>
          <p:nvPr>
            <p:ph type="body" sz="quarter" idx="4294967295"/>
          </p:nvPr>
        </p:nvSpPr>
        <p:spPr>
          <a:xfrm>
            <a:off x="464344" y="-8930"/>
            <a:ext cx="8215313" cy="625078"/>
          </a:xfrm>
          <a:prstGeom prst="rect">
            <a:avLst/>
          </a:prstGeom>
        </p:spPr>
        <p:txBody>
          <a:bodyPr anchor="b"/>
          <a:lstStyle>
            <a:lvl1pPr marL="0" indent="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1pPr>
          </a:lstStyle>
          <a:p>
            <a:r>
              <a:t>CLIMATE CHANGE COMMUNiCATION</a:t>
            </a:r>
          </a:p>
        </p:txBody>
      </p:sp>
      <p:sp>
        <p:nvSpPr>
          <p:cNvPr id="2" name="Title 1">
            <a:extLst>
              <a:ext uri="{FF2B5EF4-FFF2-40B4-BE49-F238E27FC236}">
                <a16:creationId xmlns:a16="http://schemas.microsoft.com/office/drawing/2014/main" id="{EA000803-2B4B-E3A3-53FD-E88B72CE56A4}"/>
              </a:ext>
            </a:extLst>
          </p:cNvPr>
          <p:cNvSpPr txBox="1">
            <a:spLocks/>
          </p:cNvSpPr>
          <p:nvPr/>
        </p:nvSpPr>
        <p:spPr>
          <a:xfrm>
            <a:off x="628650" y="567493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6600" b="1" dirty="0">
                <a:latin typeface="Franklin Gothic Demi" panose="020B0703020102020204" pitchFamily="34" charset="0"/>
              </a:rPr>
              <a:t>Resiliency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spoOctAve.png">
            <a:extLst>
              <a:ext uri="{FF2B5EF4-FFF2-40B4-BE49-F238E27FC236}">
                <a16:creationId xmlns:a16="http://schemas.microsoft.com/office/drawing/2014/main" id="{51BE6507-A053-3746-0591-C15421EE65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479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F252FFFC-6D6E-907D-5A31-5D8BD9653B2D}"/>
              </a:ext>
            </a:extLst>
          </p:cNvPr>
          <p:cNvCxnSpPr>
            <a:cxnSpLocks noChangeShapeType="1"/>
          </p:cNvCxnSpPr>
          <p:nvPr/>
        </p:nvCxnSpPr>
        <p:spPr bwMode="auto">
          <a:xfrm>
            <a:off x="4648200" y="2690813"/>
            <a:ext cx="31750" cy="295592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sp>
        <p:nvSpPr>
          <p:cNvPr id="7" name="TextBox 6">
            <a:extLst>
              <a:ext uri="{FF2B5EF4-FFF2-40B4-BE49-F238E27FC236}">
                <a16:creationId xmlns:a16="http://schemas.microsoft.com/office/drawing/2014/main" id="{A3C93F83-6FC4-625A-09ED-542BD761F50A}"/>
              </a:ext>
            </a:extLst>
          </p:cNvPr>
          <p:cNvSpPr txBox="1">
            <a:spLocks noChangeArrowheads="1"/>
          </p:cNvSpPr>
          <p:nvPr/>
        </p:nvSpPr>
        <p:spPr bwMode="auto">
          <a:xfrm>
            <a:off x="3943904" y="1924344"/>
            <a:ext cx="14085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mn-cs"/>
              </a:rPr>
              <a:t>Montreal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mn-cs"/>
              </a:rPr>
              <a:t>Protocol</a:t>
            </a:r>
          </a:p>
        </p:txBody>
      </p:sp>
      <p:sp>
        <p:nvSpPr>
          <p:cNvPr id="10" name="Title 1">
            <a:extLst>
              <a:ext uri="{FF2B5EF4-FFF2-40B4-BE49-F238E27FC236}">
                <a16:creationId xmlns:a16="http://schemas.microsoft.com/office/drawing/2014/main" id="{B987E323-4BFE-6480-6389-857EC613DECC}"/>
              </a:ext>
            </a:extLst>
          </p:cNvPr>
          <p:cNvSpPr txBox="1">
            <a:spLocks/>
          </p:cNvSpPr>
          <p:nvPr/>
        </p:nvSpPr>
        <p:spPr>
          <a:xfrm>
            <a:off x="628650" y="8138"/>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Franklin Gothic Demi" panose="020B0703020102020204" pitchFamily="34" charset="0"/>
                <a:ea typeface="+mj-ea"/>
                <a:cs typeface="+mj-cs"/>
              </a:rPr>
              <a:t>Ozone Stabilization</a:t>
            </a:r>
          </a:p>
        </p:txBody>
      </p:sp>
    </p:spTree>
    <p:extLst>
      <p:ext uri="{BB962C8B-B14F-4D97-AF65-F5344CB8AC3E}">
        <p14:creationId xmlns:p14="http://schemas.microsoft.com/office/powerpoint/2010/main" val="16555083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Here are personal choices you can make:…"/>
          <p:cNvSpPr txBox="1">
            <a:spLocks noGrp="1"/>
          </p:cNvSpPr>
          <p:nvPr>
            <p:ph type="body" idx="1"/>
          </p:nvPr>
        </p:nvSpPr>
        <p:spPr>
          <a:xfrm>
            <a:off x="464343" y="1325563"/>
            <a:ext cx="8215313" cy="4723805"/>
          </a:xfrm>
          <a:prstGeom prst="rect">
            <a:avLst/>
          </a:prstGeom>
        </p:spPr>
        <p:txBody>
          <a:bodyPr>
            <a:normAutofit/>
          </a:bodyPr>
          <a:lstStyle/>
          <a:p>
            <a:pPr marL="0" indent="0">
              <a:buSzTx/>
              <a:buNone/>
            </a:pPr>
            <a:r>
              <a:rPr lang="en-US" sz="2800" b="1" dirty="0"/>
              <a:t>Here are </a:t>
            </a:r>
            <a:r>
              <a:rPr sz="2800" b="1" dirty="0">
                <a:solidFill>
                  <a:schemeClr val="accent2">
                    <a:satOff val="44164"/>
                    <a:lumOff val="14231"/>
                  </a:schemeClr>
                </a:solidFill>
              </a:rPr>
              <a:t>personal choices</a:t>
            </a:r>
            <a:r>
              <a:rPr sz="2800" b="1" dirty="0"/>
              <a:t> </a:t>
            </a:r>
            <a:r>
              <a:rPr sz="2800" b="1" i="1" dirty="0">
                <a:solidFill>
                  <a:srgbClr val="FF0000"/>
                </a:solidFill>
              </a:rPr>
              <a:t>you</a:t>
            </a:r>
            <a:r>
              <a:rPr sz="2800" b="1" dirty="0"/>
              <a:t> can make:</a:t>
            </a:r>
          </a:p>
          <a:p>
            <a:pPr lvl="1">
              <a:spcBef>
                <a:spcPts val="1969"/>
              </a:spcBef>
            </a:pPr>
            <a:r>
              <a:rPr sz="2800" dirty="0"/>
              <a:t>Fly less</a:t>
            </a:r>
            <a:r>
              <a:rPr lang="en-US" sz="2800" dirty="0"/>
              <a:t> (virtual conferences)</a:t>
            </a:r>
            <a:endParaRPr sz="2800" dirty="0"/>
          </a:p>
          <a:p>
            <a:pPr lvl="1">
              <a:spcBef>
                <a:spcPts val="1969"/>
              </a:spcBef>
            </a:pPr>
            <a:r>
              <a:rPr sz="2800" dirty="0"/>
              <a:t>Change your diet (less meat and cheese)</a:t>
            </a:r>
          </a:p>
          <a:p>
            <a:pPr lvl="1">
              <a:spcBef>
                <a:spcPts val="1969"/>
              </a:spcBef>
            </a:pPr>
            <a:r>
              <a:rPr sz="2800" dirty="0"/>
              <a:t>Divest from fossil fuels</a:t>
            </a:r>
            <a:r>
              <a:rPr lang="en-US" sz="2800" dirty="0"/>
              <a:t> (personal bank accounts)</a:t>
            </a:r>
            <a:endParaRPr sz="2800" dirty="0"/>
          </a:p>
          <a:p>
            <a:pPr lvl="1">
              <a:spcBef>
                <a:spcPts val="1969"/>
              </a:spcBef>
            </a:pPr>
            <a:r>
              <a:rPr sz="2800" dirty="0"/>
              <a:t>Reduce usage (</a:t>
            </a:r>
            <a:r>
              <a:rPr lang="en-US" sz="2800" dirty="0"/>
              <a:t>e.g., </a:t>
            </a:r>
            <a:r>
              <a:rPr sz="2800" dirty="0"/>
              <a:t>electric cars, biking)</a:t>
            </a:r>
          </a:p>
          <a:p>
            <a:pPr lvl="1">
              <a:spcBef>
                <a:spcPts val="1969"/>
              </a:spcBef>
            </a:pPr>
            <a:r>
              <a:rPr sz="2800" dirty="0"/>
              <a:t>Install solar panels</a:t>
            </a:r>
          </a:p>
        </p:txBody>
      </p:sp>
      <p:sp>
        <p:nvSpPr>
          <p:cNvPr id="5" name="Title 1">
            <a:extLst>
              <a:ext uri="{FF2B5EF4-FFF2-40B4-BE49-F238E27FC236}">
                <a16:creationId xmlns:a16="http://schemas.microsoft.com/office/drawing/2014/main" id="{06A39C31-C07F-BC23-A2A8-9D4E334E0E71}"/>
              </a:ext>
            </a:extLst>
          </p:cNvPr>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Franklin Gothic Demi" panose="020B0703020102020204" pitchFamily="34" charset="0"/>
              </a:rPr>
              <a:t>Personal Solutions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You can also:…"/>
          <p:cNvSpPr txBox="1">
            <a:spLocks noGrp="1"/>
          </p:cNvSpPr>
          <p:nvPr>
            <p:ph type="body" idx="1"/>
          </p:nvPr>
        </p:nvSpPr>
        <p:spPr>
          <a:xfrm>
            <a:off x="464343" y="1325563"/>
            <a:ext cx="8215313" cy="4693497"/>
          </a:xfrm>
          <a:prstGeom prst="rect">
            <a:avLst/>
          </a:prstGeom>
        </p:spPr>
        <p:txBody>
          <a:bodyPr>
            <a:normAutofit/>
          </a:bodyPr>
          <a:lstStyle/>
          <a:p>
            <a:pPr marL="0" indent="0">
              <a:buSzTx/>
              <a:buNone/>
            </a:pPr>
            <a:r>
              <a:rPr sz="2800" b="1" i="1" dirty="0">
                <a:solidFill>
                  <a:srgbClr val="FF0000"/>
                </a:solidFill>
              </a:rPr>
              <a:t>You</a:t>
            </a:r>
            <a:r>
              <a:rPr sz="2800" b="1" dirty="0"/>
              <a:t> can also:</a:t>
            </a:r>
          </a:p>
          <a:p>
            <a:pPr lvl="1">
              <a:spcBef>
                <a:spcPts val="1969"/>
              </a:spcBef>
            </a:pPr>
            <a:r>
              <a:rPr sz="2800" dirty="0"/>
              <a:t>Contact your </a:t>
            </a:r>
            <a:r>
              <a:rPr lang="en-US" sz="2800" dirty="0"/>
              <a:t>representatives</a:t>
            </a:r>
          </a:p>
          <a:p>
            <a:pPr lvl="1">
              <a:spcBef>
                <a:spcPts val="1969"/>
              </a:spcBef>
            </a:pPr>
            <a:r>
              <a:rPr lang="en-US" sz="2800" dirty="0"/>
              <a:t>Vote! </a:t>
            </a:r>
            <a:r>
              <a:rPr lang="en-US" sz="2800" b="1" dirty="0">
                <a:solidFill>
                  <a:srgbClr val="FFFF00"/>
                </a:solidFill>
              </a:rPr>
              <a:t>(early voting has begun)</a:t>
            </a:r>
          </a:p>
          <a:p>
            <a:pPr lvl="1">
              <a:spcBef>
                <a:spcPts val="1969"/>
              </a:spcBef>
            </a:pPr>
            <a:r>
              <a:rPr lang="en-US" sz="2800" dirty="0"/>
              <a:t>Join a climate group (e.g., Citizens Climate Lobby)</a:t>
            </a:r>
          </a:p>
          <a:p>
            <a:pPr lvl="1">
              <a:spcBef>
                <a:spcPts val="1969"/>
              </a:spcBef>
            </a:pPr>
            <a:r>
              <a:rPr lang="en-US" sz="2800" dirty="0"/>
              <a:t>Talk about it!</a:t>
            </a:r>
          </a:p>
          <a:p>
            <a:pPr lvl="1">
              <a:spcBef>
                <a:spcPts val="1969"/>
              </a:spcBef>
            </a:pPr>
            <a:r>
              <a:rPr sz="2800" dirty="0"/>
              <a:t>Motivate a group to which you already belong</a:t>
            </a:r>
          </a:p>
        </p:txBody>
      </p:sp>
      <p:sp>
        <p:nvSpPr>
          <p:cNvPr id="7" name="Title 1">
            <a:extLst>
              <a:ext uri="{FF2B5EF4-FFF2-40B4-BE49-F238E27FC236}">
                <a16:creationId xmlns:a16="http://schemas.microsoft.com/office/drawing/2014/main" id="{4DF17F3A-7526-8FF0-CD46-08D6D9A4472A}"/>
              </a:ext>
            </a:extLst>
          </p:cNvPr>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Franklin Gothic Demi" panose="020B0703020102020204" pitchFamily="34" charset="0"/>
              </a:rPr>
              <a:t>Community Solutions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5. The science is not enough"/>
          <p:cNvSpPr txBox="1">
            <a:spLocks noGrp="1"/>
          </p:cNvSpPr>
          <p:nvPr>
            <p:ph type="ctrTitle"/>
          </p:nvPr>
        </p:nvSpPr>
        <p:spPr>
          <a:prstGeom prst="rect">
            <a:avLst/>
          </a:prstGeom>
        </p:spPr>
        <p:txBody>
          <a:bodyPr>
            <a:normAutofit fontScale="90000"/>
          </a:bodyPr>
          <a:lstStyle>
            <a:lvl1pPr defTabSz="578358">
              <a:defRPr sz="6138" spc="982"/>
            </a:lvl1pPr>
          </a:lstStyle>
          <a:p>
            <a:r>
              <a:rPr lang="en-US" dirty="0"/>
              <a:t>7</a:t>
            </a:r>
            <a:r>
              <a:rPr dirty="0"/>
              <a:t>. The science is not enough</a:t>
            </a:r>
          </a:p>
        </p:txBody>
      </p:sp>
      <p:sp>
        <p:nvSpPr>
          <p:cNvPr id="368" name="CLIMATE CHANGE COMMUNiCATION"/>
          <p:cNvSpPr txBox="1">
            <a:spLocks noGrp="1"/>
          </p:cNvSpPr>
          <p:nvPr>
            <p:ph type="subTitle" sz="quarter" idx="1"/>
          </p:nvPr>
        </p:nvSpPr>
        <p:spPr>
          <a:prstGeom prst="rect">
            <a:avLst/>
          </a:prstGeom>
        </p:spPr>
        <p:txBody>
          <a:bodyPr/>
          <a:lstStyle/>
          <a:p>
            <a:r>
              <a:t>CLIMATE CHANGE COMMUNiCATION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61477641_10156528961258869_8578252392624029696_o.jpg" descr="61477641_10156528961258869_8578252392624029696_o.jpg"/>
          <p:cNvPicPr>
            <a:picLocks noChangeAspect="1"/>
          </p:cNvPicPr>
          <p:nvPr/>
        </p:nvPicPr>
        <p:blipFill>
          <a:blip r:embed="rId2"/>
          <a:stretch>
            <a:fillRect/>
          </a:stretch>
        </p:blipFill>
        <p:spPr>
          <a:xfrm>
            <a:off x="79860" y="0"/>
            <a:ext cx="898428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consensus1.png" descr="consensus1.png"/>
          <p:cNvPicPr>
            <a:picLocks noChangeAspect="1"/>
          </p:cNvPicPr>
          <p:nvPr/>
        </p:nvPicPr>
        <p:blipFill>
          <a:blip r:embed="rId3"/>
          <a:stretch>
            <a:fillRect/>
          </a:stretch>
        </p:blipFill>
        <p:spPr>
          <a:xfrm>
            <a:off x="5445274" y="-8930"/>
            <a:ext cx="3713968" cy="6875859"/>
          </a:xfrm>
          <a:prstGeom prst="rect">
            <a:avLst/>
          </a:prstGeom>
          <a:ln w="12700">
            <a:miter lim="400000"/>
          </a:ln>
        </p:spPr>
      </p:pic>
      <p:sp>
        <p:nvSpPr>
          <p:cNvPr id="262" name="What % of scientists think climate change is real and caused by human activity?"/>
          <p:cNvSpPr txBox="1">
            <a:spLocks noGrp="1"/>
          </p:cNvSpPr>
          <p:nvPr>
            <p:ph type="ctrTitle"/>
          </p:nvPr>
        </p:nvSpPr>
        <p:spPr>
          <a:xfrm>
            <a:off x="464344" y="1515040"/>
            <a:ext cx="4469765" cy="3065890"/>
          </a:xfrm>
          <a:prstGeom prst="rect">
            <a:avLst/>
          </a:prstGeom>
        </p:spPr>
        <p:txBody>
          <a:bodyPr>
            <a:normAutofit fontScale="90000"/>
          </a:bodyPr>
          <a:lstStyle/>
          <a:p>
            <a:pPr defTabSz="266987">
              <a:defRPr sz="4030" spc="644"/>
            </a:pPr>
            <a:r>
              <a:t>What % of </a:t>
            </a:r>
            <a:r>
              <a:rPr>
                <a:solidFill>
                  <a:schemeClr val="accent4">
                    <a:lumOff val="6102"/>
                  </a:schemeClr>
                </a:solidFill>
              </a:rPr>
              <a:t>scientists</a:t>
            </a:r>
            <a:r>
              <a:t> think climate change is real and caused by human activity?</a:t>
            </a:r>
          </a:p>
        </p:txBody>
      </p:sp>
      <p:sp>
        <p:nvSpPr>
          <p:cNvPr id="263" name="CLIMATE CHANGE COMMUNiCATION"/>
          <p:cNvSpPr txBox="1">
            <a:spLocks noGrp="1"/>
          </p:cNvSpPr>
          <p:nvPr>
            <p:ph type="subTitle" sz="quarter" idx="1"/>
          </p:nvPr>
        </p:nvSpPr>
        <p:spPr>
          <a:xfrm>
            <a:off x="204420" y="-47200"/>
            <a:ext cx="8215313" cy="625079"/>
          </a:xfrm>
          <a:prstGeom prst="rect">
            <a:avLst/>
          </a:prstGeom>
        </p:spPr>
        <p:txBody>
          <a:bodyPr/>
          <a:lstStyle/>
          <a:p>
            <a:r>
              <a:t>CLIMATE CHANGE COMMUNiCATION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Climate vs. Weather"/>
          <p:cNvSpPr txBox="1">
            <a:spLocks noGrp="1"/>
          </p:cNvSpPr>
          <p:nvPr>
            <p:ph type="ctrTitle"/>
          </p:nvPr>
        </p:nvSpPr>
        <p:spPr>
          <a:xfrm>
            <a:off x="464344" y="339328"/>
            <a:ext cx="8215313" cy="1562695"/>
          </a:xfrm>
          <a:prstGeom prst="rect">
            <a:avLst/>
          </a:prstGeom>
        </p:spPr>
        <p:txBody>
          <a:bodyPr/>
          <a:lstStyle/>
          <a:p>
            <a:r>
              <a:t>Climate vs. Weather</a:t>
            </a:r>
          </a:p>
        </p:txBody>
      </p:sp>
      <p:sp>
        <p:nvSpPr>
          <p:cNvPr id="190" name="Climate is long-term “average” of weather in a region."/>
          <p:cNvSpPr txBox="1">
            <a:spLocks noGrp="1"/>
          </p:cNvSpPr>
          <p:nvPr>
            <p:ph type="subTitle" sz="quarter" idx="1"/>
          </p:nvPr>
        </p:nvSpPr>
        <p:spPr>
          <a:xfrm>
            <a:off x="464343" y="538904"/>
            <a:ext cx="8215313" cy="625078"/>
          </a:xfrm>
          <a:prstGeom prst="rect">
            <a:avLst/>
          </a:prstGeom>
        </p:spPr>
        <p:txBody>
          <a:bodyPr>
            <a:noAutofit/>
          </a:bodyPr>
          <a:lstStyle/>
          <a:p>
            <a:pPr indent="457630" defTabSz="394320">
              <a:defRPr sz="2304" spc="368">
                <a:solidFill>
                  <a:srgbClr val="FFFFFF"/>
                </a:solidFill>
              </a:defRPr>
            </a:pPr>
            <a:r>
              <a:rPr sz="3600" b="1" dirty="0">
                <a:solidFill>
                  <a:srgbClr val="51A7F9"/>
                </a:solidFill>
              </a:rPr>
              <a:t>Climate</a:t>
            </a:r>
            <a:r>
              <a:rPr sz="3600" b="1" dirty="0"/>
              <a:t> is long-term “average” of </a:t>
            </a:r>
            <a:r>
              <a:rPr sz="3600" b="1" dirty="0">
                <a:solidFill>
                  <a:srgbClr val="51A7F9"/>
                </a:solidFill>
              </a:rPr>
              <a:t>weather</a:t>
            </a:r>
            <a:r>
              <a:rPr sz="3600" b="1" dirty="0"/>
              <a:t> in a region.</a:t>
            </a:r>
          </a:p>
        </p:txBody>
      </p:sp>
      <p:sp>
        <p:nvSpPr>
          <p:cNvPr id="191" name="What’s wrong with this?…"/>
          <p:cNvSpPr/>
          <p:nvPr/>
        </p:nvSpPr>
        <p:spPr>
          <a:xfrm>
            <a:off x="2082129" y="2101599"/>
            <a:ext cx="4979741" cy="3862313"/>
          </a:xfrm>
          <a:prstGeom prst="rect">
            <a:avLst/>
          </a:prstGeom>
          <a:blipFill>
            <a:blip r:embed="rId3"/>
          </a:blipFill>
          <a:ln w="12700">
            <a:miter lim="400000"/>
          </a:ln>
          <a:effectLst>
            <a:outerShdw blurRad="177800" dist="406400" dir="5400000" rotWithShape="0">
              <a:srgbClr val="000000">
                <a:alpha val="6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p>
            <a:pPr algn="ctr">
              <a:defRPr>
                <a:latin typeface="Avenir Book"/>
                <a:ea typeface="Avenir Book"/>
                <a:cs typeface="Avenir Book"/>
                <a:sym typeface="Avenir Book"/>
              </a:defRPr>
            </a:pPr>
            <a:endParaRPr sz="3600" b="1" dirty="0">
              <a:solidFill>
                <a:schemeClr val="bg1"/>
              </a:solidFill>
            </a:endParaRPr>
          </a:p>
          <a:p>
            <a:pPr algn="ctr">
              <a:defRPr>
                <a:latin typeface="Avenir Book"/>
                <a:ea typeface="Avenir Book"/>
                <a:cs typeface="Avenir Book"/>
                <a:sym typeface="Avenir Book"/>
              </a:defRPr>
            </a:pPr>
            <a:r>
              <a:rPr sz="3600" b="1" dirty="0">
                <a:solidFill>
                  <a:schemeClr val="bg1"/>
                </a:solidFill>
              </a:rPr>
              <a:t>“How can there be global warming?  It’s freezing outside!”</a:t>
            </a: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Climate denialism"/>
          <p:cNvSpPr txBox="1">
            <a:spLocks noGrp="1"/>
          </p:cNvSpPr>
          <p:nvPr>
            <p:ph type="title"/>
          </p:nvPr>
        </p:nvSpPr>
        <p:spPr>
          <a:xfrm>
            <a:off x="464344" y="517922"/>
            <a:ext cx="8215313" cy="1000125"/>
          </a:xfrm>
          <a:prstGeom prst="rect">
            <a:avLst/>
          </a:prstGeom>
        </p:spPr>
        <p:txBody>
          <a:bodyPr>
            <a:noAutofit/>
          </a:bodyPr>
          <a:lstStyle>
            <a:lvl1pPr>
              <a:defRPr sz="6200" spc="992"/>
            </a:lvl1pPr>
          </a:lstStyle>
          <a:p>
            <a:r>
              <a:rPr sz="5400" dirty="0"/>
              <a:t>Climate denialism</a:t>
            </a:r>
          </a:p>
        </p:txBody>
      </p:sp>
      <p:sp>
        <p:nvSpPr>
          <p:cNvPr id="305" name="Misinformation is the accidental spread of incorrect information.…"/>
          <p:cNvSpPr txBox="1">
            <a:spLocks noGrp="1"/>
          </p:cNvSpPr>
          <p:nvPr>
            <p:ph type="body" idx="1"/>
          </p:nvPr>
        </p:nvSpPr>
        <p:spPr>
          <a:prstGeom prst="rect">
            <a:avLst/>
          </a:prstGeom>
        </p:spPr>
        <p:txBody>
          <a:bodyPr/>
          <a:lstStyle/>
          <a:p>
            <a:pPr>
              <a:defRPr sz="4000"/>
            </a:pPr>
            <a:r>
              <a:rPr dirty="0">
                <a:solidFill>
                  <a:schemeClr val="accent2">
                    <a:satOff val="44164"/>
                    <a:lumOff val="14231"/>
                  </a:schemeClr>
                </a:solidFill>
              </a:rPr>
              <a:t>Misinformation</a:t>
            </a:r>
            <a:r>
              <a:rPr dirty="0"/>
              <a:t> is the accidental spread of incorrect information.</a:t>
            </a:r>
          </a:p>
          <a:p>
            <a:pPr>
              <a:defRPr sz="4000"/>
            </a:pPr>
            <a:r>
              <a:rPr dirty="0">
                <a:solidFill>
                  <a:schemeClr val="accent4">
                    <a:lumOff val="6102"/>
                  </a:schemeClr>
                </a:solidFill>
              </a:rPr>
              <a:t>Disinformation</a:t>
            </a:r>
            <a:r>
              <a:rPr dirty="0"/>
              <a:t> is the willful spread of incorrect information with the intent to deceive.</a:t>
            </a:r>
          </a:p>
        </p:txBody>
      </p:sp>
      <p:sp>
        <p:nvSpPr>
          <p:cNvPr id="306" name="CLIMATE CHANGE"/>
          <p:cNvSpPr txBox="1"/>
          <p:nvPr/>
        </p:nvSpPr>
        <p:spPr>
          <a:xfrm>
            <a:off x="464344" y="-8930"/>
            <a:ext cx="8215313" cy="6250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b">
            <a:normAutofit/>
          </a:bodyPr>
          <a:lstStyle>
            <a:lvl1pPr algn="l">
              <a:defRPr sz="2400" cap="all" spc="384">
                <a:solidFill>
                  <a:schemeClr val="accent2">
                    <a:satOff val="44164"/>
                    <a:lumOff val="14231"/>
                  </a:schemeClr>
                </a:solidFill>
                <a:latin typeface="Avenir Book"/>
                <a:ea typeface="Avenir Book"/>
                <a:cs typeface="Avenir Book"/>
                <a:sym typeface="Avenir Book"/>
              </a:defRPr>
            </a:lvl1pPr>
          </a:lstStyle>
          <a:p>
            <a:pPr marL="0" marR="0" lvl="0" indent="0" algn="l" defTabSz="410751" rtl="0" eaLnBrk="1" fontAlgn="auto" latinLnBrk="0" hangingPunct="0">
              <a:lnSpc>
                <a:spcPct val="100000"/>
              </a:lnSpc>
              <a:spcBef>
                <a:spcPts val="0"/>
              </a:spcBef>
              <a:spcAft>
                <a:spcPts val="0"/>
              </a:spcAft>
              <a:buClrTx/>
              <a:buSzTx/>
              <a:buFontTx/>
              <a:buNone/>
              <a:tabLst/>
              <a:defRPr/>
            </a:pPr>
            <a:r>
              <a:rPr kumimoji="0" sz="1687" b="0" i="0" u="none" strike="noStrike" kern="0" cap="all" spc="270" normalizeH="0" baseline="0" noProof="0">
                <a:ln>
                  <a:noFill/>
                </a:ln>
                <a:solidFill>
                  <a:srgbClr val="42AAC9">
                    <a:satOff val="44164"/>
                    <a:lumOff val="14231"/>
                  </a:srgbClr>
                </a:solidFill>
                <a:effectLst/>
                <a:uLnTx/>
                <a:uFillTx/>
                <a:latin typeface="Avenir Book"/>
                <a:sym typeface="Avenir Book"/>
              </a:rPr>
              <a:t>CLIMATE CHANGE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 name="lucky-strike-cigarette-ad.jpg" descr="lucky-strike-cigarette-ad.jpg"/>
          <p:cNvPicPr>
            <a:picLocks noChangeAspect="1"/>
          </p:cNvPicPr>
          <p:nvPr/>
        </p:nvPicPr>
        <p:blipFill>
          <a:blip r:embed="rId3"/>
          <a:stretch>
            <a:fillRect/>
          </a:stretch>
        </p:blipFill>
        <p:spPr>
          <a:xfrm>
            <a:off x="662854" y="208627"/>
            <a:ext cx="3661173" cy="5304235"/>
          </a:xfrm>
          <a:prstGeom prst="rect">
            <a:avLst/>
          </a:prstGeom>
          <a:ln w="12700">
            <a:miter lim="400000"/>
          </a:ln>
        </p:spPr>
      </p:pic>
      <p:pic>
        <p:nvPicPr>
          <p:cNvPr id="407" name="chesterfield.jpg" descr="chesterfield.jpg"/>
          <p:cNvPicPr>
            <a:picLocks noChangeAspect="1"/>
          </p:cNvPicPr>
          <p:nvPr/>
        </p:nvPicPr>
        <p:blipFill>
          <a:blip r:embed="rId4"/>
          <a:stretch>
            <a:fillRect/>
          </a:stretch>
        </p:blipFill>
        <p:spPr>
          <a:xfrm>
            <a:off x="4834065" y="1857375"/>
            <a:ext cx="3348634" cy="446484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 name="Image" descr="Image"/>
          <p:cNvPicPr>
            <a:picLocks noChangeAspect="1"/>
          </p:cNvPicPr>
          <p:nvPr/>
        </p:nvPicPr>
        <p:blipFill>
          <a:blip r:embed="rId3"/>
          <a:stretch>
            <a:fillRect/>
          </a:stretch>
        </p:blipFill>
        <p:spPr>
          <a:xfrm>
            <a:off x="54377" y="0"/>
            <a:ext cx="9008457"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 name="Image" descr="Image"/>
          <p:cNvPicPr>
            <a:picLocks noChangeAspect="1"/>
          </p:cNvPicPr>
          <p:nvPr/>
        </p:nvPicPr>
        <p:blipFill>
          <a:blip r:embed="rId3"/>
          <a:stretch>
            <a:fillRect/>
          </a:stretch>
        </p:blipFill>
        <p:spPr>
          <a:xfrm>
            <a:off x="147689" y="978306"/>
            <a:ext cx="8848621" cy="5507335"/>
          </a:xfrm>
          <a:prstGeom prst="rect">
            <a:avLst/>
          </a:prstGeom>
          <a:ln w="12700">
            <a:miter lim="400000"/>
          </a:ln>
        </p:spPr>
      </p:pic>
      <p:sp>
        <p:nvSpPr>
          <p:cNvPr id="2" name="Title 1">
            <a:extLst>
              <a:ext uri="{FF2B5EF4-FFF2-40B4-BE49-F238E27FC236}">
                <a16:creationId xmlns:a16="http://schemas.microsoft.com/office/drawing/2014/main" id="{D0D3C564-7B2C-E004-BC82-6B534774A0C7}"/>
              </a:ext>
            </a:extLst>
          </p:cNvPr>
          <p:cNvSpPr txBox="1">
            <a:spLocks/>
          </p:cNvSpPr>
          <p:nvPr/>
        </p:nvSpPr>
        <p:spPr>
          <a:xfrm>
            <a:off x="628650" y="-245097"/>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Franklin Gothic Demi" panose="020B0703020102020204" pitchFamily="34" charset="0"/>
              </a:rPr>
              <a:t>Science Media Literacy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Questions To Ask For Success | IT Support Georgetown, TX">
            <a:extLst>
              <a:ext uri="{FF2B5EF4-FFF2-40B4-BE49-F238E27FC236}">
                <a16:creationId xmlns:a16="http://schemas.microsoft.com/office/drawing/2014/main" id="{D058E086-DA4A-64B2-9D73-1421BE64D0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14167"/>
            <a:ext cx="9144000" cy="533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5214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64FB03-52E2-ECE6-8628-A1FE4F21114A}"/>
              </a:ext>
            </a:extLst>
          </p:cNvPr>
          <p:cNvSpPr txBox="1"/>
          <p:nvPr/>
        </p:nvSpPr>
        <p:spPr>
          <a:xfrm>
            <a:off x="841395" y="1351508"/>
            <a:ext cx="7461210" cy="4154984"/>
          </a:xfrm>
          <a:prstGeom prst="rect">
            <a:avLst/>
          </a:prstGeom>
          <a:noFill/>
        </p:spPr>
        <p:txBody>
          <a:bodyPr wrap="none" rtlCol="0">
            <a:spAutoFit/>
          </a:bodyPr>
          <a:lstStyle/>
          <a:p>
            <a:pPr algn="ctr"/>
            <a:r>
              <a:rPr lang="en-US" sz="8800" b="1" dirty="0">
                <a:solidFill>
                  <a:schemeClr val="bg1"/>
                </a:solidFill>
              </a:rPr>
              <a:t>Astronomy</a:t>
            </a:r>
            <a:br>
              <a:rPr lang="en-US" sz="8800" b="1" dirty="0">
                <a:solidFill>
                  <a:schemeClr val="bg1"/>
                </a:solidFill>
              </a:rPr>
            </a:br>
            <a:r>
              <a:rPr lang="en-US" sz="8800" b="1" dirty="0">
                <a:solidFill>
                  <a:schemeClr val="bg1"/>
                </a:solidFill>
              </a:rPr>
              <a:t>&amp; </a:t>
            </a:r>
          </a:p>
          <a:p>
            <a:pPr algn="ctr"/>
            <a:r>
              <a:rPr lang="en-US" sz="8800" b="1" dirty="0">
                <a:solidFill>
                  <a:schemeClr val="bg1"/>
                </a:solidFill>
              </a:rPr>
              <a:t>Climate Change</a:t>
            </a:r>
          </a:p>
        </p:txBody>
      </p:sp>
    </p:spTree>
    <p:extLst>
      <p:ext uri="{BB962C8B-B14F-4D97-AF65-F5344CB8AC3E}">
        <p14:creationId xmlns:p14="http://schemas.microsoft.com/office/powerpoint/2010/main" val="111672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5B642-0296-AB6E-41FE-F16EC50C9016}"/>
              </a:ext>
            </a:extLst>
          </p:cNvPr>
          <p:cNvSpPr txBox="1">
            <a:spLocks/>
          </p:cNvSpPr>
          <p:nvPr/>
        </p:nvSpPr>
        <p:spPr>
          <a:xfrm>
            <a:off x="628650" y="-499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5400" b="1" dirty="0">
                <a:solidFill>
                  <a:schemeClr val="bg1"/>
                </a:solidFill>
                <a:latin typeface="Franklin Gothic Demi" panose="020B0703020102020204" pitchFamily="34" charset="0"/>
              </a:rPr>
              <a:t>Greenhouse Effect &amp; HZ</a:t>
            </a:r>
          </a:p>
        </p:txBody>
      </p:sp>
      <p:sp>
        <p:nvSpPr>
          <p:cNvPr id="5" name="You can also:…">
            <a:extLst>
              <a:ext uri="{FF2B5EF4-FFF2-40B4-BE49-F238E27FC236}">
                <a16:creationId xmlns:a16="http://schemas.microsoft.com/office/drawing/2014/main" id="{5EB37999-587A-DAB1-B023-64A0DA3B39BB}"/>
              </a:ext>
            </a:extLst>
          </p:cNvPr>
          <p:cNvSpPr txBox="1">
            <a:spLocks/>
          </p:cNvSpPr>
          <p:nvPr/>
        </p:nvSpPr>
        <p:spPr>
          <a:xfrm>
            <a:off x="464343" y="517428"/>
            <a:ext cx="8215313" cy="4693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33038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1pPr>
            <a:lvl2pPr marL="660773"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2pPr>
            <a:lvl3pPr marL="99116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3pPr>
            <a:lvl4pPr marL="132154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4pPr>
            <a:lvl5pPr marL="1651933"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5pPr>
            <a:lvl6pPr marL="198232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6pPr>
            <a:lvl7pPr marL="231270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7pPr>
            <a:lvl8pPr marL="2643094"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8pPr>
            <a:lvl9pPr marL="297348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9pPr>
          </a:lstStyle>
          <a:p>
            <a:pPr marL="660773" marR="0" lvl="1" indent="-330387" algn="l" defTabSz="410751" eaLnBrk="1" fontAlgn="auto" latinLnBrk="0" hangingPunct="1">
              <a:lnSpc>
                <a:spcPct val="100000"/>
              </a:lnSpc>
              <a:spcBef>
                <a:spcPts val="1969"/>
              </a:spcBef>
              <a:spcAft>
                <a:spcPts val="0"/>
              </a:spcAft>
              <a:buClrTx/>
              <a:buSzPct val="90000"/>
              <a:buFontTx/>
              <a:buChar char="•"/>
              <a:tabLst/>
              <a:defRPr/>
            </a:pPr>
            <a:r>
              <a:rPr kumimoji="0" lang="en-US" sz="2000" b="0" i="0" u="none" strike="noStrike" kern="0" cap="none" spc="0" normalizeH="0" baseline="0" noProof="0" dirty="0">
                <a:ln>
                  <a:noFill/>
                </a:ln>
                <a:solidFill>
                  <a:srgbClr val="FFFFFF"/>
                </a:solidFill>
                <a:effectLst/>
                <a:uLnTx/>
                <a:uFillTx/>
                <a:latin typeface="Avenir Light"/>
                <a:sym typeface="Avenir Light"/>
              </a:rPr>
              <a:t>“Traditional” edges set by greenhouse   |   N2-CO2</a:t>
            </a:r>
            <a:r>
              <a:rPr lang="en-US" sz="2000" kern="0" dirty="0">
                <a:latin typeface="Avenir Light"/>
              </a:rPr>
              <a:t>-</a:t>
            </a:r>
            <a:r>
              <a:rPr kumimoji="0" lang="en-US" sz="2000" b="0" i="0" u="none" strike="noStrike" kern="0" cap="none" spc="0" normalizeH="0" baseline="0" noProof="0" dirty="0">
                <a:ln>
                  <a:noFill/>
                </a:ln>
                <a:solidFill>
                  <a:srgbClr val="FFFFFF"/>
                </a:solidFill>
                <a:effectLst/>
                <a:uLnTx/>
                <a:uFillTx/>
                <a:latin typeface="Avenir Light"/>
                <a:sym typeface="Avenir Light"/>
              </a:rPr>
              <a:t>H2O</a:t>
            </a:r>
          </a:p>
          <a:p>
            <a:pPr lvl="1">
              <a:spcBef>
                <a:spcPts val="1969"/>
              </a:spcBef>
            </a:pPr>
            <a:r>
              <a:rPr lang="en-US" sz="2000" kern="0" dirty="0">
                <a:latin typeface="Avenir Light"/>
              </a:rPr>
              <a:t>GHG concentrations change limits</a:t>
            </a:r>
            <a:endParaRPr kumimoji="0" lang="en-US" sz="2000" b="0" i="0" u="none" strike="noStrike" kern="0" cap="none" spc="0" normalizeH="0" baseline="0" noProof="0" dirty="0">
              <a:ln>
                <a:noFill/>
              </a:ln>
              <a:solidFill>
                <a:srgbClr val="FFFFFF"/>
              </a:solidFill>
              <a:effectLst/>
              <a:uLnTx/>
              <a:uFillTx/>
              <a:latin typeface="Avenir Light"/>
              <a:sym typeface="Avenir Light"/>
            </a:endParaRPr>
          </a:p>
          <a:p>
            <a:pPr marL="660773" marR="0" lvl="1" indent="-330387" algn="l" defTabSz="410751" eaLnBrk="1" fontAlgn="auto" latinLnBrk="0" hangingPunct="1">
              <a:lnSpc>
                <a:spcPct val="100000"/>
              </a:lnSpc>
              <a:spcBef>
                <a:spcPts val="1969"/>
              </a:spcBef>
              <a:spcAft>
                <a:spcPts val="0"/>
              </a:spcAft>
              <a:buClrTx/>
              <a:buSzPct val="90000"/>
              <a:buFontTx/>
              <a:buChar char="•"/>
              <a:tabLst/>
              <a:defRPr/>
            </a:pPr>
            <a:endParaRPr lang="en-US" sz="2800" kern="0" dirty="0">
              <a:latin typeface="Avenir Light"/>
            </a:endParaRPr>
          </a:p>
          <a:p>
            <a:pPr marL="660773" marR="0" lvl="1" indent="-330387" algn="l" defTabSz="410751" eaLnBrk="1" fontAlgn="auto" latinLnBrk="0" hangingPunct="1">
              <a:lnSpc>
                <a:spcPct val="100000"/>
              </a:lnSpc>
              <a:spcBef>
                <a:spcPts val="1969"/>
              </a:spcBef>
              <a:spcAft>
                <a:spcPts val="0"/>
              </a:spcAft>
              <a:buClrTx/>
              <a:buSzPct val="90000"/>
              <a:buFontTx/>
              <a:buChar char="•"/>
              <a:tabLst/>
              <a:defRPr/>
            </a:pPr>
            <a:endParaRPr kumimoji="0" lang="en-US" sz="2800" b="0" i="0" u="none" strike="noStrike" kern="0" cap="none" spc="0" normalizeH="0" baseline="0" noProof="0" dirty="0">
              <a:ln>
                <a:noFill/>
              </a:ln>
              <a:solidFill>
                <a:srgbClr val="FFFFFF"/>
              </a:solidFill>
              <a:effectLst/>
              <a:uLnTx/>
              <a:uFillTx/>
              <a:latin typeface="Avenir Light"/>
              <a:sym typeface="Avenir Light"/>
            </a:endParaRPr>
          </a:p>
          <a:p>
            <a:pPr marL="660773" marR="0" lvl="1" indent="-330387" algn="l" defTabSz="410751" eaLnBrk="1" fontAlgn="auto" latinLnBrk="0" hangingPunct="1">
              <a:lnSpc>
                <a:spcPct val="100000"/>
              </a:lnSpc>
              <a:spcBef>
                <a:spcPts val="1969"/>
              </a:spcBef>
              <a:spcAft>
                <a:spcPts val="0"/>
              </a:spcAft>
              <a:buClrTx/>
              <a:buSzPct val="90000"/>
              <a:buFontTx/>
              <a:buChar char="•"/>
              <a:tabLst/>
              <a:defRPr/>
            </a:pPr>
            <a:endParaRPr kumimoji="0" lang="en-US" sz="2800" b="0" i="0" u="none" strike="noStrike" kern="0" cap="none" spc="0" normalizeH="0" baseline="0" noProof="0" dirty="0">
              <a:ln>
                <a:noFill/>
              </a:ln>
              <a:solidFill>
                <a:srgbClr val="FFFFFF"/>
              </a:solidFill>
              <a:effectLst/>
              <a:uLnTx/>
              <a:uFillTx/>
              <a:latin typeface="Avenir Light"/>
              <a:sym typeface="Avenir Light"/>
            </a:endParaRPr>
          </a:p>
        </p:txBody>
      </p:sp>
      <p:pic>
        <p:nvPicPr>
          <p:cNvPr id="7" name="Picture 6">
            <a:extLst>
              <a:ext uri="{FF2B5EF4-FFF2-40B4-BE49-F238E27FC236}">
                <a16:creationId xmlns:a16="http://schemas.microsoft.com/office/drawing/2014/main" id="{9A0875F1-DE25-B384-7F03-49FB7BD7FDF1}"/>
              </a:ext>
            </a:extLst>
          </p:cNvPr>
          <p:cNvPicPr>
            <a:picLocks noChangeAspect="1"/>
          </p:cNvPicPr>
          <p:nvPr/>
        </p:nvPicPr>
        <p:blipFill>
          <a:blip r:embed="rId3"/>
          <a:stretch>
            <a:fillRect/>
          </a:stretch>
        </p:blipFill>
        <p:spPr>
          <a:xfrm>
            <a:off x="1162311" y="2407777"/>
            <a:ext cx="6819375" cy="4173224"/>
          </a:xfrm>
          <a:prstGeom prst="rect">
            <a:avLst/>
          </a:prstGeom>
        </p:spPr>
      </p:pic>
      <p:sp>
        <p:nvSpPr>
          <p:cNvPr id="8" name="TextBox 7">
            <a:extLst>
              <a:ext uri="{FF2B5EF4-FFF2-40B4-BE49-F238E27FC236}">
                <a16:creationId xmlns:a16="http://schemas.microsoft.com/office/drawing/2014/main" id="{669819F1-DA34-4EBB-22E4-801ADB8409EB}"/>
              </a:ext>
            </a:extLst>
          </p:cNvPr>
          <p:cNvSpPr txBox="1"/>
          <p:nvPr/>
        </p:nvSpPr>
        <p:spPr>
          <a:xfrm>
            <a:off x="1055802" y="6581001"/>
            <a:ext cx="4162486" cy="276999"/>
          </a:xfrm>
          <a:prstGeom prst="rect">
            <a:avLst/>
          </a:prstGeom>
          <a:noFill/>
        </p:spPr>
        <p:txBody>
          <a:bodyPr wrap="none" rtlCol="0">
            <a:spAutoFit/>
          </a:bodyPr>
          <a:lstStyle/>
          <a:p>
            <a:r>
              <a:rPr lang="en-US" sz="1200" dirty="0">
                <a:solidFill>
                  <a:schemeClr val="bg1"/>
                </a:solidFill>
              </a:rPr>
              <a:t>Credit: Nick Strobel - Bakersfield College - astronomynotes.com </a:t>
            </a:r>
          </a:p>
        </p:txBody>
      </p:sp>
    </p:spTree>
    <p:extLst>
      <p:ext uri="{BB962C8B-B14F-4D97-AF65-F5344CB8AC3E}">
        <p14:creationId xmlns:p14="http://schemas.microsoft.com/office/powerpoint/2010/main" val="150258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C3061BA-536B-E5FB-8D79-8D3941A08E52}"/>
              </a:ext>
            </a:extLst>
          </p:cNvPr>
          <p:cNvSpPr txBox="1">
            <a:spLocks/>
          </p:cNvSpPr>
          <p:nvPr/>
        </p:nvSpPr>
        <p:spPr>
          <a:xfrm>
            <a:off x="628650" y="-499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5400" b="1" dirty="0">
                <a:solidFill>
                  <a:schemeClr val="bg1"/>
                </a:solidFill>
                <a:latin typeface="Franklin Gothic Demi" panose="020B0703020102020204" pitchFamily="34" charset="0"/>
              </a:rPr>
              <a:t>Greenhouse Effect &amp; HZ</a:t>
            </a:r>
          </a:p>
        </p:txBody>
      </p:sp>
      <p:pic>
        <p:nvPicPr>
          <p:cNvPr id="6" name="Picture 5">
            <a:extLst>
              <a:ext uri="{FF2B5EF4-FFF2-40B4-BE49-F238E27FC236}">
                <a16:creationId xmlns:a16="http://schemas.microsoft.com/office/drawing/2014/main" id="{99B05153-1270-FDB0-3B1B-40883EA296BB}"/>
              </a:ext>
            </a:extLst>
          </p:cNvPr>
          <p:cNvPicPr>
            <a:picLocks noChangeAspect="1"/>
          </p:cNvPicPr>
          <p:nvPr/>
        </p:nvPicPr>
        <p:blipFill>
          <a:blip r:embed="rId3"/>
          <a:stretch>
            <a:fillRect/>
          </a:stretch>
        </p:blipFill>
        <p:spPr>
          <a:xfrm>
            <a:off x="1633536" y="1164842"/>
            <a:ext cx="5876925" cy="857250"/>
          </a:xfrm>
          <a:prstGeom prst="rect">
            <a:avLst/>
          </a:prstGeom>
          <a:ln w="19050">
            <a:solidFill>
              <a:srgbClr val="00B050"/>
            </a:solidFill>
          </a:ln>
        </p:spPr>
      </p:pic>
      <p:pic>
        <p:nvPicPr>
          <p:cNvPr id="2050" name="Picture 2">
            <a:extLst>
              <a:ext uri="{FF2B5EF4-FFF2-40B4-BE49-F238E27FC236}">
                <a16:creationId xmlns:a16="http://schemas.microsoft.com/office/drawing/2014/main" id="{2ACCF156-3587-19F6-57AD-5E70915577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603" y="2090345"/>
            <a:ext cx="6666789" cy="46736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950E932-5740-624C-B86D-BAFCA772FD45}"/>
              </a:ext>
            </a:extLst>
          </p:cNvPr>
          <p:cNvSpPr txBox="1"/>
          <p:nvPr/>
        </p:nvSpPr>
        <p:spPr>
          <a:xfrm>
            <a:off x="7933180" y="3626963"/>
            <a:ext cx="1173112" cy="646331"/>
          </a:xfrm>
          <a:prstGeom prst="rect">
            <a:avLst/>
          </a:prstGeom>
          <a:noFill/>
          <a:ln>
            <a:solidFill>
              <a:srgbClr val="FF0000"/>
            </a:solidFill>
          </a:ln>
        </p:spPr>
        <p:txBody>
          <a:bodyPr wrap="square" rtlCol="0">
            <a:spAutoFit/>
          </a:bodyPr>
          <a:lstStyle/>
          <a:p>
            <a:pPr algn="ctr"/>
            <a:r>
              <a:rPr lang="en-US" b="1" dirty="0">
                <a:solidFill>
                  <a:schemeClr val="bg1"/>
                </a:solidFill>
              </a:rPr>
              <a:t>Earth CH4 </a:t>
            </a:r>
          </a:p>
          <a:p>
            <a:pPr algn="ctr"/>
            <a:r>
              <a:rPr lang="en-US" b="1" dirty="0">
                <a:solidFill>
                  <a:schemeClr val="bg1"/>
                </a:solidFill>
              </a:rPr>
              <a:t>≈ 0.0002% </a:t>
            </a:r>
          </a:p>
        </p:txBody>
      </p:sp>
    </p:spTree>
    <p:extLst>
      <p:ext uri="{BB962C8B-B14F-4D97-AF65-F5344CB8AC3E}">
        <p14:creationId xmlns:p14="http://schemas.microsoft.com/office/powerpoint/2010/main" val="4049616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C3061BA-536B-E5FB-8D79-8D3941A08E52}"/>
              </a:ext>
            </a:extLst>
          </p:cNvPr>
          <p:cNvSpPr txBox="1">
            <a:spLocks/>
          </p:cNvSpPr>
          <p:nvPr/>
        </p:nvSpPr>
        <p:spPr>
          <a:xfrm>
            <a:off x="628650" y="-499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5400" b="1" dirty="0">
                <a:solidFill>
                  <a:schemeClr val="bg1"/>
                </a:solidFill>
                <a:latin typeface="Franklin Gothic Demi" panose="020B0703020102020204" pitchFamily="34" charset="0"/>
              </a:rPr>
              <a:t>Greenhouse Effect &amp; HZ</a:t>
            </a:r>
          </a:p>
        </p:txBody>
      </p:sp>
      <p:pic>
        <p:nvPicPr>
          <p:cNvPr id="8" name="Picture 7">
            <a:extLst>
              <a:ext uri="{FF2B5EF4-FFF2-40B4-BE49-F238E27FC236}">
                <a16:creationId xmlns:a16="http://schemas.microsoft.com/office/drawing/2014/main" id="{07A5FFA0-D0F2-5688-90C8-EE10BE5A7DD1}"/>
              </a:ext>
            </a:extLst>
          </p:cNvPr>
          <p:cNvPicPr>
            <a:picLocks noChangeAspect="1"/>
          </p:cNvPicPr>
          <p:nvPr/>
        </p:nvPicPr>
        <p:blipFill>
          <a:blip r:embed="rId3"/>
          <a:stretch>
            <a:fillRect/>
          </a:stretch>
        </p:blipFill>
        <p:spPr>
          <a:xfrm>
            <a:off x="2125841" y="1085943"/>
            <a:ext cx="4892315" cy="1152640"/>
          </a:xfrm>
          <a:prstGeom prst="rect">
            <a:avLst/>
          </a:prstGeom>
          <a:ln w="19050">
            <a:solidFill>
              <a:srgbClr val="00B050"/>
            </a:solidFill>
          </a:ln>
        </p:spPr>
      </p:pic>
      <p:pic>
        <p:nvPicPr>
          <p:cNvPr id="3076" name="Picture 4" descr="image">
            <a:extLst>
              <a:ext uri="{FF2B5EF4-FFF2-40B4-BE49-F238E27FC236}">
                <a16:creationId xmlns:a16="http://schemas.microsoft.com/office/drawing/2014/main" id="{713B4AC3-8314-FB26-F587-3B74B18008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7276" y="1518157"/>
            <a:ext cx="6529447" cy="5136055"/>
          </a:xfrm>
          <a:prstGeom prst="rect">
            <a:avLst/>
          </a:prstGeom>
          <a:noFill/>
          <a:ln w="19050">
            <a:solidFill>
              <a:srgbClr val="00B0F0"/>
            </a:solidFill>
          </a:ln>
          <a:extLst>
            <a:ext uri="{909E8E84-426E-40DD-AFC4-6F175D3DCCD1}">
              <a14:hiddenFill xmlns:a14="http://schemas.microsoft.com/office/drawing/2010/main">
                <a:solidFill>
                  <a:srgbClr val="FFFFFF"/>
                </a:solidFill>
              </a14:hiddenFill>
            </a:ext>
          </a:extLst>
        </p:spPr>
      </p:pic>
      <p:pic>
        <p:nvPicPr>
          <p:cNvPr id="3078" name="Picture 6" descr="image">
            <a:extLst>
              <a:ext uri="{FF2B5EF4-FFF2-40B4-BE49-F238E27FC236}">
                <a16:creationId xmlns:a16="http://schemas.microsoft.com/office/drawing/2014/main" id="{BB6753A3-E2A1-4CD8-34DD-BC9CADDD98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2165" b="34021"/>
          <a:stretch/>
        </p:blipFill>
        <p:spPr bwMode="auto">
          <a:xfrm>
            <a:off x="112909" y="2577252"/>
            <a:ext cx="8918182" cy="3012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155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0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FBB07-9E75-B20B-D8F6-30782AC48E51}"/>
              </a:ext>
            </a:extLst>
          </p:cNvPr>
          <p:cNvSpPr txBox="1">
            <a:spLocks/>
          </p:cNvSpPr>
          <p:nvPr/>
        </p:nvSpPr>
        <p:spPr>
          <a:xfrm>
            <a:off x="628650" y="181155"/>
            <a:ext cx="7886700" cy="1325563"/>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5400" b="1" dirty="0">
                <a:solidFill>
                  <a:schemeClr val="bg1"/>
                </a:solidFill>
                <a:latin typeface="Franklin Gothic Demi" panose="020B0703020102020204" pitchFamily="34" charset="0"/>
              </a:rPr>
              <a:t>Impact of Climate Change on Astronomy</a:t>
            </a:r>
          </a:p>
        </p:txBody>
      </p:sp>
      <p:pic>
        <p:nvPicPr>
          <p:cNvPr id="6" name="Picture 5">
            <a:extLst>
              <a:ext uri="{FF2B5EF4-FFF2-40B4-BE49-F238E27FC236}">
                <a16:creationId xmlns:a16="http://schemas.microsoft.com/office/drawing/2014/main" id="{211C5C0C-B715-D246-3848-A3C790E4F56E}"/>
              </a:ext>
            </a:extLst>
          </p:cNvPr>
          <p:cNvPicPr>
            <a:picLocks noChangeAspect="1"/>
          </p:cNvPicPr>
          <p:nvPr/>
        </p:nvPicPr>
        <p:blipFill>
          <a:blip r:embed="rId3"/>
          <a:stretch>
            <a:fillRect/>
          </a:stretch>
        </p:blipFill>
        <p:spPr>
          <a:xfrm>
            <a:off x="214589" y="1624821"/>
            <a:ext cx="7425546" cy="1662204"/>
          </a:xfrm>
          <a:prstGeom prst="rect">
            <a:avLst/>
          </a:prstGeom>
          <a:ln w="28575">
            <a:solidFill>
              <a:srgbClr val="00B0F0"/>
            </a:solidFill>
          </a:ln>
        </p:spPr>
      </p:pic>
      <p:pic>
        <p:nvPicPr>
          <p:cNvPr id="8" name="Picture 7">
            <a:extLst>
              <a:ext uri="{FF2B5EF4-FFF2-40B4-BE49-F238E27FC236}">
                <a16:creationId xmlns:a16="http://schemas.microsoft.com/office/drawing/2014/main" id="{DAC5336B-6E85-97C4-EBA4-96FDE64AA6B1}"/>
              </a:ext>
            </a:extLst>
          </p:cNvPr>
          <p:cNvPicPr>
            <a:picLocks noChangeAspect="1"/>
          </p:cNvPicPr>
          <p:nvPr/>
        </p:nvPicPr>
        <p:blipFill>
          <a:blip r:embed="rId4"/>
          <a:stretch>
            <a:fillRect/>
          </a:stretch>
        </p:blipFill>
        <p:spPr>
          <a:xfrm>
            <a:off x="214589" y="3287025"/>
            <a:ext cx="7425546" cy="1446948"/>
          </a:xfrm>
          <a:prstGeom prst="rect">
            <a:avLst/>
          </a:prstGeom>
          <a:ln w="28575">
            <a:solidFill>
              <a:srgbClr val="00B0F0"/>
            </a:solidFill>
          </a:ln>
        </p:spPr>
      </p:pic>
      <p:pic>
        <p:nvPicPr>
          <p:cNvPr id="12" name="Picture 11">
            <a:extLst>
              <a:ext uri="{FF2B5EF4-FFF2-40B4-BE49-F238E27FC236}">
                <a16:creationId xmlns:a16="http://schemas.microsoft.com/office/drawing/2014/main" id="{E632FECF-CF31-A236-E103-7B2E6F9183DE}"/>
              </a:ext>
            </a:extLst>
          </p:cNvPr>
          <p:cNvPicPr>
            <a:picLocks noChangeAspect="1"/>
          </p:cNvPicPr>
          <p:nvPr/>
        </p:nvPicPr>
        <p:blipFill>
          <a:blip r:embed="rId5"/>
          <a:stretch>
            <a:fillRect/>
          </a:stretch>
        </p:blipFill>
        <p:spPr>
          <a:xfrm>
            <a:off x="214589" y="4733973"/>
            <a:ext cx="7425546" cy="1781465"/>
          </a:xfrm>
          <a:prstGeom prst="rect">
            <a:avLst/>
          </a:prstGeom>
          <a:ln w="28575">
            <a:solidFill>
              <a:srgbClr val="00B0F0"/>
            </a:solidFill>
          </a:ln>
        </p:spPr>
      </p:pic>
      <p:sp>
        <p:nvSpPr>
          <p:cNvPr id="13" name="TextBox 12">
            <a:extLst>
              <a:ext uri="{FF2B5EF4-FFF2-40B4-BE49-F238E27FC236}">
                <a16:creationId xmlns:a16="http://schemas.microsoft.com/office/drawing/2014/main" id="{224D90B6-97C0-021B-5654-9F7785DD0290}"/>
              </a:ext>
            </a:extLst>
          </p:cNvPr>
          <p:cNvSpPr txBox="1"/>
          <p:nvPr/>
        </p:nvSpPr>
        <p:spPr>
          <a:xfrm>
            <a:off x="7640135" y="1858262"/>
            <a:ext cx="1515794" cy="1077218"/>
          </a:xfrm>
          <a:prstGeom prst="rect">
            <a:avLst/>
          </a:prstGeom>
          <a:noFill/>
        </p:spPr>
        <p:txBody>
          <a:bodyPr wrap="square" rtlCol="0">
            <a:spAutoFit/>
          </a:bodyPr>
          <a:lstStyle/>
          <a:p>
            <a:pPr algn="ctr"/>
            <a:r>
              <a:rPr lang="en-US" sz="3200" b="1" dirty="0">
                <a:solidFill>
                  <a:srgbClr val="FF0000"/>
                </a:solidFill>
              </a:rPr>
              <a:t>Worse PWV</a:t>
            </a:r>
          </a:p>
        </p:txBody>
      </p:sp>
      <p:sp>
        <p:nvSpPr>
          <p:cNvPr id="14" name="TextBox 13">
            <a:extLst>
              <a:ext uri="{FF2B5EF4-FFF2-40B4-BE49-F238E27FC236}">
                <a16:creationId xmlns:a16="http://schemas.microsoft.com/office/drawing/2014/main" id="{F461D813-0657-DC52-C99F-1181DE98D716}"/>
              </a:ext>
            </a:extLst>
          </p:cNvPr>
          <p:cNvSpPr txBox="1"/>
          <p:nvPr/>
        </p:nvSpPr>
        <p:spPr>
          <a:xfrm>
            <a:off x="7628206" y="3471890"/>
            <a:ext cx="1515794" cy="1077218"/>
          </a:xfrm>
          <a:prstGeom prst="rect">
            <a:avLst/>
          </a:prstGeom>
          <a:noFill/>
        </p:spPr>
        <p:txBody>
          <a:bodyPr wrap="square" rtlCol="0">
            <a:spAutoFit/>
          </a:bodyPr>
          <a:lstStyle/>
          <a:p>
            <a:pPr algn="ctr"/>
            <a:r>
              <a:rPr lang="en-US" sz="3200" b="1" dirty="0">
                <a:solidFill>
                  <a:srgbClr val="FF0000"/>
                </a:solidFill>
              </a:rPr>
              <a:t>Worse</a:t>
            </a:r>
          </a:p>
          <a:p>
            <a:pPr algn="ctr"/>
            <a:r>
              <a:rPr lang="en-US" sz="3200" b="1" dirty="0">
                <a:solidFill>
                  <a:srgbClr val="FF0000"/>
                </a:solidFill>
              </a:rPr>
              <a:t>Seeing</a:t>
            </a:r>
          </a:p>
        </p:txBody>
      </p:sp>
      <p:sp>
        <p:nvSpPr>
          <p:cNvPr id="15" name="TextBox 14">
            <a:extLst>
              <a:ext uri="{FF2B5EF4-FFF2-40B4-BE49-F238E27FC236}">
                <a16:creationId xmlns:a16="http://schemas.microsoft.com/office/drawing/2014/main" id="{FBB88BE0-7618-2200-5207-7F421BC13C8D}"/>
              </a:ext>
            </a:extLst>
          </p:cNvPr>
          <p:cNvSpPr txBox="1"/>
          <p:nvPr/>
        </p:nvSpPr>
        <p:spPr>
          <a:xfrm>
            <a:off x="1005593" y="4914771"/>
            <a:ext cx="7132814" cy="1384995"/>
          </a:xfrm>
          <a:prstGeom prst="rect">
            <a:avLst/>
          </a:prstGeom>
          <a:solidFill>
            <a:schemeClr val="tx1"/>
          </a:solidFill>
          <a:ln w="28575">
            <a:solidFill>
              <a:srgbClr val="FF0000"/>
            </a:solidFill>
          </a:ln>
        </p:spPr>
        <p:txBody>
          <a:bodyPr wrap="square" rtlCol="0">
            <a:spAutoFit/>
          </a:bodyPr>
          <a:lstStyle/>
          <a:p>
            <a:pPr algn="ctr"/>
            <a:endParaRPr lang="en-US" sz="1400" b="1" i="0" dirty="0">
              <a:solidFill>
                <a:srgbClr val="FF0000"/>
              </a:solidFill>
              <a:effectLst/>
              <a:latin typeface="Helvetica Neue"/>
            </a:endParaRPr>
          </a:p>
          <a:p>
            <a:pPr algn="ctr"/>
            <a:r>
              <a:rPr lang="en-US" sz="2400" b="1" i="0" dirty="0">
                <a:solidFill>
                  <a:srgbClr val="FF0000"/>
                </a:solidFill>
                <a:effectLst/>
                <a:latin typeface="Helvetica Neue"/>
              </a:rPr>
              <a:t>“Our results show that climate change likely increases time lost due to bad site conditions.”</a:t>
            </a:r>
          </a:p>
          <a:p>
            <a:pPr algn="ctr"/>
            <a:endParaRPr lang="en-US" sz="2000" b="1" dirty="0">
              <a:solidFill>
                <a:srgbClr val="FF0000"/>
              </a:solidFill>
            </a:endParaRPr>
          </a:p>
        </p:txBody>
      </p:sp>
    </p:spTree>
    <p:extLst>
      <p:ext uri="{BB962C8B-B14F-4D97-AF65-F5344CB8AC3E}">
        <p14:creationId xmlns:p14="http://schemas.microsoft.com/office/powerpoint/2010/main" val="3415176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Why astronomers?"/>
          <p:cNvSpPr txBox="1">
            <a:spLocks noGrp="1"/>
          </p:cNvSpPr>
          <p:nvPr>
            <p:ph type="ctrTitle"/>
          </p:nvPr>
        </p:nvSpPr>
        <p:spPr>
          <a:xfrm>
            <a:off x="464344" y="607219"/>
            <a:ext cx="8215313" cy="1562695"/>
          </a:xfrm>
          <a:prstGeom prst="rect">
            <a:avLst/>
          </a:prstGeom>
        </p:spPr>
        <p:txBody>
          <a:bodyPr/>
          <a:lstStyle/>
          <a:p>
            <a:r>
              <a:t>Why astronomers?</a:t>
            </a:r>
          </a:p>
        </p:txBody>
      </p:sp>
      <p:sp>
        <p:nvSpPr>
          <p:cNvPr id="180" name="CLIMATE CHANGE COMMUNiCATION"/>
          <p:cNvSpPr txBox="1">
            <a:spLocks noGrp="1"/>
          </p:cNvSpPr>
          <p:nvPr>
            <p:ph type="subTitle" sz="quarter" idx="1"/>
          </p:nvPr>
        </p:nvSpPr>
        <p:spPr>
          <a:xfrm>
            <a:off x="464344" y="-8930"/>
            <a:ext cx="8215313" cy="625078"/>
          </a:xfrm>
          <a:prstGeom prst="rect">
            <a:avLst/>
          </a:prstGeom>
        </p:spPr>
        <p:txBody>
          <a:bodyPr/>
          <a:lstStyle/>
          <a:p>
            <a:r>
              <a:t>CLIMATE CHANGE COMMUNiCATION</a:t>
            </a:r>
          </a:p>
        </p:txBody>
      </p:sp>
      <p:sp>
        <p:nvSpPr>
          <p:cNvPr id="181" name="The perspective from astronomy is important.…"/>
          <p:cNvSpPr txBox="1"/>
          <p:nvPr/>
        </p:nvSpPr>
        <p:spPr>
          <a:xfrm>
            <a:off x="388476" y="2656583"/>
            <a:ext cx="8367048" cy="26016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p>
            <a:pPr marL="555605" indent="-555605" defTabSz="410751" hangingPunct="0">
              <a:lnSpc>
                <a:spcPct val="150000"/>
              </a:lnSpc>
              <a:buSzPct val="100000"/>
              <a:buFontTx/>
              <a:buAutoNum type="arabicPeriod"/>
            </a:pPr>
            <a:r>
              <a:rPr sz="2812" kern="0" dirty="0">
                <a:solidFill>
                  <a:srgbClr val="FFFFFF"/>
                </a:solidFill>
                <a:latin typeface="Avenir Light"/>
                <a:sym typeface="Avenir Light"/>
              </a:rPr>
              <a:t>The perspective from astronomy is important.</a:t>
            </a:r>
          </a:p>
          <a:p>
            <a:pPr marL="555605" indent="-555605" defTabSz="410751" hangingPunct="0">
              <a:lnSpc>
                <a:spcPct val="150000"/>
              </a:lnSpc>
              <a:buSzPct val="100000"/>
              <a:buFontTx/>
              <a:buAutoNum type="arabicPeriod"/>
            </a:pPr>
            <a:r>
              <a:rPr sz="2812" kern="0" dirty="0">
                <a:solidFill>
                  <a:srgbClr val="FFFFFF"/>
                </a:solidFill>
                <a:latin typeface="Avenir Light"/>
                <a:sym typeface="Avenir Light"/>
              </a:rPr>
              <a:t>Over 250,000 students in “Astro 101” each year</a:t>
            </a:r>
          </a:p>
          <a:p>
            <a:pPr marL="555605" indent="-555605" defTabSz="410751" hangingPunct="0">
              <a:lnSpc>
                <a:spcPct val="150000"/>
              </a:lnSpc>
              <a:buSzPct val="100000"/>
              <a:buFontTx/>
              <a:buAutoNum type="arabicPeriod"/>
            </a:pPr>
            <a:r>
              <a:rPr sz="2812" kern="0" dirty="0">
                <a:solidFill>
                  <a:srgbClr val="FFFFFF"/>
                </a:solidFill>
                <a:latin typeface="Avenir Light"/>
                <a:sym typeface="Avenir Light"/>
              </a:rPr>
              <a:t>“Astro 101” often last science class.</a:t>
            </a:r>
          </a:p>
          <a:p>
            <a:pPr marL="555605" indent="-555605" defTabSz="410751" hangingPunct="0">
              <a:lnSpc>
                <a:spcPct val="150000"/>
              </a:lnSpc>
              <a:buSzPct val="100000"/>
              <a:buFontTx/>
              <a:buAutoNum type="arabicPeriod"/>
            </a:pPr>
            <a:r>
              <a:rPr sz="2812" kern="0" dirty="0">
                <a:solidFill>
                  <a:srgbClr val="FFFFFF"/>
                </a:solidFill>
                <a:latin typeface="Avenir Light"/>
                <a:sym typeface="Avenir Light"/>
              </a:rPr>
              <a:t>No “skin in the game.”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FBB07-9E75-B20B-D8F6-30782AC48E51}"/>
              </a:ext>
            </a:extLst>
          </p:cNvPr>
          <p:cNvSpPr txBox="1">
            <a:spLocks/>
          </p:cNvSpPr>
          <p:nvPr/>
        </p:nvSpPr>
        <p:spPr>
          <a:xfrm>
            <a:off x="628650" y="181155"/>
            <a:ext cx="7886700" cy="1325563"/>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5400" b="1" dirty="0">
                <a:solidFill>
                  <a:schemeClr val="bg1"/>
                </a:solidFill>
                <a:latin typeface="Franklin Gothic Demi" panose="020B0703020102020204" pitchFamily="34" charset="0"/>
              </a:rPr>
              <a:t>Impact of Astronomy on Climate Change</a:t>
            </a:r>
          </a:p>
        </p:txBody>
      </p:sp>
      <p:pic>
        <p:nvPicPr>
          <p:cNvPr id="4" name="Picture 3">
            <a:extLst>
              <a:ext uri="{FF2B5EF4-FFF2-40B4-BE49-F238E27FC236}">
                <a16:creationId xmlns:a16="http://schemas.microsoft.com/office/drawing/2014/main" id="{5361E102-08CD-5587-B798-8AA506606F8B}"/>
              </a:ext>
            </a:extLst>
          </p:cNvPr>
          <p:cNvPicPr>
            <a:picLocks noChangeAspect="1"/>
          </p:cNvPicPr>
          <p:nvPr/>
        </p:nvPicPr>
        <p:blipFill>
          <a:blip r:embed="rId3"/>
          <a:stretch>
            <a:fillRect/>
          </a:stretch>
        </p:blipFill>
        <p:spPr>
          <a:xfrm>
            <a:off x="931653" y="1640039"/>
            <a:ext cx="7280694" cy="2687781"/>
          </a:xfrm>
          <a:prstGeom prst="rect">
            <a:avLst/>
          </a:prstGeom>
        </p:spPr>
      </p:pic>
      <p:pic>
        <p:nvPicPr>
          <p:cNvPr id="1028" name="Picture 4" descr="Cheap Flights from ATL to SEA: When to Fly from Atlanta to Seattle |  Champion Traveler">
            <a:extLst>
              <a:ext uri="{FF2B5EF4-FFF2-40B4-BE49-F238E27FC236}">
                <a16:creationId xmlns:a16="http://schemas.microsoft.com/office/drawing/2014/main" id="{49F13098-4EFD-346B-D951-BEE43D66BD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3689" y="1689665"/>
            <a:ext cx="4736620" cy="30307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oeing 737 cargo plane makes emergency landing in ocean off Hawaii | World  News | Sky News">
            <a:extLst>
              <a:ext uri="{FF2B5EF4-FFF2-40B4-BE49-F238E27FC236}">
                <a16:creationId xmlns:a16="http://schemas.microsoft.com/office/drawing/2014/main" id="{BCE838F0-5A65-010A-F3A9-CBBA455A30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409596">
            <a:off x="3984122" y="2937544"/>
            <a:ext cx="1175754" cy="6613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A6D6BEE-2F30-F4D7-5BF5-1990F0B723F4}"/>
              </a:ext>
            </a:extLst>
          </p:cNvPr>
          <p:cNvPicPr>
            <a:picLocks noChangeAspect="1"/>
          </p:cNvPicPr>
          <p:nvPr/>
        </p:nvPicPr>
        <p:blipFill>
          <a:blip r:embed="rId6"/>
          <a:stretch>
            <a:fillRect/>
          </a:stretch>
        </p:blipFill>
        <p:spPr>
          <a:xfrm>
            <a:off x="120769" y="5340470"/>
            <a:ext cx="8902461" cy="994534"/>
          </a:xfrm>
          <a:prstGeom prst="rect">
            <a:avLst/>
          </a:prstGeom>
          <a:ln w="28575">
            <a:solidFill>
              <a:srgbClr val="00B050"/>
            </a:solidFill>
          </a:ln>
        </p:spPr>
      </p:pic>
      <p:sp>
        <p:nvSpPr>
          <p:cNvPr id="7" name="Rectangle 6">
            <a:extLst>
              <a:ext uri="{FF2B5EF4-FFF2-40B4-BE49-F238E27FC236}">
                <a16:creationId xmlns:a16="http://schemas.microsoft.com/office/drawing/2014/main" id="{C7B2FE97-17C7-647E-5781-30F55F07111F}"/>
              </a:ext>
            </a:extLst>
          </p:cNvPr>
          <p:cNvSpPr/>
          <p:nvPr/>
        </p:nvSpPr>
        <p:spPr>
          <a:xfrm>
            <a:off x="1906437" y="5733048"/>
            <a:ext cx="7004649" cy="236432"/>
          </a:xfrm>
          <a:prstGeom prst="rect">
            <a:avLst/>
          </a:prstGeom>
          <a:solidFill>
            <a:srgbClr val="92D05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EBFBF24-D0BE-C2E6-F910-99C8462D2C57}"/>
              </a:ext>
            </a:extLst>
          </p:cNvPr>
          <p:cNvSpPr/>
          <p:nvPr/>
        </p:nvSpPr>
        <p:spPr>
          <a:xfrm>
            <a:off x="212784" y="6034026"/>
            <a:ext cx="8302566" cy="236432"/>
          </a:xfrm>
          <a:prstGeom prst="rect">
            <a:avLst/>
          </a:prstGeom>
          <a:solidFill>
            <a:srgbClr val="92D05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66CE5C7-384B-2994-4B24-B1629CEDF204}"/>
              </a:ext>
            </a:extLst>
          </p:cNvPr>
          <p:cNvSpPr txBox="1"/>
          <p:nvPr/>
        </p:nvSpPr>
        <p:spPr>
          <a:xfrm>
            <a:off x="1536885" y="2565323"/>
            <a:ext cx="6070228" cy="1015663"/>
          </a:xfrm>
          <a:prstGeom prst="rect">
            <a:avLst/>
          </a:prstGeom>
          <a:solidFill>
            <a:srgbClr val="002060"/>
          </a:solidFill>
          <a:ln w="28575">
            <a:solidFill>
              <a:schemeClr val="bg2">
                <a:lumMod val="75000"/>
              </a:schemeClr>
            </a:solidFill>
          </a:ln>
        </p:spPr>
        <p:txBody>
          <a:bodyPr wrap="square" rtlCol="0">
            <a:spAutoFit/>
          </a:bodyPr>
          <a:lstStyle/>
          <a:p>
            <a:pPr algn="ctr"/>
            <a:r>
              <a:rPr lang="en-US" sz="2000" b="1" dirty="0">
                <a:solidFill>
                  <a:schemeClr val="bg1"/>
                </a:solidFill>
              </a:rPr>
              <a:t>“Over their lifetimes, cutting-edge observatories combined release CO2 equivalent to the annual output of countries such as Estonia, Croatia, or Bulgaria.”</a:t>
            </a:r>
          </a:p>
        </p:txBody>
      </p:sp>
      <p:pic>
        <p:nvPicPr>
          <p:cNvPr id="1030" name="Picture 6" descr="The solar power plant at ESO’s La Silla Observatory">
            <a:extLst>
              <a:ext uri="{FF2B5EF4-FFF2-40B4-BE49-F238E27FC236}">
                <a16:creationId xmlns:a16="http://schemas.microsoft.com/office/drawing/2014/main" id="{5E309D0F-A6B4-834C-135E-DC8391D1DE9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161" t="14440" r="17542"/>
          <a:stretch/>
        </p:blipFill>
        <p:spPr bwMode="auto">
          <a:xfrm>
            <a:off x="1536884" y="1619352"/>
            <a:ext cx="6070228" cy="335686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619B330-8352-1A5A-852A-88C31E1B897E}"/>
              </a:ext>
            </a:extLst>
          </p:cNvPr>
          <p:cNvSpPr txBox="1"/>
          <p:nvPr/>
        </p:nvSpPr>
        <p:spPr>
          <a:xfrm>
            <a:off x="2739189" y="4415626"/>
            <a:ext cx="3665619" cy="400110"/>
          </a:xfrm>
          <a:prstGeom prst="rect">
            <a:avLst/>
          </a:prstGeom>
          <a:solidFill>
            <a:schemeClr val="bg1"/>
          </a:solidFill>
        </p:spPr>
        <p:txBody>
          <a:bodyPr wrap="none" rtlCol="0">
            <a:spAutoFit/>
          </a:bodyPr>
          <a:lstStyle/>
          <a:p>
            <a:r>
              <a:rPr lang="en-US" sz="2000" b="1" dirty="0"/>
              <a:t>ESO’s La Silla Observatory (Chile)</a:t>
            </a:r>
          </a:p>
        </p:txBody>
      </p:sp>
    </p:spTree>
    <p:extLst>
      <p:ext uri="{BB962C8B-B14F-4D97-AF65-F5344CB8AC3E}">
        <p14:creationId xmlns:p14="http://schemas.microsoft.com/office/powerpoint/2010/main" val="64029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F9E6CAE-11E6-5B6A-96FA-529F6EAE8D89}"/>
              </a:ext>
            </a:extLst>
          </p:cNvPr>
          <p:cNvSpPr txBox="1">
            <a:spLocks/>
          </p:cNvSpPr>
          <p:nvPr/>
        </p:nvSpPr>
        <p:spPr>
          <a:xfrm>
            <a:off x="628650" y="-2759"/>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5400" b="1" dirty="0">
                <a:solidFill>
                  <a:schemeClr val="bg1"/>
                </a:solidFill>
                <a:latin typeface="Franklin Gothic Demi" panose="020B0703020102020204" pitchFamily="34" charset="0"/>
              </a:rPr>
              <a:t>Groups</a:t>
            </a:r>
          </a:p>
        </p:txBody>
      </p:sp>
      <p:pic>
        <p:nvPicPr>
          <p:cNvPr id="5" name="Picture 4">
            <a:extLst>
              <a:ext uri="{FF2B5EF4-FFF2-40B4-BE49-F238E27FC236}">
                <a16:creationId xmlns:a16="http://schemas.microsoft.com/office/drawing/2014/main" id="{481736E8-0738-B153-1592-640C29FFB4EA}"/>
              </a:ext>
            </a:extLst>
          </p:cNvPr>
          <p:cNvPicPr>
            <a:picLocks noChangeAspect="1"/>
          </p:cNvPicPr>
          <p:nvPr/>
        </p:nvPicPr>
        <p:blipFill>
          <a:blip r:embed="rId3"/>
          <a:stretch>
            <a:fillRect/>
          </a:stretch>
        </p:blipFill>
        <p:spPr>
          <a:xfrm>
            <a:off x="290291" y="3619595"/>
            <a:ext cx="4933383" cy="1485136"/>
          </a:xfrm>
          <a:prstGeom prst="rect">
            <a:avLst/>
          </a:prstGeom>
        </p:spPr>
      </p:pic>
      <p:pic>
        <p:nvPicPr>
          <p:cNvPr id="7" name="Picture 6">
            <a:extLst>
              <a:ext uri="{FF2B5EF4-FFF2-40B4-BE49-F238E27FC236}">
                <a16:creationId xmlns:a16="http://schemas.microsoft.com/office/drawing/2014/main" id="{6E08B343-7369-5665-FD7A-8636AD573B7F}"/>
              </a:ext>
            </a:extLst>
          </p:cNvPr>
          <p:cNvPicPr>
            <a:picLocks noChangeAspect="1"/>
          </p:cNvPicPr>
          <p:nvPr/>
        </p:nvPicPr>
        <p:blipFill>
          <a:blip r:embed="rId4"/>
          <a:stretch>
            <a:fillRect/>
          </a:stretch>
        </p:blipFill>
        <p:spPr>
          <a:xfrm>
            <a:off x="3352313" y="2220031"/>
            <a:ext cx="5195705" cy="1120502"/>
          </a:xfrm>
          <a:prstGeom prst="rect">
            <a:avLst/>
          </a:prstGeom>
        </p:spPr>
      </p:pic>
      <p:pic>
        <p:nvPicPr>
          <p:cNvPr id="9" name="Picture 8">
            <a:extLst>
              <a:ext uri="{FF2B5EF4-FFF2-40B4-BE49-F238E27FC236}">
                <a16:creationId xmlns:a16="http://schemas.microsoft.com/office/drawing/2014/main" id="{FC4D05F0-571E-5FDF-317D-D401E7938D33}"/>
              </a:ext>
            </a:extLst>
          </p:cNvPr>
          <p:cNvPicPr>
            <a:picLocks noChangeAspect="1"/>
          </p:cNvPicPr>
          <p:nvPr/>
        </p:nvPicPr>
        <p:blipFill>
          <a:blip r:embed="rId5"/>
          <a:stretch>
            <a:fillRect/>
          </a:stretch>
        </p:blipFill>
        <p:spPr>
          <a:xfrm>
            <a:off x="498232" y="1215459"/>
            <a:ext cx="6080012" cy="937994"/>
          </a:xfrm>
          <a:prstGeom prst="rect">
            <a:avLst/>
          </a:prstGeom>
        </p:spPr>
      </p:pic>
      <p:sp>
        <p:nvSpPr>
          <p:cNvPr id="10" name="Rectangle 9">
            <a:extLst>
              <a:ext uri="{FF2B5EF4-FFF2-40B4-BE49-F238E27FC236}">
                <a16:creationId xmlns:a16="http://schemas.microsoft.com/office/drawing/2014/main" id="{94CE84D3-0673-7ABF-D860-B1CCB39A6763}"/>
              </a:ext>
            </a:extLst>
          </p:cNvPr>
          <p:cNvSpPr/>
          <p:nvPr/>
        </p:nvSpPr>
        <p:spPr>
          <a:xfrm>
            <a:off x="498232" y="1235988"/>
            <a:ext cx="2627182" cy="242296"/>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descr="St. Joe Chapter of Citizens' Climate Lobby Hosting Virtual Climate  Conference | Moody on the Market">
            <a:extLst>
              <a:ext uri="{FF2B5EF4-FFF2-40B4-BE49-F238E27FC236}">
                <a16:creationId xmlns:a16="http://schemas.microsoft.com/office/drawing/2014/main" id="{169C0AAB-82D7-E3BC-41FA-2E3483588C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6630" y="3517468"/>
            <a:ext cx="2986444" cy="173406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e Climate Reality Project, San Diego">
            <a:extLst>
              <a:ext uri="{FF2B5EF4-FFF2-40B4-BE49-F238E27FC236}">
                <a16:creationId xmlns:a16="http://schemas.microsoft.com/office/drawing/2014/main" id="{52E9E87C-CB2B-2736-B1E4-346EA241A1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4148" y="5383793"/>
            <a:ext cx="5195704" cy="1178054"/>
          </a:xfrm>
          <a:prstGeom prst="rect">
            <a:avLst/>
          </a:prstGeom>
          <a:solidFill>
            <a:schemeClr val="bg1"/>
          </a:solidFill>
        </p:spPr>
      </p:pic>
    </p:spTree>
    <p:extLst>
      <p:ext uri="{BB962C8B-B14F-4D97-AF65-F5344CB8AC3E}">
        <p14:creationId xmlns:p14="http://schemas.microsoft.com/office/powerpoint/2010/main" val="4110567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Resources"/>
          <p:cNvSpPr txBox="1">
            <a:spLocks noGrp="1"/>
          </p:cNvSpPr>
          <p:nvPr>
            <p:ph type="ctrTitle"/>
          </p:nvPr>
        </p:nvSpPr>
        <p:spPr>
          <a:xfrm>
            <a:off x="464344" y="607219"/>
            <a:ext cx="8215313" cy="1562695"/>
          </a:xfrm>
          <a:prstGeom prst="rect">
            <a:avLst/>
          </a:prstGeom>
        </p:spPr>
        <p:txBody>
          <a:bodyPr/>
          <a:lstStyle/>
          <a:p>
            <a:r>
              <a:t>Resources</a:t>
            </a:r>
          </a:p>
        </p:txBody>
      </p:sp>
      <p:sp>
        <p:nvSpPr>
          <p:cNvPr id="492" name="CLIMATE CHANGE COMMUNiCATION"/>
          <p:cNvSpPr txBox="1">
            <a:spLocks noGrp="1"/>
          </p:cNvSpPr>
          <p:nvPr>
            <p:ph type="subTitle" sz="quarter" idx="1"/>
          </p:nvPr>
        </p:nvSpPr>
        <p:spPr>
          <a:xfrm>
            <a:off x="464344" y="-8930"/>
            <a:ext cx="8215313" cy="625078"/>
          </a:xfrm>
          <a:prstGeom prst="rect">
            <a:avLst/>
          </a:prstGeom>
        </p:spPr>
        <p:txBody>
          <a:bodyPr/>
          <a:lstStyle/>
          <a:p>
            <a:r>
              <a:t>CLIMATE CHANGE COMMUNiCATION</a:t>
            </a:r>
          </a:p>
        </p:txBody>
      </p:sp>
      <p:sp>
        <p:nvSpPr>
          <p:cNvPr id="493" name="Learning the Science…"/>
          <p:cNvSpPr txBox="1"/>
          <p:nvPr/>
        </p:nvSpPr>
        <p:spPr>
          <a:xfrm>
            <a:off x="388476" y="2656583"/>
            <a:ext cx="8367048" cy="2968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p>
            <a:pPr marL="367096" indent="-367096" defTabSz="410751" hangingPunct="0">
              <a:buSzPct val="70000"/>
              <a:buFontTx/>
              <a:buChar char="✴"/>
            </a:pPr>
            <a:r>
              <a:rPr sz="2812" kern="0" dirty="0">
                <a:solidFill>
                  <a:srgbClr val="FF0000"/>
                </a:solidFill>
                <a:latin typeface="Avenir Light"/>
                <a:sym typeface="Avenir Light"/>
              </a:rPr>
              <a:t>Learning the Science</a:t>
            </a:r>
          </a:p>
          <a:p>
            <a:pPr defTabSz="410751" hangingPunct="0"/>
            <a:endParaRPr sz="2812" kern="0" dirty="0">
              <a:solidFill>
                <a:srgbClr val="FFFFFF"/>
              </a:solidFill>
              <a:latin typeface="Avenir Light"/>
              <a:sym typeface="Avenir Light"/>
            </a:endParaRPr>
          </a:p>
          <a:p>
            <a:pPr defTabSz="410751" hangingPunct="0"/>
            <a:r>
              <a:rPr sz="2812" kern="0" dirty="0">
                <a:solidFill>
                  <a:srgbClr val="FFFFFF"/>
                </a:solidFill>
                <a:latin typeface="Avenir Light"/>
                <a:sym typeface="Avenir Light"/>
              </a:rPr>
              <a:t>Princeton Primers in Climate</a:t>
            </a:r>
          </a:p>
          <a:p>
            <a:pPr defTabSz="410751" hangingPunct="0">
              <a:defRPr sz="2800">
                <a:solidFill>
                  <a:srgbClr val="42AAC9">
                    <a:satOff val="44164"/>
                    <a:lumOff val="14231"/>
                  </a:srgbClr>
                </a:solidFill>
              </a:defRPr>
            </a:pPr>
            <a:r>
              <a:rPr sz="1969" u="sng" kern="0" dirty="0">
                <a:solidFill>
                  <a:srgbClr val="42AAC9">
                    <a:satOff val="44164"/>
                    <a:lumOff val="14231"/>
                  </a:srgbClr>
                </a:solidFill>
                <a:latin typeface="Avenir Light"/>
                <a:sym typeface="Avenir Light"/>
                <a:hlinkClick r:id="rId3"/>
              </a:rPr>
              <a:t>https://press.princeton.edu/catalogs/series/date/princeton-primers-in-climate.html</a:t>
            </a:r>
          </a:p>
          <a:p>
            <a:pPr defTabSz="410751" hangingPunct="0">
              <a:spcBef>
                <a:spcPts val="1969"/>
              </a:spcBef>
            </a:pPr>
            <a:r>
              <a:rPr sz="2812" kern="0" dirty="0">
                <a:solidFill>
                  <a:srgbClr val="FFFFFF"/>
                </a:solidFill>
                <a:latin typeface="Avenir Light"/>
                <a:sym typeface="Avenir Light"/>
              </a:rPr>
              <a:t>EdX (several classes)</a:t>
            </a:r>
          </a:p>
          <a:p>
            <a:pPr defTabSz="410751" hangingPunct="0">
              <a:defRPr sz="2800">
                <a:solidFill>
                  <a:srgbClr val="42AAC9">
                    <a:satOff val="44164"/>
                    <a:lumOff val="14231"/>
                  </a:srgbClr>
                </a:solidFill>
              </a:defRPr>
            </a:pPr>
            <a:r>
              <a:rPr sz="1969" u="sng" kern="0" dirty="0">
                <a:solidFill>
                  <a:srgbClr val="42AAC9">
                    <a:satOff val="44164"/>
                    <a:lumOff val="14231"/>
                  </a:srgbClr>
                </a:solidFill>
                <a:latin typeface="Avenir Light"/>
                <a:sym typeface="Avenir Light"/>
                <a:hlinkClick r:id="rId4"/>
              </a:rPr>
              <a:t>edx.org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Resources"/>
          <p:cNvSpPr txBox="1">
            <a:spLocks noGrp="1"/>
          </p:cNvSpPr>
          <p:nvPr>
            <p:ph type="ctrTitle"/>
          </p:nvPr>
        </p:nvSpPr>
        <p:spPr>
          <a:xfrm>
            <a:off x="464344" y="607219"/>
            <a:ext cx="8215313" cy="1562695"/>
          </a:xfrm>
          <a:prstGeom prst="rect">
            <a:avLst/>
          </a:prstGeom>
        </p:spPr>
        <p:txBody>
          <a:bodyPr/>
          <a:lstStyle/>
          <a:p>
            <a:r>
              <a:t>Resources</a:t>
            </a:r>
          </a:p>
        </p:txBody>
      </p:sp>
      <p:sp>
        <p:nvSpPr>
          <p:cNvPr id="498" name="CLIMATE CHANGE COMMUNiCATION"/>
          <p:cNvSpPr txBox="1">
            <a:spLocks noGrp="1"/>
          </p:cNvSpPr>
          <p:nvPr>
            <p:ph type="subTitle" sz="quarter" idx="1"/>
          </p:nvPr>
        </p:nvSpPr>
        <p:spPr>
          <a:xfrm>
            <a:off x="464344" y="-8930"/>
            <a:ext cx="8215313" cy="625078"/>
          </a:xfrm>
          <a:prstGeom prst="rect">
            <a:avLst/>
          </a:prstGeom>
        </p:spPr>
        <p:txBody>
          <a:bodyPr/>
          <a:lstStyle/>
          <a:p>
            <a:r>
              <a:t>CLIMATE CHANGE COMMUNiCATION</a:t>
            </a:r>
          </a:p>
        </p:txBody>
      </p:sp>
      <p:sp>
        <p:nvSpPr>
          <p:cNvPr id="499" name="Current Status of the Climate…"/>
          <p:cNvSpPr txBox="1"/>
          <p:nvPr/>
        </p:nvSpPr>
        <p:spPr>
          <a:xfrm>
            <a:off x="388476" y="2656583"/>
            <a:ext cx="8367048" cy="2665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p>
            <a:pPr marL="367096" indent="-367096" defTabSz="410751" hangingPunct="0">
              <a:buSzPct val="70000"/>
              <a:buFontTx/>
              <a:buChar char="✴"/>
            </a:pPr>
            <a:r>
              <a:rPr sz="2812" kern="0" dirty="0">
                <a:solidFill>
                  <a:srgbClr val="FF0000"/>
                </a:solidFill>
                <a:latin typeface="Avenir Light"/>
                <a:sym typeface="Avenir Light"/>
              </a:rPr>
              <a:t>Current Status of the Climate</a:t>
            </a:r>
          </a:p>
          <a:p>
            <a:pPr defTabSz="410751" hangingPunct="0"/>
            <a:endParaRPr sz="2812" kern="0" dirty="0">
              <a:solidFill>
                <a:srgbClr val="FFFFFF"/>
              </a:solidFill>
              <a:latin typeface="Avenir Light"/>
              <a:sym typeface="Avenir Light"/>
            </a:endParaRPr>
          </a:p>
          <a:p>
            <a:pPr defTabSz="410751" hangingPunct="0"/>
            <a:r>
              <a:rPr sz="2812" kern="0" dirty="0">
                <a:solidFill>
                  <a:srgbClr val="FFFFFF"/>
                </a:solidFill>
                <a:latin typeface="Avenir Light"/>
                <a:sym typeface="Avenir Light"/>
              </a:rPr>
              <a:t>Intergovernmental Panel on Climate Change (IPCC)</a:t>
            </a:r>
          </a:p>
          <a:p>
            <a:pPr defTabSz="410751" hangingPunct="0">
              <a:defRPr sz="2800">
                <a:solidFill>
                  <a:srgbClr val="42AAC9">
                    <a:satOff val="44164"/>
                    <a:lumOff val="14231"/>
                  </a:srgbClr>
                </a:solidFill>
              </a:defRPr>
            </a:pPr>
            <a:r>
              <a:rPr sz="1969" u="sng" kern="0" dirty="0">
                <a:solidFill>
                  <a:srgbClr val="42AAC9">
                    <a:satOff val="44164"/>
                    <a:lumOff val="14231"/>
                  </a:srgbClr>
                </a:solidFill>
                <a:latin typeface="Avenir Light"/>
                <a:sym typeface="Avenir Light"/>
                <a:hlinkClick r:id="rId3"/>
              </a:rPr>
              <a:t>ipcc.ch</a:t>
            </a:r>
          </a:p>
          <a:p>
            <a:pPr defTabSz="410751" hangingPunct="0">
              <a:spcBef>
                <a:spcPts val="1969"/>
              </a:spcBef>
            </a:pPr>
            <a:r>
              <a:rPr sz="2812" kern="0" dirty="0">
                <a:solidFill>
                  <a:srgbClr val="FFFFFF"/>
                </a:solidFill>
                <a:latin typeface="Avenir Light"/>
                <a:sym typeface="Avenir Light"/>
              </a:rPr>
              <a:t>National Climate Assessment Report (NCA)</a:t>
            </a:r>
          </a:p>
          <a:p>
            <a:pPr defTabSz="410751" hangingPunct="0">
              <a:defRPr sz="2800">
                <a:solidFill>
                  <a:srgbClr val="42AAC9">
                    <a:satOff val="44164"/>
                    <a:lumOff val="14231"/>
                  </a:srgbClr>
                </a:solidFill>
              </a:defRPr>
            </a:pPr>
            <a:r>
              <a:rPr sz="1969" u="sng" kern="0" dirty="0">
                <a:solidFill>
                  <a:srgbClr val="42AAC9">
                    <a:satOff val="44164"/>
                    <a:lumOff val="14231"/>
                  </a:srgbClr>
                </a:solidFill>
                <a:latin typeface="Avenir Light"/>
                <a:sym typeface="Avenir Light"/>
                <a:hlinkClick r:id="rId4"/>
              </a:rPr>
              <a:t>https://nca2018.globalchange.gov</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Resources"/>
          <p:cNvSpPr txBox="1">
            <a:spLocks noGrp="1"/>
          </p:cNvSpPr>
          <p:nvPr>
            <p:ph type="ctrTitle"/>
          </p:nvPr>
        </p:nvSpPr>
        <p:spPr>
          <a:xfrm>
            <a:off x="464344" y="607219"/>
            <a:ext cx="8215313" cy="1562695"/>
          </a:xfrm>
          <a:prstGeom prst="rect">
            <a:avLst/>
          </a:prstGeom>
        </p:spPr>
        <p:txBody>
          <a:bodyPr/>
          <a:lstStyle/>
          <a:p>
            <a:r>
              <a:t>Resources</a:t>
            </a:r>
          </a:p>
        </p:txBody>
      </p:sp>
      <p:sp>
        <p:nvSpPr>
          <p:cNvPr id="504" name="CLIMATE CHANGE COMMUNiCATION"/>
          <p:cNvSpPr txBox="1">
            <a:spLocks noGrp="1"/>
          </p:cNvSpPr>
          <p:nvPr>
            <p:ph type="subTitle" sz="quarter" idx="1"/>
          </p:nvPr>
        </p:nvSpPr>
        <p:spPr>
          <a:xfrm>
            <a:off x="464344" y="-8930"/>
            <a:ext cx="8215313" cy="625078"/>
          </a:xfrm>
          <a:prstGeom prst="rect">
            <a:avLst/>
          </a:prstGeom>
        </p:spPr>
        <p:txBody>
          <a:bodyPr/>
          <a:lstStyle/>
          <a:p>
            <a:r>
              <a:t>CLIMATE CHANGE COMMUNiCATION</a:t>
            </a:r>
          </a:p>
        </p:txBody>
      </p:sp>
      <p:sp>
        <p:nvSpPr>
          <p:cNvPr id="505" name="Latest Data and Plots…"/>
          <p:cNvSpPr txBox="1"/>
          <p:nvPr/>
        </p:nvSpPr>
        <p:spPr>
          <a:xfrm>
            <a:off x="388476" y="2656583"/>
            <a:ext cx="8367048" cy="2665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p>
            <a:pPr marL="367096" indent="-367096" defTabSz="410751" hangingPunct="0">
              <a:buSzPct val="70000"/>
              <a:buFontTx/>
              <a:buChar char="✴"/>
            </a:pPr>
            <a:r>
              <a:rPr sz="2812" kern="0" dirty="0">
                <a:solidFill>
                  <a:srgbClr val="FF0000"/>
                </a:solidFill>
                <a:latin typeface="Avenir Light"/>
                <a:sym typeface="Avenir Light"/>
              </a:rPr>
              <a:t>Latest Data and Plots</a:t>
            </a:r>
          </a:p>
          <a:p>
            <a:pPr defTabSz="410751" hangingPunct="0"/>
            <a:endParaRPr sz="2812" kern="0" dirty="0">
              <a:solidFill>
                <a:srgbClr val="FFFFFF"/>
              </a:solidFill>
              <a:latin typeface="Avenir Light"/>
              <a:sym typeface="Avenir Light"/>
            </a:endParaRPr>
          </a:p>
          <a:p>
            <a:pPr defTabSz="410751" hangingPunct="0"/>
            <a:r>
              <a:rPr sz="2812" kern="0" dirty="0">
                <a:solidFill>
                  <a:srgbClr val="FFFFFF"/>
                </a:solidFill>
                <a:latin typeface="Avenir Light"/>
                <a:sym typeface="Avenir Light"/>
              </a:rPr>
              <a:t>NASA</a:t>
            </a:r>
          </a:p>
          <a:p>
            <a:pPr defTabSz="410751" hangingPunct="0">
              <a:defRPr sz="2800">
                <a:solidFill>
                  <a:srgbClr val="42AAC9">
                    <a:satOff val="44164"/>
                    <a:lumOff val="14231"/>
                  </a:srgbClr>
                </a:solidFill>
              </a:defRPr>
            </a:pPr>
            <a:r>
              <a:rPr sz="1969" u="sng" kern="0" dirty="0">
                <a:solidFill>
                  <a:srgbClr val="42AAC9">
                    <a:satOff val="44164"/>
                    <a:lumOff val="14231"/>
                  </a:srgbClr>
                </a:solidFill>
                <a:latin typeface="Avenir Light"/>
                <a:sym typeface="Avenir Light"/>
                <a:hlinkClick r:id="rId3"/>
              </a:rPr>
              <a:t>https://climate.nasa.gov</a:t>
            </a:r>
          </a:p>
          <a:p>
            <a:pPr defTabSz="410751" hangingPunct="0">
              <a:spcBef>
                <a:spcPts val="1969"/>
              </a:spcBef>
            </a:pPr>
            <a:r>
              <a:rPr sz="2812" kern="0" dirty="0">
                <a:solidFill>
                  <a:srgbClr val="FFFFFF"/>
                </a:solidFill>
                <a:latin typeface="Avenir Light"/>
                <a:sym typeface="Avenir Light"/>
              </a:rPr>
              <a:t>NOAA</a:t>
            </a:r>
          </a:p>
          <a:p>
            <a:pPr defTabSz="410751" hangingPunct="0">
              <a:defRPr sz="2800">
                <a:solidFill>
                  <a:srgbClr val="42AAC9">
                    <a:satOff val="44164"/>
                    <a:lumOff val="14231"/>
                  </a:srgbClr>
                </a:solidFill>
              </a:defRPr>
            </a:pPr>
            <a:r>
              <a:rPr sz="1969" u="sng" kern="0" dirty="0">
                <a:solidFill>
                  <a:srgbClr val="42AAC9">
                    <a:satOff val="44164"/>
                    <a:lumOff val="14231"/>
                  </a:srgbClr>
                </a:solidFill>
                <a:latin typeface="Avenir Light"/>
                <a:sym typeface="Avenir Light"/>
                <a:hlinkClick r:id="rId4"/>
              </a:rPr>
              <a:t>www.noaa.gov</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Resources"/>
          <p:cNvSpPr txBox="1">
            <a:spLocks noGrp="1"/>
          </p:cNvSpPr>
          <p:nvPr>
            <p:ph type="ctrTitle"/>
          </p:nvPr>
        </p:nvSpPr>
        <p:spPr>
          <a:xfrm>
            <a:off x="464344" y="607219"/>
            <a:ext cx="8215313" cy="1562695"/>
          </a:xfrm>
          <a:prstGeom prst="rect">
            <a:avLst/>
          </a:prstGeom>
        </p:spPr>
        <p:txBody>
          <a:bodyPr/>
          <a:lstStyle/>
          <a:p>
            <a:r>
              <a:t>Resources</a:t>
            </a:r>
          </a:p>
        </p:txBody>
      </p:sp>
      <p:sp>
        <p:nvSpPr>
          <p:cNvPr id="510" name="CLIMATE CHANGE COMMUNiCATION"/>
          <p:cNvSpPr txBox="1">
            <a:spLocks noGrp="1"/>
          </p:cNvSpPr>
          <p:nvPr>
            <p:ph type="subTitle" sz="quarter" idx="1"/>
          </p:nvPr>
        </p:nvSpPr>
        <p:spPr>
          <a:xfrm>
            <a:off x="464344" y="-8930"/>
            <a:ext cx="8215313" cy="625078"/>
          </a:xfrm>
          <a:prstGeom prst="rect">
            <a:avLst/>
          </a:prstGeom>
        </p:spPr>
        <p:txBody>
          <a:bodyPr/>
          <a:lstStyle/>
          <a:p>
            <a:r>
              <a:t>CLIMATE CHANGE COMMUNiCATION</a:t>
            </a:r>
          </a:p>
        </p:txBody>
      </p:sp>
      <p:sp>
        <p:nvSpPr>
          <p:cNvPr id="511" name="Climate Communication…"/>
          <p:cNvSpPr txBox="1"/>
          <p:nvPr/>
        </p:nvSpPr>
        <p:spPr>
          <a:xfrm>
            <a:off x="388476" y="2656583"/>
            <a:ext cx="8367048" cy="2665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p>
            <a:pPr marL="367096" indent="-367096" defTabSz="410751" hangingPunct="0">
              <a:buSzPct val="70000"/>
              <a:buFontTx/>
              <a:buChar char="✴"/>
            </a:pPr>
            <a:r>
              <a:rPr sz="2812" kern="0" dirty="0">
                <a:solidFill>
                  <a:srgbClr val="FF0000"/>
                </a:solidFill>
                <a:latin typeface="Avenir Light"/>
                <a:sym typeface="Avenir Light"/>
              </a:rPr>
              <a:t>Climate Communication</a:t>
            </a:r>
          </a:p>
          <a:p>
            <a:pPr defTabSz="410751" hangingPunct="0"/>
            <a:endParaRPr sz="2812" kern="0" dirty="0">
              <a:solidFill>
                <a:srgbClr val="FFFFFF"/>
              </a:solidFill>
              <a:latin typeface="Avenir Light"/>
              <a:sym typeface="Avenir Light"/>
            </a:endParaRPr>
          </a:p>
          <a:p>
            <a:pPr defTabSz="410751" hangingPunct="0"/>
            <a:r>
              <a:rPr sz="2812" kern="0" dirty="0">
                <a:solidFill>
                  <a:srgbClr val="FFFFFF"/>
                </a:solidFill>
                <a:latin typeface="Avenir Light"/>
                <a:sym typeface="Avenir Light"/>
              </a:rPr>
              <a:t>Yale Program on Climate Change Communication </a:t>
            </a:r>
          </a:p>
          <a:p>
            <a:pPr defTabSz="410751" hangingPunct="0">
              <a:defRPr sz="2800">
                <a:solidFill>
                  <a:srgbClr val="42AAC9">
                    <a:satOff val="44164"/>
                    <a:lumOff val="14231"/>
                  </a:srgbClr>
                </a:solidFill>
              </a:defRPr>
            </a:pPr>
            <a:r>
              <a:rPr sz="1969" u="sng" kern="0" dirty="0">
                <a:solidFill>
                  <a:srgbClr val="42AAC9">
                    <a:satOff val="44164"/>
                    <a:lumOff val="14231"/>
                  </a:srgbClr>
                </a:solidFill>
                <a:latin typeface="Avenir Light"/>
                <a:sym typeface="Avenir Light"/>
                <a:hlinkClick r:id="rId3"/>
              </a:rPr>
              <a:t>http://climatecommunication.yale.edu</a:t>
            </a:r>
          </a:p>
          <a:p>
            <a:pPr defTabSz="410751" hangingPunct="0">
              <a:spcBef>
                <a:spcPts val="1969"/>
              </a:spcBef>
            </a:pPr>
            <a:r>
              <a:rPr sz="2812" kern="0" dirty="0">
                <a:solidFill>
                  <a:srgbClr val="FFFFFF"/>
                </a:solidFill>
                <a:latin typeface="Avenir Light"/>
                <a:sym typeface="Avenir Light"/>
              </a:rPr>
              <a:t>George Mason Center for CC Communication</a:t>
            </a:r>
          </a:p>
          <a:p>
            <a:pPr defTabSz="410751" hangingPunct="0">
              <a:defRPr sz="2800">
                <a:solidFill>
                  <a:srgbClr val="42AAC9">
                    <a:satOff val="44164"/>
                    <a:lumOff val="14231"/>
                  </a:srgbClr>
                </a:solidFill>
              </a:defRPr>
            </a:pPr>
            <a:r>
              <a:rPr sz="1969" u="sng" kern="0" dirty="0">
                <a:solidFill>
                  <a:srgbClr val="42AAC9">
                    <a:satOff val="44164"/>
                    <a:lumOff val="14231"/>
                  </a:srgbClr>
                </a:solidFill>
                <a:latin typeface="Avenir Light"/>
                <a:sym typeface="Avenir Light"/>
                <a:hlinkClick r:id="rId4"/>
              </a:rPr>
              <a:t>https://www.climatechangecommunication.org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Resources"/>
          <p:cNvSpPr txBox="1">
            <a:spLocks noGrp="1"/>
          </p:cNvSpPr>
          <p:nvPr>
            <p:ph type="ctrTitle"/>
          </p:nvPr>
        </p:nvSpPr>
        <p:spPr>
          <a:xfrm>
            <a:off x="464344" y="607219"/>
            <a:ext cx="8215313" cy="1562695"/>
          </a:xfrm>
          <a:prstGeom prst="rect">
            <a:avLst/>
          </a:prstGeom>
        </p:spPr>
        <p:txBody>
          <a:bodyPr/>
          <a:lstStyle/>
          <a:p>
            <a:r>
              <a:t>Resources</a:t>
            </a:r>
          </a:p>
        </p:txBody>
      </p:sp>
      <p:sp>
        <p:nvSpPr>
          <p:cNvPr id="516" name="CLIMATE CHANGE COMMUNiCATION"/>
          <p:cNvSpPr txBox="1">
            <a:spLocks noGrp="1"/>
          </p:cNvSpPr>
          <p:nvPr>
            <p:ph type="subTitle" sz="quarter" idx="1"/>
          </p:nvPr>
        </p:nvSpPr>
        <p:spPr>
          <a:xfrm>
            <a:off x="464344" y="-8930"/>
            <a:ext cx="8215313" cy="625078"/>
          </a:xfrm>
          <a:prstGeom prst="rect">
            <a:avLst/>
          </a:prstGeom>
        </p:spPr>
        <p:txBody>
          <a:bodyPr/>
          <a:lstStyle/>
          <a:p>
            <a:r>
              <a:t>CLIMATE CHANGE COMMUNiCATION</a:t>
            </a:r>
          </a:p>
        </p:txBody>
      </p:sp>
      <p:sp>
        <p:nvSpPr>
          <p:cNvPr id="517" name="Climate Denialism…"/>
          <p:cNvSpPr txBox="1"/>
          <p:nvPr/>
        </p:nvSpPr>
        <p:spPr>
          <a:xfrm>
            <a:off x="388476" y="2656583"/>
            <a:ext cx="8367048" cy="2665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p>
            <a:pPr marL="367096" indent="-367096" defTabSz="410751" hangingPunct="0">
              <a:buSzPct val="70000"/>
              <a:buFontTx/>
              <a:buChar char="✴"/>
            </a:pPr>
            <a:r>
              <a:rPr sz="2812" kern="0" dirty="0">
                <a:solidFill>
                  <a:srgbClr val="FF0000"/>
                </a:solidFill>
                <a:latin typeface="Avenir Light"/>
                <a:sym typeface="Avenir Light"/>
              </a:rPr>
              <a:t>Climate Denialism</a:t>
            </a:r>
          </a:p>
          <a:p>
            <a:pPr defTabSz="410751" hangingPunct="0"/>
            <a:endParaRPr sz="2812" kern="0" dirty="0">
              <a:solidFill>
                <a:srgbClr val="FFFFFF"/>
              </a:solidFill>
              <a:latin typeface="Avenir Light"/>
              <a:sym typeface="Avenir Light"/>
            </a:endParaRPr>
          </a:p>
          <a:p>
            <a:pPr defTabSz="410751" hangingPunct="0"/>
            <a:r>
              <a:rPr sz="2812" kern="0" dirty="0">
                <a:solidFill>
                  <a:srgbClr val="FFFFFF"/>
                </a:solidFill>
                <a:latin typeface="Avenir Light"/>
                <a:sym typeface="Avenir Light"/>
              </a:rPr>
              <a:t>Skeptical Science</a:t>
            </a:r>
          </a:p>
          <a:p>
            <a:pPr defTabSz="410751" hangingPunct="0">
              <a:defRPr sz="2800">
                <a:solidFill>
                  <a:srgbClr val="42AAC9">
                    <a:satOff val="44164"/>
                    <a:lumOff val="14231"/>
                  </a:srgbClr>
                </a:solidFill>
              </a:defRPr>
            </a:pPr>
            <a:r>
              <a:rPr sz="1969" u="sng" kern="0" dirty="0">
                <a:solidFill>
                  <a:srgbClr val="42AAC9">
                    <a:satOff val="44164"/>
                    <a:lumOff val="14231"/>
                  </a:srgbClr>
                </a:solidFill>
                <a:latin typeface="Avenir Light"/>
                <a:sym typeface="Avenir Light"/>
                <a:hlinkClick r:id="rId3"/>
              </a:rPr>
              <a:t>https://skepticalscience.com</a:t>
            </a:r>
          </a:p>
          <a:p>
            <a:pPr defTabSz="410751" hangingPunct="0">
              <a:spcBef>
                <a:spcPts val="1969"/>
              </a:spcBef>
            </a:pPr>
            <a:r>
              <a:rPr sz="2812" kern="0" dirty="0">
                <a:solidFill>
                  <a:srgbClr val="FFFFFF"/>
                </a:solidFill>
                <a:latin typeface="Avenir Light"/>
                <a:sym typeface="Avenir Light"/>
              </a:rPr>
              <a:t>Making Sense of Climate Denial: EdX</a:t>
            </a:r>
          </a:p>
          <a:p>
            <a:pPr defTabSz="410751" hangingPunct="0">
              <a:defRPr sz="2800">
                <a:solidFill>
                  <a:srgbClr val="42AAC9">
                    <a:satOff val="44164"/>
                    <a:lumOff val="14231"/>
                  </a:srgbClr>
                </a:solidFill>
              </a:defRPr>
            </a:pPr>
            <a:r>
              <a:rPr sz="1969" u="sng" kern="0" dirty="0">
                <a:solidFill>
                  <a:srgbClr val="42AAC9">
                    <a:satOff val="44164"/>
                    <a:lumOff val="14231"/>
                  </a:srgbClr>
                </a:solidFill>
                <a:latin typeface="Avenir Light"/>
                <a:sym typeface="Avenir Light"/>
                <a:hlinkClick r:id="rId4"/>
              </a:rPr>
              <a:t>https://www.edx.org/course/making-sense-of-climate-science-denial-2</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Resources"/>
          <p:cNvSpPr txBox="1">
            <a:spLocks noGrp="1"/>
          </p:cNvSpPr>
          <p:nvPr>
            <p:ph type="ctrTitle"/>
          </p:nvPr>
        </p:nvSpPr>
        <p:spPr>
          <a:xfrm>
            <a:off x="464344" y="607219"/>
            <a:ext cx="8215313" cy="1562695"/>
          </a:xfrm>
          <a:prstGeom prst="rect">
            <a:avLst/>
          </a:prstGeom>
        </p:spPr>
        <p:txBody>
          <a:bodyPr/>
          <a:lstStyle/>
          <a:p>
            <a:r>
              <a:t>Resources</a:t>
            </a:r>
          </a:p>
        </p:txBody>
      </p:sp>
      <p:sp>
        <p:nvSpPr>
          <p:cNvPr id="528" name="CLIMATE CHANGE COMMUNiCATION"/>
          <p:cNvSpPr txBox="1">
            <a:spLocks noGrp="1"/>
          </p:cNvSpPr>
          <p:nvPr>
            <p:ph type="subTitle" sz="quarter" idx="1"/>
          </p:nvPr>
        </p:nvSpPr>
        <p:spPr>
          <a:xfrm>
            <a:off x="464344" y="-8930"/>
            <a:ext cx="8215313" cy="625078"/>
          </a:xfrm>
          <a:prstGeom prst="rect">
            <a:avLst/>
          </a:prstGeom>
        </p:spPr>
        <p:txBody>
          <a:bodyPr/>
          <a:lstStyle/>
          <a:p>
            <a:r>
              <a:t>CLIMATE CHANGE COMMUNiCATION</a:t>
            </a:r>
          </a:p>
        </p:txBody>
      </p:sp>
      <p:sp>
        <p:nvSpPr>
          <p:cNvPr id="529" name="Science Media Literacy…"/>
          <p:cNvSpPr txBox="1"/>
          <p:nvPr/>
        </p:nvSpPr>
        <p:spPr>
          <a:xfrm>
            <a:off x="388476" y="2656583"/>
            <a:ext cx="8367048" cy="2665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p>
            <a:pPr marL="367096" indent="-367096" defTabSz="410751" hangingPunct="0">
              <a:buSzPct val="70000"/>
              <a:buFontTx/>
              <a:buChar char="✴"/>
            </a:pPr>
            <a:r>
              <a:rPr sz="2812" kern="0" dirty="0">
                <a:solidFill>
                  <a:srgbClr val="FF0000"/>
                </a:solidFill>
                <a:latin typeface="Avenir Light"/>
                <a:sym typeface="Avenir Light"/>
              </a:rPr>
              <a:t>Science Media Literacy</a:t>
            </a:r>
          </a:p>
          <a:p>
            <a:pPr defTabSz="410751" hangingPunct="0"/>
            <a:endParaRPr sz="2812" kern="0" dirty="0">
              <a:solidFill>
                <a:srgbClr val="FFFFFF"/>
              </a:solidFill>
              <a:latin typeface="Avenir Light"/>
              <a:sym typeface="Avenir Light"/>
            </a:endParaRPr>
          </a:p>
          <a:p>
            <a:pPr defTabSz="410751" hangingPunct="0"/>
            <a:r>
              <a:rPr sz="2812" kern="0" dirty="0">
                <a:solidFill>
                  <a:srgbClr val="FFFFFF"/>
                </a:solidFill>
                <a:latin typeface="Avenir Light"/>
                <a:sym typeface="Avenir Light"/>
              </a:rPr>
              <a:t>Civic Online Reasoning</a:t>
            </a:r>
          </a:p>
          <a:p>
            <a:pPr defTabSz="410751" hangingPunct="0">
              <a:defRPr sz="2800">
                <a:solidFill>
                  <a:srgbClr val="42AAC9">
                    <a:satOff val="44164"/>
                    <a:lumOff val="14231"/>
                  </a:srgbClr>
                </a:solidFill>
              </a:defRPr>
            </a:pPr>
            <a:r>
              <a:rPr sz="1969" kern="0" dirty="0">
                <a:solidFill>
                  <a:srgbClr val="42AAC9">
                    <a:satOff val="44164"/>
                    <a:lumOff val="14231"/>
                  </a:srgbClr>
                </a:solidFill>
                <a:latin typeface="Avenir Light"/>
                <a:sym typeface="Avenir Light"/>
              </a:rPr>
              <a:t>https://cor.stanford.edu/</a:t>
            </a:r>
          </a:p>
          <a:p>
            <a:pPr defTabSz="410751" hangingPunct="0">
              <a:spcBef>
                <a:spcPts val="1969"/>
              </a:spcBef>
            </a:pPr>
            <a:r>
              <a:rPr sz="2812" kern="0" dirty="0">
                <a:solidFill>
                  <a:srgbClr val="FFFFFF"/>
                </a:solidFill>
                <a:latin typeface="Avenir Light"/>
                <a:sym typeface="Avenir Light"/>
              </a:rPr>
              <a:t>Ad Fontes Media</a:t>
            </a:r>
          </a:p>
          <a:p>
            <a:pPr defTabSz="410751" hangingPunct="0">
              <a:defRPr sz="2800">
                <a:solidFill>
                  <a:srgbClr val="42AAC9">
                    <a:satOff val="44164"/>
                    <a:lumOff val="14231"/>
                  </a:srgbClr>
                </a:solidFill>
              </a:defRPr>
            </a:pPr>
            <a:r>
              <a:rPr sz="1969" kern="0" dirty="0">
                <a:solidFill>
                  <a:srgbClr val="42AAC9">
                    <a:satOff val="44164"/>
                    <a:lumOff val="14231"/>
                  </a:srgbClr>
                </a:solidFill>
                <a:latin typeface="Avenir Light"/>
                <a:sym typeface="Avenir Light"/>
              </a:rPr>
              <a:t>https://www.adfontesmedia.com/</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a:extLst>
              <a:ext uri="{FF2B5EF4-FFF2-40B4-BE49-F238E27FC236}">
                <a16:creationId xmlns:a16="http://schemas.microsoft.com/office/drawing/2014/main" id="{F73A4F40-F6BD-3728-0AA1-05B16B95E221}"/>
              </a:ext>
            </a:extLst>
          </p:cNvPr>
          <p:cNvSpPr>
            <a:spLocks noGrp="1" noChangeArrowheads="1"/>
          </p:cNvSpPr>
          <p:nvPr>
            <p:ph type="title"/>
          </p:nvPr>
        </p:nvSpPr>
        <p:spPr>
          <a:xfrm>
            <a:off x="0" y="0"/>
            <a:ext cx="9144000" cy="990600"/>
          </a:xfrm>
        </p:spPr>
        <p:txBody>
          <a:bodyPr/>
          <a:lstStyle/>
          <a:p>
            <a:pPr eaLnBrk="1" hangingPunct="1"/>
            <a:r>
              <a:rPr lang="en-US" altLang="en-US" b="1" dirty="0">
                <a:ea typeface="ＭＳ Ｐゴシック" panose="020B0600070205080204" pitchFamily="34" charset="-128"/>
              </a:rPr>
              <a:t>Solar System Explorers 20 OCT</a:t>
            </a:r>
          </a:p>
        </p:txBody>
      </p:sp>
      <p:sp>
        <p:nvSpPr>
          <p:cNvPr id="171010" name="Text Box 3">
            <a:extLst>
              <a:ext uri="{FF2B5EF4-FFF2-40B4-BE49-F238E27FC236}">
                <a16:creationId xmlns:a16="http://schemas.microsoft.com/office/drawing/2014/main" id="{2BE8458B-AB54-0AC4-8481-871C4F7D3E48}"/>
              </a:ext>
            </a:extLst>
          </p:cNvPr>
          <p:cNvSpPr txBox="1">
            <a:spLocks noChangeArrowheads="1"/>
          </p:cNvSpPr>
          <p:nvPr/>
        </p:nvSpPr>
        <p:spPr bwMode="auto">
          <a:xfrm>
            <a:off x="152400" y="914400"/>
            <a:ext cx="8839200"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What is a specific solution we have for addressing anthropogenic climate change or its impact?  e.g.,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C</a:t>
            </a:r>
            <a:r>
              <a:rPr kumimoji="0" lang="en-US" altLang="en-US" sz="2000" b="0" i="1"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onvert</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cars from hydrocarbon fuels to electric-powered.</a:t>
            </a:r>
            <a:endParaRPr kumimoji="0" lang="en-US" alt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Drive less, walk more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a:t>
            </a:r>
            <a:r>
              <a:rPr lang="en-US" altLang="en-US" sz="1600" dirty="0">
                <a:solidFill>
                  <a:srgbClr val="000000"/>
                </a:solidFill>
              </a:rPr>
              <a:t>Put</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iron in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ocea</a:t>
            </a:r>
            <a:r>
              <a:rPr lang="en-US" altLang="en-US" sz="1600" dirty="0">
                <a:solidFill>
                  <a:srgbClr val="000000"/>
                </a:solidFill>
              </a:rPr>
              <a:t>ns to promote more algae, captures CO2</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Block sunlight from space (with bubbles at L1)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Greenroofs</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in cities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 Going vegetarian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6. Use less hot water (conserves energy)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7. Don’t throw leaves in trash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8. Recycle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9. Add more solar panels to EVERYTHING!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 Change construction materials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11. Release specific sulphates into atmosphere to stimulate cooling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12. Plant trees on </a:t>
            </a:r>
            <a:r>
              <a:rPr lang="en-US" altLang="en-US" sz="1600" dirty="0">
                <a:solidFill>
                  <a:srgbClr val="000000"/>
                </a:solidFill>
              </a:rPr>
              <a:t>F</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lorida</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coast (less flooding, more carbon capture)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13. Turn off tech when not in use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14. Keep tires inflated to improve efficiency of gas usage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15. Vote green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16. Plant more trees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17. Use reusable items (water bottles,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etc</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18. Change to H powered engines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19. Protecting existing forests (Amazon,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etc</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20. Switch bank accounts to groups not investing in fossil fuel projects</a:t>
            </a:r>
          </a:p>
        </p:txBody>
      </p:sp>
    </p:spTree>
    <p:extLst>
      <p:ext uri="{BB962C8B-B14F-4D97-AF65-F5344CB8AC3E}">
        <p14:creationId xmlns:p14="http://schemas.microsoft.com/office/powerpoint/2010/main" val="304783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Climate change is the most important topic in your science class"/>
          <p:cNvSpPr txBox="1">
            <a:spLocks noGrp="1"/>
          </p:cNvSpPr>
          <p:nvPr>
            <p:ph type="ctrTitle"/>
          </p:nvPr>
        </p:nvSpPr>
        <p:spPr>
          <a:xfrm>
            <a:off x="464344" y="2303197"/>
            <a:ext cx="8215313" cy="2251607"/>
          </a:xfrm>
          <a:prstGeom prst="rect">
            <a:avLst/>
          </a:prstGeom>
        </p:spPr>
        <p:txBody>
          <a:bodyPr>
            <a:normAutofit fontScale="90000"/>
          </a:bodyPr>
          <a:lstStyle/>
          <a:p>
            <a:pPr defTabSz="390213">
              <a:defRPr sz="5890" spc="942"/>
            </a:pPr>
            <a:r>
              <a:t>Climate change is the </a:t>
            </a:r>
            <a:r>
              <a:rPr>
                <a:solidFill>
                  <a:schemeClr val="accent4">
                    <a:lumOff val="6102"/>
                  </a:schemeClr>
                </a:solidFill>
              </a:rPr>
              <a:t>most important</a:t>
            </a:r>
            <a:r>
              <a:t> topic in your science class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1. know your audience"/>
          <p:cNvSpPr txBox="1">
            <a:spLocks noGrp="1"/>
          </p:cNvSpPr>
          <p:nvPr>
            <p:ph type="ctrTitle"/>
          </p:nvPr>
        </p:nvSpPr>
        <p:spPr>
          <a:prstGeom prst="rect">
            <a:avLst/>
          </a:prstGeom>
        </p:spPr>
        <p:txBody>
          <a:bodyPr>
            <a:normAutofit fontScale="90000"/>
          </a:bodyPr>
          <a:lstStyle>
            <a:lvl1pPr defTabSz="578358">
              <a:defRPr sz="6138" spc="982"/>
            </a:lvl1pPr>
          </a:lstStyle>
          <a:p>
            <a:r>
              <a:rPr dirty="0">
                <a:solidFill>
                  <a:srgbClr val="FF0000"/>
                </a:solidFill>
              </a:rPr>
              <a:t>1. </a:t>
            </a:r>
            <a:r>
              <a:rPr dirty="0"/>
              <a:t>know your audience</a:t>
            </a:r>
          </a:p>
        </p:txBody>
      </p:sp>
      <p:sp>
        <p:nvSpPr>
          <p:cNvPr id="190" name="CLIMATE CHANGE COMMUNiCATION"/>
          <p:cNvSpPr txBox="1">
            <a:spLocks noGrp="1"/>
          </p:cNvSpPr>
          <p:nvPr>
            <p:ph type="subTitle" sz="quarter" idx="1"/>
          </p:nvPr>
        </p:nvSpPr>
        <p:spPr>
          <a:prstGeom prst="rect">
            <a:avLst/>
          </a:prstGeom>
        </p:spPr>
        <p:txBody>
          <a:bodyPr/>
          <a:lstStyle/>
          <a:p>
            <a:r>
              <a:t>CLIMATE CHANGE COMMUNiCATION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35" name="Rectangle 2253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7" name="Rectangle 2253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9" name="Rectangle 2253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41" name="Rectangle 2254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descr="Chart, bubble chart&#10;&#10;Description automatically generated">
            <a:extLst>
              <a:ext uri="{FF2B5EF4-FFF2-40B4-BE49-F238E27FC236}">
                <a16:creationId xmlns:a16="http://schemas.microsoft.com/office/drawing/2014/main" id="{F1971139-0127-049E-69F4-D0C159339B6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2170" y="1462468"/>
            <a:ext cx="8959086" cy="41659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A6BB511-DC8C-E5C4-4B7A-EA61C91DBEBE}"/>
              </a:ext>
            </a:extLst>
          </p:cNvPr>
          <p:cNvPicPr>
            <a:picLocks noChangeAspect="1"/>
          </p:cNvPicPr>
          <p:nvPr/>
        </p:nvPicPr>
        <p:blipFill>
          <a:blip r:embed="rId4"/>
          <a:stretch>
            <a:fillRect/>
          </a:stretch>
        </p:blipFill>
        <p:spPr>
          <a:xfrm>
            <a:off x="128094" y="2061650"/>
            <a:ext cx="8887238" cy="1357900"/>
          </a:xfrm>
          <a:prstGeom prst="rect">
            <a:avLst/>
          </a:prstGeom>
        </p:spPr>
      </p:pic>
      <p:sp>
        <p:nvSpPr>
          <p:cNvPr id="11" name="Title 1">
            <a:extLst>
              <a:ext uri="{FF2B5EF4-FFF2-40B4-BE49-F238E27FC236}">
                <a16:creationId xmlns:a16="http://schemas.microsoft.com/office/drawing/2014/main" id="{53317CB2-E1DE-3CDE-D02D-8E542789F3FF}"/>
              </a:ext>
            </a:extLst>
          </p:cNvPr>
          <p:cNvSpPr txBox="1">
            <a:spLocks/>
          </p:cNvSpPr>
          <p:nvPr/>
        </p:nvSpPr>
        <p:spPr>
          <a:xfrm>
            <a:off x="628650" y="-6214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6600" b="1" dirty="0">
                <a:solidFill>
                  <a:schemeClr val="bg1"/>
                </a:solidFill>
                <a:latin typeface="Franklin Gothic Demi" panose="020B0703020102020204" pitchFamily="34" charset="0"/>
              </a:rPr>
              <a:t>Who Cares?</a:t>
            </a:r>
          </a:p>
        </p:txBody>
      </p:sp>
      <p:sp>
        <p:nvSpPr>
          <p:cNvPr id="4" name="Oval 3">
            <a:extLst>
              <a:ext uri="{FF2B5EF4-FFF2-40B4-BE49-F238E27FC236}">
                <a16:creationId xmlns:a16="http://schemas.microsoft.com/office/drawing/2014/main" id="{AB1C0016-5690-C038-4D7D-E45325D92F15}"/>
              </a:ext>
            </a:extLst>
          </p:cNvPr>
          <p:cNvSpPr/>
          <p:nvPr/>
        </p:nvSpPr>
        <p:spPr>
          <a:xfrm>
            <a:off x="63632" y="1201911"/>
            <a:ext cx="4687477" cy="26588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382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5_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2_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1433</TotalTime>
  <Words>4037</Words>
  <Application>Microsoft Office PowerPoint</Application>
  <PresentationFormat>On-screen Show (4:3)</PresentationFormat>
  <Paragraphs>322</Paragraphs>
  <Slides>68</Slides>
  <Notes>62</Notes>
  <HiddenSlides>0</HiddenSlides>
  <MMClips>0</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68</vt:i4>
      </vt:variant>
    </vt:vector>
  </HeadingPairs>
  <TitlesOfParts>
    <vt:vector size="93" baseType="lpstr">
      <vt:lpstr>American Typewriter</vt:lpstr>
      <vt:lpstr>-apple-system</vt:lpstr>
      <vt:lpstr>Arial</vt:lpstr>
      <vt:lpstr>Avenir Book</vt:lpstr>
      <vt:lpstr>Avenir Light</vt:lpstr>
      <vt:lpstr>Avenir Medium</vt:lpstr>
      <vt:lpstr>Calibri</vt:lpstr>
      <vt:lpstr>Calibri Light</vt:lpstr>
      <vt:lpstr>Copperplate</vt:lpstr>
      <vt:lpstr>Crimson Text</vt:lpstr>
      <vt:lpstr>Franklin Gothic Demi</vt:lpstr>
      <vt:lpstr>Helvetica</vt:lpstr>
      <vt:lpstr>Helvetica Neue</vt:lpstr>
      <vt:lpstr>Hoefler Text</vt:lpstr>
      <vt:lpstr>Lucida Grande</vt:lpstr>
      <vt:lpstr>Palatino</vt:lpstr>
      <vt:lpstr>Roboto</vt:lpstr>
      <vt:lpstr>Times New Roman</vt:lpstr>
      <vt:lpstr>Office Theme</vt:lpstr>
      <vt:lpstr>New_Template1</vt:lpstr>
      <vt:lpstr>5_New_Template1</vt:lpstr>
      <vt:lpstr>Default Design</vt:lpstr>
      <vt:lpstr>12_Default Design</vt:lpstr>
      <vt:lpstr>1_New_Template1</vt:lpstr>
      <vt:lpstr>2_New_Template1</vt:lpstr>
      <vt:lpstr>PowerPoint Presentation</vt:lpstr>
      <vt:lpstr>Research Paper Level 2</vt:lpstr>
      <vt:lpstr>PowerPoint Presentation</vt:lpstr>
      <vt:lpstr>PowerPoint Presentation</vt:lpstr>
      <vt:lpstr>Climate vs. Weather</vt:lpstr>
      <vt:lpstr>Why astronomers?</vt:lpstr>
      <vt:lpstr>Climate change is the most important topic in your science class</vt:lpstr>
      <vt:lpstr>1. know your audience</vt:lpstr>
      <vt:lpstr>PowerPoint Presentation</vt:lpstr>
      <vt:lpstr>PowerPoint Presentation</vt:lpstr>
      <vt:lpstr>Exercise</vt:lpstr>
      <vt:lpstr>2. do no harm</vt:lpstr>
      <vt:lpstr>Radical Civility</vt:lpstr>
      <vt:lpstr>Radical Civility</vt:lpstr>
      <vt:lpstr>backfire effect</vt:lpstr>
      <vt:lpstr>3. words have meaning </vt:lpstr>
      <vt:lpstr>Why?</vt:lpstr>
      <vt:lpstr>PowerPoint Presentation</vt:lpstr>
      <vt:lpstr>PowerPoint Presentation</vt:lpstr>
      <vt:lpstr>PowerPoint Presentation</vt:lpstr>
      <vt:lpstr>Unpack it!</vt:lpstr>
      <vt:lpstr>4. Pre-Teach   Connections Analogies</vt:lpstr>
      <vt:lpstr>top five misconceptions</vt:lpstr>
      <vt:lpstr>PowerPoint Presentation</vt:lpstr>
      <vt:lpstr>PowerPoint Presentation</vt:lpstr>
      <vt:lpstr>“Other Worlds”</vt:lpstr>
      <vt:lpstr>PowerPoint Presentation</vt:lpstr>
      <vt:lpstr>PowerPoint Presentation</vt:lpstr>
      <vt:lpstr>PowerPoint Presentation</vt:lpstr>
      <vt:lpstr>PowerPoint Presentation</vt:lpstr>
      <vt:lpstr>PowerPoint Presentation</vt:lpstr>
      <vt:lpstr>PowerPoint Presentation</vt:lpstr>
      <vt:lpstr>5. Make it relevant</vt:lpstr>
      <vt:lpstr>Why?</vt:lpstr>
      <vt:lpstr>PowerPoint Presentation</vt:lpstr>
      <vt:lpstr>PowerPoint Presentation</vt:lpstr>
      <vt:lpstr>6. stay positive;  talk solutions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 The science is not enough</vt:lpstr>
      <vt:lpstr>PowerPoint Presentation</vt:lpstr>
      <vt:lpstr>What % of scientists think climate change is real and caused by human activity?</vt:lpstr>
      <vt:lpstr>Climate denialism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lpstr>Resources</vt:lpstr>
      <vt:lpstr>Resources</vt:lpstr>
      <vt:lpstr>Resources</vt:lpstr>
      <vt:lpstr>Resources</vt:lpstr>
      <vt:lpstr>Resources</vt:lpstr>
      <vt:lpstr>Solar System Explorers 20 OCT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Couperus</dc:creator>
  <cp:lastModifiedBy>Andrew Couperus</cp:lastModifiedBy>
  <cp:revision>564</cp:revision>
  <dcterms:created xsi:type="dcterms:W3CDTF">2022-07-18T21:51:53Z</dcterms:created>
  <dcterms:modified xsi:type="dcterms:W3CDTF">2022-10-20T22:05:26Z</dcterms:modified>
</cp:coreProperties>
</file>