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29" r:id="rId3"/>
    <p:sldMasterId id="2147483774" r:id="rId4"/>
    <p:sldMasterId id="2147483810" r:id="rId5"/>
    <p:sldMasterId id="2147483910" r:id="rId6"/>
  </p:sldMasterIdLst>
  <p:notesMasterIdLst>
    <p:notesMasterId r:id="rId27"/>
  </p:notesMasterIdLst>
  <p:handoutMasterIdLst>
    <p:handoutMasterId r:id="rId28"/>
  </p:handoutMasterIdLst>
  <p:sldIdLst>
    <p:sldId id="597" r:id="rId7"/>
    <p:sldId id="564" r:id="rId8"/>
    <p:sldId id="577" r:id="rId9"/>
    <p:sldId id="598" r:id="rId10"/>
    <p:sldId id="600" r:id="rId11"/>
    <p:sldId id="547" r:id="rId12"/>
    <p:sldId id="379" r:id="rId13"/>
    <p:sldId id="543" r:id="rId14"/>
    <p:sldId id="497" r:id="rId15"/>
    <p:sldId id="622" r:id="rId16"/>
    <p:sldId id="552" r:id="rId17"/>
    <p:sldId id="554" r:id="rId18"/>
    <p:sldId id="555" r:id="rId19"/>
    <p:sldId id="625" r:id="rId20"/>
    <p:sldId id="599" r:id="rId21"/>
    <p:sldId id="584" r:id="rId22"/>
    <p:sldId id="447" r:id="rId23"/>
    <p:sldId id="448" r:id="rId24"/>
    <p:sldId id="454" r:id="rId25"/>
    <p:sldId id="569" r:id="rId26"/>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9"/>
    <p:restoredTop sz="90622"/>
  </p:normalViewPr>
  <p:slideViewPr>
    <p:cSldViewPr>
      <p:cViewPr varScale="1">
        <p:scale>
          <a:sx n="87" d="100"/>
          <a:sy n="87" d="100"/>
        </p:scale>
        <p:origin x="184" y="1696"/>
      </p:cViewPr>
      <p:guideLst>
        <p:guide orient="horz" pos="2112"/>
        <p:guide pos="2880"/>
      </p:guideLst>
    </p:cSldViewPr>
  </p:slideViewPr>
  <p:outlineViewPr>
    <p:cViewPr>
      <p:scale>
        <a:sx n="25" d="100"/>
        <a:sy n="25"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EAD0973-AD30-8CA6-26ED-AA86E375E23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17311B6D-EB25-6CD6-6574-6CCB583D420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BE5B4C61-2CEE-1809-C5ED-9A69484A0A17}"/>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6F1626C8-A7AA-8331-8CE6-36B8B764527E}"/>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A0822DDD-34DE-F044-BCEC-A3C1CC56E67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04CD61C-5D82-BC13-85AC-B83DABE06BE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81A5D3CE-42D5-2A2C-2A6C-AF8F831A345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99332" name="Rectangle 4">
            <a:extLst>
              <a:ext uri="{FF2B5EF4-FFF2-40B4-BE49-F238E27FC236}">
                <a16:creationId xmlns:a16="http://schemas.microsoft.com/office/drawing/2014/main" id="{6600C0BD-E33E-8AF2-0B6C-2A2DF272617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27DDBD3-0639-0563-F14D-73D7FB5E6F3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8269B12B-9AE1-1856-9C75-CC77D70BED7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9F0D28BE-CF60-4C3F-6A69-D323EF659A8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4F6CAB77-B8F4-A945-B05D-AA567369B9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6EF41FE6-3FEC-6A9C-093B-2794932175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F0E1A91-9AE8-EF4D-AA4E-136B1D91C9D6}" type="slidenum">
              <a:rPr lang="en-US" altLang="en-US" smtClean="0">
                <a:solidFill>
                  <a:srgbClr val="000000"/>
                </a:solidFill>
              </a:rPr>
              <a:pPr>
                <a:spcBef>
                  <a:spcPct val="0"/>
                </a:spcBef>
              </a:pPr>
              <a:t>1</a:t>
            </a:fld>
            <a:endParaRPr lang="en-US" altLang="en-US">
              <a:solidFill>
                <a:srgbClr val="000000"/>
              </a:solidFill>
            </a:endParaRPr>
          </a:p>
        </p:txBody>
      </p:sp>
      <p:sp>
        <p:nvSpPr>
          <p:cNvPr id="102402" name="Rectangle 2">
            <a:extLst>
              <a:ext uri="{FF2B5EF4-FFF2-40B4-BE49-F238E27FC236}">
                <a16:creationId xmlns:a16="http://schemas.microsoft.com/office/drawing/2014/main" id="{90A67893-2B74-B30F-7953-A9F0C8CDF146}"/>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33E27672-6D81-E37F-D755-CBE3DCED5C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Left: high point near pole is Ishtar Terra</a:t>
            </a:r>
          </a:p>
          <a:p>
            <a:r>
              <a:rPr lang="en-US" altLang="en-US">
                <a:latin typeface="Times New Roman" panose="02020603050405020304" pitchFamily="18" charset="0"/>
                <a:ea typeface="ＭＳ Ｐゴシック" panose="020B0600070205080204" pitchFamily="34" charset="-128"/>
              </a:rPr>
              <a:t>Right: high point of spaghetti is Aphrodite Terra</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VENUS by Magellan: revealed by more than a decade of radar investigations culminating in the 1990-1994 Magellan mission, is centered at 0 degrees east longitude (left) and 180 degrees (right). The Magellan spacecraft imaged more than 98% of Venus at a resolution of about 100 meters; the effective resolution of this image is about 3 km. A mosaic of the Magellan images (most with illumination from the west) forms the image base. Gaps in the Magellan coverage were filled with images from the Earth-based Arecibo radar in a region centered roughly on 0 degree latitude and longitude, and with a neutral tone elsewhere (primarily near the south pole). The composite image was processed to improve contrast and to emphasize small features, and was color-coded to represent elevation. Gaps in the elevation data from the Magellan radar altimeter were filled with altimetry from the Venera spacecraft and the U.S. Pioneer Venus missions. An orthographic projection was used, simulating a distant view of one hemisphere of the planet.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87C6E149-FA90-A35E-AF43-CD2E0D8C25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45EA951-5447-0A44-A3A5-E3AADFF19BC1}" type="slidenum">
              <a:rPr lang="en-US" altLang="en-US" smtClean="0">
                <a:solidFill>
                  <a:srgbClr val="000000"/>
                </a:solidFill>
              </a:rPr>
              <a:pPr>
                <a:spcBef>
                  <a:spcPct val="0"/>
                </a:spcBef>
              </a:pPr>
              <a:t>11</a:t>
            </a:fld>
            <a:endParaRPr lang="en-US" altLang="en-US">
              <a:solidFill>
                <a:srgbClr val="000000"/>
              </a:solidFill>
            </a:endParaRPr>
          </a:p>
        </p:txBody>
      </p:sp>
      <p:sp>
        <p:nvSpPr>
          <p:cNvPr id="168962" name="Rectangle 2">
            <a:extLst>
              <a:ext uri="{FF2B5EF4-FFF2-40B4-BE49-F238E27FC236}">
                <a16:creationId xmlns:a16="http://schemas.microsoft.com/office/drawing/2014/main" id="{6C8C78A2-15C6-002E-BAFC-1DD0230A36F8}"/>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3C94795E-031E-2861-C959-0AAFEABB7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6CDFCAFB-4B4B-89F5-1722-3B54F8FB6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D6346C9-107E-DC4A-8482-6EFABA2BFF54}" type="slidenum">
              <a:rPr lang="en-US" altLang="en-US" smtClean="0">
                <a:solidFill>
                  <a:srgbClr val="000000"/>
                </a:solidFill>
              </a:rPr>
              <a:pPr>
                <a:spcBef>
                  <a:spcPct val="0"/>
                </a:spcBef>
              </a:pPr>
              <a:t>12</a:t>
            </a:fld>
            <a:endParaRPr lang="en-US" altLang="en-US">
              <a:solidFill>
                <a:srgbClr val="000000"/>
              </a:solidFill>
            </a:endParaRPr>
          </a:p>
        </p:txBody>
      </p:sp>
      <p:sp>
        <p:nvSpPr>
          <p:cNvPr id="173058" name="Rectangle 2">
            <a:extLst>
              <a:ext uri="{FF2B5EF4-FFF2-40B4-BE49-F238E27FC236}">
                <a16:creationId xmlns:a16="http://schemas.microsoft.com/office/drawing/2014/main" id="{45FFBDE8-43BB-5708-AEB8-1BEC6138C12F}"/>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EF3B4C10-0B02-15F4-24C9-7AB9BA076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Titania = Uranus’ largest moon, #8 in SS, diam 980 mi</a:t>
            </a:r>
          </a:p>
          <a:p>
            <a:pPr eaLnBrk="1" hangingPunct="1"/>
            <a:r>
              <a:rPr lang="en-US" altLang="en-US">
                <a:latin typeface="Times New Roman" panose="02020603050405020304" pitchFamily="18" charset="0"/>
                <a:ea typeface="ＭＳ Ｐゴシック" panose="020B0600070205080204" pitchFamily="34" charset="-128"/>
              </a:rPr>
              <a:t>Proteus = Neptune’s second largest moon, diam 260 mi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DFE4991C-033E-6F47-7ECC-D9E0331F9A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43A7E65-11E3-CA4B-A2BF-D4A01C5A6BFF}" type="slidenum">
              <a:rPr lang="en-US" altLang="en-US" smtClean="0">
                <a:solidFill>
                  <a:srgbClr val="000000"/>
                </a:solidFill>
              </a:rPr>
              <a:pPr>
                <a:spcBef>
                  <a:spcPct val="0"/>
                </a:spcBef>
              </a:pPr>
              <a:t>13</a:t>
            </a:fld>
            <a:endParaRPr lang="en-US" altLang="en-US">
              <a:solidFill>
                <a:srgbClr val="000000"/>
              </a:solidFill>
            </a:endParaRPr>
          </a:p>
        </p:txBody>
      </p:sp>
      <p:sp>
        <p:nvSpPr>
          <p:cNvPr id="175106" name="Rectangle 2">
            <a:extLst>
              <a:ext uri="{FF2B5EF4-FFF2-40B4-BE49-F238E27FC236}">
                <a16:creationId xmlns:a16="http://schemas.microsoft.com/office/drawing/2014/main" id="{52AA9667-A747-D597-F1A6-FCDA5960131A}"/>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46D61179-F64F-B367-9482-5E1E6A093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EEA9D766-862B-F3DA-4985-E8E379A05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C1EDD4-399A-804D-824E-12B49D27A40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7154" name="Rectangle 2">
            <a:extLst>
              <a:ext uri="{FF2B5EF4-FFF2-40B4-BE49-F238E27FC236}">
                <a16:creationId xmlns:a16="http://schemas.microsoft.com/office/drawing/2014/main" id="{165AFCB2-FDB5-BA8C-8823-7040FEF23D0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31F515C3-7FE8-F3CA-5033-8F12B30D0B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CD7343BA-147C-1A7B-BF41-3F082CF8210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384996CF-CB46-7249-B4AD-578474B2F767}" type="slidenum">
              <a:rPr lang="en-US" altLang="en-US" baseline="0">
                <a:solidFill>
                  <a:srgbClr val="000000"/>
                </a:solidFill>
              </a:rPr>
              <a:pPr algn="r" eaLnBrk="1" hangingPunct="1">
                <a:spcBef>
                  <a:spcPct val="0"/>
                </a:spcBef>
              </a:pPr>
              <a:t>15</a:t>
            </a:fld>
            <a:endParaRPr lang="en-US" altLang="en-US" baseline="0">
              <a:solidFill>
                <a:srgbClr val="000000"/>
              </a:solidFill>
            </a:endParaRPr>
          </a:p>
        </p:txBody>
      </p:sp>
      <p:sp>
        <p:nvSpPr>
          <p:cNvPr id="179202" name="Rectangle 2">
            <a:extLst>
              <a:ext uri="{FF2B5EF4-FFF2-40B4-BE49-F238E27FC236}">
                <a16:creationId xmlns:a16="http://schemas.microsoft.com/office/drawing/2014/main" id="{5306411C-C362-9A57-1FA6-17CAFE199DC9}"/>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FA7F80D5-A489-7910-19ED-2C489C948CA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E2968D26-2633-E655-1417-2EC4ED5D482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B6ABC707-3C39-094B-8BA9-244EB3EDEE9F}" type="slidenum">
              <a:rPr lang="en-US" altLang="en-US" baseline="0"/>
              <a:pPr algn="r" eaLnBrk="1" hangingPunct="1">
                <a:spcBef>
                  <a:spcPct val="0"/>
                </a:spcBef>
              </a:pPr>
              <a:t>16</a:t>
            </a:fld>
            <a:endParaRPr lang="en-US" altLang="en-US" baseline="0"/>
          </a:p>
        </p:txBody>
      </p:sp>
      <p:sp>
        <p:nvSpPr>
          <p:cNvPr id="181250" name="Rectangle 2">
            <a:extLst>
              <a:ext uri="{FF2B5EF4-FFF2-40B4-BE49-F238E27FC236}">
                <a16:creationId xmlns:a16="http://schemas.microsoft.com/office/drawing/2014/main" id="{87F06757-C631-BEA5-51F8-DA8FD2EA7016}"/>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E50B1297-E5C0-0A4E-5FE9-69F4ADF90C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7B78491D-6E3F-F5B9-8FC9-165B1ABB66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88243A-322D-4344-89D0-294773D50543}" type="slidenum">
              <a:rPr lang="en-US" altLang="en-US" smtClean="0">
                <a:solidFill>
                  <a:srgbClr val="000000"/>
                </a:solidFill>
              </a:rPr>
              <a:pPr>
                <a:spcBef>
                  <a:spcPct val="0"/>
                </a:spcBef>
              </a:pPr>
              <a:t>17</a:t>
            </a:fld>
            <a:endParaRPr lang="en-US" altLang="en-US">
              <a:solidFill>
                <a:srgbClr val="000000"/>
              </a:solidFill>
            </a:endParaRPr>
          </a:p>
        </p:txBody>
      </p:sp>
      <p:sp>
        <p:nvSpPr>
          <p:cNvPr id="183298" name="Rectangle 2">
            <a:extLst>
              <a:ext uri="{FF2B5EF4-FFF2-40B4-BE49-F238E27FC236}">
                <a16:creationId xmlns:a16="http://schemas.microsoft.com/office/drawing/2014/main" id="{6144C897-FD19-0C58-6E0E-54072AF81634}"/>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D1BC094E-E662-277A-995D-02C3A79F49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9AE23DE8-00B0-202D-1705-8FECB7EC78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75C42FE-84C2-7946-921E-E8DAF7858245}" type="slidenum">
              <a:rPr lang="en-US" altLang="en-US" smtClean="0">
                <a:solidFill>
                  <a:srgbClr val="000000"/>
                </a:solidFill>
              </a:rPr>
              <a:pPr>
                <a:spcBef>
                  <a:spcPct val="0"/>
                </a:spcBef>
              </a:pPr>
              <a:t>18</a:t>
            </a:fld>
            <a:endParaRPr lang="en-US" altLang="en-US">
              <a:solidFill>
                <a:srgbClr val="000000"/>
              </a:solidFill>
            </a:endParaRPr>
          </a:p>
        </p:txBody>
      </p:sp>
      <p:sp>
        <p:nvSpPr>
          <p:cNvPr id="185346" name="Rectangle 2">
            <a:extLst>
              <a:ext uri="{FF2B5EF4-FFF2-40B4-BE49-F238E27FC236}">
                <a16:creationId xmlns:a16="http://schemas.microsoft.com/office/drawing/2014/main" id="{8EB0E6DD-67F1-F574-3EF9-090898C31723}"/>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CBCF9B80-6784-7968-AD75-2C478B5DDE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0C6D6A97-02A3-9C18-92B1-E6E6C1491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820A80E-0BD0-174A-BB39-123C15CCBEE2}" type="slidenum">
              <a:rPr lang="en-US" altLang="en-US" smtClean="0">
                <a:solidFill>
                  <a:srgbClr val="000000"/>
                </a:solidFill>
              </a:rPr>
              <a:pPr>
                <a:spcBef>
                  <a:spcPct val="0"/>
                </a:spcBef>
              </a:pPr>
              <a:t>19</a:t>
            </a:fld>
            <a:endParaRPr lang="en-US" altLang="en-US">
              <a:solidFill>
                <a:srgbClr val="000000"/>
              </a:solidFill>
            </a:endParaRPr>
          </a:p>
        </p:txBody>
      </p:sp>
      <p:sp>
        <p:nvSpPr>
          <p:cNvPr id="187394" name="Rectangle 2">
            <a:extLst>
              <a:ext uri="{FF2B5EF4-FFF2-40B4-BE49-F238E27FC236}">
                <a16:creationId xmlns:a16="http://schemas.microsoft.com/office/drawing/2014/main" id="{754B654C-5E54-B410-367E-6A485AA8170B}"/>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936B7011-30EF-CC5D-B90A-32DD808D8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142F7F79-37B8-28CA-9C33-3F9B350ED0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0E265C-3970-A94D-A38A-42DF1CB9A79F}" type="slidenum">
              <a:rPr lang="en-US" altLang="en-US" smtClean="0">
                <a:solidFill>
                  <a:srgbClr val="000000"/>
                </a:solidFill>
              </a:rPr>
              <a:pPr>
                <a:spcBef>
                  <a:spcPct val="0"/>
                </a:spcBef>
              </a:pPr>
              <a:t>20</a:t>
            </a:fld>
            <a:endParaRPr lang="en-US" altLang="en-US">
              <a:solidFill>
                <a:srgbClr val="000000"/>
              </a:solidFill>
            </a:endParaRPr>
          </a:p>
        </p:txBody>
      </p:sp>
      <p:sp>
        <p:nvSpPr>
          <p:cNvPr id="189442" name="Rectangle 2">
            <a:extLst>
              <a:ext uri="{FF2B5EF4-FFF2-40B4-BE49-F238E27FC236}">
                <a16:creationId xmlns:a16="http://schemas.microsoft.com/office/drawing/2014/main" id="{8BEAE741-B189-A4A2-6EFA-6C203E48FF01}"/>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0BE615B4-E8E8-08B8-A744-8FB006898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is really only SS object with density ~4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AA91165-996F-D9FD-45A4-DD38E3F4EC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047D88-1158-FA4B-9371-F1ADFF1A3414}" type="slidenum">
              <a:rPr lang="en-US" altLang="en-US" smtClean="0">
                <a:solidFill>
                  <a:srgbClr val="000000"/>
                </a:solidFill>
              </a:rPr>
              <a:pPr>
                <a:spcBef>
                  <a:spcPct val="0"/>
                </a:spcBef>
              </a:pPr>
              <a:t>2</a:t>
            </a:fld>
            <a:endParaRPr lang="en-US" altLang="en-US">
              <a:solidFill>
                <a:srgbClr val="000000"/>
              </a:solidFill>
            </a:endParaRPr>
          </a:p>
        </p:txBody>
      </p:sp>
      <p:sp>
        <p:nvSpPr>
          <p:cNvPr id="104450" name="Rectangle 2">
            <a:extLst>
              <a:ext uri="{FF2B5EF4-FFF2-40B4-BE49-F238E27FC236}">
                <a16:creationId xmlns:a16="http://schemas.microsoft.com/office/drawing/2014/main" id="{F73A54F7-03FC-CB7A-188C-D95263F89B3C}"/>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44D8C4BF-7C8A-CE23-2728-6D03C8B93AE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E3A44207-A833-4008-E778-883DB2F10F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526745B-5892-F240-A90F-CE8652AD3200}" type="slidenum">
              <a:rPr lang="en-US" altLang="en-US" smtClean="0">
                <a:solidFill>
                  <a:srgbClr val="000000"/>
                </a:solidFill>
              </a:rPr>
              <a:pPr>
                <a:spcBef>
                  <a:spcPct val="0"/>
                </a:spcBef>
              </a:pPr>
              <a:t>3</a:t>
            </a:fld>
            <a:endParaRPr lang="en-US" altLang="en-US">
              <a:solidFill>
                <a:srgbClr val="000000"/>
              </a:solidFill>
            </a:endParaRPr>
          </a:p>
        </p:txBody>
      </p:sp>
      <p:sp>
        <p:nvSpPr>
          <p:cNvPr id="106498" name="Rectangle 1026">
            <a:extLst>
              <a:ext uri="{FF2B5EF4-FFF2-40B4-BE49-F238E27FC236}">
                <a16:creationId xmlns:a16="http://schemas.microsoft.com/office/drawing/2014/main" id="{B0E78050-6DC7-D63F-27B8-FF194C2593DD}"/>
              </a:ext>
            </a:extLst>
          </p:cNvPr>
          <p:cNvSpPr>
            <a:spLocks noGrp="1" noRot="1" noChangeAspect="1" noChangeArrowheads="1" noTextEdit="1"/>
          </p:cNvSpPr>
          <p:nvPr>
            <p:ph type="sldImg"/>
          </p:nvPr>
        </p:nvSpPr>
        <p:spPr>
          <a:ln/>
        </p:spPr>
      </p:sp>
      <p:sp>
        <p:nvSpPr>
          <p:cNvPr id="106499" name="Rectangle 1027">
            <a:extLst>
              <a:ext uri="{FF2B5EF4-FFF2-40B4-BE49-F238E27FC236}">
                <a16:creationId xmlns:a16="http://schemas.microsoft.com/office/drawing/2014/main" id="{C35821B8-F81E-80E5-11B9-A15B37C6BE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CDF9EACC-BE08-BD1C-EDFE-5FB4A1F3000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54540AC2-503F-D243-BE1E-C36C6A7E9FD2}" type="slidenum">
              <a:rPr lang="en-US" altLang="en-US" baseline="0"/>
              <a:pPr algn="r" eaLnBrk="1" hangingPunct="1">
                <a:spcBef>
                  <a:spcPct val="0"/>
                </a:spcBef>
              </a:pPr>
              <a:t>4</a:t>
            </a:fld>
            <a:endParaRPr lang="en-US" altLang="en-US" baseline="0"/>
          </a:p>
        </p:txBody>
      </p:sp>
      <p:sp>
        <p:nvSpPr>
          <p:cNvPr id="108546" name="Rectangle 2">
            <a:extLst>
              <a:ext uri="{FF2B5EF4-FFF2-40B4-BE49-F238E27FC236}">
                <a16:creationId xmlns:a16="http://schemas.microsoft.com/office/drawing/2014/main" id="{35BD4891-FEE8-A66F-1239-534319F37117}"/>
              </a:ext>
            </a:extLst>
          </p:cNvPr>
          <p:cNvSpPr>
            <a:spLocks noGrp="1" noRot="1" noChangeAspect="1"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E259263A-7E97-7EEF-C076-264CEBFE29B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A15CBD6F-03C1-6C55-5626-388EADCE94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431F7A-DA90-314A-BB6C-ED5B404AD021}" type="slidenum">
              <a:rPr lang="en-US" altLang="en-US" smtClean="0">
                <a:solidFill>
                  <a:srgbClr val="000000"/>
                </a:solidFill>
              </a:rPr>
              <a:pPr>
                <a:spcBef>
                  <a:spcPct val="0"/>
                </a:spcBef>
              </a:pPr>
              <a:t>6</a:t>
            </a:fld>
            <a:endParaRPr lang="en-US" altLang="en-US">
              <a:solidFill>
                <a:srgbClr val="000000"/>
              </a:solidFill>
            </a:endParaRPr>
          </a:p>
        </p:txBody>
      </p:sp>
      <p:sp>
        <p:nvSpPr>
          <p:cNvPr id="158722" name="Rectangle 2">
            <a:extLst>
              <a:ext uri="{FF2B5EF4-FFF2-40B4-BE49-F238E27FC236}">
                <a16:creationId xmlns:a16="http://schemas.microsoft.com/office/drawing/2014/main" id="{72ED3E1A-883E-BF68-C9E2-40816DF8F934}"/>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54500E8C-2B96-B190-D7CF-E61EEB19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Mid-Atlantic Ridge with tubeworms, eelpout fish, and crabs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75497096-17F6-61EE-0C6C-0558DE0B1A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CA274A-32D2-AB40-88AB-5DBD555A8963}" type="slidenum">
              <a:rPr lang="en-US" altLang="en-US" smtClean="0">
                <a:solidFill>
                  <a:srgbClr val="000000"/>
                </a:solidFill>
              </a:rPr>
              <a:pPr>
                <a:spcBef>
                  <a:spcPct val="0"/>
                </a:spcBef>
              </a:pPr>
              <a:t>7</a:t>
            </a:fld>
            <a:endParaRPr lang="en-US" altLang="en-US">
              <a:solidFill>
                <a:srgbClr val="000000"/>
              </a:solidFill>
            </a:endParaRPr>
          </a:p>
        </p:txBody>
      </p:sp>
      <p:sp>
        <p:nvSpPr>
          <p:cNvPr id="160770" name="Rectangle 2">
            <a:extLst>
              <a:ext uri="{FF2B5EF4-FFF2-40B4-BE49-F238E27FC236}">
                <a16:creationId xmlns:a16="http://schemas.microsoft.com/office/drawing/2014/main" id="{59BA3E0F-0EAD-084B-DBD8-C8B7FC195A33}"/>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92524F6D-C138-51C5-4090-78F7917D6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Cave of Crystals in Mexico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1C12BDBC-BDEE-B4E0-28AE-E67C612CCF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A047ED-0C23-0542-857A-10F64C3D6AAB}" type="slidenum">
              <a:rPr lang="en-US" altLang="en-US" smtClean="0">
                <a:solidFill>
                  <a:srgbClr val="000000"/>
                </a:solidFill>
              </a:rPr>
              <a:pPr>
                <a:spcBef>
                  <a:spcPct val="0"/>
                </a:spcBef>
              </a:pPr>
              <a:t>8</a:t>
            </a:fld>
            <a:endParaRPr lang="en-US" altLang="en-US">
              <a:solidFill>
                <a:srgbClr val="000000"/>
              </a:solidFill>
            </a:endParaRPr>
          </a:p>
        </p:txBody>
      </p:sp>
      <p:sp>
        <p:nvSpPr>
          <p:cNvPr id="162818" name="Rectangle 2">
            <a:extLst>
              <a:ext uri="{FF2B5EF4-FFF2-40B4-BE49-F238E27FC236}">
                <a16:creationId xmlns:a16="http://schemas.microsoft.com/office/drawing/2014/main" id="{F8876CC0-6025-BB03-47F9-AFB62F397EE5}"/>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4C162DCB-E81B-CADE-4F91-745704CF54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29CF5038-A508-1579-22DC-5C11B522B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F46889-C721-3E46-8482-7C6B7AFE94D9}" type="slidenum">
              <a:rPr lang="en-US" altLang="en-US" smtClean="0"/>
              <a:pPr>
                <a:spcBef>
                  <a:spcPct val="0"/>
                </a:spcBef>
              </a:pPr>
              <a:t>9</a:t>
            </a:fld>
            <a:endParaRPr lang="en-US" altLang="en-US"/>
          </a:p>
        </p:txBody>
      </p:sp>
      <p:sp>
        <p:nvSpPr>
          <p:cNvPr id="166914" name="Rectangle 2">
            <a:extLst>
              <a:ext uri="{FF2B5EF4-FFF2-40B4-BE49-F238E27FC236}">
                <a16:creationId xmlns:a16="http://schemas.microsoft.com/office/drawing/2014/main" id="{D3B5F795-EC73-A18F-3334-C2F6D582958B}"/>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02136773-6038-71C9-C0E6-940369898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E44B9EBC-8CB8-3C5A-A3B9-30E00954A2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9B8024-8647-D941-82F9-EAA107A5E0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1010" name="Rectangle 2">
            <a:extLst>
              <a:ext uri="{FF2B5EF4-FFF2-40B4-BE49-F238E27FC236}">
                <a16:creationId xmlns:a16="http://schemas.microsoft.com/office/drawing/2014/main" id="{F51650A0-B7A1-815E-D12E-4AE4C5C59893}"/>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EF8B04BC-76E4-4360-5C6D-AB427FC2C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9AF383-9465-3A25-8F44-4FA99DA854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5949C7-DD6B-BDD0-EF9D-43FB7942A6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3F84676-EE44-7A38-AD69-F00FFFAA4693}"/>
              </a:ext>
            </a:extLst>
          </p:cNvPr>
          <p:cNvSpPr>
            <a:spLocks noGrp="1" noChangeArrowheads="1"/>
          </p:cNvSpPr>
          <p:nvPr>
            <p:ph type="sldNum" sz="quarter" idx="12"/>
          </p:nvPr>
        </p:nvSpPr>
        <p:spPr>
          <a:ln/>
        </p:spPr>
        <p:txBody>
          <a:bodyPr/>
          <a:lstStyle>
            <a:lvl1pPr>
              <a:defRPr/>
            </a:lvl1pPr>
          </a:lstStyle>
          <a:p>
            <a:pPr>
              <a:defRPr/>
            </a:pPr>
            <a:fld id="{38902184-C518-464D-BF38-0D1972B922DE}" type="slidenum">
              <a:rPr lang="en-US" altLang="en-US"/>
              <a:pPr>
                <a:defRPr/>
              </a:pPr>
              <a:t>‹#›</a:t>
            </a:fld>
            <a:endParaRPr lang="en-US" altLang="en-US"/>
          </a:p>
        </p:txBody>
      </p:sp>
    </p:spTree>
    <p:extLst>
      <p:ext uri="{BB962C8B-B14F-4D97-AF65-F5344CB8AC3E}">
        <p14:creationId xmlns:p14="http://schemas.microsoft.com/office/powerpoint/2010/main" val="322775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158A03-ED66-5232-0146-C92AF7EA77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442990-B4F1-CB8F-3C23-C3E5C4059B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66B32E-6A31-C60B-BBE5-47FE7E3FB4EC}"/>
              </a:ext>
            </a:extLst>
          </p:cNvPr>
          <p:cNvSpPr>
            <a:spLocks noGrp="1" noChangeArrowheads="1"/>
          </p:cNvSpPr>
          <p:nvPr>
            <p:ph type="sldNum" sz="quarter" idx="12"/>
          </p:nvPr>
        </p:nvSpPr>
        <p:spPr>
          <a:ln/>
        </p:spPr>
        <p:txBody>
          <a:bodyPr/>
          <a:lstStyle>
            <a:lvl1pPr>
              <a:defRPr/>
            </a:lvl1pPr>
          </a:lstStyle>
          <a:p>
            <a:pPr>
              <a:defRPr/>
            </a:pPr>
            <a:fld id="{396E7887-4887-244B-96D2-AADADB816CB6}" type="slidenum">
              <a:rPr lang="en-US" altLang="en-US"/>
              <a:pPr>
                <a:defRPr/>
              </a:pPr>
              <a:t>‹#›</a:t>
            </a:fld>
            <a:endParaRPr lang="en-US" altLang="en-US"/>
          </a:p>
        </p:txBody>
      </p:sp>
    </p:spTree>
    <p:extLst>
      <p:ext uri="{BB962C8B-B14F-4D97-AF65-F5344CB8AC3E}">
        <p14:creationId xmlns:p14="http://schemas.microsoft.com/office/powerpoint/2010/main" val="274927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1F54C6-385A-6174-DA5F-6320620A68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B4D9CD-6528-CEA3-94F9-B49F3CDC15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A94EB3C-DDDD-DC4E-09B4-6C87D7C11869}"/>
              </a:ext>
            </a:extLst>
          </p:cNvPr>
          <p:cNvSpPr>
            <a:spLocks noGrp="1" noChangeArrowheads="1"/>
          </p:cNvSpPr>
          <p:nvPr>
            <p:ph type="sldNum" sz="quarter" idx="12"/>
          </p:nvPr>
        </p:nvSpPr>
        <p:spPr>
          <a:ln/>
        </p:spPr>
        <p:txBody>
          <a:bodyPr/>
          <a:lstStyle>
            <a:lvl1pPr>
              <a:defRPr/>
            </a:lvl1pPr>
          </a:lstStyle>
          <a:p>
            <a:pPr>
              <a:defRPr/>
            </a:pPr>
            <a:fld id="{5B5EF40B-B3DE-9046-AB4F-317DC2D91994}" type="slidenum">
              <a:rPr lang="en-US" altLang="en-US"/>
              <a:pPr>
                <a:defRPr/>
              </a:pPr>
              <a:t>‹#›</a:t>
            </a:fld>
            <a:endParaRPr lang="en-US" altLang="en-US"/>
          </a:p>
        </p:txBody>
      </p:sp>
    </p:spTree>
    <p:extLst>
      <p:ext uri="{BB962C8B-B14F-4D97-AF65-F5344CB8AC3E}">
        <p14:creationId xmlns:p14="http://schemas.microsoft.com/office/powerpoint/2010/main" val="4271023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D4FEA8-5EE0-A065-6718-62EFB8587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2A8B99-0C50-2EDF-7903-6E8DB28423E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0F0E927-9B67-F4CB-8A01-B91B6231D767}"/>
              </a:ext>
            </a:extLst>
          </p:cNvPr>
          <p:cNvSpPr>
            <a:spLocks noGrp="1" noChangeArrowheads="1"/>
          </p:cNvSpPr>
          <p:nvPr>
            <p:ph type="sldNum" sz="quarter" idx="12"/>
          </p:nvPr>
        </p:nvSpPr>
        <p:spPr>
          <a:ln/>
        </p:spPr>
        <p:txBody>
          <a:bodyPr/>
          <a:lstStyle>
            <a:lvl1pPr>
              <a:defRPr/>
            </a:lvl1pPr>
          </a:lstStyle>
          <a:p>
            <a:pPr>
              <a:defRPr/>
            </a:pPr>
            <a:fld id="{B335A14F-6EF6-DF4D-8247-24E93294C7D7}" type="slidenum">
              <a:rPr lang="en-US" altLang="en-US"/>
              <a:pPr>
                <a:defRPr/>
              </a:pPr>
              <a:t>‹#›</a:t>
            </a:fld>
            <a:endParaRPr lang="en-US" altLang="en-US"/>
          </a:p>
        </p:txBody>
      </p:sp>
    </p:spTree>
    <p:extLst>
      <p:ext uri="{BB962C8B-B14F-4D97-AF65-F5344CB8AC3E}">
        <p14:creationId xmlns:p14="http://schemas.microsoft.com/office/powerpoint/2010/main" val="370325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90F499-7733-7E4B-20DE-15951390E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8AEEDD-C659-7C8A-DDA8-5C9C827735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196052-9D3A-9137-B7A3-473BFE5CCE06}"/>
              </a:ext>
            </a:extLst>
          </p:cNvPr>
          <p:cNvSpPr>
            <a:spLocks noGrp="1" noChangeArrowheads="1"/>
          </p:cNvSpPr>
          <p:nvPr>
            <p:ph type="sldNum" sz="quarter" idx="12"/>
          </p:nvPr>
        </p:nvSpPr>
        <p:spPr>
          <a:ln/>
        </p:spPr>
        <p:txBody>
          <a:bodyPr/>
          <a:lstStyle>
            <a:lvl1pPr>
              <a:defRPr/>
            </a:lvl1pPr>
          </a:lstStyle>
          <a:p>
            <a:pPr>
              <a:defRPr/>
            </a:pPr>
            <a:fld id="{B31AFDEA-5CAB-0A42-A72C-E00620358886}" type="slidenum">
              <a:rPr lang="en-US" altLang="en-US"/>
              <a:pPr>
                <a:defRPr/>
              </a:pPr>
              <a:t>‹#›</a:t>
            </a:fld>
            <a:endParaRPr lang="en-US" altLang="en-US"/>
          </a:p>
        </p:txBody>
      </p:sp>
    </p:spTree>
    <p:extLst>
      <p:ext uri="{BB962C8B-B14F-4D97-AF65-F5344CB8AC3E}">
        <p14:creationId xmlns:p14="http://schemas.microsoft.com/office/powerpoint/2010/main" val="378468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0BC6DDE-88E9-5B67-DCDD-9241BBE652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4AD47D-790A-81FD-363C-631C4D6F47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CDA04F-439A-D4DF-B26A-8A56B32BDC7C}"/>
              </a:ext>
            </a:extLst>
          </p:cNvPr>
          <p:cNvSpPr>
            <a:spLocks noGrp="1" noChangeArrowheads="1"/>
          </p:cNvSpPr>
          <p:nvPr>
            <p:ph type="sldNum" sz="quarter" idx="12"/>
          </p:nvPr>
        </p:nvSpPr>
        <p:spPr>
          <a:ln/>
        </p:spPr>
        <p:txBody>
          <a:bodyPr/>
          <a:lstStyle>
            <a:lvl1pPr>
              <a:defRPr/>
            </a:lvl1pPr>
          </a:lstStyle>
          <a:p>
            <a:pPr>
              <a:defRPr/>
            </a:pPr>
            <a:fld id="{FC0DE881-36FB-264A-93C3-94BAAEBC3B94}" type="slidenum">
              <a:rPr lang="en-US" altLang="en-US"/>
              <a:pPr>
                <a:defRPr/>
              </a:pPr>
              <a:t>‹#›</a:t>
            </a:fld>
            <a:endParaRPr lang="en-US" altLang="en-US"/>
          </a:p>
        </p:txBody>
      </p:sp>
    </p:spTree>
    <p:extLst>
      <p:ext uri="{BB962C8B-B14F-4D97-AF65-F5344CB8AC3E}">
        <p14:creationId xmlns:p14="http://schemas.microsoft.com/office/powerpoint/2010/main" val="941073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A8131B-AEFA-25E2-834F-8EEAA4E9DA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284936-9E99-99AC-FCDE-D2B3DEFBDC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3865FB2-6D84-3A4F-9111-D51C81F709E0}"/>
              </a:ext>
            </a:extLst>
          </p:cNvPr>
          <p:cNvSpPr>
            <a:spLocks noGrp="1" noChangeArrowheads="1"/>
          </p:cNvSpPr>
          <p:nvPr>
            <p:ph type="sldNum" sz="quarter" idx="12"/>
          </p:nvPr>
        </p:nvSpPr>
        <p:spPr>
          <a:ln/>
        </p:spPr>
        <p:txBody>
          <a:bodyPr/>
          <a:lstStyle>
            <a:lvl1pPr>
              <a:defRPr/>
            </a:lvl1pPr>
          </a:lstStyle>
          <a:p>
            <a:pPr>
              <a:defRPr/>
            </a:pPr>
            <a:fld id="{35313DF8-8CED-3044-9F6D-0EF3B13300A1}" type="slidenum">
              <a:rPr lang="en-US" altLang="en-US"/>
              <a:pPr>
                <a:defRPr/>
              </a:pPr>
              <a:t>‹#›</a:t>
            </a:fld>
            <a:endParaRPr lang="en-US" altLang="en-US"/>
          </a:p>
        </p:txBody>
      </p:sp>
    </p:spTree>
    <p:extLst>
      <p:ext uri="{BB962C8B-B14F-4D97-AF65-F5344CB8AC3E}">
        <p14:creationId xmlns:p14="http://schemas.microsoft.com/office/powerpoint/2010/main" val="2025984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3DE920-DC5B-3553-BD79-9B2DBF60CF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0CB0EEB-70AC-351A-698B-0F9D39AA43F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A04A0ADF-DFA2-757D-874F-663DF1E0AE8F}"/>
              </a:ext>
            </a:extLst>
          </p:cNvPr>
          <p:cNvSpPr>
            <a:spLocks noGrp="1" noChangeArrowheads="1"/>
          </p:cNvSpPr>
          <p:nvPr>
            <p:ph type="sldNum" sz="quarter" idx="12"/>
          </p:nvPr>
        </p:nvSpPr>
        <p:spPr>
          <a:ln/>
        </p:spPr>
        <p:txBody>
          <a:bodyPr/>
          <a:lstStyle>
            <a:lvl1pPr>
              <a:defRPr/>
            </a:lvl1pPr>
          </a:lstStyle>
          <a:p>
            <a:pPr>
              <a:defRPr/>
            </a:pPr>
            <a:fld id="{8BED2DC8-99A8-B74B-9A42-B1E192326E3F}" type="slidenum">
              <a:rPr lang="en-US" altLang="en-US"/>
              <a:pPr>
                <a:defRPr/>
              </a:pPr>
              <a:t>‹#›</a:t>
            </a:fld>
            <a:endParaRPr lang="en-US" altLang="en-US"/>
          </a:p>
        </p:txBody>
      </p:sp>
    </p:spTree>
    <p:extLst>
      <p:ext uri="{BB962C8B-B14F-4D97-AF65-F5344CB8AC3E}">
        <p14:creationId xmlns:p14="http://schemas.microsoft.com/office/powerpoint/2010/main" val="3935977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03C41E-DD36-FCDF-D37C-E09CA2287E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CD219C3-E9AA-C728-3973-3B1D53C3BEB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246A476-FBB5-E925-8BC4-989368EFD819}"/>
              </a:ext>
            </a:extLst>
          </p:cNvPr>
          <p:cNvSpPr>
            <a:spLocks noGrp="1" noChangeArrowheads="1"/>
          </p:cNvSpPr>
          <p:nvPr>
            <p:ph type="sldNum" sz="quarter" idx="12"/>
          </p:nvPr>
        </p:nvSpPr>
        <p:spPr>
          <a:ln/>
        </p:spPr>
        <p:txBody>
          <a:bodyPr/>
          <a:lstStyle>
            <a:lvl1pPr>
              <a:defRPr/>
            </a:lvl1pPr>
          </a:lstStyle>
          <a:p>
            <a:pPr>
              <a:defRPr/>
            </a:pPr>
            <a:fld id="{D2EF20A3-F02B-6646-ABCD-34F2E40B2F91}" type="slidenum">
              <a:rPr lang="en-US" altLang="en-US"/>
              <a:pPr>
                <a:defRPr/>
              </a:pPr>
              <a:t>‹#›</a:t>
            </a:fld>
            <a:endParaRPr lang="en-US" altLang="en-US"/>
          </a:p>
        </p:txBody>
      </p:sp>
    </p:spTree>
    <p:extLst>
      <p:ext uri="{BB962C8B-B14F-4D97-AF65-F5344CB8AC3E}">
        <p14:creationId xmlns:p14="http://schemas.microsoft.com/office/powerpoint/2010/main" val="3026092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D69D70-1822-46C1-737D-281C82C3E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A4E74A4-9F10-1A8F-F272-B81F7546523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EEE2D1F-A4A5-E8DB-5DFF-3CF14DFFB112}"/>
              </a:ext>
            </a:extLst>
          </p:cNvPr>
          <p:cNvSpPr>
            <a:spLocks noGrp="1" noChangeArrowheads="1"/>
          </p:cNvSpPr>
          <p:nvPr>
            <p:ph type="sldNum" sz="quarter" idx="12"/>
          </p:nvPr>
        </p:nvSpPr>
        <p:spPr>
          <a:ln/>
        </p:spPr>
        <p:txBody>
          <a:bodyPr/>
          <a:lstStyle>
            <a:lvl1pPr>
              <a:defRPr/>
            </a:lvl1pPr>
          </a:lstStyle>
          <a:p>
            <a:pPr>
              <a:defRPr/>
            </a:pPr>
            <a:fld id="{0D3FB474-0B67-7849-B89E-3C740A939289}" type="slidenum">
              <a:rPr lang="en-US" altLang="en-US"/>
              <a:pPr>
                <a:defRPr/>
              </a:pPr>
              <a:t>‹#›</a:t>
            </a:fld>
            <a:endParaRPr lang="en-US" altLang="en-US"/>
          </a:p>
        </p:txBody>
      </p:sp>
    </p:spTree>
    <p:extLst>
      <p:ext uri="{BB962C8B-B14F-4D97-AF65-F5344CB8AC3E}">
        <p14:creationId xmlns:p14="http://schemas.microsoft.com/office/powerpoint/2010/main" val="985924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D60282-BA6F-878D-67F7-B1FAF88E1E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D04E85-2BB6-C96F-3FA0-C94AD6D4394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F7A6AF7-CF7F-6A83-F1E3-E919765B9081}"/>
              </a:ext>
            </a:extLst>
          </p:cNvPr>
          <p:cNvSpPr>
            <a:spLocks noGrp="1" noChangeArrowheads="1"/>
          </p:cNvSpPr>
          <p:nvPr>
            <p:ph type="sldNum" sz="quarter" idx="12"/>
          </p:nvPr>
        </p:nvSpPr>
        <p:spPr>
          <a:ln/>
        </p:spPr>
        <p:txBody>
          <a:bodyPr/>
          <a:lstStyle>
            <a:lvl1pPr>
              <a:defRPr/>
            </a:lvl1pPr>
          </a:lstStyle>
          <a:p>
            <a:pPr>
              <a:defRPr/>
            </a:pPr>
            <a:fld id="{76E80A75-9D3A-CB4F-8BD3-377CA18D93F4}" type="slidenum">
              <a:rPr lang="en-US" altLang="en-US"/>
              <a:pPr>
                <a:defRPr/>
              </a:pPr>
              <a:t>‹#›</a:t>
            </a:fld>
            <a:endParaRPr lang="en-US" altLang="en-US"/>
          </a:p>
        </p:txBody>
      </p:sp>
    </p:spTree>
    <p:extLst>
      <p:ext uri="{BB962C8B-B14F-4D97-AF65-F5344CB8AC3E}">
        <p14:creationId xmlns:p14="http://schemas.microsoft.com/office/powerpoint/2010/main" val="314184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ECFCBE-046F-226B-43D4-697796E74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C0B9EE-EE6C-CD62-D896-CC077D104B6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2B1E6A1-2E11-DA1A-1E4A-A3E94A56F31D}"/>
              </a:ext>
            </a:extLst>
          </p:cNvPr>
          <p:cNvSpPr>
            <a:spLocks noGrp="1" noChangeArrowheads="1"/>
          </p:cNvSpPr>
          <p:nvPr>
            <p:ph type="sldNum" sz="quarter" idx="12"/>
          </p:nvPr>
        </p:nvSpPr>
        <p:spPr>
          <a:ln/>
        </p:spPr>
        <p:txBody>
          <a:bodyPr/>
          <a:lstStyle>
            <a:lvl1pPr>
              <a:defRPr/>
            </a:lvl1pPr>
          </a:lstStyle>
          <a:p>
            <a:pPr>
              <a:defRPr/>
            </a:pPr>
            <a:fld id="{D36A2925-AF31-284F-B182-79778BB48958}" type="slidenum">
              <a:rPr lang="en-US" altLang="en-US"/>
              <a:pPr>
                <a:defRPr/>
              </a:pPr>
              <a:t>‹#›</a:t>
            </a:fld>
            <a:endParaRPr lang="en-US" altLang="en-US"/>
          </a:p>
        </p:txBody>
      </p:sp>
    </p:spTree>
    <p:extLst>
      <p:ext uri="{BB962C8B-B14F-4D97-AF65-F5344CB8AC3E}">
        <p14:creationId xmlns:p14="http://schemas.microsoft.com/office/powerpoint/2010/main" val="2503168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520343-0129-0DA2-95FE-0D5F461545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4E04FC-1D73-ECAE-397B-F12D258B605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9FE1C6E-4A39-7747-E9E6-BA21728F77CD}"/>
              </a:ext>
            </a:extLst>
          </p:cNvPr>
          <p:cNvSpPr>
            <a:spLocks noGrp="1" noChangeArrowheads="1"/>
          </p:cNvSpPr>
          <p:nvPr>
            <p:ph type="sldNum" sz="quarter" idx="12"/>
          </p:nvPr>
        </p:nvSpPr>
        <p:spPr>
          <a:ln/>
        </p:spPr>
        <p:txBody>
          <a:bodyPr/>
          <a:lstStyle>
            <a:lvl1pPr>
              <a:defRPr/>
            </a:lvl1pPr>
          </a:lstStyle>
          <a:p>
            <a:pPr>
              <a:defRPr/>
            </a:pPr>
            <a:fld id="{C8ADD9D0-F2C4-D046-A670-399D698BA3A7}" type="slidenum">
              <a:rPr lang="en-US" altLang="en-US"/>
              <a:pPr>
                <a:defRPr/>
              </a:pPr>
              <a:t>‹#›</a:t>
            </a:fld>
            <a:endParaRPr lang="en-US" altLang="en-US"/>
          </a:p>
        </p:txBody>
      </p:sp>
    </p:spTree>
    <p:extLst>
      <p:ext uri="{BB962C8B-B14F-4D97-AF65-F5344CB8AC3E}">
        <p14:creationId xmlns:p14="http://schemas.microsoft.com/office/powerpoint/2010/main" val="1147354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1823F-055C-FF96-6E97-86BDD14FD8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48BEDD-43E5-6644-0015-BBBDC51CD0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7108B15-B5A7-12B2-AACB-D1BD867B85E2}"/>
              </a:ext>
            </a:extLst>
          </p:cNvPr>
          <p:cNvSpPr>
            <a:spLocks noGrp="1" noChangeArrowheads="1"/>
          </p:cNvSpPr>
          <p:nvPr>
            <p:ph type="sldNum" sz="quarter" idx="12"/>
          </p:nvPr>
        </p:nvSpPr>
        <p:spPr>
          <a:ln/>
        </p:spPr>
        <p:txBody>
          <a:bodyPr/>
          <a:lstStyle>
            <a:lvl1pPr>
              <a:defRPr/>
            </a:lvl1pPr>
          </a:lstStyle>
          <a:p>
            <a:pPr>
              <a:defRPr/>
            </a:pPr>
            <a:fld id="{2FE1D9A6-EFB3-194E-8415-7C622EF13471}" type="slidenum">
              <a:rPr lang="en-US" altLang="en-US"/>
              <a:pPr>
                <a:defRPr/>
              </a:pPr>
              <a:t>‹#›</a:t>
            </a:fld>
            <a:endParaRPr lang="en-US" altLang="en-US"/>
          </a:p>
        </p:txBody>
      </p:sp>
    </p:spTree>
    <p:extLst>
      <p:ext uri="{BB962C8B-B14F-4D97-AF65-F5344CB8AC3E}">
        <p14:creationId xmlns:p14="http://schemas.microsoft.com/office/powerpoint/2010/main" val="2778955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3E7E2F-786D-F957-0497-C57AA0D08D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E9614D-C7D3-5919-0D17-43801868E2F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DFF5337-039E-0F86-DCA0-202475B3BF7A}"/>
              </a:ext>
            </a:extLst>
          </p:cNvPr>
          <p:cNvSpPr>
            <a:spLocks noGrp="1" noChangeArrowheads="1"/>
          </p:cNvSpPr>
          <p:nvPr>
            <p:ph type="sldNum" sz="quarter" idx="12"/>
          </p:nvPr>
        </p:nvSpPr>
        <p:spPr>
          <a:ln/>
        </p:spPr>
        <p:txBody>
          <a:bodyPr/>
          <a:lstStyle>
            <a:lvl1pPr>
              <a:defRPr/>
            </a:lvl1pPr>
          </a:lstStyle>
          <a:p>
            <a:pPr>
              <a:defRPr/>
            </a:pPr>
            <a:fld id="{4D90F061-222D-634F-9303-35C50542C9CD}" type="slidenum">
              <a:rPr lang="en-US" altLang="en-US"/>
              <a:pPr>
                <a:defRPr/>
              </a:pPr>
              <a:t>‹#›</a:t>
            </a:fld>
            <a:endParaRPr lang="en-US" altLang="en-US"/>
          </a:p>
        </p:txBody>
      </p:sp>
    </p:spTree>
    <p:extLst>
      <p:ext uri="{BB962C8B-B14F-4D97-AF65-F5344CB8AC3E}">
        <p14:creationId xmlns:p14="http://schemas.microsoft.com/office/powerpoint/2010/main" val="255863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0EA5A6A-8BAB-D083-799F-9125BF0EA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8631A-F573-C113-A4E1-BCC55CE7C9D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4776C3C-8272-4483-53AB-8717130A0423}"/>
              </a:ext>
            </a:extLst>
          </p:cNvPr>
          <p:cNvSpPr>
            <a:spLocks noGrp="1" noChangeArrowheads="1"/>
          </p:cNvSpPr>
          <p:nvPr>
            <p:ph type="sldNum" sz="quarter" idx="12"/>
          </p:nvPr>
        </p:nvSpPr>
        <p:spPr>
          <a:ln/>
        </p:spPr>
        <p:txBody>
          <a:bodyPr/>
          <a:lstStyle>
            <a:lvl1pPr>
              <a:defRPr/>
            </a:lvl1pPr>
          </a:lstStyle>
          <a:p>
            <a:pPr>
              <a:defRPr/>
            </a:pPr>
            <a:fld id="{DCB52C0F-BA53-F744-912B-CCF66E5E71A1}" type="slidenum">
              <a:rPr lang="en-US" altLang="en-US"/>
              <a:pPr>
                <a:defRPr/>
              </a:pPr>
              <a:t>‹#›</a:t>
            </a:fld>
            <a:endParaRPr lang="en-US" altLang="en-US"/>
          </a:p>
        </p:txBody>
      </p:sp>
    </p:spTree>
    <p:extLst>
      <p:ext uri="{BB962C8B-B14F-4D97-AF65-F5344CB8AC3E}">
        <p14:creationId xmlns:p14="http://schemas.microsoft.com/office/powerpoint/2010/main" val="1179711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A4E588-CEB4-0E45-05B8-1A796509E3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AAB15D-87C1-8AFD-0316-94F81E2FFE1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8E25BD-1491-B904-0A0C-883DA5E3F6E6}"/>
              </a:ext>
            </a:extLst>
          </p:cNvPr>
          <p:cNvSpPr>
            <a:spLocks noGrp="1" noChangeArrowheads="1"/>
          </p:cNvSpPr>
          <p:nvPr>
            <p:ph type="sldNum" sz="quarter" idx="12"/>
          </p:nvPr>
        </p:nvSpPr>
        <p:spPr>
          <a:ln/>
        </p:spPr>
        <p:txBody>
          <a:bodyPr/>
          <a:lstStyle>
            <a:lvl1pPr>
              <a:defRPr/>
            </a:lvl1pPr>
          </a:lstStyle>
          <a:p>
            <a:pPr>
              <a:defRPr/>
            </a:pPr>
            <a:fld id="{169A1004-0574-E24A-9265-3BC941D62725}" type="slidenum">
              <a:rPr lang="en-US" altLang="en-US"/>
              <a:pPr>
                <a:defRPr/>
              </a:pPr>
              <a:t>‹#›</a:t>
            </a:fld>
            <a:endParaRPr lang="en-US" altLang="en-US"/>
          </a:p>
        </p:txBody>
      </p:sp>
    </p:spTree>
    <p:extLst>
      <p:ext uri="{BB962C8B-B14F-4D97-AF65-F5344CB8AC3E}">
        <p14:creationId xmlns:p14="http://schemas.microsoft.com/office/powerpoint/2010/main" val="736289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3E92CA5-FE91-AFE8-784D-E6BF3253E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3D5E8F-BFB6-C2F9-95B8-4EDC9364C48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E3C9DA-EDE6-3F32-C3F0-8650D45D3FB1}"/>
              </a:ext>
            </a:extLst>
          </p:cNvPr>
          <p:cNvSpPr>
            <a:spLocks noGrp="1" noChangeArrowheads="1"/>
          </p:cNvSpPr>
          <p:nvPr>
            <p:ph type="sldNum" sz="quarter" idx="12"/>
          </p:nvPr>
        </p:nvSpPr>
        <p:spPr>
          <a:ln/>
        </p:spPr>
        <p:txBody>
          <a:bodyPr/>
          <a:lstStyle>
            <a:lvl1pPr>
              <a:defRPr/>
            </a:lvl1pPr>
          </a:lstStyle>
          <a:p>
            <a:pPr>
              <a:defRPr/>
            </a:pPr>
            <a:fld id="{DF27DC96-D848-2F4E-9B2B-0772736115CC}" type="slidenum">
              <a:rPr lang="en-US" altLang="en-US"/>
              <a:pPr>
                <a:defRPr/>
              </a:pPr>
              <a:t>‹#›</a:t>
            </a:fld>
            <a:endParaRPr lang="en-US" altLang="en-US"/>
          </a:p>
        </p:txBody>
      </p:sp>
    </p:spTree>
    <p:extLst>
      <p:ext uri="{BB962C8B-B14F-4D97-AF65-F5344CB8AC3E}">
        <p14:creationId xmlns:p14="http://schemas.microsoft.com/office/powerpoint/2010/main" val="572117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5E83FA-7641-2491-4F5D-9E415EAC9F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3DF0AF-EB5A-F378-AE7F-6EFB5071FA5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0A2B1A8-D106-DB95-9BA2-610AC07B9432}"/>
              </a:ext>
            </a:extLst>
          </p:cNvPr>
          <p:cNvSpPr>
            <a:spLocks noGrp="1" noChangeArrowheads="1"/>
          </p:cNvSpPr>
          <p:nvPr>
            <p:ph type="sldNum" sz="quarter" idx="12"/>
          </p:nvPr>
        </p:nvSpPr>
        <p:spPr>
          <a:ln/>
        </p:spPr>
        <p:txBody>
          <a:bodyPr/>
          <a:lstStyle>
            <a:lvl1pPr>
              <a:defRPr/>
            </a:lvl1pPr>
          </a:lstStyle>
          <a:p>
            <a:pPr>
              <a:defRPr/>
            </a:pPr>
            <a:fld id="{560688C6-4720-1A48-B7EC-AD2B8CB60F21}" type="slidenum">
              <a:rPr lang="en-US" altLang="en-US"/>
              <a:pPr>
                <a:defRPr/>
              </a:pPr>
              <a:t>‹#›</a:t>
            </a:fld>
            <a:endParaRPr lang="en-US" altLang="en-US"/>
          </a:p>
        </p:txBody>
      </p:sp>
    </p:spTree>
    <p:extLst>
      <p:ext uri="{BB962C8B-B14F-4D97-AF65-F5344CB8AC3E}">
        <p14:creationId xmlns:p14="http://schemas.microsoft.com/office/powerpoint/2010/main" val="3130409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9BB018-110A-E16E-704F-056EC626DB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F63E2F-09F5-829A-6D2A-D098164F31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F93A3DA-4358-F43A-85D3-E9FB26A65D0B}"/>
              </a:ext>
            </a:extLst>
          </p:cNvPr>
          <p:cNvSpPr>
            <a:spLocks noGrp="1" noChangeArrowheads="1"/>
          </p:cNvSpPr>
          <p:nvPr>
            <p:ph type="sldNum" sz="quarter" idx="12"/>
          </p:nvPr>
        </p:nvSpPr>
        <p:spPr>
          <a:ln/>
        </p:spPr>
        <p:txBody>
          <a:bodyPr/>
          <a:lstStyle>
            <a:lvl1pPr>
              <a:defRPr/>
            </a:lvl1pPr>
          </a:lstStyle>
          <a:p>
            <a:pPr>
              <a:defRPr/>
            </a:pPr>
            <a:fld id="{06FEF894-F90D-154D-9E2A-47C69B2D6841}" type="slidenum">
              <a:rPr lang="en-US" altLang="en-US"/>
              <a:pPr>
                <a:defRPr/>
              </a:pPr>
              <a:t>‹#›</a:t>
            </a:fld>
            <a:endParaRPr lang="en-US" altLang="en-US"/>
          </a:p>
        </p:txBody>
      </p:sp>
    </p:spTree>
    <p:extLst>
      <p:ext uri="{BB962C8B-B14F-4D97-AF65-F5344CB8AC3E}">
        <p14:creationId xmlns:p14="http://schemas.microsoft.com/office/powerpoint/2010/main" val="3657017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E2EAA1-CB95-23C8-8C53-BE9351F165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CED3F6-D66E-034F-3BAE-388B1BB1AA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20989C0-752B-1B20-C3CD-C9E29A4C1D6D}"/>
              </a:ext>
            </a:extLst>
          </p:cNvPr>
          <p:cNvSpPr>
            <a:spLocks noGrp="1" noChangeArrowheads="1"/>
          </p:cNvSpPr>
          <p:nvPr>
            <p:ph type="sldNum" sz="quarter" idx="12"/>
          </p:nvPr>
        </p:nvSpPr>
        <p:spPr>
          <a:ln/>
        </p:spPr>
        <p:txBody>
          <a:bodyPr/>
          <a:lstStyle>
            <a:lvl1pPr>
              <a:defRPr/>
            </a:lvl1pPr>
          </a:lstStyle>
          <a:p>
            <a:pPr>
              <a:defRPr/>
            </a:pPr>
            <a:fld id="{B83DA1F9-57A1-6E4D-8F5F-CF74B20DB266}" type="slidenum">
              <a:rPr lang="en-US" altLang="en-US"/>
              <a:pPr>
                <a:defRPr/>
              </a:pPr>
              <a:t>‹#›</a:t>
            </a:fld>
            <a:endParaRPr lang="en-US" altLang="en-US"/>
          </a:p>
        </p:txBody>
      </p:sp>
    </p:spTree>
    <p:extLst>
      <p:ext uri="{BB962C8B-B14F-4D97-AF65-F5344CB8AC3E}">
        <p14:creationId xmlns:p14="http://schemas.microsoft.com/office/powerpoint/2010/main" val="1563579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C0922C-CE69-8C04-E07B-43FA79AC1A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A2C789-611C-E7CF-16BF-EC4859843C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F312C99-D1E7-A0DA-FB19-09F95BB7077F}"/>
              </a:ext>
            </a:extLst>
          </p:cNvPr>
          <p:cNvSpPr>
            <a:spLocks noGrp="1" noChangeArrowheads="1"/>
          </p:cNvSpPr>
          <p:nvPr>
            <p:ph type="sldNum" sz="quarter" idx="12"/>
          </p:nvPr>
        </p:nvSpPr>
        <p:spPr>
          <a:ln/>
        </p:spPr>
        <p:txBody>
          <a:bodyPr/>
          <a:lstStyle>
            <a:lvl1pPr>
              <a:defRPr/>
            </a:lvl1pPr>
          </a:lstStyle>
          <a:p>
            <a:pPr>
              <a:defRPr/>
            </a:pPr>
            <a:fld id="{8580C6FA-5360-4144-80B0-3DBE4DA1997B}" type="slidenum">
              <a:rPr lang="en-US" altLang="en-US"/>
              <a:pPr>
                <a:defRPr/>
              </a:pPr>
              <a:t>‹#›</a:t>
            </a:fld>
            <a:endParaRPr lang="en-US" altLang="en-US"/>
          </a:p>
        </p:txBody>
      </p:sp>
    </p:spTree>
    <p:extLst>
      <p:ext uri="{BB962C8B-B14F-4D97-AF65-F5344CB8AC3E}">
        <p14:creationId xmlns:p14="http://schemas.microsoft.com/office/powerpoint/2010/main" val="242001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2EF953-E421-D313-8F55-8077167F51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2DF3E-1453-BBD0-17F5-97E3DC0E3B5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0F5082D-6DC3-CAB2-A15F-8BA45B785C25}"/>
              </a:ext>
            </a:extLst>
          </p:cNvPr>
          <p:cNvSpPr>
            <a:spLocks noGrp="1" noChangeArrowheads="1"/>
          </p:cNvSpPr>
          <p:nvPr>
            <p:ph type="sldNum" sz="quarter" idx="12"/>
          </p:nvPr>
        </p:nvSpPr>
        <p:spPr>
          <a:ln/>
        </p:spPr>
        <p:txBody>
          <a:bodyPr/>
          <a:lstStyle>
            <a:lvl1pPr>
              <a:defRPr/>
            </a:lvl1pPr>
          </a:lstStyle>
          <a:p>
            <a:pPr>
              <a:defRPr/>
            </a:pPr>
            <a:fld id="{CC2E7236-D557-2942-A90A-74D9618FD4D3}" type="slidenum">
              <a:rPr lang="en-US" altLang="en-US"/>
              <a:pPr>
                <a:defRPr/>
              </a:pPr>
              <a:t>‹#›</a:t>
            </a:fld>
            <a:endParaRPr lang="en-US" altLang="en-US"/>
          </a:p>
        </p:txBody>
      </p:sp>
    </p:spTree>
    <p:extLst>
      <p:ext uri="{BB962C8B-B14F-4D97-AF65-F5344CB8AC3E}">
        <p14:creationId xmlns:p14="http://schemas.microsoft.com/office/powerpoint/2010/main" val="2099232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7875EE1-C732-7B57-B86D-D3A6EF084C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A3A3DA-5902-5C3D-3322-59784809E8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2698C8A-0C28-70EB-BF44-38D76651FDF6}"/>
              </a:ext>
            </a:extLst>
          </p:cNvPr>
          <p:cNvSpPr>
            <a:spLocks noGrp="1" noChangeArrowheads="1"/>
          </p:cNvSpPr>
          <p:nvPr>
            <p:ph type="sldNum" sz="quarter" idx="12"/>
          </p:nvPr>
        </p:nvSpPr>
        <p:spPr>
          <a:ln/>
        </p:spPr>
        <p:txBody>
          <a:bodyPr/>
          <a:lstStyle>
            <a:lvl1pPr>
              <a:defRPr/>
            </a:lvl1pPr>
          </a:lstStyle>
          <a:p>
            <a:pPr>
              <a:defRPr/>
            </a:pPr>
            <a:fld id="{FB6CAC52-E481-904D-8B03-FFBFE051ADB3}" type="slidenum">
              <a:rPr lang="en-US" altLang="en-US"/>
              <a:pPr>
                <a:defRPr/>
              </a:pPr>
              <a:t>‹#›</a:t>
            </a:fld>
            <a:endParaRPr lang="en-US" altLang="en-US"/>
          </a:p>
        </p:txBody>
      </p:sp>
    </p:spTree>
    <p:extLst>
      <p:ext uri="{BB962C8B-B14F-4D97-AF65-F5344CB8AC3E}">
        <p14:creationId xmlns:p14="http://schemas.microsoft.com/office/powerpoint/2010/main" val="765876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0EC5B5-FAAA-387B-1A40-F290E0676C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CE8494-109B-026A-68CF-26E6C5D9057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14E40D9-88C5-AC15-45F8-6736F9B55250}"/>
              </a:ext>
            </a:extLst>
          </p:cNvPr>
          <p:cNvSpPr>
            <a:spLocks noGrp="1" noChangeArrowheads="1"/>
          </p:cNvSpPr>
          <p:nvPr>
            <p:ph type="sldNum" sz="quarter" idx="12"/>
          </p:nvPr>
        </p:nvSpPr>
        <p:spPr>
          <a:ln/>
        </p:spPr>
        <p:txBody>
          <a:bodyPr/>
          <a:lstStyle>
            <a:lvl1pPr>
              <a:defRPr/>
            </a:lvl1pPr>
          </a:lstStyle>
          <a:p>
            <a:pPr>
              <a:defRPr/>
            </a:pPr>
            <a:fld id="{E9DF3CCD-E2A6-6040-9800-0305DB9C9B65}" type="slidenum">
              <a:rPr lang="en-US" altLang="en-US"/>
              <a:pPr>
                <a:defRPr/>
              </a:pPr>
              <a:t>‹#›</a:t>
            </a:fld>
            <a:endParaRPr lang="en-US" altLang="en-US"/>
          </a:p>
        </p:txBody>
      </p:sp>
    </p:spTree>
    <p:extLst>
      <p:ext uri="{BB962C8B-B14F-4D97-AF65-F5344CB8AC3E}">
        <p14:creationId xmlns:p14="http://schemas.microsoft.com/office/powerpoint/2010/main" val="2322988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9F3C9B-DAC7-6857-D1E5-28AF8F692B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71E324-856B-4A31-F96F-BC434B0FB8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A58EF9E-6048-AE53-CBEA-0B9C27FF562B}"/>
              </a:ext>
            </a:extLst>
          </p:cNvPr>
          <p:cNvSpPr>
            <a:spLocks noGrp="1" noChangeArrowheads="1"/>
          </p:cNvSpPr>
          <p:nvPr>
            <p:ph type="sldNum" sz="quarter" idx="12"/>
          </p:nvPr>
        </p:nvSpPr>
        <p:spPr>
          <a:ln/>
        </p:spPr>
        <p:txBody>
          <a:bodyPr/>
          <a:lstStyle>
            <a:lvl1pPr>
              <a:defRPr/>
            </a:lvl1pPr>
          </a:lstStyle>
          <a:p>
            <a:pPr>
              <a:defRPr/>
            </a:pPr>
            <a:fld id="{97E8F442-C67E-024F-A728-2A075D6520B2}" type="slidenum">
              <a:rPr lang="en-US" altLang="en-US"/>
              <a:pPr>
                <a:defRPr/>
              </a:pPr>
              <a:t>‹#›</a:t>
            </a:fld>
            <a:endParaRPr lang="en-US" altLang="en-US"/>
          </a:p>
        </p:txBody>
      </p:sp>
    </p:spTree>
    <p:extLst>
      <p:ext uri="{BB962C8B-B14F-4D97-AF65-F5344CB8AC3E}">
        <p14:creationId xmlns:p14="http://schemas.microsoft.com/office/powerpoint/2010/main" val="97912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23F2C0-EF76-2E06-D4FC-CAB628B736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2586BF-8233-74D9-A529-BC27326A86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6B646B6-766D-0C6E-1D26-441C00EEF7F9}"/>
              </a:ext>
            </a:extLst>
          </p:cNvPr>
          <p:cNvSpPr>
            <a:spLocks noGrp="1" noChangeArrowheads="1"/>
          </p:cNvSpPr>
          <p:nvPr>
            <p:ph type="sldNum" sz="quarter" idx="12"/>
          </p:nvPr>
        </p:nvSpPr>
        <p:spPr>
          <a:ln/>
        </p:spPr>
        <p:txBody>
          <a:bodyPr/>
          <a:lstStyle>
            <a:lvl1pPr>
              <a:defRPr/>
            </a:lvl1pPr>
          </a:lstStyle>
          <a:p>
            <a:pPr>
              <a:defRPr/>
            </a:pPr>
            <a:fld id="{07AB69A5-59E3-A94A-A391-F1982324189D}" type="slidenum">
              <a:rPr lang="en-US" altLang="en-US"/>
              <a:pPr>
                <a:defRPr/>
              </a:pPr>
              <a:t>‹#›</a:t>
            </a:fld>
            <a:endParaRPr lang="en-US" altLang="en-US"/>
          </a:p>
        </p:txBody>
      </p:sp>
    </p:spTree>
    <p:extLst>
      <p:ext uri="{BB962C8B-B14F-4D97-AF65-F5344CB8AC3E}">
        <p14:creationId xmlns:p14="http://schemas.microsoft.com/office/powerpoint/2010/main" val="1873437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2EA6C7-4345-B824-A455-F95D4E988C0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6C19B80-C3F8-75B9-627B-12018D22A6B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99808164-6528-67C7-DF71-07E7C528B66C}"/>
              </a:ext>
            </a:extLst>
          </p:cNvPr>
          <p:cNvSpPr>
            <a:spLocks noGrp="1" noChangeArrowheads="1"/>
          </p:cNvSpPr>
          <p:nvPr>
            <p:ph type="sldNum" sz="quarter" idx="12"/>
          </p:nvPr>
        </p:nvSpPr>
        <p:spPr/>
        <p:txBody>
          <a:bodyPr/>
          <a:lstStyle>
            <a:lvl1pPr>
              <a:defRPr baseline="-25000"/>
            </a:lvl1pPr>
          </a:lstStyle>
          <a:p>
            <a:pPr>
              <a:defRPr/>
            </a:pPr>
            <a:fld id="{8729BCD0-B054-D940-BD5C-7FCBBE1F64ED}" type="slidenum">
              <a:rPr lang="en-US" altLang="en-US"/>
              <a:pPr>
                <a:defRPr/>
              </a:pPr>
              <a:t>‹#›</a:t>
            </a:fld>
            <a:endParaRPr lang="en-US" altLang="en-US"/>
          </a:p>
        </p:txBody>
      </p:sp>
    </p:spTree>
    <p:extLst>
      <p:ext uri="{BB962C8B-B14F-4D97-AF65-F5344CB8AC3E}">
        <p14:creationId xmlns:p14="http://schemas.microsoft.com/office/powerpoint/2010/main" val="251168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B80B2E-2F21-9590-3F47-5917AB35319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51762A8-E325-A42C-EA73-49AC39EAC13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A26042A0-2333-8719-C1DB-D58BE29C5FAF}"/>
              </a:ext>
            </a:extLst>
          </p:cNvPr>
          <p:cNvSpPr>
            <a:spLocks noGrp="1" noChangeArrowheads="1"/>
          </p:cNvSpPr>
          <p:nvPr>
            <p:ph type="sldNum" sz="quarter" idx="12"/>
          </p:nvPr>
        </p:nvSpPr>
        <p:spPr/>
        <p:txBody>
          <a:bodyPr/>
          <a:lstStyle>
            <a:lvl1pPr>
              <a:defRPr baseline="-25000"/>
            </a:lvl1pPr>
          </a:lstStyle>
          <a:p>
            <a:pPr>
              <a:defRPr/>
            </a:pPr>
            <a:fld id="{D1AF8C74-C371-9A42-93C2-95F5359B326C}" type="slidenum">
              <a:rPr lang="en-US" altLang="en-US"/>
              <a:pPr>
                <a:defRPr/>
              </a:pPr>
              <a:t>‹#›</a:t>
            </a:fld>
            <a:endParaRPr lang="en-US" altLang="en-US"/>
          </a:p>
        </p:txBody>
      </p:sp>
    </p:spTree>
    <p:extLst>
      <p:ext uri="{BB962C8B-B14F-4D97-AF65-F5344CB8AC3E}">
        <p14:creationId xmlns:p14="http://schemas.microsoft.com/office/powerpoint/2010/main" val="370622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C21DD5-A58C-E5D6-719E-A0399815586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59675C36-C54A-2245-0468-3D6DD8F7AEA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50E7360F-34BF-FBCE-2A2C-E7556A0F9017}"/>
              </a:ext>
            </a:extLst>
          </p:cNvPr>
          <p:cNvSpPr>
            <a:spLocks noGrp="1" noChangeArrowheads="1"/>
          </p:cNvSpPr>
          <p:nvPr>
            <p:ph type="sldNum" sz="quarter" idx="12"/>
          </p:nvPr>
        </p:nvSpPr>
        <p:spPr/>
        <p:txBody>
          <a:bodyPr/>
          <a:lstStyle>
            <a:lvl1pPr>
              <a:defRPr baseline="-25000"/>
            </a:lvl1pPr>
          </a:lstStyle>
          <a:p>
            <a:pPr>
              <a:defRPr/>
            </a:pPr>
            <a:fld id="{FFD942DF-EE34-DD46-9F90-B8D84A685D3C}" type="slidenum">
              <a:rPr lang="en-US" altLang="en-US"/>
              <a:pPr>
                <a:defRPr/>
              </a:pPr>
              <a:t>‹#›</a:t>
            </a:fld>
            <a:endParaRPr lang="en-US" altLang="en-US"/>
          </a:p>
        </p:txBody>
      </p:sp>
    </p:spTree>
    <p:extLst>
      <p:ext uri="{BB962C8B-B14F-4D97-AF65-F5344CB8AC3E}">
        <p14:creationId xmlns:p14="http://schemas.microsoft.com/office/powerpoint/2010/main" val="4290611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BFF202-3CFC-905D-87E1-64174FD246D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F0065BAD-1776-5712-32A3-E1EE3D1A1B9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014AF955-9036-06F3-AA38-DA7B2DFAB7F3}"/>
              </a:ext>
            </a:extLst>
          </p:cNvPr>
          <p:cNvSpPr>
            <a:spLocks noGrp="1" noChangeArrowheads="1"/>
          </p:cNvSpPr>
          <p:nvPr>
            <p:ph type="sldNum" sz="quarter" idx="12"/>
          </p:nvPr>
        </p:nvSpPr>
        <p:spPr/>
        <p:txBody>
          <a:bodyPr/>
          <a:lstStyle>
            <a:lvl1pPr>
              <a:defRPr baseline="-25000"/>
            </a:lvl1pPr>
          </a:lstStyle>
          <a:p>
            <a:pPr>
              <a:defRPr/>
            </a:pPr>
            <a:fld id="{C099E570-B207-D94F-BFB7-BDFDA0D85A83}" type="slidenum">
              <a:rPr lang="en-US" altLang="en-US"/>
              <a:pPr>
                <a:defRPr/>
              </a:pPr>
              <a:t>‹#›</a:t>
            </a:fld>
            <a:endParaRPr lang="en-US" altLang="en-US"/>
          </a:p>
        </p:txBody>
      </p:sp>
    </p:spTree>
    <p:extLst>
      <p:ext uri="{BB962C8B-B14F-4D97-AF65-F5344CB8AC3E}">
        <p14:creationId xmlns:p14="http://schemas.microsoft.com/office/powerpoint/2010/main" val="2626532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63FC2AF-79A0-FB56-70F5-66268BB08A6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4284DE36-986E-BA6C-63A5-01A6EDB60B6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DC4D7555-959D-0A15-DAED-BC29A00CA205}"/>
              </a:ext>
            </a:extLst>
          </p:cNvPr>
          <p:cNvSpPr>
            <a:spLocks noGrp="1" noChangeArrowheads="1"/>
          </p:cNvSpPr>
          <p:nvPr>
            <p:ph type="sldNum" sz="quarter" idx="12"/>
          </p:nvPr>
        </p:nvSpPr>
        <p:spPr/>
        <p:txBody>
          <a:bodyPr/>
          <a:lstStyle>
            <a:lvl1pPr>
              <a:defRPr baseline="-25000"/>
            </a:lvl1pPr>
          </a:lstStyle>
          <a:p>
            <a:pPr>
              <a:defRPr/>
            </a:pPr>
            <a:fld id="{2EAB4CCF-452D-7D42-A6E2-0816A04FEB32}" type="slidenum">
              <a:rPr lang="en-US" altLang="en-US"/>
              <a:pPr>
                <a:defRPr/>
              </a:pPr>
              <a:t>‹#›</a:t>
            </a:fld>
            <a:endParaRPr lang="en-US" altLang="en-US"/>
          </a:p>
        </p:txBody>
      </p:sp>
    </p:spTree>
    <p:extLst>
      <p:ext uri="{BB962C8B-B14F-4D97-AF65-F5344CB8AC3E}">
        <p14:creationId xmlns:p14="http://schemas.microsoft.com/office/powerpoint/2010/main" val="175050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79D936-E5BB-60C8-516E-4C8F34E13E6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57350930-CE98-A185-39EB-57D9C6472CF7}"/>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5618C36D-31E6-A0FE-4953-A596BF51F572}"/>
              </a:ext>
            </a:extLst>
          </p:cNvPr>
          <p:cNvSpPr>
            <a:spLocks noGrp="1" noChangeArrowheads="1"/>
          </p:cNvSpPr>
          <p:nvPr>
            <p:ph type="sldNum" sz="quarter" idx="12"/>
          </p:nvPr>
        </p:nvSpPr>
        <p:spPr/>
        <p:txBody>
          <a:bodyPr/>
          <a:lstStyle>
            <a:lvl1pPr>
              <a:defRPr baseline="-25000"/>
            </a:lvl1pPr>
          </a:lstStyle>
          <a:p>
            <a:pPr>
              <a:defRPr/>
            </a:pPr>
            <a:fld id="{61C50020-BBB2-B843-97D2-01EEA847C2F0}" type="slidenum">
              <a:rPr lang="en-US" altLang="en-US"/>
              <a:pPr>
                <a:defRPr/>
              </a:pPr>
              <a:t>‹#›</a:t>
            </a:fld>
            <a:endParaRPr lang="en-US" altLang="en-US"/>
          </a:p>
        </p:txBody>
      </p:sp>
    </p:spTree>
    <p:extLst>
      <p:ext uri="{BB962C8B-B14F-4D97-AF65-F5344CB8AC3E}">
        <p14:creationId xmlns:p14="http://schemas.microsoft.com/office/powerpoint/2010/main" val="315676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6A74B9-6937-FEDC-E382-2389A1266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8BF5DB-74BC-AA8F-DEF4-BAE0F7040F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200DBEB-7B7D-029C-750A-63CE3C1EAEAA}"/>
              </a:ext>
            </a:extLst>
          </p:cNvPr>
          <p:cNvSpPr>
            <a:spLocks noGrp="1" noChangeArrowheads="1"/>
          </p:cNvSpPr>
          <p:nvPr>
            <p:ph type="sldNum" sz="quarter" idx="12"/>
          </p:nvPr>
        </p:nvSpPr>
        <p:spPr>
          <a:ln/>
        </p:spPr>
        <p:txBody>
          <a:bodyPr/>
          <a:lstStyle>
            <a:lvl1pPr>
              <a:defRPr/>
            </a:lvl1pPr>
          </a:lstStyle>
          <a:p>
            <a:pPr>
              <a:defRPr/>
            </a:pPr>
            <a:fld id="{024EC903-8F75-5A47-A2A6-FAA6FE6D1470}" type="slidenum">
              <a:rPr lang="en-US" altLang="en-US"/>
              <a:pPr>
                <a:defRPr/>
              </a:pPr>
              <a:t>‹#›</a:t>
            </a:fld>
            <a:endParaRPr lang="en-US" altLang="en-US"/>
          </a:p>
        </p:txBody>
      </p:sp>
    </p:spTree>
    <p:extLst>
      <p:ext uri="{BB962C8B-B14F-4D97-AF65-F5344CB8AC3E}">
        <p14:creationId xmlns:p14="http://schemas.microsoft.com/office/powerpoint/2010/main" val="3413166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9D31FD-C9BF-691A-BCD5-3C47096E4B9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3A9AD86A-4259-78B4-C367-BD7768E9FE7C}"/>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7BE17638-F4D9-D759-DCE2-022972D75708}"/>
              </a:ext>
            </a:extLst>
          </p:cNvPr>
          <p:cNvSpPr>
            <a:spLocks noGrp="1" noChangeArrowheads="1"/>
          </p:cNvSpPr>
          <p:nvPr>
            <p:ph type="sldNum" sz="quarter" idx="12"/>
          </p:nvPr>
        </p:nvSpPr>
        <p:spPr/>
        <p:txBody>
          <a:bodyPr/>
          <a:lstStyle>
            <a:lvl1pPr>
              <a:defRPr baseline="-25000"/>
            </a:lvl1pPr>
          </a:lstStyle>
          <a:p>
            <a:pPr>
              <a:defRPr/>
            </a:pPr>
            <a:fld id="{872B3A18-4A8E-3E41-A2A2-AB4A8B541CA2}" type="slidenum">
              <a:rPr lang="en-US" altLang="en-US"/>
              <a:pPr>
                <a:defRPr/>
              </a:pPr>
              <a:t>‹#›</a:t>
            </a:fld>
            <a:endParaRPr lang="en-US" altLang="en-US"/>
          </a:p>
        </p:txBody>
      </p:sp>
    </p:spTree>
    <p:extLst>
      <p:ext uri="{BB962C8B-B14F-4D97-AF65-F5344CB8AC3E}">
        <p14:creationId xmlns:p14="http://schemas.microsoft.com/office/powerpoint/2010/main" val="289348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58B84E-C6EB-7F45-0C6F-CE97DEB14EE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408B523E-0E16-9184-58FF-12F63E13224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A7CE7634-6F95-A1E4-B656-33A7CA8871DB}"/>
              </a:ext>
            </a:extLst>
          </p:cNvPr>
          <p:cNvSpPr>
            <a:spLocks noGrp="1" noChangeArrowheads="1"/>
          </p:cNvSpPr>
          <p:nvPr>
            <p:ph type="sldNum" sz="quarter" idx="12"/>
          </p:nvPr>
        </p:nvSpPr>
        <p:spPr/>
        <p:txBody>
          <a:bodyPr/>
          <a:lstStyle>
            <a:lvl1pPr>
              <a:defRPr baseline="-25000"/>
            </a:lvl1pPr>
          </a:lstStyle>
          <a:p>
            <a:pPr>
              <a:defRPr/>
            </a:pPr>
            <a:fld id="{AC0C7B3E-B355-8447-A8CF-7316FE87D450}" type="slidenum">
              <a:rPr lang="en-US" altLang="en-US"/>
              <a:pPr>
                <a:defRPr/>
              </a:pPr>
              <a:t>‹#›</a:t>
            </a:fld>
            <a:endParaRPr lang="en-US" altLang="en-US"/>
          </a:p>
        </p:txBody>
      </p:sp>
    </p:spTree>
    <p:extLst>
      <p:ext uri="{BB962C8B-B14F-4D97-AF65-F5344CB8AC3E}">
        <p14:creationId xmlns:p14="http://schemas.microsoft.com/office/powerpoint/2010/main" val="1280981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36E9B14-3771-F2AA-05D7-17FBB2A1477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8A028FA9-73B1-664D-65F5-546B32DDC7C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23DE4441-1FEA-56C6-3537-17EF410E6A3C}"/>
              </a:ext>
            </a:extLst>
          </p:cNvPr>
          <p:cNvSpPr>
            <a:spLocks noGrp="1" noChangeArrowheads="1"/>
          </p:cNvSpPr>
          <p:nvPr>
            <p:ph type="sldNum" sz="quarter" idx="12"/>
          </p:nvPr>
        </p:nvSpPr>
        <p:spPr/>
        <p:txBody>
          <a:bodyPr/>
          <a:lstStyle>
            <a:lvl1pPr>
              <a:defRPr baseline="-25000"/>
            </a:lvl1pPr>
          </a:lstStyle>
          <a:p>
            <a:pPr>
              <a:defRPr/>
            </a:pPr>
            <a:fld id="{405AB869-050D-2844-9359-6C66645F562B}" type="slidenum">
              <a:rPr lang="en-US" altLang="en-US"/>
              <a:pPr>
                <a:defRPr/>
              </a:pPr>
              <a:t>‹#›</a:t>
            </a:fld>
            <a:endParaRPr lang="en-US" altLang="en-US"/>
          </a:p>
        </p:txBody>
      </p:sp>
    </p:spTree>
    <p:extLst>
      <p:ext uri="{BB962C8B-B14F-4D97-AF65-F5344CB8AC3E}">
        <p14:creationId xmlns:p14="http://schemas.microsoft.com/office/powerpoint/2010/main" val="3397770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F434D8-5AF8-D8A2-48B6-E343B90E6FF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6687A961-EB7A-84E2-E827-465E8D676B77}"/>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B5316C66-F2C3-45F7-BB4D-A14817F1AE39}"/>
              </a:ext>
            </a:extLst>
          </p:cNvPr>
          <p:cNvSpPr>
            <a:spLocks noGrp="1" noChangeArrowheads="1"/>
          </p:cNvSpPr>
          <p:nvPr>
            <p:ph type="sldNum" sz="quarter" idx="12"/>
          </p:nvPr>
        </p:nvSpPr>
        <p:spPr/>
        <p:txBody>
          <a:bodyPr/>
          <a:lstStyle>
            <a:lvl1pPr>
              <a:defRPr baseline="-25000"/>
            </a:lvl1pPr>
          </a:lstStyle>
          <a:p>
            <a:pPr>
              <a:defRPr/>
            </a:pPr>
            <a:fld id="{BF0BF181-6920-0946-8D6B-02B026EA4E11}" type="slidenum">
              <a:rPr lang="en-US" altLang="en-US"/>
              <a:pPr>
                <a:defRPr/>
              </a:pPr>
              <a:t>‹#›</a:t>
            </a:fld>
            <a:endParaRPr lang="en-US" altLang="en-US"/>
          </a:p>
        </p:txBody>
      </p:sp>
    </p:spTree>
    <p:extLst>
      <p:ext uri="{BB962C8B-B14F-4D97-AF65-F5344CB8AC3E}">
        <p14:creationId xmlns:p14="http://schemas.microsoft.com/office/powerpoint/2010/main" val="1556076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21F65-4FAE-B1D8-A2AE-449EAFBB193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C6CF097D-0E6C-F77C-8E7F-6D6FA1F275E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69896917-ACA1-68F5-22C4-13975EFB7E93}"/>
              </a:ext>
            </a:extLst>
          </p:cNvPr>
          <p:cNvSpPr>
            <a:spLocks noGrp="1" noChangeArrowheads="1"/>
          </p:cNvSpPr>
          <p:nvPr>
            <p:ph type="sldNum" sz="quarter" idx="12"/>
          </p:nvPr>
        </p:nvSpPr>
        <p:spPr/>
        <p:txBody>
          <a:bodyPr/>
          <a:lstStyle>
            <a:lvl1pPr>
              <a:defRPr baseline="-25000"/>
            </a:lvl1pPr>
          </a:lstStyle>
          <a:p>
            <a:pPr>
              <a:defRPr/>
            </a:pPr>
            <a:fld id="{EA34FB76-227D-9447-84E7-DE24CEFDE5AD}" type="slidenum">
              <a:rPr lang="en-US" altLang="en-US"/>
              <a:pPr>
                <a:defRPr/>
              </a:pPr>
              <a:t>‹#›</a:t>
            </a:fld>
            <a:endParaRPr lang="en-US" altLang="en-US"/>
          </a:p>
        </p:txBody>
      </p:sp>
    </p:spTree>
    <p:extLst>
      <p:ext uri="{BB962C8B-B14F-4D97-AF65-F5344CB8AC3E}">
        <p14:creationId xmlns:p14="http://schemas.microsoft.com/office/powerpoint/2010/main" val="72913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238828A-DE61-D148-FCE5-5DAD446C09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170C0-EA3E-F368-7D49-24C2A10189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293C894-DC31-BAC0-4111-C3CE7AEA92FE}"/>
              </a:ext>
            </a:extLst>
          </p:cNvPr>
          <p:cNvSpPr>
            <a:spLocks noGrp="1" noChangeArrowheads="1"/>
          </p:cNvSpPr>
          <p:nvPr>
            <p:ph type="sldNum" sz="quarter" idx="12"/>
          </p:nvPr>
        </p:nvSpPr>
        <p:spPr>
          <a:ln/>
        </p:spPr>
        <p:txBody>
          <a:bodyPr/>
          <a:lstStyle>
            <a:lvl1pPr>
              <a:defRPr/>
            </a:lvl1pPr>
          </a:lstStyle>
          <a:p>
            <a:pPr>
              <a:defRPr/>
            </a:pPr>
            <a:fld id="{89E212FE-F112-1442-954C-981AB54B6924}" type="slidenum">
              <a:rPr lang="en-US" altLang="en-US"/>
              <a:pPr>
                <a:defRPr/>
              </a:pPr>
              <a:t>‹#›</a:t>
            </a:fld>
            <a:endParaRPr lang="en-US" altLang="en-US"/>
          </a:p>
        </p:txBody>
      </p:sp>
    </p:spTree>
    <p:extLst>
      <p:ext uri="{BB962C8B-B14F-4D97-AF65-F5344CB8AC3E}">
        <p14:creationId xmlns:p14="http://schemas.microsoft.com/office/powerpoint/2010/main" val="1468486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2EA91-994C-5F6D-07DE-BEE02CF638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B86B74-099C-B54A-94FD-71742D82DF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A48FFA9-EB3B-52A2-8FA0-81E0D661AC56}"/>
              </a:ext>
            </a:extLst>
          </p:cNvPr>
          <p:cNvSpPr>
            <a:spLocks noGrp="1" noChangeArrowheads="1"/>
          </p:cNvSpPr>
          <p:nvPr>
            <p:ph type="sldNum" sz="quarter" idx="12"/>
          </p:nvPr>
        </p:nvSpPr>
        <p:spPr>
          <a:ln/>
        </p:spPr>
        <p:txBody>
          <a:bodyPr/>
          <a:lstStyle>
            <a:lvl1pPr>
              <a:defRPr/>
            </a:lvl1pPr>
          </a:lstStyle>
          <a:p>
            <a:pPr>
              <a:defRPr/>
            </a:pPr>
            <a:fld id="{ADEB7926-7CD0-7E47-8DE4-6090D90E8095}" type="slidenum">
              <a:rPr lang="en-US" altLang="en-US"/>
              <a:pPr>
                <a:defRPr/>
              </a:pPr>
              <a:t>‹#›</a:t>
            </a:fld>
            <a:endParaRPr lang="en-US" altLang="en-US"/>
          </a:p>
        </p:txBody>
      </p:sp>
    </p:spTree>
    <p:extLst>
      <p:ext uri="{BB962C8B-B14F-4D97-AF65-F5344CB8AC3E}">
        <p14:creationId xmlns:p14="http://schemas.microsoft.com/office/powerpoint/2010/main" val="3918447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45FF3BC-3E7C-0331-8A4A-B3D0C8A7AB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AB5270-8AD1-4DC0-987F-A5EBACEC96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3CFEA0F-E562-2331-64DB-6DE312F75A63}"/>
              </a:ext>
            </a:extLst>
          </p:cNvPr>
          <p:cNvSpPr>
            <a:spLocks noGrp="1" noChangeArrowheads="1"/>
          </p:cNvSpPr>
          <p:nvPr>
            <p:ph type="sldNum" sz="quarter" idx="12"/>
          </p:nvPr>
        </p:nvSpPr>
        <p:spPr>
          <a:ln/>
        </p:spPr>
        <p:txBody>
          <a:bodyPr/>
          <a:lstStyle>
            <a:lvl1pPr>
              <a:defRPr/>
            </a:lvl1pPr>
          </a:lstStyle>
          <a:p>
            <a:pPr>
              <a:defRPr/>
            </a:pPr>
            <a:fld id="{A8CBB189-BB3C-6F4A-B472-4A71B94189BD}" type="slidenum">
              <a:rPr lang="en-US" altLang="en-US"/>
              <a:pPr>
                <a:defRPr/>
              </a:pPr>
              <a:t>‹#›</a:t>
            </a:fld>
            <a:endParaRPr lang="en-US" altLang="en-US"/>
          </a:p>
        </p:txBody>
      </p:sp>
    </p:spTree>
    <p:extLst>
      <p:ext uri="{BB962C8B-B14F-4D97-AF65-F5344CB8AC3E}">
        <p14:creationId xmlns:p14="http://schemas.microsoft.com/office/powerpoint/2010/main" val="354638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9BCBC0-BB0A-3297-BD77-B8F7EB257E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3C7511-4115-036B-8BD7-70E4DC19876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CB3C86E-555D-8516-A02A-4C627FC4B17C}"/>
              </a:ext>
            </a:extLst>
          </p:cNvPr>
          <p:cNvSpPr>
            <a:spLocks noGrp="1" noChangeArrowheads="1"/>
          </p:cNvSpPr>
          <p:nvPr>
            <p:ph type="sldNum" sz="quarter" idx="12"/>
          </p:nvPr>
        </p:nvSpPr>
        <p:spPr>
          <a:ln/>
        </p:spPr>
        <p:txBody>
          <a:bodyPr/>
          <a:lstStyle>
            <a:lvl1pPr>
              <a:defRPr/>
            </a:lvl1pPr>
          </a:lstStyle>
          <a:p>
            <a:pPr>
              <a:defRPr/>
            </a:pPr>
            <a:fld id="{FB74B6D4-EF6F-A74A-A196-031163967B22}" type="slidenum">
              <a:rPr lang="en-US" altLang="en-US"/>
              <a:pPr>
                <a:defRPr/>
              </a:pPr>
              <a:t>‹#›</a:t>
            </a:fld>
            <a:endParaRPr lang="en-US" altLang="en-US"/>
          </a:p>
        </p:txBody>
      </p:sp>
    </p:spTree>
    <p:extLst>
      <p:ext uri="{BB962C8B-B14F-4D97-AF65-F5344CB8AC3E}">
        <p14:creationId xmlns:p14="http://schemas.microsoft.com/office/powerpoint/2010/main" val="3672386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DD798A-EA72-DE34-EF52-98B98D78585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0BBBADE-2CEA-1B1B-3F50-4DCF80586E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A649EA8-96C7-5B1A-51B1-E054BAAA93FC}"/>
              </a:ext>
            </a:extLst>
          </p:cNvPr>
          <p:cNvSpPr>
            <a:spLocks noGrp="1" noChangeArrowheads="1"/>
          </p:cNvSpPr>
          <p:nvPr>
            <p:ph type="sldNum" sz="quarter" idx="12"/>
          </p:nvPr>
        </p:nvSpPr>
        <p:spPr>
          <a:ln/>
        </p:spPr>
        <p:txBody>
          <a:bodyPr/>
          <a:lstStyle>
            <a:lvl1pPr>
              <a:defRPr/>
            </a:lvl1pPr>
          </a:lstStyle>
          <a:p>
            <a:pPr>
              <a:defRPr/>
            </a:pPr>
            <a:fld id="{2F0272EF-52F0-4E46-B2D5-14E012E3F527}" type="slidenum">
              <a:rPr lang="en-US" altLang="en-US"/>
              <a:pPr>
                <a:defRPr/>
              </a:pPr>
              <a:t>‹#›</a:t>
            </a:fld>
            <a:endParaRPr lang="en-US" altLang="en-US"/>
          </a:p>
        </p:txBody>
      </p:sp>
    </p:spTree>
    <p:extLst>
      <p:ext uri="{BB962C8B-B14F-4D97-AF65-F5344CB8AC3E}">
        <p14:creationId xmlns:p14="http://schemas.microsoft.com/office/powerpoint/2010/main" val="273418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E8FAA7-4EDD-DAE5-0325-B24C3DED69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623DB03-11DA-C457-3278-73C47342E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401B004-C815-726F-C677-F16E221F9D61}"/>
              </a:ext>
            </a:extLst>
          </p:cNvPr>
          <p:cNvSpPr>
            <a:spLocks noGrp="1" noChangeArrowheads="1"/>
          </p:cNvSpPr>
          <p:nvPr>
            <p:ph type="sldNum" sz="quarter" idx="12"/>
          </p:nvPr>
        </p:nvSpPr>
        <p:spPr>
          <a:ln/>
        </p:spPr>
        <p:txBody>
          <a:bodyPr/>
          <a:lstStyle>
            <a:lvl1pPr>
              <a:defRPr/>
            </a:lvl1pPr>
          </a:lstStyle>
          <a:p>
            <a:pPr>
              <a:defRPr/>
            </a:pPr>
            <a:fld id="{CE835A12-32B2-A746-B95B-C8A6E1F1A981}" type="slidenum">
              <a:rPr lang="en-US" altLang="en-US"/>
              <a:pPr>
                <a:defRPr/>
              </a:pPr>
              <a:t>‹#›</a:t>
            </a:fld>
            <a:endParaRPr lang="en-US" altLang="en-US"/>
          </a:p>
        </p:txBody>
      </p:sp>
    </p:spTree>
    <p:extLst>
      <p:ext uri="{BB962C8B-B14F-4D97-AF65-F5344CB8AC3E}">
        <p14:creationId xmlns:p14="http://schemas.microsoft.com/office/powerpoint/2010/main" val="1782707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4A33FC6-64D3-E8D4-16E7-D02E22A6CD0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C0A255-7DFC-5746-AA34-1488D6D255B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54BAD80-2F44-D4B6-C250-ED166126DC3A}"/>
              </a:ext>
            </a:extLst>
          </p:cNvPr>
          <p:cNvSpPr>
            <a:spLocks noGrp="1" noChangeArrowheads="1"/>
          </p:cNvSpPr>
          <p:nvPr>
            <p:ph type="sldNum" sz="quarter" idx="12"/>
          </p:nvPr>
        </p:nvSpPr>
        <p:spPr>
          <a:ln/>
        </p:spPr>
        <p:txBody>
          <a:bodyPr/>
          <a:lstStyle>
            <a:lvl1pPr>
              <a:defRPr/>
            </a:lvl1pPr>
          </a:lstStyle>
          <a:p>
            <a:pPr>
              <a:defRPr/>
            </a:pPr>
            <a:fld id="{8F778449-03F4-DA4E-B424-F364EF509FB9}" type="slidenum">
              <a:rPr lang="en-US" altLang="en-US"/>
              <a:pPr>
                <a:defRPr/>
              </a:pPr>
              <a:t>‹#›</a:t>
            </a:fld>
            <a:endParaRPr lang="en-US" altLang="en-US"/>
          </a:p>
        </p:txBody>
      </p:sp>
    </p:spTree>
    <p:extLst>
      <p:ext uri="{BB962C8B-B14F-4D97-AF65-F5344CB8AC3E}">
        <p14:creationId xmlns:p14="http://schemas.microsoft.com/office/powerpoint/2010/main" val="2857773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F71E10-9872-6542-79A2-95D66442FE3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BDCBA2-3BDD-9692-CB14-90F8ED7201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0C0FE97-14FA-B34F-B305-882007DC297E}"/>
              </a:ext>
            </a:extLst>
          </p:cNvPr>
          <p:cNvSpPr>
            <a:spLocks noGrp="1" noChangeArrowheads="1"/>
          </p:cNvSpPr>
          <p:nvPr>
            <p:ph type="sldNum" sz="quarter" idx="12"/>
          </p:nvPr>
        </p:nvSpPr>
        <p:spPr>
          <a:ln/>
        </p:spPr>
        <p:txBody>
          <a:bodyPr/>
          <a:lstStyle>
            <a:lvl1pPr>
              <a:defRPr/>
            </a:lvl1pPr>
          </a:lstStyle>
          <a:p>
            <a:pPr>
              <a:defRPr/>
            </a:pPr>
            <a:fld id="{6F147A6A-AAF8-F24F-B4A8-E9770E74B603}" type="slidenum">
              <a:rPr lang="en-US" altLang="en-US"/>
              <a:pPr>
                <a:defRPr/>
              </a:pPr>
              <a:t>‹#›</a:t>
            </a:fld>
            <a:endParaRPr lang="en-US" altLang="en-US"/>
          </a:p>
        </p:txBody>
      </p:sp>
    </p:spTree>
    <p:extLst>
      <p:ext uri="{BB962C8B-B14F-4D97-AF65-F5344CB8AC3E}">
        <p14:creationId xmlns:p14="http://schemas.microsoft.com/office/powerpoint/2010/main" val="1321966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F61D7E-F37B-E6CE-2663-14D3C9F4D9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EF2F34-3E63-6062-D979-92498ECEB7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A86565A-E165-FCC2-5BC3-7FA7017F5D6D}"/>
              </a:ext>
            </a:extLst>
          </p:cNvPr>
          <p:cNvSpPr>
            <a:spLocks noGrp="1" noChangeArrowheads="1"/>
          </p:cNvSpPr>
          <p:nvPr>
            <p:ph type="sldNum" sz="quarter" idx="12"/>
          </p:nvPr>
        </p:nvSpPr>
        <p:spPr>
          <a:ln/>
        </p:spPr>
        <p:txBody>
          <a:bodyPr/>
          <a:lstStyle>
            <a:lvl1pPr>
              <a:defRPr/>
            </a:lvl1pPr>
          </a:lstStyle>
          <a:p>
            <a:pPr>
              <a:defRPr/>
            </a:pPr>
            <a:fld id="{17C4EA2B-4999-E342-BAF5-82D4D356A9A8}" type="slidenum">
              <a:rPr lang="en-US" altLang="en-US"/>
              <a:pPr>
                <a:defRPr/>
              </a:pPr>
              <a:t>‹#›</a:t>
            </a:fld>
            <a:endParaRPr lang="en-US" altLang="en-US"/>
          </a:p>
        </p:txBody>
      </p:sp>
    </p:spTree>
    <p:extLst>
      <p:ext uri="{BB962C8B-B14F-4D97-AF65-F5344CB8AC3E}">
        <p14:creationId xmlns:p14="http://schemas.microsoft.com/office/powerpoint/2010/main" val="3939983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57B168-20CA-8D8D-B61E-DE551A3817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1271C-A6C1-BDC2-2067-C9AD7DE41B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3F8F0E7-E2B4-7958-1E9A-29DF31E6E379}"/>
              </a:ext>
            </a:extLst>
          </p:cNvPr>
          <p:cNvSpPr>
            <a:spLocks noGrp="1" noChangeArrowheads="1"/>
          </p:cNvSpPr>
          <p:nvPr>
            <p:ph type="sldNum" sz="quarter" idx="12"/>
          </p:nvPr>
        </p:nvSpPr>
        <p:spPr>
          <a:ln/>
        </p:spPr>
        <p:txBody>
          <a:bodyPr/>
          <a:lstStyle>
            <a:lvl1pPr>
              <a:defRPr/>
            </a:lvl1pPr>
          </a:lstStyle>
          <a:p>
            <a:pPr>
              <a:defRPr/>
            </a:pPr>
            <a:fld id="{844B7B82-3C95-6B4D-B28C-CF1AE655342C}" type="slidenum">
              <a:rPr lang="en-US" altLang="en-US"/>
              <a:pPr>
                <a:defRPr/>
              </a:pPr>
              <a:t>‹#›</a:t>
            </a:fld>
            <a:endParaRPr lang="en-US" altLang="en-US"/>
          </a:p>
        </p:txBody>
      </p:sp>
    </p:spTree>
    <p:extLst>
      <p:ext uri="{BB962C8B-B14F-4D97-AF65-F5344CB8AC3E}">
        <p14:creationId xmlns:p14="http://schemas.microsoft.com/office/powerpoint/2010/main" val="216099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B0F1FA-D3D1-33AF-C1DF-4ED4E68756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DCAF0-D144-95FD-AAE9-28EB7473B04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909153-514F-264A-67BE-327DEF2FE8E5}"/>
              </a:ext>
            </a:extLst>
          </p:cNvPr>
          <p:cNvSpPr>
            <a:spLocks noGrp="1" noChangeArrowheads="1"/>
          </p:cNvSpPr>
          <p:nvPr>
            <p:ph type="sldNum" sz="quarter" idx="12"/>
          </p:nvPr>
        </p:nvSpPr>
        <p:spPr>
          <a:ln/>
        </p:spPr>
        <p:txBody>
          <a:bodyPr/>
          <a:lstStyle>
            <a:lvl1pPr>
              <a:defRPr/>
            </a:lvl1pPr>
          </a:lstStyle>
          <a:p>
            <a:pPr>
              <a:defRPr/>
            </a:pPr>
            <a:fld id="{8AAF6CC7-3A15-0A47-B7E6-E9392E55DB5B}" type="slidenum">
              <a:rPr lang="en-US" altLang="en-US"/>
              <a:pPr>
                <a:defRPr/>
              </a:pPr>
              <a:t>‹#›</a:t>
            </a:fld>
            <a:endParaRPr lang="en-US" altLang="en-US"/>
          </a:p>
        </p:txBody>
      </p:sp>
    </p:spTree>
    <p:extLst>
      <p:ext uri="{BB962C8B-B14F-4D97-AF65-F5344CB8AC3E}">
        <p14:creationId xmlns:p14="http://schemas.microsoft.com/office/powerpoint/2010/main" val="126082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2911D5-258E-2775-88D4-7B24BBE590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04601-ECA3-E827-2576-4BBC7C4211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145A80-1F2E-4D31-A853-FFB26254A9DC}"/>
              </a:ext>
            </a:extLst>
          </p:cNvPr>
          <p:cNvSpPr>
            <a:spLocks noGrp="1" noChangeArrowheads="1"/>
          </p:cNvSpPr>
          <p:nvPr>
            <p:ph type="sldNum" sz="quarter" idx="12"/>
          </p:nvPr>
        </p:nvSpPr>
        <p:spPr>
          <a:ln/>
        </p:spPr>
        <p:txBody>
          <a:bodyPr/>
          <a:lstStyle>
            <a:lvl1pPr>
              <a:defRPr/>
            </a:lvl1pPr>
          </a:lstStyle>
          <a:p>
            <a:pPr>
              <a:defRPr/>
            </a:pPr>
            <a:fld id="{1FB505D0-5F64-FF41-B522-9866DB789F70}" type="slidenum">
              <a:rPr lang="en-US" altLang="en-US"/>
              <a:pPr>
                <a:defRPr/>
              </a:pPr>
              <a:t>‹#›</a:t>
            </a:fld>
            <a:endParaRPr lang="en-US" altLang="en-US"/>
          </a:p>
        </p:txBody>
      </p:sp>
    </p:spTree>
    <p:extLst>
      <p:ext uri="{BB962C8B-B14F-4D97-AF65-F5344CB8AC3E}">
        <p14:creationId xmlns:p14="http://schemas.microsoft.com/office/powerpoint/2010/main" val="1710475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626B8C-4F7E-69A0-49DC-258753E91F4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EE078ADD-91BF-5CB3-9AB0-A396A16748A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5ECA51AC-236E-3FA8-2302-A687EA2503C1}"/>
              </a:ext>
            </a:extLst>
          </p:cNvPr>
          <p:cNvSpPr>
            <a:spLocks noGrp="1" noChangeArrowheads="1"/>
          </p:cNvSpPr>
          <p:nvPr>
            <p:ph type="sldNum" sz="quarter" idx="12"/>
          </p:nvPr>
        </p:nvSpPr>
        <p:spPr/>
        <p:txBody>
          <a:bodyPr/>
          <a:lstStyle>
            <a:lvl1pPr>
              <a:defRPr baseline="-25000"/>
            </a:lvl1pPr>
          </a:lstStyle>
          <a:p>
            <a:pPr>
              <a:defRPr/>
            </a:pPr>
            <a:fld id="{1FC41A28-71F7-C34F-A0E7-8AA469A242B9}" type="slidenum">
              <a:rPr lang="en-US" altLang="en-US"/>
              <a:pPr>
                <a:defRPr/>
              </a:pPr>
              <a:t>‹#›</a:t>
            </a:fld>
            <a:endParaRPr lang="en-US" altLang="en-US"/>
          </a:p>
        </p:txBody>
      </p:sp>
    </p:spTree>
    <p:extLst>
      <p:ext uri="{BB962C8B-B14F-4D97-AF65-F5344CB8AC3E}">
        <p14:creationId xmlns:p14="http://schemas.microsoft.com/office/powerpoint/2010/main" val="3599274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0831C9-43F1-958B-F1D7-EFADD77E77D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1E223816-8927-C222-5359-2A8C5AF5D7E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8DD1268E-383F-C1BD-85C4-E236D747DF1E}"/>
              </a:ext>
            </a:extLst>
          </p:cNvPr>
          <p:cNvSpPr>
            <a:spLocks noGrp="1" noChangeArrowheads="1"/>
          </p:cNvSpPr>
          <p:nvPr>
            <p:ph type="sldNum" sz="quarter" idx="12"/>
          </p:nvPr>
        </p:nvSpPr>
        <p:spPr/>
        <p:txBody>
          <a:bodyPr/>
          <a:lstStyle>
            <a:lvl1pPr>
              <a:defRPr baseline="-25000"/>
            </a:lvl1pPr>
          </a:lstStyle>
          <a:p>
            <a:pPr>
              <a:defRPr/>
            </a:pPr>
            <a:fld id="{26FC9036-2165-3F4C-AEBA-F2396B7D6169}" type="slidenum">
              <a:rPr lang="en-US" altLang="en-US"/>
              <a:pPr>
                <a:defRPr/>
              </a:pPr>
              <a:t>‹#›</a:t>
            </a:fld>
            <a:endParaRPr lang="en-US" altLang="en-US"/>
          </a:p>
        </p:txBody>
      </p:sp>
    </p:spTree>
    <p:extLst>
      <p:ext uri="{BB962C8B-B14F-4D97-AF65-F5344CB8AC3E}">
        <p14:creationId xmlns:p14="http://schemas.microsoft.com/office/powerpoint/2010/main" val="2077011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3CDFC6F-E529-57E3-07B4-22574642E402}"/>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0DADC81F-11A0-0447-9B34-78A40BAA974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2B5035B1-A4DA-7C73-BFC7-5C8ADC4025EC}"/>
              </a:ext>
            </a:extLst>
          </p:cNvPr>
          <p:cNvSpPr>
            <a:spLocks noGrp="1" noChangeArrowheads="1"/>
          </p:cNvSpPr>
          <p:nvPr>
            <p:ph type="sldNum" sz="quarter" idx="12"/>
          </p:nvPr>
        </p:nvSpPr>
        <p:spPr/>
        <p:txBody>
          <a:bodyPr/>
          <a:lstStyle>
            <a:lvl1pPr>
              <a:defRPr baseline="-25000"/>
            </a:lvl1pPr>
          </a:lstStyle>
          <a:p>
            <a:pPr>
              <a:defRPr/>
            </a:pPr>
            <a:fld id="{297BD8FE-F26C-2044-BDA3-AEDD5F9006FA}" type="slidenum">
              <a:rPr lang="en-US" altLang="en-US"/>
              <a:pPr>
                <a:defRPr/>
              </a:pPr>
              <a:t>‹#›</a:t>
            </a:fld>
            <a:endParaRPr lang="en-US" altLang="en-US"/>
          </a:p>
        </p:txBody>
      </p:sp>
    </p:spTree>
    <p:extLst>
      <p:ext uri="{BB962C8B-B14F-4D97-AF65-F5344CB8AC3E}">
        <p14:creationId xmlns:p14="http://schemas.microsoft.com/office/powerpoint/2010/main" val="4173114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A8B8AB-7051-64C0-45EA-4A885305385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69180552-9C0C-F7E6-412B-18FE6B7B0785}"/>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0FCE5064-E9AE-C059-E511-059D72D0085F}"/>
              </a:ext>
            </a:extLst>
          </p:cNvPr>
          <p:cNvSpPr>
            <a:spLocks noGrp="1" noChangeArrowheads="1"/>
          </p:cNvSpPr>
          <p:nvPr>
            <p:ph type="sldNum" sz="quarter" idx="12"/>
          </p:nvPr>
        </p:nvSpPr>
        <p:spPr/>
        <p:txBody>
          <a:bodyPr/>
          <a:lstStyle>
            <a:lvl1pPr>
              <a:defRPr baseline="-25000"/>
            </a:lvl1pPr>
          </a:lstStyle>
          <a:p>
            <a:pPr>
              <a:defRPr/>
            </a:pPr>
            <a:fld id="{ADEFF1BC-D84C-FF4F-A75D-40B236AB61C4}" type="slidenum">
              <a:rPr lang="en-US" altLang="en-US"/>
              <a:pPr>
                <a:defRPr/>
              </a:pPr>
              <a:t>‹#›</a:t>
            </a:fld>
            <a:endParaRPr lang="en-US" altLang="en-US"/>
          </a:p>
        </p:txBody>
      </p:sp>
    </p:spTree>
    <p:extLst>
      <p:ext uri="{BB962C8B-B14F-4D97-AF65-F5344CB8AC3E}">
        <p14:creationId xmlns:p14="http://schemas.microsoft.com/office/powerpoint/2010/main" val="143630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016FD8C-6138-9C8A-0084-F2D6AB16D5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AF44B6F-4066-57E4-B99B-B5AB1245ADE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3BD55FB-2BBF-6FC2-6B3C-90ACDB757F5A}"/>
              </a:ext>
            </a:extLst>
          </p:cNvPr>
          <p:cNvSpPr>
            <a:spLocks noGrp="1" noChangeArrowheads="1"/>
          </p:cNvSpPr>
          <p:nvPr>
            <p:ph type="sldNum" sz="quarter" idx="12"/>
          </p:nvPr>
        </p:nvSpPr>
        <p:spPr>
          <a:ln/>
        </p:spPr>
        <p:txBody>
          <a:bodyPr/>
          <a:lstStyle>
            <a:lvl1pPr>
              <a:defRPr/>
            </a:lvl1pPr>
          </a:lstStyle>
          <a:p>
            <a:pPr>
              <a:defRPr/>
            </a:pPr>
            <a:fld id="{245C787F-3983-8646-96D4-6E21C48529ED}" type="slidenum">
              <a:rPr lang="en-US" altLang="en-US"/>
              <a:pPr>
                <a:defRPr/>
              </a:pPr>
              <a:t>‹#›</a:t>
            </a:fld>
            <a:endParaRPr lang="en-US" altLang="en-US"/>
          </a:p>
        </p:txBody>
      </p:sp>
    </p:spTree>
    <p:extLst>
      <p:ext uri="{BB962C8B-B14F-4D97-AF65-F5344CB8AC3E}">
        <p14:creationId xmlns:p14="http://schemas.microsoft.com/office/powerpoint/2010/main" val="2941777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10E359-DE38-538E-9FB2-4009E0C85A0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FD71012C-EF51-5B2C-255B-E35C49FD2C9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E4761CDD-A7CB-113B-DCA8-4EE4F43150AC}"/>
              </a:ext>
            </a:extLst>
          </p:cNvPr>
          <p:cNvSpPr>
            <a:spLocks noGrp="1" noChangeArrowheads="1"/>
          </p:cNvSpPr>
          <p:nvPr>
            <p:ph type="sldNum" sz="quarter" idx="12"/>
          </p:nvPr>
        </p:nvSpPr>
        <p:spPr/>
        <p:txBody>
          <a:bodyPr/>
          <a:lstStyle>
            <a:lvl1pPr>
              <a:defRPr baseline="-25000"/>
            </a:lvl1pPr>
          </a:lstStyle>
          <a:p>
            <a:pPr>
              <a:defRPr/>
            </a:pPr>
            <a:fld id="{81D8BF2A-D6D4-F64F-8752-01D6C5337050}" type="slidenum">
              <a:rPr lang="en-US" altLang="en-US"/>
              <a:pPr>
                <a:defRPr/>
              </a:pPr>
              <a:t>‹#›</a:t>
            </a:fld>
            <a:endParaRPr lang="en-US" altLang="en-US"/>
          </a:p>
        </p:txBody>
      </p:sp>
    </p:spTree>
    <p:extLst>
      <p:ext uri="{BB962C8B-B14F-4D97-AF65-F5344CB8AC3E}">
        <p14:creationId xmlns:p14="http://schemas.microsoft.com/office/powerpoint/2010/main" val="2068003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541CF8-E4E5-1E7E-34CD-1F23FAB6363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24392E03-51B2-1E57-9F24-C56922C9470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70D1A61C-F06E-F49D-9983-CE4F0ACC3682}"/>
              </a:ext>
            </a:extLst>
          </p:cNvPr>
          <p:cNvSpPr>
            <a:spLocks noGrp="1" noChangeArrowheads="1"/>
          </p:cNvSpPr>
          <p:nvPr>
            <p:ph type="sldNum" sz="quarter" idx="12"/>
          </p:nvPr>
        </p:nvSpPr>
        <p:spPr/>
        <p:txBody>
          <a:bodyPr/>
          <a:lstStyle>
            <a:lvl1pPr>
              <a:defRPr baseline="-25000"/>
            </a:lvl1pPr>
          </a:lstStyle>
          <a:p>
            <a:pPr>
              <a:defRPr/>
            </a:pPr>
            <a:fld id="{15E3C483-0A01-4B4D-8ADB-8A1344D71516}" type="slidenum">
              <a:rPr lang="en-US" altLang="en-US"/>
              <a:pPr>
                <a:defRPr/>
              </a:pPr>
              <a:t>‹#›</a:t>
            </a:fld>
            <a:endParaRPr lang="en-US" altLang="en-US"/>
          </a:p>
        </p:txBody>
      </p:sp>
    </p:spTree>
    <p:extLst>
      <p:ext uri="{BB962C8B-B14F-4D97-AF65-F5344CB8AC3E}">
        <p14:creationId xmlns:p14="http://schemas.microsoft.com/office/powerpoint/2010/main" val="673942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F07498-2C32-56E4-A7F6-5B8D869D897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FB510F6A-1D78-C4E2-B075-7DBAACA5950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B3458401-B373-ECE9-6528-A021A9941DA6}"/>
              </a:ext>
            </a:extLst>
          </p:cNvPr>
          <p:cNvSpPr>
            <a:spLocks noGrp="1" noChangeArrowheads="1"/>
          </p:cNvSpPr>
          <p:nvPr>
            <p:ph type="sldNum" sz="quarter" idx="12"/>
          </p:nvPr>
        </p:nvSpPr>
        <p:spPr/>
        <p:txBody>
          <a:bodyPr/>
          <a:lstStyle>
            <a:lvl1pPr>
              <a:defRPr baseline="-25000"/>
            </a:lvl1pPr>
          </a:lstStyle>
          <a:p>
            <a:pPr>
              <a:defRPr/>
            </a:pPr>
            <a:fld id="{20113978-AB8F-A049-B4DF-6EA95464C73A}" type="slidenum">
              <a:rPr lang="en-US" altLang="en-US"/>
              <a:pPr>
                <a:defRPr/>
              </a:pPr>
              <a:t>‹#›</a:t>
            </a:fld>
            <a:endParaRPr lang="en-US" altLang="en-US"/>
          </a:p>
        </p:txBody>
      </p:sp>
    </p:spTree>
    <p:extLst>
      <p:ext uri="{BB962C8B-B14F-4D97-AF65-F5344CB8AC3E}">
        <p14:creationId xmlns:p14="http://schemas.microsoft.com/office/powerpoint/2010/main" val="1915492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9F561D3-EAB5-5B3D-B838-29EBA9AB8CF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0E1003FB-C517-3A48-1119-3E966D72293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4B20844D-D062-21A6-82A5-222528DE10D6}"/>
              </a:ext>
            </a:extLst>
          </p:cNvPr>
          <p:cNvSpPr>
            <a:spLocks noGrp="1" noChangeArrowheads="1"/>
          </p:cNvSpPr>
          <p:nvPr>
            <p:ph type="sldNum" sz="quarter" idx="12"/>
          </p:nvPr>
        </p:nvSpPr>
        <p:spPr/>
        <p:txBody>
          <a:bodyPr/>
          <a:lstStyle>
            <a:lvl1pPr>
              <a:defRPr baseline="-25000"/>
            </a:lvl1pPr>
          </a:lstStyle>
          <a:p>
            <a:pPr>
              <a:defRPr/>
            </a:pPr>
            <a:fld id="{3544DB8C-7852-744B-B8C0-780039B81491}" type="slidenum">
              <a:rPr lang="en-US" altLang="en-US"/>
              <a:pPr>
                <a:defRPr/>
              </a:pPr>
              <a:t>‹#›</a:t>
            </a:fld>
            <a:endParaRPr lang="en-US" altLang="en-US"/>
          </a:p>
        </p:txBody>
      </p:sp>
    </p:spTree>
    <p:extLst>
      <p:ext uri="{BB962C8B-B14F-4D97-AF65-F5344CB8AC3E}">
        <p14:creationId xmlns:p14="http://schemas.microsoft.com/office/powerpoint/2010/main" val="131174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A4586D1-0CD7-90AE-4833-D96EFCADFAB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003CE848-ADF7-D7A4-2252-DD19BA93C81B}"/>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18E052A6-0DB2-413B-87CE-8A6A0EC55442}"/>
              </a:ext>
            </a:extLst>
          </p:cNvPr>
          <p:cNvSpPr>
            <a:spLocks noGrp="1" noChangeArrowheads="1"/>
          </p:cNvSpPr>
          <p:nvPr>
            <p:ph type="sldNum" sz="quarter" idx="12"/>
          </p:nvPr>
        </p:nvSpPr>
        <p:spPr/>
        <p:txBody>
          <a:bodyPr/>
          <a:lstStyle>
            <a:lvl1pPr>
              <a:defRPr baseline="-25000"/>
            </a:lvl1pPr>
          </a:lstStyle>
          <a:p>
            <a:pPr>
              <a:defRPr/>
            </a:pPr>
            <a:fld id="{E17654DF-C664-004A-BF04-8979DAC5F5F2}" type="slidenum">
              <a:rPr lang="en-US" altLang="en-US"/>
              <a:pPr>
                <a:defRPr/>
              </a:pPr>
              <a:t>‹#›</a:t>
            </a:fld>
            <a:endParaRPr lang="en-US" altLang="en-US"/>
          </a:p>
        </p:txBody>
      </p:sp>
    </p:spTree>
    <p:extLst>
      <p:ext uri="{BB962C8B-B14F-4D97-AF65-F5344CB8AC3E}">
        <p14:creationId xmlns:p14="http://schemas.microsoft.com/office/powerpoint/2010/main" val="294605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D41046-42F8-122B-295A-6EA254D3284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81FD401-B2DB-78C9-BB99-9F47387CA10A}"/>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E3C8F24F-0D4F-2D6F-C760-342D2355F157}"/>
              </a:ext>
            </a:extLst>
          </p:cNvPr>
          <p:cNvSpPr>
            <a:spLocks noGrp="1" noChangeArrowheads="1"/>
          </p:cNvSpPr>
          <p:nvPr>
            <p:ph type="sldNum" sz="quarter" idx="12"/>
          </p:nvPr>
        </p:nvSpPr>
        <p:spPr/>
        <p:txBody>
          <a:bodyPr/>
          <a:lstStyle>
            <a:lvl1pPr>
              <a:defRPr baseline="-25000"/>
            </a:lvl1pPr>
          </a:lstStyle>
          <a:p>
            <a:pPr>
              <a:defRPr/>
            </a:pPr>
            <a:fld id="{A8F8DDF8-404A-0F40-BADE-BB80EE443BC5}" type="slidenum">
              <a:rPr lang="en-US" altLang="en-US"/>
              <a:pPr>
                <a:defRPr/>
              </a:pPr>
              <a:t>‹#›</a:t>
            </a:fld>
            <a:endParaRPr lang="en-US" altLang="en-US"/>
          </a:p>
        </p:txBody>
      </p:sp>
    </p:spTree>
    <p:extLst>
      <p:ext uri="{BB962C8B-B14F-4D97-AF65-F5344CB8AC3E}">
        <p14:creationId xmlns:p14="http://schemas.microsoft.com/office/powerpoint/2010/main" val="3434231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F72F-503E-BF52-D92A-096E1651AF2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885CE86-727E-6C7F-35C8-C6EC0C6AFB04}"/>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130D10B4-0442-AAC1-590A-388403D7BFA7}"/>
              </a:ext>
            </a:extLst>
          </p:cNvPr>
          <p:cNvSpPr>
            <a:spLocks noGrp="1" noChangeArrowheads="1"/>
          </p:cNvSpPr>
          <p:nvPr>
            <p:ph type="sldNum" sz="quarter" idx="12"/>
          </p:nvPr>
        </p:nvSpPr>
        <p:spPr/>
        <p:txBody>
          <a:bodyPr/>
          <a:lstStyle>
            <a:lvl1pPr>
              <a:defRPr baseline="-25000"/>
            </a:lvl1pPr>
          </a:lstStyle>
          <a:p>
            <a:pPr>
              <a:defRPr/>
            </a:pPr>
            <a:fld id="{9B31BDE9-79B7-9646-B3C3-C1B9C9BD0A26}" type="slidenum">
              <a:rPr lang="en-US" altLang="en-US"/>
              <a:pPr>
                <a:defRPr/>
              </a:pPr>
              <a:t>‹#›</a:t>
            </a:fld>
            <a:endParaRPr lang="en-US" altLang="en-US"/>
          </a:p>
        </p:txBody>
      </p:sp>
    </p:spTree>
    <p:extLst>
      <p:ext uri="{BB962C8B-B14F-4D97-AF65-F5344CB8AC3E}">
        <p14:creationId xmlns:p14="http://schemas.microsoft.com/office/powerpoint/2010/main" val="68029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0B7232-78FA-BBD7-FC51-E70AEDA129E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56B627C-E707-C940-991F-0B1DD0E576A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A6E97D0-56E6-16CB-B7C5-AF61C60E21DB}"/>
              </a:ext>
            </a:extLst>
          </p:cNvPr>
          <p:cNvSpPr>
            <a:spLocks noGrp="1" noChangeArrowheads="1"/>
          </p:cNvSpPr>
          <p:nvPr>
            <p:ph type="sldNum" sz="quarter" idx="12"/>
          </p:nvPr>
        </p:nvSpPr>
        <p:spPr>
          <a:ln/>
        </p:spPr>
        <p:txBody>
          <a:bodyPr/>
          <a:lstStyle>
            <a:lvl1pPr>
              <a:defRPr/>
            </a:lvl1pPr>
          </a:lstStyle>
          <a:p>
            <a:pPr>
              <a:defRPr/>
            </a:pPr>
            <a:fld id="{092838C8-CADC-C145-A6E4-9F5FA4BE3259}" type="slidenum">
              <a:rPr lang="en-US" altLang="en-US"/>
              <a:pPr>
                <a:defRPr/>
              </a:pPr>
              <a:t>‹#›</a:t>
            </a:fld>
            <a:endParaRPr lang="en-US" altLang="en-US"/>
          </a:p>
        </p:txBody>
      </p:sp>
    </p:spTree>
    <p:extLst>
      <p:ext uri="{BB962C8B-B14F-4D97-AF65-F5344CB8AC3E}">
        <p14:creationId xmlns:p14="http://schemas.microsoft.com/office/powerpoint/2010/main" val="24437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1529C9-AD5F-299A-9F41-0E2A6B5043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ECACA8-98D3-FD70-CC24-D48324E64E1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7D6E633-245C-A516-0DC0-EFDB66F7182C}"/>
              </a:ext>
            </a:extLst>
          </p:cNvPr>
          <p:cNvSpPr>
            <a:spLocks noGrp="1" noChangeArrowheads="1"/>
          </p:cNvSpPr>
          <p:nvPr>
            <p:ph type="sldNum" sz="quarter" idx="12"/>
          </p:nvPr>
        </p:nvSpPr>
        <p:spPr>
          <a:ln/>
        </p:spPr>
        <p:txBody>
          <a:bodyPr/>
          <a:lstStyle>
            <a:lvl1pPr>
              <a:defRPr/>
            </a:lvl1pPr>
          </a:lstStyle>
          <a:p>
            <a:pPr>
              <a:defRPr/>
            </a:pPr>
            <a:fld id="{C35005DB-7A0A-B946-BB69-943F35A7230C}" type="slidenum">
              <a:rPr lang="en-US" altLang="en-US"/>
              <a:pPr>
                <a:defRPr/>
              </a:pPr>
              <a:t>‹#›</a:t>
            </a:fld>
            <a:endParaRPr lang="en-US" altLang="en-US"/>
          </a:p>
        </p:txBody>
      </p:sp>
    </p:spTree>
    <p:extLst>
      <p:ext uri="{BB962C8B-B14F-4D97-AF65-F5344CB8AC3E}">
        <p14:creationId xmlns:p14="http://schemas.microsoft.com/office/powerpoint/2010/main" val="20969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D1E074-20F9-43EE-6170-4418654F8F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A70EEB-947C-E964-EBA7-8642CE88D17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696DD45-9485-B1F5-10BA-FCC434A282D7}"/>
              </a:ext>
            </a:extLst>
          </p:cNvPr>
          <p:cNvSpPr>
            <a:spLocks noGrp="1" noChangeArrowheads="1"/>
          </p:cNvSpPr>
          <p:nvPr>
            <p:ph type="sldNum" sz="quarter" idx="12"/>
          </p:nvPr>
        </p:nvSpPr>
        <p:spPr>
          <a:ln/>
        </p:spPr>
        <p:txBody>
          <a:bodyPr/>
          <a:lstStyle>
            <a:lvl1pPr>
              <a:defRPr/>
            </a:lvl1pPr>
          </a:lstStyle>
          <a:p>
            <a:pPr>
              <a:defRPr/>
            </a:pPr>
            <a:fld id="{28FD0FC0-A1D3-8648-85FF-EC6530468149}" type="slidenum">
              <a:rPr lang="en-US" altLang="en-US"/>
              <a:pPr>
                <a:defRPr/>
              </a:pPr>
              <a:t>‹#›</a:t>
            </a:fld>
            <a:endParaRPr lang="en-US" altLang="en-US"/>
          </a:p>
        </p:txBody>
      </p:sp>
    </p:spTree>
    <p:extLst>
      <p:ext uri="{BB962C8B-B14F-4D97-AF65-F5344CB8AC3E}">
        <p14:creationId xmlns:p14="http://schemas.microsoft.com/office/powerpoint/2010/main" val="379362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AF77AF-D154-2B98-7AF8-C99E9C0F89C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F9E4A2C-03A9-6ADF-D6EF-56394FCD1D0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8D50CED-17B2-89CB-1745-3BEF82BE773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6370C70-EDD0-A119-D7B9-7509CD6487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645428C-B825-78D0-A216-60C1AA6C5F6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ADAEA62F-69F5-1B43-9341-AE116D9082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E939725-EC4C-0B08-D17D-8515B68F1E8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0460FA4F-68FB-FE00-2296-0ED95DB4530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35896A-0EE0-2BE0-A120-CBF1E1305AF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254188C-2B51-823F-B8E0-C748E6E8B44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1E030D9-2F0C-6FD3-E38B-FADAF583EDD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91924D04-ED04-C948-B9E3-51D78B57C1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AC846B6-4028-19AD-E650-1C85E37EB12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125A3A7-81AB-6CB0-EC7C-73B82FDC613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37518E-292D-1B4B-1BFA-5263534A309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4458FE0-49F6-EDC4-81F8-CE770E8469F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445BAFE-03EF-773F-867A-F1790BE82A4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8EF93EE7-71FA-A94E-BB69-1D6FBA74CB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34E9142-A10F-27EE-C5A0-1332973A1E7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4B4ADF19-A440-380F-2B29-836B3762FDA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C06117-AAB8-5A91-CD14-D30234CA966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E5D06CC-EE7E-9BCF-63C9-02FCA47EF31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93C31F0-0584-8369-5C4B-374B9D4414D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88130F2A-2359-D447-B577-56306D18DB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73460A8-0845-2714-A859-156E0D1AD12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60EE30FA-F8B6-007E-DD30-3B689B67C67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DD24969-19A4-5E05-D8AB-BEF0DD58017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EC250E8-CA1B-FC44-46E0-7690AF9DF4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FDB86D5-75E2-6A01-C2CE-68CE7A452B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10982493-2247-1E4F-9154-6D5ACE5D037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B7ECDA6-D731-0874-AC23-FC50A73089B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7CE9F329-5727-AE63-2720-922638BEB81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E3EADA4-55C6-FDE1-AF6E-69BF42A5CE6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3ED5F8E-2AD7-7CF3-D410-1779E3E4DA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AE7A4A9-7D4B-5F0F-535D-D441347D2D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275E69AD-CED5-2B4A-AADE-03149926ED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3ECF294-34A8-F89D-431E-5077CBCBCE83}"/>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pic>
        <p:nvPicPr>
          <p:cNvPr id="101379" name="Picture 1" descr="PIA00159.jpg">
            <a:extLst>
              <a:ext uri="{FF2B5EF4-FFF2-40B4-BE49-F238E27FC236}">
                <a16:creationId xmlns:a16="http://schemas.microsoft.com/office/drawing/2014/main" id="{D2FBE8EE-6225-E839-7D1F-8B1FC0FB7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1279525"/>
            <a:ext cx="43116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descr="PIA00157.jpg">
            <a:extLst>
              <a:ext uri="{FF2B5EF4-FFF2-40B4-BE49-F238E27FC236}">
                <a16:creationId xmlns:a16="http://schemas.microsoft.com/office/drawing/2014/main" id="{73210099-7820-5F8C-635E-74D45303E7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67A1E670-AF73-2C83-CBC4-4F1FEFB401FB}"/>
              </a:ext>
            </a:extLst>
          </p:cNvPr>
          <p:cNvSpPr>
            <a:spLocks noGrp="1" noChangeArrowheads="1"/>
          </p:cNvSpPr>
          <p:nvPr>
            <p:ph type="title"/>
          </p:nvPr>
        </p:nvSpPr>
        <p:spPr>
          <a:xfrm>
            <a:off x="0" y="-76200"/>
            <a:ext cx="9144000" cy="914400"/>
          </a:xfrm>
        </p:spPr>
        <p:txBody>
          <a:bodyPr/>
          <a:lstStyle/>
          <a:p>
            <a:pPr eaLnBrk="1" hangingPunct="1"/>
            <a:r>
              <a:rPr lang="en-US" altLang="en-US" b="1">
                <a:ea typeface="ＭＳ Ｐゴシック" panose="020B0600070205080204" pitchFamily="34" charset="-128"/>
              </a:rPr>
              <a:t>Energy Sources in Solar System</a:t>
            </a:r>
          </a:p>
        </p:txBody>
      </p:sp>
      <p:sp>
        <p:nvSpPr>
          <p:cNvPr id="413699" name="Text Box 3">
            <a:extLst>
              <a:ext uri="{FF2B5EF4-FFF2-40B4-BE49-F238E27FC236}">
                <a16:creationId xmlns:a16="http://schemas.microsoft.com/office/drawing/2014/main" id="{69840A11-EF7E-486A-C804-66FA2B9F8716}"/>
              </a:ext>
            </a:extLst>
          </p:cNvPr>
          <p:cNvSpPr txBox="1">
            <a:spLocks noChangeArrowheads="1"/>
          </p:cNvSpPr>
          <p:nvPr/>
        </p:nvSpPr>
        <p:spPr bwMode="auto">
          <a:xfrm>
            <a:off x="1984375" y="838200"/>
            <a:ext cx="462597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nuclear fusion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hydrogen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helium</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solar radiation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greenhouse effect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differentiation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gravitational settling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radioactive decay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volcanism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tidal heating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friction from direct tides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stressing via orbital resonances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charged particles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from Sun or planet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charged particle imbalance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lightning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ohmic heating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Io deep in Jupiter magnetosphere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B300"/>
                </a:solidFill>
                <a:effectLst/>
                <a:uLnTx/>
                <a:uFillTx/>
                <a:latin typeface="Times New Roman" panose="02020603050405020304" pitchFamily="18" charset="0"/>
                <a:ea typeface="ＭＳ Ｐゴシック" panose="020B0600070205080204" pitchFamily="34" charset="-128"/>
                <a:cs typeface="+mn-cs"/>
              </a:rPr>
              <a:t>… lead to … metabolism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B300"/>
                </a:solidFill>
                <a:effectLst/>
                <a:uLnTx/>
                <a:uFillTx/>
                <a:latin typeface="Times New Roman" panose="02020603050405020304" pitchFamily="18" charset="0"/>
                <a:ea typeface="ＭＳ Ｐゴシック" panose="020B0600070205080204" pitchFamily="34" charset="-128"/>
                <a:cs typeface="+mn-cs"/>
              </a:rPr>
              <a:t>	photosynthesis, respiration, eating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3699">
                                            <p:txEl>
                                              <p:pRg st="0" end="0"/>
                                            </p:txEl>
                                          </p:spTgt>
                                        </p:tgtEl>
                                        <p:attrNameLst>
                                          <p:attrName>style.visibility</p:attrName>
                                        </p:attrNameLst>
                                      </p:cBhvr>
                                      <p:to>
                                        <p:strVal val="visible"/>
                                      </p:to>
                                    </p:set>
                                    <p:animEffect transition="in" filter="fade">
                                      <p:cBhvr>
                                        <p:cTn id="7" dur="2000"/>
                                        <p:tgtEl>
                                          <p:spTgt spid="4136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3699">
                                            <p:txEl>
                                              <p:pRg st="1" end="1"/>
                                            </p:txEl>
                                          </p:spTgt>
                                        </p:tgtEl>
                                        <p:attrNameLst>
                                          <p:attrName>style.visibility</p:attrName>
                                        </p:attrNameLst>
                                      </p:cBhvr>
                                      <p:to>
                                        <p:strVal val="visible"/>
                                      </p:to>
                                    </p:set>
                                    <p:animEffect transition="in" filter="fade">
                                      <p:cBhvr>
                                        <p:cTn id="10" dur="2000"/>
                                        <p:tgtEl>
                                          <p:spTgt spid="41369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13699">
                                            <p:txEl>
                                              <p:pRg st="2" end="2"/>
                                            </p:txEl>
                                          </p:spTgt>
                                        </p:tgtEl>
                                        <p:attrNameLst>
                                          <p:attrName>style.visibility</p:attrName>
                                        </p:attrNameLst>
                                      </p:cBhvr>
                                      <p:to>
                                        <p:strVal val="visible"/>
                                      </p:to>
                                    </p:set>
                                    <p:animEffect transition="in" filter="fade">
                                      <p:cBhvr>
                                        <p:cTn id="15" dur="2000"/>
                                        <p:tgtEl>
                                          <p:spTgt spid="41369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13699">
                                            <p:txEl>
                                              <p:pRg st="3" end="3"/>
                                            </p:txEl>
                                          </p:spTgt>
                                        </p:tgtEl>
                                        <p:attrNameLst>
                                          <p:attrName>style.visibility</p:attrName>
                                        </p:attrNameLst>
                                      </p:cBhvr>
                                      <p:to>
                                        <p:strVal val="visible"/>
                                      </p:to>
                                    </p:set>
                                    <p:animEffect transition="in" filter="fade">
                                      <p:cBhvr>
                                        <p:cTn id="18" dur="2000"/>
                                        <p:tgtEl>
                                          <p:spTgt spid="41369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13699">
                                            <p:txEl>
                                              <p:pRg st="4" end="4"/>
                                            </p:txEl>
                                          </p:spTgt>
                                        </p:tgtEl>
                                        <p:attrNameLst>
                                          <p:attrName>style.visibility</p:attrName>
                                        </p:attrNameLst>
                                      </p:cBhvr>
                                      <p:to>
                                        <p:strVal val="visible"/>
                                      </p:to>
                                    </p:set>
                                    <p:animEffect transition="in" filter="fade">
                                      <p:cBhvr>
                                        <p:cTn id="23" dur="2000"/>
                                        <p:tgtEl>
                                          <p:spTgt spid="41369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3699">
                                            <p:txEl>
                                              <p:pRg st="5" end="5"/>
                                            </p:txEl>
                                          </p:spTgt>
                                        </p:tgtEl>
                                        <p:attrNameLst>
                                          <p:attrName>style.visibility</p:attrName>
                                        </p:attrNameLst>
                                      </p:cBhvr>
                                      <p:to>
                                        <p:strVal val="visible"/>
                                      </p:to>
                                    </p:set>
                                    <p:animEffect transition="in" filter="fade">
                                      <p:cBhvr>
                                        <p:cTn id="26" dur="2000"/>
                                        <p:tgtEl>
                                          <p:spTgt spid="41369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13699">
                                            <p:txEl>
                                              <p:pRg st="6" end="6"/>
                                            </p:txEl>
                                          </p:spTgt>
                                        </p:tgtEl>
                                        <p:attrNameLst>
                                          <p:attrName>style.visibility</p:attrName>
                                        </p:attrNameLst>
                                      </p:cBhvr>
                                      <p:to>
                                        <p:strVal val="visible"/>
                                      </p:to>
                                    </p:set>
                                    <p:animEffect transition="in" filter="fade">
                                      <p:cBhvr>
                                        <p:cTn id="31" dur="2000"/>
                                        <p:tgtEl>
                                          <p:spTgt spid="41369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13699">
                                            <p:txEl>
                                              <p:pRg st="7" end="7"/>
                                            </p:txEl>
                                          </p:spTgt>
                                        </p:tgtEl>
                                        <p:attrNameLst>
                                          <p:attrName>style.visibility</p:attrName>
                                        </p:attrNameLst>
                                      </p:cBhvr>
                                      <p:to>
                                        <p:strVal val="visible"/>
                                      </p:to>
                                    </p:set>
                                    <p:animEffect transition="in" filter="fade">
                                      <p:cBhvr>
                                        <p:cTn id="34" dur="2000"/>
                                        <p:tgtEl>
                                          <p:spTgt spid="413699">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413699">
                                            <p:txEl>
                                              <p:pRg st="8" end="8"/>
                                            </p:txEl>
                                          </p:spTgt>
                                        </p:tgtEl>
                                        <p:attrNameLst>
                                          <p:attrName>style.visibility</p:attrName>
                                        </p:attrNameLst>
                                      </p:cBhvr>
                                      <p:to>
                                        <p:strVal val="visible"/>
                                      </p:to>
                                    </p:set>
                                    <p:animEffect transition="in" filter="fade">
                                      <p:cBhvr>
                                        <p:cTn id="39" dur="2000"/>
                                        <p:tgtEl>
                                          <p:spTgt spid="413699">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3699">
                                            <p:txEl>
                                              <p:pRg st="9" end="9"/>
                                            </p:txEl>
                                          </p:spTgt>
                                        </p:tgtEl>
                                        <p:attrNameLst>
                                          <p:attrName>style.visibility</p:attrName>
                                        </p:attrNameLst>
                                      </p:cBhvr>
                                      <p:to>
                                        <p:strVal val="visible"/>
                                      </p:to>
                                    </p:set>
                                    <p:animEffect transition="in" filter="fade">
                                      <p:cBhvr>
                                        <p:cTn id="42" dur="2000"/>
                                        <p:tgtEl>
                                          <p:spTgt spid="413699">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13699">
                                            <p:txEl>
                                              <p:pRg st="10" end="10"/>
                                            </p:txEl>
                                          </p:spTgt>
                                        </p:tgtEl>
                                        <p:attrNameLst>
                                          <p:attrName>style.visibility</p:attrName>
                                        </p:attrNameLst>
                                      </p:cBhvr>
                                      <p:to>
                                        <p:strVal val="visible"/>
                                      </p:to>
                                    </p:set>
                                    <p:animEffect transition="in" filter="fade">
                                      <p:cBhvr>
                                        <p:cTn id="45" dur="2000"/>
                                        <p:tgtEl>
                                          <p:spTgt spid="413699">
                                            <p:txEl>
                                              <p:pRg st="10" end="1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413699">
                                            <p:txEl>
                                              <p:pRg st="11" end="11"/>
                                            </p:txEl>
                                          </p:spTgt>
                                        </p:tgtEl>
                                        <p:attrNameLst>
                                          <p:attrName>style.visibility</p:attrName>
                                        </p:attrNameLst>
                                      </p:cBhvr>
                                      <p:to>
                                        <p:strVal val="visible"/>
                                      </p:to>
                                    </p:set>
                                    <p:animEffect transition="in" filter="fade">
                                      <p:cBhvr>
                                        <p:cTn id="50" dur="2000"/>
                                        <p:tgtEl>
                                          <p:spTgt spid="413699">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13699">
                                            <p:txEl>
                                              <p:pRg st="12" end="12"/>
                                            </p:txEl>
                                          </p:spTgt>
                                        </p:tgtEl>
                                        <p:attrNameLst>
                                          <p:attrName>style.visibility</p:attrName>
                                        </p:attrNameLst>
                                      </p:cBhvr>
                                      <p:to>
                                        <p:strVal val="visible"/>
                                      </p:to>
                                    </p:set>
                                    <p:animEffect transition="in" filter="fade">
                                      <p:cBhvr>
                                        <p:cTn id="53" dur="2000"/>
                                        <p:tgtEl>
                                          <p:spTgt spid="413699">
                                            <p:txEl>
                                              <p:pRg st="12" end="1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413699">
                                            <p:txEl>
                                              <p:pRg st="13" end="13"/>
                                            </p:txEl>
                                          </p:spTgt>
                                        </p:tgtEl>
                                        <p:attrNameLst>
                                          <p:attrName>style.visibility</p:attrName>
                                        </p:attrNameLst>
                                      </p:cBhvr>
                                      <p:to>
                                        <p:strVal val="visible"/>
                                      </p:to>
                                    </p:set>
                                    <p:animEffect transition="in" filter="fade">
                                      <p:cBhvr>
                                        <p:cTn id="58" dur="2000"/>
                                        <p:tgtEl>
                                          <p:spTgt spid="413699">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13699">
                                            <p:txEl>
                                              <p:pRg st="14" end="14"/>
                                            </p:txEl>
                                          </p:spTgt>
                                        </p:tgtEl>
                                        <p:attrNameLst>
                                          <p:attrName>style.visibility</p:attrName>
                                        </p:attrNameLst>
                                      </p:cBhvr>
                                      <p:to>
                                        <p:strVal val="visible"/>
                                      </p:to>
                                    </p:set>
                                    <p:animEffect transition="in" filter="fade">
                                      <p:cBhvr>
                                        <p:cTn id="61" dur="2000"/>
                                        <p:tgtEl>
                                          <p:spTgt spid="413699">
                                            <p:txEl>
                                              <p:pRg st="14" end="1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413699">
                                            <p:txEl>
                                              <p:pRg st="15" end="15"/>
                                            </p:txEl>
                                          </p:spTgt>
                                        </p:tgtEl>
                                        <p:attrNameLst>
                                          <p:attrName>style.visibility</p:attrName>
                                        </p:attrNameLst>
                                      </p:cBhvr>
                                      <p:to>
                                        <p:strVal val="visible"/>
                                      </p:to>
                                    </p:set>
                                    <p:animEffect transition="in" filter="fade">
                                      <p:cBhvr>
                                        <p:cTn id="66" dur="2000"/>
                                        <p:tgtEl>
                                          <p:spTgt spid="413699">
                                            <p:txEl>
                                              <p:pRg st="15" end="15"/>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413699">
                                            <p:txEl>
                                              <p:pRg st="16" end="16"/>
                                            </p:txEl>
                                          </p:spTgt>
                                        </p:tgtEl>
                                        <p:attrNameLst>
                                          <p:attrName>style.visibility</p:attrName>
                                        </p:attrNameLst>
                                      </p:cBhvr>
                                      <p:to>
                                        <p:strVal val="visible"/>
                                      </p:to>
                                    </p:set>
                                    <p:animEffect transition="in" filter="fade">
                                      <p:cBhvr>
                                        <p:cTn id="69" dur="2000"/>
                                        <p:tgtEl>
                                          <p:spTgt spid="413699">
                                            <p:txEl>
                                              <p:pRg st="16" end="16"/>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413699">
                                            <p:txEl>
                                              <p:pRg st="17" end="17"/>
                                            </p:txEl>
                                          </p:spTgt>
                                        </p:tgtEl>
                                        <p:attrNameLst>
                                          <p:attrName>style.visibility</p:attrName>
                                        </p:attrNameLst>
                                      </p:cBhvr>
                                      <p:to>
                                        <p:strVal val="visible"/>
                                      </p:to>
                                    </p:set>
                                    <p:animEffect transition="in" filter="fade">
                                      <p:cBhvr>
                                        <p:cTn id="74" dur="2000"/>
                                        <p:tgtEl>
                                          <p:spTgt spid="413699">
                                            <p:txEl>
                                              <p:pRg st="17" end="17"/>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13699">
                                            <p:txEl>
                                              <p:pRg st="18" end="18"/>
                                            </p:txEl>
                                          </p:spTgt>
                                        </p:tgtEl>
                                        <p:attrNameLst>
                                          <p:attrName>style.visibility</p:attrName>
                                        </p:attrNameLst>
                                      </p:cBhvr>
                                      <p:to>
                                        <p:strVal val="visible"/>
                                      </p:to>
                                    </p:set>
                                    <p:animEffect transition="in" filter="fade">
                                      <p:cBhvr>
                                        <p:cTn id="77" dur="2000"/>
                                        <p:tgtEl>
                                          <p:spTgt spid="41369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FCFF39CB-E055-AF91-E34F-A7886D2293C4}"/>
              </a:ext>
            </a:extLst>
          </p:cNvPr>
          <p:cNvSpPr>
            <a:spLocks noGrp="1" noChangeArrowheads="1"/>
          </p:cNvSpPr>
          <p:nvPr>
            <p:ph type="title"/>
          </p:nvPr>
        </p:nvSpPr>
        <p:spPr>
          <a:xfrm>
            <a:off x="-304800" y="0"/>
            <a:ext cx="9753600" cy="838200"/>
          </a:xfrm>
        </p:spPr>
        <p:txBody>
          <a:bodyPr/>
          <a:lstStyle/>
          <a:p>
            <a:pPr eaLnBrk="1" hangingPunct="1"/>
            <a:r>
              <a:rPr lang="en-US" altLang="en-US" b="1">
                <a:ea typeface="ＭＳ Ｐゴシック" panose="020B0600070205080204" pitchFamily="34" charset="-128"/>
              </a:rPr>
              <a:t>Life’s Environmental Requirements</a:t>
            </a:r>
          </a:p>
        </p:txBody>
      </p:sp>
      <p:sp>
        <p:nvSpPr>
          <p:cNvPr id="412675" name="Text Box 3">
            <a:extLst>
              <a:ext uri="{FF2B5EF4-FFF2-40B4-BE49-F238E27FC236}">
                <a16:creationId xmlns:a16="http://schemas.microsoft.com/office/drawing/2014/main" id="{0F164794-9166-3F4F-B438-78766751B7F0}"/>
              </a:ext>
            </a:extLst>
          </p:cNvPr>
          <p:cNvSpPr txBox="1">
            <a:spLocks noChangeArrowheads="1"/>
          </p:cNvSpPr>
          <p:nvPr/>
        </p:nvSpPr>
        <p:spPr bwMode="auto">
          <a:xfrm>
            <a:off x="457200" y="974725"/>
            <a:ext cx="8153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B050"/>
                </a:solidFill>
              </a:rPr>
              <a:t>1.  solid surface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CHON found in abundance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B050"/>
                </a:solidFill>
              </a:rPr>
              <a:t>2.  atmosphere and/or ocean</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mixing, solubility</a:t>
            </a:r>
          </a:p>
          <a:p>
            <a:pPr eaLnBrk="1" hangingPunct="1">
              <a:spcBef>
                <a:spcPct val="0"/>
              </a:spcBef>
              <a:buFontTx/>
              <a:buNone/>
            </a:pPr>
            <a:r>
              <a:rPr lang="en-US" altLang="en-US" sz="2000" baseline="0">
                <a:solidFill>
                  <a:srgbClr val="000000"/>
                </a:solidFill>
              </a:rPr>
              <a:t>	protection from photons		gamma, x-ray, UV</a:t>
            </a:r>
          </a:p>
          <a:p>
            <a:pPr eaLnBrk="1" hangingPunct="1">
              <a:spcBef>
                <a:spcPct val="0"/>
              </a:spcBef>
              <a:buFontTx/>
              <a:buNone/>
            </a:pPr>
            <a:r>
              <a:rPr lang="en-US" altLang="en-US" sz="2000" baseline="0">
                <a:solidFill>
                  <a:srgbClr val="000000"/>
                </a:solidFill>
              </a:rPr>
              <a:t>	protection from particles		solar wind, cosmic rays</a:t>
            </a:r>
          </a:p>
          <a:p>
            <a:pPr eaLnBrk="1" hangingPunct="1">
              <a:spcBef>
                <a:spcPct val="0"/>
              </a:spcBef>
              <a:buFontTx/>
              <a:buNone/>
            </a:pPr>
            <a:r>
              <a:rPr lang="en-US" altLang="en-US" sz="2000" baseline="0">
                <a:solidFill>
                  <a:srgbClr val="000000"/>
                </a:solidFill>
              </a:rPr>
              <a:t>	protection from impacts		(some)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B050"/>
                </a:solidFill>
              </a:rPr>
              <a:t>3.  stability</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radiation				orbital dynamics</a:t>
            </a:r>
          </a:p>
          <a:p>
            <a:pPr eaLnBrk="1" hangingPunct="1">
              <a:spcBef>
                <a:spcPct val="0"/>
              </a:spcBef>
              <a:buFontTx/>
              <a:buNone/>
            </a:pPr>
            <a:r>
              <a:rPr lang="en-US" altLang="en-US" sz="2000" baseline="0">
                <a:solidFill>
                  <a:srgbClr val="000000"/>
                </a:solidFill>
              </a:rPr>
              <a:t>	temperature			greenhouse effect</a:t>
            </a:r>
          </a:p>
          <a:p>
            <a:pPr eaLnBrk="1" hangingPunct="1">
              <a:spcBef>
                <a:spcPct val="0"/>
              </a:spcBef>
              <a:buFontTx/>
              <a:buNone/>
            </a:pPr>
            <a:r>
              <a:rPr lang="en-US" altLang="en-US" sz="2000" baseline="0">
                <a:solidFill>
                  <a:srgbClr val="000000"/>
                </a:solidFill>
              </a:rPr>
              <a:t>	“</a:t>
            </a:r>
            <a:r>
              <a:rPr lang="en-US" altLang="ja-JP" sz="2000" baseline="0">
                <a:solidFill>
                  <a:srgbClr val="000000"/>
                </a:solidFill>
              </a:rPr>
              <a:t>escape”				Snowball Earth … living planet</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B050"/>
                </a:solidFill>
              </a:rPr>
              <a:t>4.  energy source(s)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animEffect transition="in" filter="fade">
                                      <p:cBhvr>
                                        <p:cTn id="7" dur="2000"/>
                                        <p:tgtEl>
                                          <p:spTgt spid="412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2675">
                                            <p:txEl>
                                              <p:pRg st="4" end="4"/>
                                            </p:txEl>
                                          </p:spTgt>
                                        </p:tgtEl>
                                        <p:attrNameLst>
                                          <p:attrName>style.visibility</p:attrName>
                                        </p:attrNameLst>
                                      </p:cBhvr>
                                      <p:to>
                                        <p:strVal val="visible"/>
                                      </p:to>
                                    </p:set>
                                    <p:animEffect transition="in" filter="fade">
                                      <p:cBhvr>
                                        <p:cTn id="12" dur="2000"/>
                                        <p:tgtEl>
                                          <p:spTgt spid="41267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2675">
                                            <p:txEl>
                                              <p:pRg st="11" end="11"/>
                                            </p:txEl>
                                          </p:spTgt>
                                        </p:tgtEl>
                                        <p:attrNameLst>
                                          <p:attrName>style.visibility</p:attrName>
                                        </p:attrNameLst>
                                      </p:cBhvr>
                                      <p:to>
                                        <p:strVal val="visible"/>
                                      </p:to>
                                    </p:set>
                                    <p:animEffect transition="in" filter="fade">
                                      <p:cBhvr>
                                        <p:cTn id="17" dur="2000"/>
                                        <p:tgtEl>
                                          <p:spTgt spid="412675">
                                            <p:txEl>
                                              <p:pRg st="11" end="1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2675">
                                            <p:txEl>
                                              <p:pRg st="17" end="17"/>
                                            </p:txEl>
                                          </p:spTgt>
                                        </p:tgtEl>
                                        <p:attrNameLst>
                                          <p:attrName>style.visibility</p:attrName>
                                        </p:attrNameLst>
                                      </p:cBhvr>
                                      <p:to>
                                        <p:strVal val="visible"/>
                                      </p:to>
                                    </p:set>
                                    <p:animEffect transition="in" filter="fade">
                                      <p:cBhvr>
                                        <p:cTn id="22" dur="2000"/>
                                        <p:tgtEl>
                                          <p:spTgt spid="412675">
                                            <p:txEl>
                                              <p:pRg st="17" end="1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2675">
                                            <p:txEl>
                                              <p:pRg st="2" end="2"/>
                                            </p:txEl>
                                          </p:spTgt>
                                        </p:tgtEl>
                                        <p:attrNameLst>
                                          <p:attrName>style.visibility</p:attrName>
                                        </p:attrNameLst>
                                      </p:cBhvr>
                                      <p:to>
                                        <p:strVal val="visible"/>
                                      </p:to>
                                    </p:set>
                                    <p:animEffect transition="in" filter="fade">
                                      <p:cBhvr>
                                        <p:cTn id="27" dur="2000"/>
                                        <p:tgtEl>
                                          <p:spTgt spid="41267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12675">
                                            <p:txEl>
                                              <p:pRg st="6" end="6"/>
                                            </p:txEl>
                                          </p:spTgt>
                                        </p:tgtEl>
                                        <p:attrNameLst>
                                          <p:attrName>style.visibility</p:attrName>
                                        </p:attrNameLst>
                                      </p:cBhvr>
                                      <p:to>
                                        <p:strVal val="visible"/>
                                      </p:to>
                                    </p:set>
                                    <p:animEffect transition="in" filter="fade">
                                      <p:cBhvr>
                                        <p:cTn id="32" dur="2000"/>
                                        <p:tgtEl>
                                          <p:spTgt spid="412675">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12675">
                                            <p:txEl>
                                              <p:pRg st="7" end="7"/>
                                            </p:txEl>
                                          </p:spTgt>
                                        </p:tgtEl>
                                        <p:attrNameLst>
                                          <p:attrName>style.visibility</p:attrName>
                                        </p:attrNameLst>
                                      </p:cBhvr>
                                      <p:to>
                                        <p:strVal val="visible"/>
                                      </p:to>
                                    </p:set>
                                    <p:animEffect transition="in" filter="fade">
                                      <p:cBhvr>
                                        <p:cTn id="35" dur="2000"/>
                                        <p:tgtEl>
                                          <p:spTgt spid="412675">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12675">
                                            <p:txEl>
                                              <p:pRg st="8" end="8"/>
                                            </p:txEl>
                                          </p:spTgt>
                                        </p:tgtEl>
                                        <p:attrNameLst>
                                          <p:attrName>style.visibility</p:attrName>
                                        </p:attrNameLst>
                                      </p:cBhvr>
                                      <p:to>
                                        <p:strVal val="visible"/>
                                      </p:to>
                                    </p:set>
                                    <p:animEffect transition="in" filter="fade">
                                      <p:cBhvr>
                                        <p:cTn id="38" dur="2000"/>
                                        <p:tgtEl>
                                          <p:spTgt spid="412675">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12675">
                                            <p:txEl>
                                              <p:pRg st="9" end="9"/>
                                            </p:txEl>
                                          </p:spTgt>
                                        </p:tgtEl>
                                        <p:attrNameLst>
                                          <p:attrName>style.visibility</p:attrName>
                                        </p:attrNameLst>
                                      </p:cBhvr>
                                      <p:to>
                                        <p:strVal val="visible"/>
                                      </p:to>
                                    </p:set>
                                    <p:animEffect transition="in" filter="fade">
                                      <p:cBhvr>
                                        <p:cTn id="41" dur="2000"/>
                                        <p:tgtEl>
                                          <p:spTgt spid="412675">
                                            <p:txEl>
                                              <p:pRg st="9" end="9"/>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12675">
                                            <p:txEl>
                                              <p:pRg st="13" end="13"/>
                                            </p:txEl>
                                          </p:spTgt>
                                        </p:tgtEl>
                                        <p:attrNameLst>
                                          <p:attrName>style.visibility</p:attrName>
                                        </p:attrNameLst>
                                      </p:cBhvr>
                                      <p:to>
                                        <p:strVal val="visible"/>
                                      </p:to>
                                    </p:set>
                                    <p:animEffect transition="in" filter="fade">
                                      <p:cBhvr>
                                        <p:cTn id="46" dur="2000"/>
                                        <p:tgtEl>
                                          <p:spTgt spid="412675">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12675">
                                            <p:txEl>
                                              <p:pRg st="14" end="14"/>
                                            </p:txEl>
                                          </p:spTgt>
                                        </p:tgtEl>
                                        <p:attrNameLst>
                                          <p:attrName>style.visibility</p:attrName>
                                        </p:attrNameLst>
                                      </p:cBhvr>
                                      <p:to>
                                        <p:strVal val="visible"/>
                                      </p:to>
                                    </p:set>
                                    <p:animEffect transition="in" filter="fade">
                                      <p:cBhvr>
                                        <p:cTn id="49" dur="2000"/>
                                        <p:tgtEl>
                                          <p:spTgt spid="412675">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412675">
                                            <p:txEl>
                                              <p:pRg st="15" end="15"/>
                                            </p:txEl>
                                          </p:spTgt>
                                        </p:tgtEl>
                                        <p:attrNameLst>
                                          <p:attrName>style.visibility</p:attrName>
                                        </p:attrNameLst>
                                      </p:cBhvr>
                                      <p:to>
                                        <p:strVal val="visible"/>
                                      </p:to>
                                    </p:set>
                                    <p:animEffect transition="in" filter="fade">
                                      <p:cBhvr>
                                        <p:cTn id="52" dur="2000"/>
                                        <p:tgtEl>
                                          <p:spTgt spid="4126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1D006A26-BF17-076B-3DC2-D13503ECC0A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Locations for Life</a:t>
            </a:r>
          </a:p>
        </p:txBody>
      </p:sp>
      <p:sp>
        <p:nvSpPr>
          <p:cNvPr id="414723" name="Text Box 3">
            <a:extLst>
              <a:ext uri="{FF2B5EF4-FFF2-40B4-BE49-F238E27FC236}">
                <a16:creationId xmlns:a16="http://schemas.microsoft.com/office/drawing/2014/main" id="{B5DD0F76-E37B-A2E3-B706-FBE62280A802}"/>
              </a:ext>
            </a:extLst>
          </p:cNvPr>
          <p:cNvSpPr txBox="1">
            <a:spLocks noChangeArrowheads="1"/>
          </p:cNvSpPr>
          <p:nvPr/>
        </p:nvSpPr>
        <p:spPr bwMode="auto">
          <a:xfrm>
            <a:off x="661988" y="838200"/>
            <a:ext cx="8434387"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a:solidFill>
                  <a:srgbClr val="000000"/>
                </a:solidFill>
              </a:rPr>
              <a:t>1  star				Sun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4  terrestrial planets		Mercury, Venus, Earth, Mars</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gas giant planets		Jupiter, Saturn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ice giant planets		Uranus, Neptune</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7  large moons		Moon, Io, Europa, Ganymede, </a:t>
            </a:r>
          </a:p>
          <a:p>
            <a:pPr eaLnBrk="1" hangingPunct="1">
              <a:spcBef>
                <a:spcPct val="0"/>
              </a:spcBef>
              <a:buFontTx/>
              <a:buNone/>
            </a:pPr>
            <a:r>
              <a:rPr lang="en-US" altLang="en-US" sz="2400" b="1" baseline="0">
                <a:solidFill>
                  <a:srgbClr val="000000"/>
                </a:solidFill>
              </a:rPr>
              <a:t>				        Callisto, Titan, Triton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 small moons, asteroids,	Phobos, Ceres, Amalthea,</a:t>
            </a:r>
          </a:p>
          <a:p>
            <a:pPr eaLnBrk="1" hangingPunct="1">
              <a:spcBef>
                <a:spcPct val="0"/>
              </a:spcBef>
              <a:buFontTx/>
              <a:buNone/>
            </a:pPr>
            <a:r>
              <a:rPr lang="en-US" altLang="en-US" sz="2400" b="1" baseline="0">
                <a:solidFill>
                  <a:srgbClr val="000000"/>
                </a:solidFill>
              </a:rPr>
              <a:t> comets, TNOs, dust		Rhea, Enceladus, Titania, Proteus,</a:t>
            </a:r>
          </a:p>
          <a:p>
            <a:pPr eaLnBrk="1" hangingPunct="1">
              <a:spcBef>
                <a:spcPct val="0"/>
              </a:spcBef>
              <a:buFontTx/>
              <a:buNone/>
            </a:pPr>
            <a:r>
              <a:rPr lang="en-US" altLang="en-US" sz="2400" b="1" baseline="0">
                <a:solidFill>
                  <a:srgbClr val="000000"/>
                </a:solidFill>
              </a:rPr>
              <a:t>				Pluto, Charon</a:t>
            </a:r>
          </a:p>
          <a:p>
            <a:pPr eaLnBrk="1" hangingPunct="1">
              <a:spcBef>
                <a:spcPct val="0"/>
              </a:spcBef>
              <a:buFontTx/>
              <a:buNone/>
            </a:pPr>
            <a:r>
              <a:rPr lang="en-US" altLang="en-US" sz="3600" b="1" i="1" baseline="0">
                <a:solidFill>
                  <a:srgbClr val="FF0000"/>
                </a:solidFill>
              </a:rPr>
              <a:t>  WHICH ARE THE BEST OPTIONS?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fade">
                                      <p:cBhvr>
                                        <p:cTn id="7" dur="2000"/>
                                        <p:tgtEl>
                                          <p:spTgt spid="414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4723">
                                            <p:txEl>
                                              <p:pRg st="2" end="2"/>
                                            </p:txEl>
                                          </p:spTgt>
                                        </p:tgtEl>
                                        <p:attrNameLst>
                                          <p:attrName>style.visibility</p:attrName>
                                        </p:attrNameLst>
                                      </p:cBhvr>
                                      <p:to>
                                        <p:strVal val="visible"/>
                                      </p:to>
                                    </p:set>
                                    <p:animEffect transition="in" filter="fade">
                                      <p:cBhvr>
                                        <p:cTn id="12" dur="2000"/>
                                        <p:tgtEl>
                                          <p:spTgt spid="4147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4723">
                                            <p:txEl>
                                              <p:pRg st="4" end="4"/>
                                            </p:txEl>
                                          </p:spTgt>
                                        </p:tgtEl>
                                        <p:attrNameLst>
                                          <p:attrName>style.visibility</p:attrName>
                                        </p:attrNameLst>
                                      </p:cBhvr>
                                      <p:to>
                                        <p:strVal val="visible"/>
                                      </p:to>
                                    </p:set>
                                    <p:animEffect transition="in" filter="fade">
                                      <p:cBhvr>
                                        <p:cTn id="17" dur="2000"/>
                                        <p:tgtEl>
                                          <p:spTgt spid="41472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4723">
                                            <p:txEl>
                                              <p:pRg st="6" end="6"/>
                                            </p:txEl>
                                          </p:spTgt>
                                        </p:tgtEl>
                                        <p:attrNameLst>
                                          <p:attrName>style.visibility</p:attrName>
                                        </p:attrNameLst>
                                      </p:cBhvr>
                                      <p:to>
                                        <p:strVal val="visible"/>
                                      </p:to>
                                    </p:set>
                                    <p:animEffect transition="in" filter="fade">
                                      <p:cBhvr>
                                        <p:cTn id="22" dur="2000"/>
                                        <p:tgtEl>
                                          <p:spTgt spid="41472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4723">
                                            <p:txEl>
                                              <p:pRg st="8" end="8"/>
                                            </p:txEl>
                                          </p:spTgt>
                                        </p:tgtEl>
                                        <p:attrNameLst>
                                          <p:attrName>style.visibility</p:attrName>
                                        </p:attrNameLst>
                                      </p:cBhvr>
                                      <p:to>
                                        <p:strVal val="visible"/>
                                      </p:to>
                                    </p:set>
                                    <p:animEffect transition="in" filter="fade">
                                      <p:cBhvr>
                                        <p:cTn id="27" dur="2000"/>
                                        <p:tgtEl>
                                          <p:spTgt spid="41472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14723">
                                            <p:txEl>
                                              <p:pRg st="9" end="9"/>
                                            </p:txEl>
                                          </p:spTgt>
                                        </p:tgtEl>
                                        <p:attrNameLst>
                                          <p:attrName>style.visibility</p:attrName>
                                        </p:attrNameLst>
                                      </p:cBhvr>
                                      <p:to>
                                        <p:strVal val="visible"/>
                                      </p:to>
                                    </p:set>
                                    <p:animEffect transition="in" filter="fade">
                                      <p:cBhvr>
                                        <p:cTn id="30" dur="2000"/>
                                        <p:tgtEl>
                                          <p:spTgt spid="414723">
                                            <p:txEl>
                                              <p:pRg st="9" end="9"/>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414723">
                                            <p:txEl>
                                              <p:pRg st="11" end="11"/>
                                            </p:txEl>
                                          </p:spTgt>
                                        </p:tgtEl>
                                        <p:attrNameLst>
                                          <p:attrName>style.visibility</p:attrName>
                                        </p:attrNameLst>
                                      </p:cBhvr>
                                      <p:to>
                                        <p:strVal val="visible"/>
                                      </p:to>
                                    </p:set>
                                    <p:animEffect transition="in" filter="fade">
                                      <p:cBhvr>
                                        <p:cTn id="35" dur="2000"/>
                                        <p:tgtEl>
                                          <p:spTgt spid="41472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14723">
                                            <p:txEl>
                                              <p:pRg st="12" end="12"/>
                                            </p:txEl>
                                          </p:spTgt>
                                        </p:tgtEl>
                                        <p:attrNameLst>
                                          <p:attrName>style.visibility</p:attrName>
                                        </p:attrNameLst>
                                      </p:cBhvr>
                                      <p:to>
                                        <p:strVal val="visible"/>
                                      </p:to>
                                    </p:set>
                                    <p:animEffect transition="in" filter="fade">
                                      <p:cBhvr>
                                        <p:cTn id="38" dur="2000"/>
                                        <p:tgtEl>
                                          <p:spTgt spid="414723">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14723">
                                            <p:txEl>
                                              <p:pRg st="13" end="13"/>
                                            </p:txEl>
                                          </p:spTgt>
                                        </p:tgtEl>
                                        <p:attrNameLst>
                                          <p:attrName>style.visibility</p:attrName>
                                        </p:attrNameLst>
                                      </p:cBhvr>
                                      <p:to>
                                        <p:strVal val="visible"/>
                                      </p:to>
                                    </p:set>
                                    <p:animEffect transition="in" filter="fade">
                                      <p:cBhvr>
                                        <p:cTn id="41" dur="2000"/>
                                        <p:tgtEl>
                                          <p:spTgt spid="414723">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14723">
                                            <p:txEl>
                                              <p:pRg st="14" end="14"/>
                                            </p:txEl>
                                          </p:spTgt>
                                        </p:tgtEl>
                                        <p:attrNameLst>
                                          <p:attrName>style.visibility</p:attrName>
                                        </p:attrNameLst>
                                      </p:cBhvr>
                                      <p:to>
                                        <p:strVal val="visible"/>
                                      </p:to>
                                    </p:set>
                                    <p:animEffect transition="in" filter="fade">
                                      <p:cBhvr>
                                        <p:cTn id="46" dur="2000"/>
                                        <p:tgtEl>
                                          <p:spTgt spid="41472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1EAAE40A-4932-00DE-F577-0CBAD15D65C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Locations for Life</a:t>
            </a:r>
          </a:p>
        </p:txBody>
      </p:sp>
      <p:sp>
        <p:nvSpPr>
          <p:cNvPr id="174082" name="Text Box 3">
            <a:extLst>
              <a:ext uri="{FF2B5EF4-FFF2-40B4-BE49-F238E27FC236}">
                <a16:creationId xmlns:a16="http://schemas.microsoft.com/office/drawing/2014/main" id="{C0EA0C4C-9B08-1406-B45E-5D04827688B0}"/>
              </a:ext>
            </a:extLst>
          </p:cNvPr>
          <p:cNvSpPr txBox="1">
            <a:spLocks noChangeArrowheads="1"/>
          </p:cNvSpPr>
          <p:nvPr/>
        </p:nvSpPr>
        <p:spPr bwMode="auto">
          <a:xfrm>
            <a:off x="661988" y="838200"/>
            <a:ext cx="84010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a:solidFill>
                  <a:srgbClr val="000000"/>
                </a:solidFill>
              </a:rPr>
              <a:t>1  star				Sun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4  terrestrial planets		Mercury, Venus, </a:t>
            </a:r>
            <a:r>
              <a:rPr lang="en-US" altLang="en-US" sz="2400" b="1" baseline="0">
                <a:solidFill>
                  <a:srgbClr val="00B300"/>
                </a:solidFill>
              </a:rPr>
              <a:t>Earth</a:t>
            </a:r>
            <a:r>
              <a:rPr lang="en-US" altLang="en-US" sz="2400" b="1" baseline="0">
                <a:solidFill>
                  <a:srgbClr val="000000"/>
                </a:solidFill>
              </a:rPr>
              <a:t>, </a:t>
            </a:r>
            <a:r>
              <a:rPr lang="en-US" altLang="en-US" sz="2400" b="1" baseline="0">
                <a:solidFill>
                  <a:srgbClr val="FF0000"/>
                </a:solidFill>
              </a:rPr>
              <a:t>Mars</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gas giant planets		</a:t>
            </a:r>
            <a:r>
              <a:rPr lang="en-US" altLang="en-US" sz="2400" b="1" baseline="0">
                <a:solidFill>
                  <a:srgbClr val="FF0000"/>
                </a:solidFill>
              </a:rPr>
              <a:t>Jupiter</a:t>
            </a:r>
            <a:r>
              <a:rPr lang="en-US" altLang="en-US" sz="2400" b="1" baseline="0">
                <a:solidFill>
                  <a:srgbClr val="000000"/>
                </a:solidFill>
              </a:rPr>
              <a:t>, Saturn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2  ice giant planets		Uranus, Neptune</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7  large moons		Moon, Io, </a:t>
            </a:r>
            <a:r>
              <a:rPr lang="en-US" altLang="en-US" sz="2400" b="1" baseline="0">
                <a:solidFill>
                  <a:srgbClr val="FF0000"/>
                </a:solidFill>
              </a:rPr>
              <a:t>Europa</a:t>
            </a:r>
            <a:r>
              <a:rPr lang="en-US" altLang="en-US" sz="2400" b="1" baseline="0">
                <a:solidFill>
                  <a:srgbClr val="000000"/>
                </a:solidFill>
              </a:rPr>
              <a:t>, Ganymede, </a:t>
            </a:r>
          </a:p>
          <a:p>
            <a:pPr eaLnBrk="1" hangingPunct="1">
              <a:spcBef>
                <a:spcPct val="0"/>
              </a:spcBef>
              <a:buFontTx/>
              <a:buNone/>
            </a:pPr>
            <a:r>
              <a:rPr lang="en-US" altLang="en-US" sz="2400" b="1" baseline="0">
                <a:solidFill>
                  <a:srgbClr val="000000"/>
                </a:solidFill>
              </a:rPr>
              <a:t>				        Callisto, </a:t>
            </a:r>
            <a:r>
              <a:rPr lang="en-US" altLang="en-US" sz="2400" b="1" baseline="0">
                <a:solidFill>
                  <a:srgbClr val="FF0000"/>
                </a:solidFill>
              </a:rPr>
              <a:t>Titan</a:t>
            </a:r>
            <a:r>
              <a:rPr lang="en-US" altLang="en-US" sz="2400" b="1" baseline="0">
                <a:solidFill>
                  <a:srgbClr val="000000"/>
                </a:solidFill>
              </a:rPr>
              <a:t>, Triton</a:t>
            </a:r>
          </a:p>
          <a:p>
            <a:pPr eaLnBrk="1" hangingPunct="1">
              <a:spcBef>
                <a:spcPct val="0"/>
              </a:spcBef>
              <a:buFontTx/>
              <a:buNone/>
            </a:pPr>
            <a:endParaRPr lang="en-US" altLang="en-US" sz="2400" b="1" baseline="0">
              <a:solidFill>
                <a:srgbClr val="000000"/>
              </a:solidFill>
            </a:endParaRPr>
          </a:p>
          <a:p>
            <a:pPr eaLnBrk="1" hangingPunct="1">
              <a:spcBef>
                <a:spcPct val="0"/>
              </a:spcBef>
              <a:buFontTx/>
              <a:buNone/>
            </a:pPr>
            <a:r>
              <a:rPr lang="en-US" altLang="en-US" sz="2400" b="1" baseline="0">
                <a:solidFill>
                  <a:srgbClr val="000000"/>
                </a:solidFill>
              </a:rPr>
              <a:t> small moons, asteroids,	Phobos, Ceres, Amalthea,</a:t>
            </a:r>
          </a:p>
          <a:p>
            <a:pPr eaLnBrk="1" hangingPunct="1">
              <a:spcBef>
                <a:spcPct val="0"/>
              </a:spcBef>
              <a:buFontTx/>
              <a:buNone/>
            </a:pPr>
            <a:r>
              <a:rPr lang="en-US" altLang="en-US" sz="2400" b="1" baseline="0">
                <a:solidFill>
                  <a:srgbClr val="000000"/>
                </a:solidFill>
              </a:rPr>
              <a:t> comets, TNOs, dust		Rhea, </a:t>
            </a:r>
            <a:r>
              <a:rPr lang="en-US" altLang="en-US" sz="2400" b="1" baseline="0">
                <a:solidFill>
                  <a:srgbClr val="FF0000"/>
                </a:solidFill>
              </a:rPr>
              <a:t>Enceladus</a:t>
            </a:r>
            <a:r>
              <a:rPr lang="en-US" altLang="en-US" sz="2400" b="1" baseline="0">
                <a:solidFill>
                  <a:srgbClr val="000000"/>
                </a:solidFill>
              </a:rPr>
              <a:t>, Titania, Proteus,</a:t>
            </a:r>
          </a:p>
          <a:p>
            <a:pPr eaLnBrk="1" hangingPunct="1">
              <a:spcBef>
                <a:spcPct val="0"/>
              </a:spcBef>
              <a:buFontTx/>
              <a:buNone/>
            </a:pPr>
            <a:r>
              <a:rPr lang="en-US" altLang="en-US" sz="2400" b="1" baseline="0">
                <a:solidFill>
                  <a:srgbClr val="000000"/>
                </a:solidFill>
              </a:rPr>
              <a:t>				Pluto, Charon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70741B94-95B8-49B9-8617-B456633B2395}"/>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The Drake Equation</a:t>
            </a:r>
          </a:p>
        </p:txBody>
      </p:sp>
      <p:sp>
        <p:nvSpPr>
          <p:cNvPr id="428035" name="Text Box 3">
            <a:extLst>
              <a:ext uri="{FF2B5EF4-FFF2-40B4-BE49-F238E27FC236}">
                <a16:creationId xmlns:a16="http://schemas.microsoft.com/office/drawing/2014/main" id="{E6302898-C113-818E-D9E7-F68FFE3CCFC2}"/>
              </a:ext>
            </a:extLst>
          </p:cNvPr>
          <p:cNvSpPr txBox="1">
            <a:spLocks noChangeArrowheads="1"/>
          </p:cNvSpPr>
          <p:nvPr/>
        </p:nvSpPr>
        <p:spPr bwMode="auto">
          <a:xfrm>
            <a:off x="228600" y="1066800"/>
            <a:ext cx="8915400" cy="5140325"/>
          </a:xfrm>
          <a:prstGeom prst="rect">
            <a:avLst/>
          </a:prstGeom>
          <a:noFill/>
          <a:ln>
            <a:noFill/>
          </a:ln>
        </p:spPr>
        <p:txBody>
          <a:bodyPr>
            <a:spAutoFit/>
          </a:bodyPr>
          <a:lstStyle>
            <a:lvl1pPr marL="457200" indent="-457200"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N  =   </a:t>
            </a:r>
            <a:r>
              <a:rPr kumimoji="0" lang="en-US" sz="4000" b="1" i="0" u="none" strike="noStrike" kern="1200" cap="none" spc="0" normalizeH="0" baseline="0" noProof="0" dirty="0">
                <a:ln>
                  <a:noFill/>
                </a:ln>
                <a:solidFill>
                  <a:srgbClr val="3333CC"/>
                </a:solidFill>
                <a:effectLst/>
                <a:uLnTx/>
                <a:uFillTx/>
                <a:latin typeface="Times New Roman" charset="0"/>
                <a:ea typeface="ＭＳ Ｐゴシック" charset="0"/>
                <a:cs typeface="Times New Roman" charset="0"/>
              </a:rPr>
              <a:t>R</a:t>
            </a:r>
            <a:r>
              <a:rPr kumimoji="0" lang="en-US" sz="4000" b="1" i="0" u="none" strike="noStrike" kern="1200" cap="none" spc="0" normalizeH="0" baseline="-25000" noProof="0" dirty="0">
                <a:ln>
                  <a:noFill/>
                </a:ln>
                <a:solidFill>
                  <a:srgbClr val="3333CC"/>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rgbClr val="3333CC"/>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dirty="0" err="1">
                <a:ln>
                  <a:noFill/>
                </a:ln>
                <a:solidFill>
                  <a:srgbClr val="3333CC"/>
                </a:solidFill>
                <a:effectLst/>
                <a:uLnTx/>
                <a:uFillTx/>
                <a:latin typeface="Times New Roman" charset="0"/>
                <a:ea typeface="ＭＳ Ｐゴシック" charset="0"/>
                <a:cs typeface="Times New Roman" charset="0"/>
              </a:rPr>
              <a:t>f</a:t>
            </a:r>
            <a:r>
              <a:rPr kumimoji="0" lang="en-US" sz="4000" b="1" i="0" u="none" strike="noStrike" kern="1200" cap="none" spc="0" normalizeH="0" baseline="-25000" noProof="0" dirty="0" err="1">
                <a:ln>
                  <a:noFill/>
                </a:ln>
                <a:solidFill>
                  <a:srgbClr val="3333CC"/>
                </a:solidFill>
                <a:effectLst/>
                <a:uLnTx/>
                <a:uFillTx/>
                <a:latin typeface="Times New Roman" charset="0"/>
                <a:ea typeface="ＭＳ Ｐゴシック" charset="0"/>
                <a:cs typeface="Times New Roman" charset="0"/>
              </a:rPr>
              <a:t>p</a:t>
            </a:r>
            <a:r>
              <a:rPr kumimoji="0" lang="en-US" sz="4000" b="1" i="0" u="none" strike="noStrike" kern="1200" cap="none" spc="0" normalizeH="0" baseline="0" noProof="0" dirty="0">
                <a:ln>
                  <a:noFill/>
                </a:ln>
                <a:solidFill>
                  <a:srgbClr val="3333CC"/>
                </a:solidFill>
                <a:effectLst/>
                <a:uLnTx/>
                <a:uFillTx/>
                <a:latin typeface="Times New Roman" charset="0"/>
                <a:ea typeface="ＭＳ Ｐゴシック" charset="0"/>
                <a:cs typeface="Times New Roman" charset="0"/>
              </a:rPr>
              <a:t>  n</a:t>
            </a:r>
            <a:r>
              <a:rPr kumimoji="0" lang="en-US" sz="4000" b="1" i="0" u="none" strike="noStrike" kern="1200" cap="none" spc="0" normalizeH="0" baseline="-25000" noProof="0" dirty="0">
                <a:ln>
                  <a:noFill/>
                </a:ln>
                <a:solidFill>
                  <a:srgbClr val="3333CC"/>
                </a:solidFill>
                <a:effectLst/>
                <a:uLnTx/>
                <a:uFillTx/>
                <a:latin typeface="Times New Roman" charset="0"/>
                <a:ea typeface="ＭＳ Ｐゴシック" charset="0"/>
                <a:cs typeface="Times New Roman" charset="0"/>
              </a:rPr>
              <a:t>e</a:t>
            </a:r>
            <a:r>
              <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dirty="0" err="1">
                <a:ln>
                  <a:noFill/>
                </a:ln>
                <a:solidFill>
                  <a:srgbClr val="00B050"/>
                </a:solidFill>
                <a:effectLst/>
                <a:uLnTx/>
                <a:uFillTx/>
                <a:latin typeface="Times New Roman" charset="0"/>
                <a:ea typeface="ＭＳ Ｐゴシック" charset="0"/>
                <a:cs typeface="Times New Roman" charset="0"/>
              </a:rPr>
              <a:t>f</a:t>
            </a:r>
            <a:r>
              <a:rPr kumimoji="0" lang="en-US" sz="4000" b="1" i="0" u="none" strike="noStrike" kern="1200" cap="none" spc="0" normalizeH="0" baseline="-25000" noProof="0" dirty="0" err="1">
                <a:ln>
                  <a:noFill/>
                </a:ln>
                <a:solidFill>
                  <a:srgbClr val="00B050"/>
                </a:solidFill>
                <a:effectLst/>
                <a:uLnTx/>
                <a:uFillTx/>
                <a:latin typeface="Times New Roman" charset="0"/>
                <a:ea typeface="ＭＳ Ｐゴシック" charset="0"/>
                <a:cs typeface="Times New Roman" charset="0"/>
              </a:rPr>
              <a:t>l</a:t>
            </a:r>
            <a:r>
              <a:rPr kumimoji="0" lang="en-US" sz="4000" b="1"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   f</a:t>
            </a:r>
            <a:r>
              <a:rPr kumimoji="0" lang="en-US" sz="4000" b="1"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i</a:t>
            </a:r>
            <a:r>
              <a:rPr kumimoji="0" lang="en-US" sz="4000" b="1"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   f</a:t>
            </a:r>
            <a:r>
              <a:rPr kumimoji="0" lang="en-US" sz="4000" b="1"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c</a:t>
            </a:r>
            <a:r>
              <a:rPr kumimoji="0" lang="en-US" sz="4000" b="1"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  L</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N		# civilizations with detectable electromagnetic emissions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D2DB9"/>
                </a:solidFill>
                <a:effectLst/>
                <a:uLnTx/>
                <a:uFillTx/>
                <a:latin typeface="Times New Roman" charset="0"/>
                <a:ea typeface="ＭＳ Ｐゴシック" charset="0"/>
                <a:cs typeface="Times New Roman" charset="0"/>
              </a:rPr>
              <a:t>R</a:t>
            </a:r>
            <a:r>
              <a:rPr kumimoji="0" lang="en-US" sz="2400" b="0" i="0" u="none" strike="noStrike" kern="1200" cap="none" spc="0" normalizeH="0" baseline="-25000" noProof="0" dirty="0">
                <a:ln>
                  <a:noFill/>
                </a:ln>
                <a:solidFill>
                  <a:srgbClr val="2D2DB9"/>
                </a:solidFill>
                <a:effectLst/>
                <a:uLnTx/>
                <a:uFillTx/>
                <a:latin typeface="Times New Roman" charset="0"/>
                <a:ea typeface="ＭＳ Ｐゴシック" charset="0"/>
                <a:cs typeface="Times New Roman" charset="0"/>
              </a:rPr>
              <a:t>*</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rate of star formation (stars/year) suitable for intelligent life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2D2DB9"/>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err="1">
                <a:ln>
                  <a:noFill/>
                </a:ln>
                <a:solidFill>
                  <a:srgbClr val="2D2DB9"/>
                </a:solidFill>
                <a:effectLst/>
                <a:uLnTx/>
                <a:uFillTx/>
                <a:latin typeface="Times New Roman" charset="0"/>
                <a:ea typeface="ＭＳ Ｐゴシック" charset="0"/>
                <a:cs typeface="Times New Roman" charset="0"/>
              </a:rPr>
              <a:t>p</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stars with planetary systems</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D2DB9"/>
                </a:solidFill>
                <a:effectLst/>
                <a:uLnTx/>
                <a:uFillTx/>
                <a:latin typeface="Times New Roman" charset="0"/>
                <a:ea typeface="ＭＳ Ｐゴシック" charset="0"/>
                <a:cs typeface="Times New Roman" charset="0"/>
              </a:rPr>
              <a:t>n</a:t>
            </a:r>
            <a:r>
              <a:rPr kumimoji="0" lang="en-US" sz="2400" b="0" i="0" u="none" strike="noStrike" kern="1200" cap="none" spc="0" normalizeH="0" baseline="-25000" noProof="0" dirty="0">
                <a:ln>
                  <a:noFill/>
                </a:ln>
                <a:solidFill>
                  <a:srgbClr val="2D2DB9"/>
                </a:solidFill>
                <a:effectLst/>
                <a:uLnTx/>
                <a:uFillTx/>
                <a:latin typeface="Times New Roman" charset="0"/>
                <a:ea typeface="ＭＳ Ｐゴシック" charset="0"/>
                <a:cs typeface="Times New Roman" charset="0"/>
              </a:rPr>
              <a:t>e</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of worlds/system with environment suitable for life</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err="1">
                <a:ln>
                  <a:noFill/>
                </a:ln>
                <a:solidFill>
                  <a:srgbClr val="00B050"/>
                </a:solidFill>
                <a:effectLst/>
                <a:uLnTx/>
                <a:uFillTx/>
                <a:latin typeface="Times New Roman" charset="0"/>
                <a:ea typeface="ＭＳ Ｐゴシック" charset="0"/>
                <a:cs typeface="Times New Roman" charset="0"/>
              </a:rPr>
              <a:t>l</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planets on which life appears</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i</a:t>
            </a:r>
            <a:r>
              <a:rPr kumimoji="0" lang="en-US" sz="2400" b="0" i="0" u="none" strike="noStrike" kern="1200" cap="none" spc="0" normalizeH="0" baseline="-25000" noProof="0" dirty="0">
                <a:ln>
                  <a:noFill/>
                </a:ln>
                <a:solidFill>
                  <a:srgbClr val="009973"/>
                </a:solidFill>
                <a:effectLst/>
                <a:uLnTx/>
                <a:uFillTx/>
                <a:latin typeface="Times New Roman" charset="0"/>
                <a:ea typeface="ＭＳ Ｐゴシック" charset="0"/>
                <a:cs typeface="Times New Roman" charset="0"/>
              </a:rPr>
              <a:t>	</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life-bearing planets on which intelligent life emerges</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c</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civilizations revealing existence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L</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length of time civilizations release detectable signals (years)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
        <p:nvSpPr>
          <p:cNvPr id="2" name="Oval 1">
            <a:extLst>
              <a:ext uri="{FF2B5EF4-FFF2-40B4-BE49-F238E27FC236}">
                <a16:creationId xmlns:a16="http://schemas.microsoft.com/office/drawing/2014/main" id="{66D885DD-47D7-50EB-294A-7945C6FF4009}"/>
              </a:ext>
            </a:extLst>
          </p:cNvPr>
          <p:cNvSpPr>
            <a:spLocks noChangeArrowheads="1"/>
          </p:cNvSpPr>
          <p:nvPr/>
        </p:nvSpPr>
        <p:spPr bwMode="auto">
          <a:xfrm>
            <a:off x="3713163" y="1066800"/>
            <a:ext cx="1524000"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Effect transition="in" filter="fade">
                                      <p:cBhvr>
                                        <p:cTn id="7" dur="2000"/>
                                        <p:tgtEl>
                                          <p:spTgt spid="428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8035">
                                            <p:txEl>
                                              <p:pRg st="2" end="2"/>
                                            </p:txEl>
                                          </p:spTgt>
                                        </p:tgtEl>
                                        <p:attrNameLst>
                                          <p:attrName>style.visibility</p:attrName>
                                        </p:attrNameLst>
                                      </p:cBhvr>
                                      <p:to>
                                        <p:strVal val="visible"/>
                                      </p:to>
                                    </p:set>
                                    <p:animEffect transition="in" filter="fade">
                                      <p:cBhvr>
                                        <p:cTn id="12" dur="2000"/>
                                        <p:tgtEl>
                                          <p:spTgt spid="428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28035">
                                            <p:txEl>
                                              <p:pRg st="4" end="4"/>
                                            </p:txEl>
                                          </p:spTgt>
                                        </p:tgtEl>
                                        <p:attrNameLst>
                                          <p:attrName>style.visibility</p:attrName>
                                        </p:attrNameLst>
                                      </p:cBhvr>
                                      <p:to>
                                        <p:strVal val="visible"/>
                                      </p:to>
                                    </p:set>
                                    <p:animEffect transition="in" filter="fade">
                                      <p:cBhvr>
                                        <p:cTn id="17" dur="2000"/>
                                        <p:tgtEl>
                                          <p:spTgt spid="42803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28035">
                                            <p:txEl>
                                              <p:pRg st="5" end="5"/>
                                            </p:txEl>
                                          </p:spTgt>
                                        </p:tgtEl>
                                        <p:attrNameLst>
                                          <p:attrName>style.visibility</p:attrName>
                                        </p:attrNameLst>
                                      </p:cBhvr>
                                      <p:to>
                                        <p:strVal val="visible"/>
                                      </p:to>
                                    </p:set>
                                    <p:animEffect transition="in" filter="fade">
                                      <p:cBhvr>
                                        <p:cTn id="22" dur="2000"/>
                                        <p:tgtEl>
                                          <p:spTgt spid="42803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28035">
                                            <p:txEl>
                                              <p:pRg st="6" end="6"/>
                                            </p:txEl>
                                          </p:spTgt>
                                        </p:tgtEl>
                                        <p:attrNameLst>
                                          <p:attrName>style.visibility</p:attrName>
                                        </p:attrNameLst>
                                      </p:cBhvr>
                                      <p:to>
                                        <p:strVal val="visible"/>
                                      </p:to>
                                    </p:set>
                                    <p:animEffect transition="in" filter="fade">
                                      <p:cBhvr>
                                        <p:cTn id="27" dur="2000"/>
                                        <p:tgtEl>
                                          <p:spTgt spid="42803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28035">
                                            <p:txEl>
                                              <p:pRg st="8" end="8"/>
                                            </p:txEl>
                                          </p:spTgt>
                                        </p:tgtEl>
                                        <p:attrNameLst>
                                          <p:attrName>style.visibility</p:attrName>
                                        </p:attrNameLst>
                                      </p:cBhvr>
                                      <p:to>
                                        <p:strVal val="visible"/>
                                      </p:to>
                                    </p:set>
                                    <p:animEffect transition="in" filter="fade">
                                      <p:cBhvr>
                                        <p:cTn id="32" dur="2000"/>
                                        <p:tgtEl>
                                          <p:spTgt spid="42803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28035">
                                            <p:txEl>
                                              <p:pRg st="9" end="9"/>
                                            </p:txEl>
                                          </p:spTgt>
                                        </p:tgtEl>
                                        <p:attrNameLst>
                                          <p:attrName>style.visibility</p:attrName>
                                        </p:attrNameLst>
                                      </p:cBhvr>
                                      <p:to>
                                        <p:strVal val="visible"/>
                                      </p:to>
                                    </p:set>
                                    <p:animEffect transition="in" filter="fade">
                                      <p:cBhvr>
                                        <p:cTn id="37" dur="2000"/>
                                        <p:tgtEl>
                                          <p:spTgt spid="428035">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428035">
                                            <p:txEl>
                                              <p:pRg st="10" end="10"/>
                                            </p:txEl>
                                          </p:spTgt>
                                        </p:tgtEl>
                                        <p:attrNameLst>
                                          <p:attrName>style.visibility</p:attrName>
                                        </p:attrNameLst>
                                      </p:cBhvr>
                                      <p:to>
                                        <p:strVal val="visible"/>
                                      </p:to>
                                    </p:set>
                                    <p:animEffect transition="in" filter="fade">
                                      <p:cBhvr>
                                        <p:cTn id="42" dur="2000"/>
                                        <p:tgtEl>
                                          <p:spTgt spid="428035">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28035">
                                            <p:txEl>
                                              <p:pRg st="11" end="11"/>
                                            </p:txEl>
                                          </p:spTgt>
                                        </p:tgtEl>
                                        <p:attrNameLst>
                                          <p:attrName>style.visibility</p:attrName>
                                        </p:attrNameLst>
                                      </p:cBhvr>
                                      <p:to>
                                        <p:strVal val="visible"/>
                                      </p:to>
                                    </p:set>
                                    <p:animEffect transition="in" filter="fade">
                                      <p:cBhvr>
                                        <p:cTn id="47" dur="2000"/>
                                        <p:tgtEl>
                                          <p:spTgt spid="42803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a:extLst>
              <a:ext uri="{FF2B5EF4-FFF2-40B4-BE49-F238E27FC236}">
                <a16:creationId xmlns:a16="http://schemas.microsoft.com/office/drawing/2014/main" id="{EF37F373-44D4-29CA-52FF-057135B9A393}"/>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89C70D1C-C768-5D73-F5A2-368BC1109597}"/>
              </a:ext>
            </a:extLst>
          </p:cNvPr>
          <p:cNvSpPr>
            <a:spLocks noGrp="1" noChangeArrowheads="1"/>
          </p:cNvSpPr>
          <p:nvPr>
            <p:ph type="title" idx="4294967295"/>
          </p:nvPr>
        </p:nvSpPr>
        <p:spPr>
          <a:xfrm>
            <a:off x="609600" y="0"/>
            <a:ext cx="8001000" cy="762000"/>
          </a:xfrm>
        </p:spPr>
        <p:txBody>
          <a:bodyPr/>
          <a:lstStyle/>
          <a:p>
            <a:pPr eaLnBrk="1" hangingPunct="1"/>
            <a:r>
              <a:rPr lang="en-US" altLang="en-US" b="1">
                <a:ea typeface="ＭＳ Ｐゴシック" panose="020B0600070205080204" pitchFamily="34" charset="-128"/>
              </a:rPr>
              <a:t>Todd’s Top 10 Tips for Talks</a:t>
            </a:r>
          </a:p>
        </p:txBody>
      </p:sp>
      <p:sp>
        <p:nvSpPr>
          <p:cNvPr id="537603" name="Text Box 3">
            <a:extLst>
              <a:ext uri="{FF2B5EF4-FFF2-40B4-BE49-F238E27FC236}">
                <a16:creationId xmlns:a16="http://schemas.microsoft.com/office/drawing/2014/main" id="{A2D8867A-C9E2-45D3-B924-ADD09BDCA7C4}"/>
              </a:ext>
            </a:extLst>
          </p:cNvPr>
          <p:cNvSpPr txBox="1">
            <a:spLocks noChangeArrowheads="1"/>
          </p:cNvSpPr>
          <p:nvPr/>
        </p:nvSpPr>
        <p:spPr bwMode="auto">
          <a:xfrm>
            <a:off x="457200" y="762000"/>
            <a:ext cx="8305800" cy="5940425"/>
          </a:xfrm>
          <a:prstGeom prst="rect">
            <a:avLst/>
          </a:prstGeom>
          <a:noFill/>
          <a:ln>
            <a:noFill/>
          </a:ln>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AutoNum type="arabicPeriod"/>
              <a:defRPr/>
            </a:pPr>
            <a:r>
              <a:rPr lang="en-US" altLang="en-US" sz="2000" baseline="0" dirty="0"/>
              <a:t>Match the time of your talk to the time allocated.</a:t>
            </a:r>
          </a:p>
          <a:p>
            <a:pPr eaLnBrk="1" hangingPunct="1">
              <a:spcBef>
                <a:spcPct val="0"/>
              </a:spcBef>
              <a:buFontTx/>
              <a:buAutoNum type="arabicPeriod"/>
              <a:defRPr/>
            </a:pPr>
            <a:endParaRPr lang="en-US" altLang="en-US" sz="2000" baseline="0" dirty="0"/>
          </a:p>
          <a:p>
            <a:pPr eaLnBrk="1" hangingPunct="1">
              <a:spcBef>
                <a:spcPct val="0"/>
              </a:spcBef>
              <a:buFontTx/>
              <a:buAutoNum type="arabicPeriod"/>
              <a:defRPr/>
            </a:pPr>
            <a:r>
              <a:rPr lang="en-US" altLang="en-US" sz="2000" baseline="0" dirty="0"/>
              <a:t>Watch the “</a:t>
            </a:r>
            <a:r>
              <a:rPr lang="en-US" altLang="ja-JP" sz="2000" baseline="0" dirty="0" err="1"/>
              <a:t>um”s</a:t>
            </a:r>
            <a:r>
              <a:rPr lang="en-US" altLang="ja-JP" sz="2000" baseline="0" dirty="0"/>
              <a:t> and other useless sounds/words.</a:t>
            </a:r>
          </a:p>
          <a:p>
            <a:pPr eaLnBrk="1" hangingPunct="1">
              <a:spcBef>
                <a:spcPct val="0"/>
              </a:spcBef>
              <a:buFontTx/>
              <a:buAutoNum type="arabicPeriod"/>
              <a:defRPr/>
            </a:pPr>
            <a:endParaRPr lang="en-US" altLang="en-US" sz="2000" baseline="0" dirty="0"/>
          </a:p>
          <a:p>
            <a:pPr eaLnBrk="1" hangingPunct="1">
              <a:spcBef>
                <a:spcPct val="0"/>
              </a:spcBef>
              <a:buFontTx/>
              <a:buAutoNum type="arabicPeriod"/>
              <a:defRPr/>
            </a:pPr>
            <a:r>
              <a:rPr lang="en-US" altLang="en-US" sz="2000" baseline="0" dirty="0"/>
              <a:t>Use the fewest words possible per slide.</a:t>
            </a:r>
          </a:p>
          <a:p>
            <a:pPr eaLnBrk="1" hangingPunct="1">
              <a:spcBef>
                <a:spcPct val="0"/>
              </a:spcBef>
              <a:buFontTx/>
              <a:buNone/>
              <a:defRPr/>
            </a:pPr>
            <a:endParaRPr lang="en-US" altLang="en-US" sz="2000" baseline="0" dirty="0"/>
          </a:p>
          <a:p>
            <a:pPr marL="0" indent="0" eaLnBrk="1" hangingPunct="1">
              <a:spcBef>
                <a:spcPct val="0"/>
              </a:spcBef>
              <a:buFontTx/>
              <a:buNone/>
              <a:defRPr/>
            </a:pPr>
            <a:r>
              <a:rPr lang="en-US" altLang="en-US" sz="2000" baseline="0" dirty="0"/>
              <a:t>4.    Be sure that all Figure details are legible from the back of the room.</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5.    Be careful with red and green in deference to our color-challenged friends.</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6.    If you must have an equation, describe each variable clearly.</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7.    Use pauses to great effect.</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8.    Use gestures appropriately, but not frantically.</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9.    Move, and use lack of movement to great effect.</a:t>
            </a:r>
          </a:p>
          <a:p>
            <a:pPr eaLnBrk="1" hangingPunct="1">
              <a:spcBef>
                <a:spcPct val="0"/>
              </a:spcBef>
              <a:buFontTx/>
              <a:buAutoNum type="arabicPeriod"/>
              <a:defRPr/>
            </a:pPr>
            <a:endParaRPr lang="en-US" altLang="en-US" sz="2000" baseline="0" dirty="0"/>
          </a:p>
          <a:p>
            <a:pPr marL="0" indent="0" eaLnBrk="1" hangingPunct="1">
              <a:spcBef>
                <a:spcPct val="0"/>
              </a:spcBef>
              <a:buFontTx/>
              <a:buNone/>
              <a:defRPr/>
            </a:pPr>
            <a:r>
              <a:rPr lang="en-US" altLang="en-US" sz="2000" baseline="0" dirty="0"/>
              <a:t>10.  Enjoy your topic … or don’</a:t>
            </a:r>
            <a:r>
              <a:rPr lang="en-US" altLang="ja-JP" sz="2000" baseline="0" dirty="0"/>
              <a:t>t bother!</a:t>
            </a:r>
            <a:endParaRPr lang="en-US" altLang="en-US" sz="2000" baseline="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7603">
                                            <p:txEl>
                                              <p:pRg st="0" end="0"/>
                                            </p:txEl>
                                          </p:spTgt>
                                        </p:tgtEl>
                                        <p:attrNameLst>
                                          <p:attrName>style.visibility</p:attrName>
                                        </p:attrNameLst>
                                      </p:cBhvr>
                                      <p:to>
                                        <p:strVal val="visible"/>
                                      </p:to>
                                    </p:set>
                                    <p:animEffect transition="in" filter="fade">
                                      <p:cBhvr>
                                        <p:cTn id="7" dur="2000"/>
                                        <p:tgtEl>
                                          <p:spTgt spid="537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7603">
                                            <p:txEl>
                                              <p:pRg st="2" end="2"/>
                                            </p:txEl>
                                          </p:spTgt>
                                        </p:tgtEl>
                                        <p:attrNameLst>
                                          <p:attrName>style.visibility</p:attrName>
                                        </p:attrNameLst>
                                      </p:cBhvr>
                                      <p:to>
                                        <p:strVal val="visible"/>
                                      </p:to>
                                    </p:set>
                                    <p:animEffect transition="in" filter="fade">
                                      <p:cBhvr>
                                        <p:cTn id="12" dur="2000"/>
                                        <p:tgtEl>
                                          <p:spTgt spid="5376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37603">
                                            <p:txEl>
                                              <p:pRg st="4" end="4"/>
                                            </p:txEl>
                                          </p:spTgt>
                                        </p:tgtEl>
                                        <p:attrNameLst>
                                          <p:attrName>style.visibility</p:attrName>
                                        </p:attrNameLst>
                                      </p:cBhvr>
                                      <p:to>
                                        <p:strVal val="visible"/>
                                      </p:to>
                                    </p:set>
                                    <p:animEffect transition="in" filter="fade">
                                      <p:cBhvr>
                                        <p:cTn id="17" dur="2000"/>
                                        <p:tgtEl>
                                          <p:spTgt spid="53760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7603">
                                            <p:txEl>
                                              <p:pRg st="6" end="6"/>
                                            </p:txEl>
                                          </p:spTgt>
                                        </p:tgtEl>
                                        <p:attrNameLst>
                                          <p:attrName>style.visibility</p:attrName>
                                        </p:attrNameLst>
                                      </p:cBhvr>
                                      <p:to>
                                        <p:strVal val="visible"/>
                                      </p:to>
                                    </p:set>
                                    <p:animEffect transition="in" filter="fade">
                                      <p:cBhvr>
                                        <p:cTn id="22" dur="2000"/>
                                        <p:tgtEl>
                                          <p:spTgt spid="53760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37603">
                                            <p:txEl>
                                              <p:pRg st="8" end="8"/>
                                            </p:txEl>
                                          </p:spTgt>
                                        </p:tgtEl>
                                        <p:attrNameLst>
                                          <p:attrName>style.visibility</p:attrName>
                                        </p:attrNameLst>
                                      </p:cBhvr>
                                      <p:to>
                                        <p:strVal val="visible"/>
                                      </p:to>
                                    </p:set>
                                    <p:animEffect transition="in" filter="fade">
                                      <p:cBhvr>
                                        <p:cTn id="27" dur="2000"/>
                                        <p:tgtEl>
                                          <p:spTgt spid="53760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37603">
                                            <p:txEl>
                                              <p:pRg st="10" end="10"/>
                                            </p:txEl>
                                          </p:spTgt>
                                        </p:tgtEl>
                                        <p:attrNameLst>
                                          <p:attrName>style.visibility</p:attrName>
                                        </p:attrNameLst>
                                      </p:cBhvr>
                                      <p:to>
                                        <p:strVal val="visible"/>
                                      </p:to>
                                    </p:set>
                                    <p:animEffect transition="in" filter="fade">
                                      <p:cBhvr>
                                        <p:cTn id="32" dur="2000"/>
                                        <p:tgtEl>
                                          <p:spTgt spid="537603">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37603">
                                            <p:txEl>
                                              <p:pRg st="12" end="12"/>
                                            </p:txEl>
                                          </p:spTgt>
                                        </p:tgtEl>
                                        <p:attrNameLst>
                                          <p:attrName>style.visibility</p:attrName>
                                        </p:attrNameLst>
                                      </p:cBhvr>
                                      <p:to>
                                        <p:strVal val="visible"/>
                                      </p:to>
                                    </p:set>
                                    <p:animEffect transition="in" filter="fade">
                                      <p:cBhvr>
                                        <p:cTn id="37" dur="2000"/>
                                        <p:tgtEl>
                                          <p:spTgt spid="537603">
                                            <p:txEl>
                                              <p:pRg st="12" end="1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37603">
                                            <p:txEl>
                                              <p:pRg st="14" end="14"/>
                                            </p:txEl>
                                          </p:spTgt>
                                        </p:tgtEl>
                                        <p:attrNameLst>
                                          <p:attrName>style.visibility</p:attrName>
                                        </p:attrNameLst>
                                      </p:cBhvr>
                                      <p:to>
                                        <p:strVal val="visible"/>
                                      </p:to>
                                    </p:set>
                                    <p:animEffect transition="in" filter="fade">
                                      <p:cBhvr>
                                        <p:cTn id="42" dur="2000"/>
                                        <p:tgtEl>
                                          <p:spTgt spid="537603">
                                            <p:txEl>
                                              <p:pRg st="14" end="1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37603">
                                            <p:txEl>
                                              <p:pRg st="16" end="16"/>
                                            </p:txEl>
                                          </p:spTgt>
                                        </p:tgtEl>
                                        <p:attrNameLst>
                                          <p:attrName>style.visibility</p:attrName>
                                        </p:attrNameLst>
                                      </p:cBhvr>
                                      <p:to>
                                        <p:strVal val="visible"/>
                                      </p:to>
                                    </p:set>
                                    <p:animEffect transition="in" filter="fade">
                                      <p:cBhvr>
                                        <p:cTn id="47" dur="2000"/>
                                        <p:tgtEl>
                                          <p:spTgt spid="537603">
                                            <p:txEl>
                                              <p:pRg st="16" end="1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537603">
                                            <p:txEl>
                                              <p:pRg st="18" end="18"/>
                                            </p:txEl>
                                          </p:spTgt>
                                        </p:tgtEl>
                                        <p:attrNameLst>
                                          <p:attrName>style.visibility</p:attrName>
                                        </p:attrNameLst>
                                      </p:cBhvr>
                                      <p:to>
                                        <p:strVal val="visible"/>
                                      </p:to>
                                    </p:set>
                                    <p:animEffect transition="in" filter="fade">
                                      <p:cBhvr>
                                        <p:cTn id="52" dur="2000"/>
                                        <p:tgtEl>
                                          <p:spTgt spid="53760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1CA4076A-A7B6-C475-E849-26C34AF6D967}"/>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0000"/>
                </a:solidFill>
                <a:ea typeface="ＭＳ Ｐゴシック" panose="020B0600070205080204" pitchFamily="34" charset="-128"/>
              </a:rPr>
              <a:t>Level 2 Paper Comments</a:t>
            </a:r>
            <a:endParaRPr lang="en-US" altLang="en-US">
              <a:solidFill>
                <a:srgbClr val="FF0000"/>
              </a:solidFill>
              <a:ea typeface="ＭＳ Ｐゴシック" panose="020B0600070205080204" pitchFamily="34" charset="-128"/>
            </a:endParaRPr>
          </a:p>
        </p:txBody>
      </p:sp>
      <p:pic>
        <p:nvPicPr>
          <p:cNvPr id="182274" name="Picture 3" descr="Screen Shot 2018-10-17 at 11.19.43 PM.png">
            <a:extLst>
              <a:ext uri="{FF2B5EF4-FFF2-40B4-BE49-F238E27FC236}">
                <a16:creationId xmlns:a16="http://schemas.microsoft.com/office/drawing/2014/main" id="{FCB8A387-93E3-E7A7-BC06-B4ED7C57B1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4288"/>
            <a:ext cx="893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01773231-400D-0F31-29DF-5C8E485DA244}"/>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0000"/>
                </a:solidFill>
                <a:ea typeface="ＭＳ Ｐゴシック" panose="020B0600070205080204" pitchFamily="34" charset="-128"/>
              </a:rPr>
              <a:t>Level 2 Paper Comments</a:t>
            </a:r>
            <a:endParaRPr lang="en-US" altLang="en-US">
              <a:solidFill>
                <a:srgbClr val="FF0000"/>
              </a:solidFill>
              <a:ea typeface="ＭＳ Ｐゴシック" panose="020B0600070205080204" pitchFamily="34" charset="-128"/>
            </a:endParaRPr>
          </a:p>
        </p:txBody>
      </p:sp>
      <p:pic>
        <p:nvPicPr>
          <p:cNvPr id="184322" name="Picture 3" descr="Screen Shot 2018-10-17 at 11.20.02 PM.png">
            <a:extLst>
              <a:ext uri="{FF2B5EF4-FFF2-40B4-BE49-F238E27FC236}">
                <a16:creationId xmlns:a16="http://schemas.microsoft.com/office/drawing/2014/main" id="{834E16BA-62FB-DD6F-F0CE-64A949F9AB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 y="0"/>
            <a:ext cx="899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4A2FF848-B3C7-47BB-F96B-A88C987F0B7D}"/>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0000"/>
                </a:solidFill>
                <a:ea typeface="ＭＳ Ｐゴシック" panose="020B0600070205080204" pitchFamily="34" charset="-128"/>
              </a:rPr>
              <a:t>Level 2 Outline Comments</a:t>
            </a:r>
            <a:endParaRPr lang="en-US" altLang="en-US">
              <a:solidFill>
                <a:srgbClr val="FF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793DBD5F-F539-319A-4F6D-5B26585CFF4A}"/>
              </a:ext>
            </a:extLst>
          </p:cNvPr>
          <p:cNvSpPr txBox="1">
            <a:spLocks noChangeArrowheads="1"/>
          </p:cNvSpPr>
          <p:nvPr/>
        </p:nvSpPr>
        <p:spPr bwMode="auto">
          <a:xfrm>
            <a:off x="228600" y="685800"/>
            <a:ext cx="8763000"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00000"/>
                </a:solidFill>
              </a:rPr>
              <a:t>Font Size:	\documentclass[arguments]{aastex63} … NOT [preprint] style</a:t>
            </a:r>
          </a:p>
          <a:p>
            <a:pPr eaLnBrk="1" hangingPunct="1">
              <a:spcBef>
                <a:spcPct val="0"/>
              </a:spcBef>
              <a:buFontTx/>
              <a:buNone/>
            </a:pPr>
            <a:r>
              <a:rPr lang="en-US" altLang="en-US" sz="1800" baseline="0">
                <a:solidFill>
                  <a:srgbClr val="000000"/>
                </a:solidFill>
              </a:rPr>
              <a:t>		          </a:t>
            </a:r>
            <a:r>
              <a:rPr lang="en-US" altLang="en-US" sz="1800" baseline="0">
                <a:solidFill>
                  <a:srgbClr val="FF0000"/>
                </a:solidFill>
              </a:rPr>
              <a:t>8-10 pages of text + 5 pages of Refs/Figures/Tables</a:t>
            </a:r>
          </a:p>
          <a:p>
            <a:pPr eaLnBrk="1" hangingPunct="1">
              <a:spcBef>
                <a:spcPct val="0"/>
              </a:spcBef>
              <a:buFontTx/>
              <a:buNone/>
            </a:pPr>
            <a:r>
              <a:rPr lang="en-US" altLang="en-US" sz="1800" baseline="0">
                <a:solidFill>
                  <a:srgbClr val="000000"/>
                </a:solidFill>
              </a:rPr>
              <a:t>Overall		RESEARCH paper, not REPORT … sophisticated language, cleaned up</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Dates		Received = Sep 24;  Revised = Oct 20;  Accepted = Dec 8</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Abstract	     	data rich, </a:t>
            </a:r>
            <a:r>
              <a:rPr lang="en-US" altLang="en-US" sz="1800" baseline="0">
                <a:solidFill>
                  <a:srgbClr val="FF0000"/>
                </a:solidFill>
              </a:rPr>
              <a:t>NUMBERS</a:t>
            </a:r>
            <a:r>
              <a:rPr lang="en-US" altLang="en-US" sz="1800" baseline="0">
                <a:solidFill>
                  <a:srgbClr val="000000"/>
                </a:solidFill>
              </a:rPr>
              <a:t>, specific </a:t>
            </a:r>
            <a:r>
              <a:rPr lang="en-US" altLang="en-US" sz="1800" baseline="0">
                <a:solidFill>
                  <a:srgbClr val="FF0000"/>
                </a:solidFill>
              </a:rPr>
              <a:t>RESULTS</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i="1" baseline="0">
                <a:solidFill>
                  <a:srgbClr val="000000"/>
                </a:solidFill>
              </a:rPr>
              <a:t>Key words</a:t>
            </a:r>
            <a:r>
              <a:rPr lang="en-US" altLang="en-US" sz="1800" baseline="0">
                <a:solidFill>
                  <a:srgbClr val="000000"/>
                </a:solidFill>
              </a:rPr>
              <a:t>:	http://astrothesaurus.org/thesaurus</a:t>
            </a:r>
            <a:r>
              <a:rPr lang="en-US" altLang="en-US" sz="1800" baseline="0">
                <a:solidFill>
                  <a:srgbClr val="002060"/>
                </a:solidFill>
              </a:rPr>
              <a:t> </a:t>
            </a:r>
            <a:r>
              <a:rPr lang="en-US" altLang="en-US" sz="1800" baseline="0">
                <a:solidFill>
                  <a:srgbClr val="000000"/>
                </a:solidFill>
              </a:rPr>
              <a:t>… Mars (1007); Astrobiology (74)</a:t>
            </a:r>
          </a:p>
          <a:p>
            <a:pP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Introduction	background information … </a:t>
            </a:r>
            <a:r>
              <a:rPr lang="en-US" altLang="en-US" sz="1800" baseline="0">
                <a:solidFill>
                  <a:srgbClr val="FF0000"/>
                </a:solidFill>
              </a:rPr>
              <a:t>MANY REFERENCES</a:t>
            </a:r>
          </a:p>
          <a:p>
            <a:pPr eaLnBrk="1" hangingPunct="1">
              <a:spcBef>
                <a:spcPct val="0"/>
              </a:spcBef>
              <a:buFontTx/>
              <a:buNone/>
            </a:pPr>
            <a:endParaRPr lang="en-US" altLang="en-US" sz="1800" baseline="0">
              <a:solidFill>
                <a:srgbClr val="FF0000"/>
              </a:solidFill>
            </a:endParaRPr>
          </a:p>
          <a:p>
            <a:pPr eaLnBrk="1" hangingPunct="1">
              <a:spcBef>
                <a:spcPct val="0"/>
              </a:spcBef>
              <a:buFontTx/>
              <a:buNone/>
            </a:pPr>
            <a:r>
              <a:rPr lang="en-US" altLang="en-US" sz="1800" baseline="0">
                <a:solidFill>
                  <a:srgbClr val="000000"/>
                </a:solidFill>
              </a:rPr>
              <a:t>Tables/Figures	at least two of each</a:t>
            </a:r>
          </a:p>
          <a:p>
            <a:pPr eaLnBrk="1" hangingPunct="1">
              <a:spcBef>
                <a:spcPct val="0"/>
              </a:spcBef>
              <a:buFontTx/>
              <a:buNone/>
            </a:pPr>
            <a:r>
              <a:rPr lang="en-US" altLang="en-US" sz="1800" baseline="0">
                <a:solidFill>
                  <a:srgbClr val="000000"/>
                </a:solidFill>
              </a:rPr>
              <a:t>		must refer to them in text and describe carefully … Why?</a:t>
            </a:r>
          </a:p>
          <a:p>
            <a:pPr eaLnBrk="1" hangingPunct="1">
              <a:spcBef>
                <a:spcPct val="0"/>
              </a:spcBef>
              <a:buFontTx/>
              <a:buNone/>
            </a:pPr>
            <a:r>
              <a:rPr lang="en-US" altLang="en-US" sz="1800" baseline="0">
                <a:solidFill>
                  <a:srgbClr val="000000"/>
                </a:solidFill>
              </a:rPr>
              <a:t>		Figures must have detailed captions … </a:t>
            </a:r>
            <a:r>
              <a:rPr lang="en-US" altLang="en-US" sz="1800" baseline="0">
                <a:solidFill>
                  <a:srgbClr val="FF0000"/>
                </a:solidFill>
              </a:rPr>
              <a:t>SCIENTIFIC, LEGIBLE</a:t>
            </a:r>
          </a:p>
          <a:p>
            <a:pPr eaLnBrk="1" hangingPunct="1">
              <a:spcBef>
                <a:spcPct val="0"/>
              </a:spcBef>
              <a:buFontTx/>
              <a:buNone/>
            </a:pPr>
            <a:r>
              <a:rPr lang="en-US" altLang="en-US" sz="1800" baseline="0">
                <a:solidFill>
                  <a:srgbClr val="000000"/>
                </a:solidFill>
              </a:rPr>
              <a:t>		</a:t>
            </a:r>
          </a:p>
          <a:p>
            <a:pPr eaLnBrk="1" hangingPunct="1">
              <a:spcBef>
                <a:spcPct val="0"/>
              </a:spcBef>
              <a:buFontTx/>
              <a:buNone/>
            </a:pPr>
            <a:r>
              <a:rPr lang="en-US" altLang="en-US" sz="1800" baseline="0">
                <a:solidFill>
                  <a:srgbClr val="000000"/>
                </a:solidFill>
              </a:rPr>
              <a:t>Discussion	may use bullets to call out key things to remember</a:t>
            </a:r>
          </a:p>
          <a:p>
            <a:pPr algn="ctr" eaLnBrk="1" hangingPunct="1">
              <a:spcBef>
                <a:spcPct val="0"/>
              </a:spcBef>
              <a:buFontTx/>
              <a:buNone/>
            </a:pPr>
            <a:endParaRPr lang="en-US" altLang="en-US" sz="1800" baseline="0">
              <a:solidFill>
                <a:srgbClr val="000000"/>
              </a:solidFill>
            </a:endParaRPr>
          </a:p>
          <a:p>
            <a:pPr eaLnBrk="1" hangingPunct="1">
              <a:spcBef>
                <a:spcPct val="0"/>
              </a:spcBef>
              <a:buFontTx/>
              <a:buNone/>
            </a:pPr>
            <a:r>
              <a:rPr lang="en-US" altLang="en-US" sz="1800" baseline="0">
                <a:solidFill>
                  <a:srgbClr val="000000"/>
                </a:solidFill>
              </a:rPr>
              <a:t>General        	Sun, Solar System, Earth, Moon, Galaxy</a:t>
            </a:r>
          </a:p>
          <a:p>
            <a:pPr eaLnBrk="1" hangingPunct="1">
              <a:spcBef>
                <a:spcPct val="0"/>
              </a:spcBef>
              <a:buFontTx/>
              <a:buNone/>
            </a:pPr>
            <a:r>
              <a:rPr lang="en-US" altLang="en-US" sz="1800" baseline="0">
                <a:solidFill>
                  <a:srgbClr val="000000"/>
                </a:solidFill>
              </a:rPr>
              <a:t>		</a:t>
            </a:r>
            <a:r>
              <a:rPr lang="en-US" altLang="en-US" sz="1800" i="1" baseline="0">
                <a:solidFill>
                  <a:srgbClr val="000000"/>
                </a:solidFill>
              </a:rPr>
              <a:t>Galileo, Cassini, New Horizons, Curiosity</a:t>
            </a:r>
          </a:p>
          <a:p>
            <a:pPr algn="ctr" eaLnBrk="1" hangingPunct="1">
              <a:spcBef>
                <a:spcPct val="0"/>
              </a:spcBef>
              <a:buFontTx/>
              <a:buNone/>
            </a:pPr>
            <a:r>
              <a:rPr lang="en-US" altLang="en-US" sz="1800" baseline="0">
                <a:solidFill>
                  <a:srgbClr val="000000"/>
                </a:solidFill>
              </a:rPr>
              <a:t>that vs. which		since vs. because</a:t>
            </a:r>
          </a:p>
          <a:p>
            <a:pPr algn="ctr" eaLnBrk="1" hangingPunct="1">
              <a:spcBef>
                <a:spcPct val="0"/>
              </a:spcBef>
              <a:buFontTx/>
              <a:buNone/>
            </a:pPr>
            <a:r>
              <a:rPr lang="en-US" altLang="en-US" sz="1800" baseline="0">
                <a:solidFill>
                  <a:srgbClr val="000000"/>
                </a:solidFill>
              </a:rPr>
              <a:t>SPELLCHECK ALWAYS</a:t>
            </a:r>
            <a:r>
              <a:rPr lang="en-US" altLang="en-US" sz="2400" baseline="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2000"/>
                                        <p:tgtEl>
                                          <p:spTgt spid="2">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2000"/>
                                        <p:tgtEl>
                                          <p:spTgt spid="2">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2000"/>
                                        <p:tgtEl>
                                          <p:spTgt spid="2">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animEffect transition="in" filter="fade">
                                      <p:cBhvr>
                                        <p:cTn id="45" dur="2000"/>
                                        <p:tgtEl>
                                          <p:spTgt spid="2">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14" end="14"/>
                                            </p:txEl>
                                          </p:spTgt>
                                        </p:tgtEl>
                                        <p:attrNameLst>
                                          <p:attrName>style.visibility</p:attrName>
                                        </p:attrNameLst>
                                      </p:cBhvr>
                                      <p:to>
                                        <p:strVal val="visible"/>
                                      </p:to>
                                    </p:set>
                                    <p:animEffect transition="in" filter="fade">
                                      <p:cBhvr>
                                        <p:cTn id="48" dur="2000"/>
                                        <p:tgtEl>
                                          <p:spTgt spid="2">
                                            <p:txEl>
                                              <p:pRg st="14" end="1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16" end="16"/>
                                            </p:txEl>
                                          </p:spTgt>
                                        </p:tgtEl>
                                        <p:attrNameLst>
                                          <p:attrName>style.visibility</p:attrName>
                                        </p:attrNameLst>
                                      </p:cBhvr>
                                      <p:to>
                                        <p:strVal val="visible"/>
                                      </p:to>
                                    </p:set>
                                    <p:animEffect transition="in" filter="fade">
                                      <p:cBhvr>
                                        <p:cTn id="53" dur="2000"/>
                                        <p:tgtEl>
                                          <p:spTgt spid="2">
                                            <p:txEl>
                                              <p:pRg st="16" end="1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18" end="18"/>
                                            </p:txEl>
                                          </p:spTgt>
                                        </p:tgtEl>
                                        <p:attrNameLst>
                                          <p:attrName>style.visibility</p:attrName>
                                        </p:attrNameLst>
                                      </p:cBhvr>
                                      <p:to>
                                        <p:strVal val="visible"/>
                                      </p:to>
                                    </p:set>
                                    <p:animEffect transition="in" filter="fade">
                                      <p:cBhvr>
                                        <p:cTn id="58" dur="2000"/>
                                        <p:tgtEl>
                                          <p:spTgt spid="2">
                                            <p:txEl>
                                              <p:pRg st="18" end="1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19" end="19"/>
                                            </p:txEl>
                                          </p:spTgt>
                                        </p:tgtEl>
                                        <p:attrNameLst>
                                          <p:attrName>style.visibility</p:attrName>
                                        </p:attrNameLst>
                                      </p:cBhvr>
                                      <p:to>
                                        <p:strVal val="visible"/>
                                      </p:to>
                                    </p:set>
                                    <p:animEffect transition="in" filter="fade">
                                      <p:cBhvr>
                                        <p:cTn id="61" dur="2000"/>
                                        <p:tgtEl>
                                          <p:spTgt spid="2">
                                            <p:txEl>
                                              <p:pRg st="19" end="19"/>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
                                            <p:txEl>
                                              <p:pRg st="20" end="20"/>
                                            </p:txEl>
                                          </p:spTgt>
                                        </p:tgtEl>
                                        <p:attrNameLst>
                                          <p:attrName>style.visibility</p:attrName>
                                        </p:attrNameLst>
                                      </p:cBhvr>
                                      <p:to>
                                        <p:strVal val="visible"/>
                                      </p:to>
                                    </p:set>
                                    <p:animEffect transition="in" filter="fade">
                                      <p:cBhvr>
                                        <p:cTn id="64" dur="2000"/>
                                        <p:tgtEl>
                                          <p:spTgt spid="2">
                                            <p:txEl>
                                              <p:pRg st="20" end="2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
                                            <p:txEl>
                                              <p:pRg st="21" end="21"/>
                                            </p:txEl>
                                          </p:spTgt>
                                        </p:tgtEl>
                                        <p:attrNameLst>
                                          <p:attrName>style.visibility</p:attrName>
                                        </p:attrNameLst>
                                      </p:cBhvr>
                                      <p:to>
                                        <p:strVal val="visible"/>
                                      </p:to>
                                    </p:set>
                                    <p:animEffect transition="in" filter="fade">
                                      <p:cBhvr>
                                        <p:cTn id="67" dur="2000"/>
                                        <p:tgtEl>
                                          <p:spTgt spid="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47D2F498-27D2-3488-9418-59BF77F49C36}"/>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Solar System Explorers: 10 NOV</a:t>
            </a:r>
          </a:p>
        </p:txBody>
      </p:sp>
      <p:sp>
        <p:nvSpPr>
          <p:cNvPr id="103426" name="Text Box 3">
            <a:extLst>
              <a:ext uri="{FF2B5EF4-FFF2-40B4-BE49-F238E27FC236}">
                <a16:creationId xmlns:a16="http://schemas.microsoft.com/office/drawing/2014/main" id="{7B2A0363-EB86-5841-933B-78F66A45BFBA}"/>
              </a:ext>
            </a:extLst>
          </p:cNvPr>
          <p:cNvSpPr txBox="1">
            <a:spLocks noChangeArrowheads="1"/>
          </p:cNvSpPr>
          <p:nvPr/>
        </p:nvSpPr>
        <p:spPr bwMode="auto">
          <a:xfrm>
            <a:off x="152400" y="990600"/>
            <a:ext cx="8839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A mysterious game of fun …</a:t>
            </a:r>
          </a:p>
          <a:p>
            <a:pPr eaLnBrk="1" hangingPunct="1">
              <a:spcBef>
                <a:spcPct val="0"/>
              </a:spcBef>
              <a:buFontTx/>
              <a:buNone/>
            </a:pPr>
            <a:endParaRPr lang="en-US" altLang="ja-JP" sz="1600" baseline="0">
              <a:solidFill>
                <a:srgbClr val="000000"/>
              </a:solidFill>
            </a:endParaRPr>
          </a:p>
          <a:p>
            <a:pPr eaLnBrk="1" hangingPunct="1">
              <a:spcBef>
                <a:spcPct val="0"/>
              </a:spcBef>
              <a:buFontTx/>
              <a:buNone/>
            </a:pPr>
            <a:r>
              <a:rPr lang="en-US" altLang="en-US" sz="1600" baseline="0">
                <a:solidFill>
                  <a:srgbClr val="000000"/>
                </a:solidFill>
              </a:rPr>
              <a:t>1. …</a:t>
            </a:r>
          </a:p>
          <a:p>
            <a:pPr eaLnBrk="1" hangingPunct="1">
              <a:spcBef>
                <a:spcPct val="0"/>
              </a:spcBef>
              <a:buFontTx/>
              <a:buNone/>
            </a:pPr>
            <a:r>
              <a:rPr lang="en-US" altLang="en-US" sz="1600" baseline="0">
                <a:solidFill>
                  <a:srgbClr val="000000"/>
                </a:solidFill>
              </a:rPr>
              <a:t>2. …</a:t>
            </a:r>
          </a:p>
          <a:p>
            <a:pPr eaLnBrk="1" hangingPunct="1">
              <a:spcBef>
                <a:spcPct val="0"/>
              </a:spcBef>
              <a:buFontTx/>
              <a:buNone/>
            </a:pPr>
            <a:r>
              <a:rPr lang="en-US" altLang="en-US" sz="1600" baseline="0">
                <a:solidFill>
                  <a:srgbClr val="000000"/>
                </a:solidFill>
              </a:rPr>
              <a:t>3. …</a:t>
            </a:r>
          </a:p>
          <a:p>
            <a:pPr eaLnBrk="1" hangingPunct="1">
              <a:spcBef>
                <a:spcPct val="0"/>
              </a:spcBef>
              <a:buFontTx/>
              <a:buNone/>
            </a:pPr>
            <a:r>
              <a:rPr lang="en-US" altLang="en-US" sz="1600" baseline="0">
                <a:solidFill>
                  <a:srgbClr val="000000"/>
                </a:solidFill>
              </a:rPr>
              <a:t>4. …</a:t>
            </a:r>
          </a:p>
          <a:p>
            <a:pPr eaLnBrk="1" hangingPunct="1">
              <a:spcBef>
                <a:spcPct val="0"/>
              </a:spcBef>
              <a:buFontTx/>
              <a:buNone/>
            </a:pPr>
            <a:r>
              <a:rPr lang="en-US" altLang="en-US" sz="1600" baseline="0">
                <a:solidFill>
                  <a:srgbClr val="000000"/>
                </a:solidFill>
              </a:rPr>
              <a:t>5. …</a:t>
            </a:r>
          </a:p>
          <a:p>
            <a:pPr eaLnBrk="1" hangingPunct="1">
              <a:spcBef>
                <a:spcPct val="0"/>
              </a:spcBef>
              <a:buFontTx/>
              <a:buNone/>
            </a:pPr>
            <a:r>
              <a:rPr lang="en-US" altLang="en-US" sz="1600" baseline="0">
                <a:solidFill>
                  <a:srgbClr val="000000"/>
                </a:solidFill>
              </a:rPr>
              <a:t>6. …</a:t>
            </a:r>
          </a:p>
          <a:p>
            <a:pPr eaLnBrk="1" hangingPunct="1">
              <a:spcBef>
                <a:spcPct val="0"/>
              </a:spcBef>
              <a:buFontTx/>
              <a:buNone/>
            </a:pPr>
            <a:r>
              <a:rPr lang="en-US" altLang="en-US" sz="1600" baseline="0">
                <a:solidFill>
                  <a:srgbClr val="000000"/>
                </a:solidFill>
              </a:rPr>
              <a:t>7. …</a:t>
            </a:r>
          </a:p>
          <a:p>
            <a:pPr eaLnBrk="1" hangingPunct="1">
              <a:spcBef>
                <a:spcPct val="0"/>
              </a:spcBef>
              <a:buFontTx/>
              <a:buNone/>
            </a:pPr>
            <a:r>
              <a:rPr lang="en-US" altLang="en-US" sz="1600" baseline="0">
                <a:solidFill>
                  <a:srgbClr val="000000"/>
                </a:solidFill>
              </a:rPr>
              <a:t>8. …</a:t>
            </a:r>
          </a:p>
          <a:p>
            <a:pPr eaLnBrk="1" hangingPunct="1">
              <a:spcBef>
                <a:spcPct val="0"/>
              </a:spcBef>
              <a:buFontTx/>
              <a:buNone/>
            </a:pPr>
            <a:r>
              <a:rPr lang="en-US" altLang="en-US" sz="1600" baseline="0">
                <a:solidFill>
                  <a:srgbClr val="000000"/>
                </a:solidFill>
              </a:rPr>
              <a:t>9. …</a:t>
            </a:r>
          </a:p>
          <a:p>
            <a:pPr eaLnBrk="1" hangingPunct="1">
              <a:spcBef>
                <a:spcPct val="0"/>
              </a:spcBef>
              <a:buFontTx/>
              <a:buNone/>
            </a:pPr>
            <a:r>
              <a:rPr lang="en-US" altLang="en-US" sz="1600" baseline="0">
                <a:solidFill>
                  <a:srgbClr val="000000"/>
                </a:solidFill>
              </a:rPr>
              <a:t>10. …</a:t>
            </a:r>
          </a:p>
          <a:p>
            <a:pPr eaLnBrk="1" hangingPunct="1">
              <a:spcBef>
                <a:spcPct val="0"/>
              </a:spcBef>
              <a:buFontTx/>
              <a:buNone/>
            </a:pPr>
            <a:r>
              <a:rPr lang="en-US" altLang="en-US" sz="1600" baseline="0">
                <a:solidFill>
                  <a:srgbClr val="000000"/>
                </a:solidFill>
              </a:rPr>
              <a:t>11. …</a:t>
            </a:r>
          </a:p>
          <a:p>
            <a:pPr eaLnBrk="1" hangingPunct="1">
              <a:spcBef>
                <a:spcPct val="0"/>
              </a:spcBef>
              <a:buFontTx/>
              <a:buNone/>
            </a:pPr>
            <a:r>
              <a:rPr lang="en-US" altLang="en-US" sz="1600" baseline="0">
                <a:solidFill>
                  <a:srgbClr val="000000"/>
                </a:solidFill>
              </a:rPr>
              <a:t>12. …</a:t>
            </a:r>
          </a:p>
          <a:p>
            <a:pPr eaLnBrk="1" hangingPunct="1">
              <a:spcBef>
                <a:spcPct val="0"/>
              </a:spcBef>
              <a:buFontTx/>
              <a:buNone/>
            </a:pPr>
            <a:r>
              <a:rPr lang="en-US" altLang="en-US" sz="1600" baseline="0">
                <a:solidFill>
                  <a:srgbClr val="000000"/>
                </a:solidFill>
              </a:rPr>
              <a:t>13. …</a:t>
            </a:r>
          </a:p>
          <a:p>
            <a:pPr eaLnBrk="1" hangingPunct="1">
              <a:spcBef>
                <a:spcPct val="0"/>
              </a:spcBef>
              <a:buFontTx/>
              <a:buNone/>
            </a:pPr>
            <a:r>
              <a:rPr lang="en-US" altLang="en-US" sz="1600" baseline="0">
                <a:solidFill>
                  <a:srgbClr val="000000"/>
                </a:solidFill>
              </a:rPr>
              <a:t>14. …</a:t>
            </a:r>
          </a:p>
          <a:p>
            <a:pPr eaLnBrk="1" hangingPunct="1">
              <a:spcBef>
                <a:spcPct val="0"/>
              </a:spcBef>
              <a:buFontTx/>
              <a:buNone/>
            </a:pPr>
            <a:r>
              <a:rPr lang="en-US" altLang="en-US" sz="1600" baseline="0">
                <a:solidFill>
                  <a:srgbClr val="000000"/>
                </a:solidFill>
              </a:rPr>
              <a:t>15. …</a:t>
            </a:r>
          </a:p>
          <a:p>
            <a:pPr eaLnBrk="1" hangingPunct="1">
              <a:spcBef>
                <a:spcPct val="0"/>
              </a:spcBef>
              <a:buFontTx/>
              <a:buNone/>
            </a:pPr>
            <a:r>
              <a:rPr lang="en-US" altLang="en-US" sz="1600" baseline="0">
                <a:solidFill>
                  <a:srgbClr val="000000"/>
                </a:solidFill>
              </a:rPr>
              <a:t>16. …</a:t>
            </a:r>
          </a:p>
          <a:p>
            <a:pPr eaLnBrk="1" hangingPunct="1">
              <a:spcBef>
                <a:spcPct val="0"/>
              </a:spcBef>
              <a:buFontTx/>
              <a:buNone/>
            </a:pPr>
            <a:r>
              <a:rPr lang="en-US" altLang="en-US" sz="1600" baseline="0">
                <a:solidFill>
                  <a:srgbClr val="000000"/>
                </a:solidFill>
              </a:rPr>
              <a:t>17. …</a:t>
            </a:r>
          </a:p>
          <a:p>
            <a:pPr eaLnBrk="1" hangingPunct="1">
              <a:spcBef>
                <a:spcPct val="0"/>
              </a:spcBef>
              <a:buFontTx/>
              <a:buNone/>
            </a:pPr>
            <a:r>
              <a:rPr lang="en-US" altLang="en-US" sz="1600" baseline="0">
                <a:solidFill>
                  <a:srgbClr val="000000"/>
                </a:solidFill>
              </a:rPr>
              <a:t>18. …</a:t>
            </a:r>
          </a:p>
          <a:p>
            <a:pPr eaLnBrk="1" hangingPunct="1">
              <a:spcBef>
                <a:spcPct val="0"/>
              </a:spcBef>
              <a:buFontTx/>
              <a:buNone/>
            </a:pPr>
            <a:r>
              <a:rPr lang="en-US" altLang="en-US" sz="1600" baseline="0">
                <a:solidFill>
                  <a:srgbClr val="000000"/>
                </a:solidFill>
              </a:rPr>
              <a:t>19. …</a:t>
            </a:r>
          </a:p>
          <a:p>
            <a:pPr eaLnBrk="1" hangingPunct="1">
              <a:spcBef>
                <a:spcPct val="0"/>
              </a:spcBef>
              <a:buFontTx/>
              <a:buNone/>
            </a:pPr>
            <a:r>
              <a:rPr lang="en-US" altLang="en-US" sz="1600" baseline="0">
                <a:solidFill>
                  <a:srgbClr val="000000"/>
                </a:solidFill>
              </a:rPr>
              <a:t>20.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FE8E8725-0E5C-4B64-695C-6DFDC1A4B99B}"/>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BF714F4D-5E4F-284F-4BD2-056F2F327E20}"/>
              </a:ext>
            </a:extLst>
          </p:cNvPr>
          <p:cNvSpPr txBox="1">
            <a:spLocks noChangeArrowheads="1"/>
          </p:cNvSpPr>
          <p:nvPr/>
        </p:nvSpPr>
        <p:spPr bwMode="auto">
          <a:xfrm>
            <a:off x="1009650" y="762000"/>
            <a:ext cx="702151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Which TEEEMate has the highest density?</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Earth</a:t>
            </a:r>
            <a:endParaRPr lang="en-US" altLang="en-US" sz="2400" baseline="0">
              <a:solidFill>
                <a:srgbClr val="000000"/>
              </a:solidFill>
            </a:endParaRPr>
          </a:p>
          <a:p>
            <a:pPr algn="ctr" eaLnBrk="1" hangingPunct="1">
              <a:spcBef>
                <a:spcPct val="0"/>
              </a:spcBef>
              <a:buFontTx/>
              <a:buNone/>
            </a:pPr>
            <a:r>
              <a:rPr lang="en-US" altLang="en-US" sz="2400" baseline="0">
                <a:solidFill>
                  <a:srgbClr val="00B050"/>
                </a:solidFill>
              </a:rPr>
              <a:t>5.5 g/cm</a:t>
            </a:r>
            <a:r>
              <a:rPr lang="en-US" altLang="en-US" sz="2400" baseline="30000">
                <a:solidFill>
                  <a:srgbClr val="00B050"/>
                </a:solidFill>
              </a:rPr>
              <a:t>3</a:t>
            </a:r>
          </a:p>
          <a:p>
            <a:pPr algn="ctr" eaLnBrk="1" hangingPunct="1">
              <a:spcBef>
                <a:spcPct val="0"/>
              </a:spcBef>
              <a:buFontTx/>
              <a:buNone/>
            </a:pPr>
            <a:endParaRPr lang="en-US" altLang="en-US" sz="1200" baseline="0">
              <a:solidFill>
                <a:srgbClr val="000000"/>
              </a:solidFill>
            </a:endParaRPr>
          </a:p>
          <a:p>
            <a:pPr algn="ctr" eaLnBrk="1" hangingPunct="1">
              <a:spcBef>
                <a:spcPct val="0"/>
              </a:spcBef>
              <a:buFontTx/>
              <a:buNone/>
            </a:pPr>
            <a:r>
              <a:rPr lang="en-US" altLang="en-US" sz="2400" baseline="0">
                <a:solidFill>
                  <a:srgbClr val="000000"/>
                </a:solidFill>
              </a:rPr>
              <a:t>Which TEEEMate has the lowest density?</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Enceladus</a:t>
            </a:r>
            <a:endParaRPr lang="en-US" altLang="en-US" sz="2400">
              <a:solidFill>
                <a:srgbClr val="FF0000"/>
              </a:solidFill>
            </a:endParaRPr>
          </a:p>
          <a:p>
            <a:pPr algn="ctr" eaLnBrk="1" hangingPunct="1">
              <a:spcBef>
                <a:spcPct val="0"/>
              </a:spcBef>
              <a:buFontTx/>
              <a:buNone/>
            </a:pPr>
            <a:r>
              <a:rPr lang="en-US" altLang="en-US" sz="2400" baseline="0">
                <a:solidFill>
                  <a:srgbClr val="00B050"/>
                </a:solidFill>
              </a:rPr>
              <a:t>1.6 g/cm</a:t>
            </a:r>
            <a:r>
              <a:rPr lang="en-US" altLang="en-US" sz="2400" baseline="30000">
                <a:solidFill>
                  <a:srgbClr val="00B050"/>
                </a:solidFill>
              </a:rPr>
              <a:t>3</a:t>
            </a:r>
          </a:p>
          <a:p>
            <a:pPr algn="ctr" eaLnBrk="1" hangingPunct="1">
              <a:spcBef>
                <a:spcPct val="0"/>
              </a:spcBef>
              <a:buFontTx/>
              <a:buNone/>
            </a:pPr>
            <a:endParaRPr lang="en-US" altLang="en-US" sz="1200" baseline="0">
              <a:solidFill>
                <a:srgbClr val="00B050"/>
              </a:solidFill>
            </a:endParaRPr>
          </a:p>
          <a:p>
            <a:pPr algn="ctr" eaLnBrk="1" hangingPunct="1">
              <a:spcBef>
                <a:spcPct val="0"/>
              </a:spcBef>
              <a:buFontTx/>
              <a:buNone/>
            </a:pPr>
            <a:r>
              <a:rPr lang="en-US" altLang="en-US" sz="2400" baseline="0">
                <a:solidFill>
                  <a:srgbClr val="000000"/>
                </a:solidFill>
              </a:rPr>
              <a:t>Which TEEEMate is LEAST LIKELY to have geysers?</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Mars</a:t>
            </a:r>
            <a:endParaRPr lang="en-US" altLang="en-US" sz="2400">
              <a:solidFill>
                <a:srgbClr val="FF0000"/>
              </a:solidFill>
            </a:endParaRPr>
          </a:p>
          <a:p>
            <a:pPr algn="ctr" eaLnBrk="1" hangingPunct="1">
              <a:spcBef>
                <a:spcPct val="0"/>
              </a:spcBef>
              <a:buFontTx/>
              <a:buNone/>
            </a:pPr>
            <a:endParaRPr lang="en-US" altLang="en-US" sz="1200" baseline="0">
              <a:solidFill>
                <a:srgbClr val="FF0000"/>
              </a:solidFill>
            </a:endParaRPr>
          </a:p>
          <a:p>
            <a:pPr algn="ctr" eaLnBrk="1" hangingPunct="1">
              <a:spcBef>
                <a:spcPct val="0"/>
              </a:spcBef>
              <a:buFontTx/>
              <a:buNone/>
            </a:pPr>
            <a:r>
              <a:rPr lang="en-US" altLang="en-US" sz="2400" baseline="0">
                <a:solidFill>
                  <a:srgbClr val="000000"/>
                </a:solidFill>
              </a:rPr>
              <a:t>Which TEEEMate has the oldest surface?</a:t>
            </a:r>
          </a:p>
          <a:p>
            <a:pPr algn="ctr" eaLnBrk="1" hangingPunct="1">
              <a:spcBef>
                <a:spcPct val="0"/>
              </a:spcBef>
              <a:buFontTx/>
              <a:buNone/>
            </a:pPr>
            <a:r>
              <a:rPr lang="en-US" altLang="en-US" sz="2400" baseline="0">
                <a:solidFill>
                  <a:srgbClr val="000000"/>
                </a:solidFill>
              </a:rPr>
              <a:t>…</a:t>
            </a:r>
          </a:p>
          <a:p>
            <a:pPr algn="ctr" eaLnBrk="1" hangingPunct="1">
              <a:spcBef>
                <a:spcPct val="0"/>
              </a:spcBef>
              <a:buFontTx/>
              <a:buNone/>
            </a:pPr>
            <a:r>
              <a:rPr lang="en-US" altLang="en-US" sz="2400" baseline="0">
                <a:solidFill>
                  <a:srgbClr val="FF0000"/>
                </a:solidFill>
              </a:rPr>
              <a:t>Mars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3" end="3"/>
                                            </p:txEl>
                                          </p:spTgt>
                                        </p:tgtEl>
                                        <p:attrNameLst>
                                          <p:attrName>style.visibility</p:attrName>
                                        </p:attrNameLst>
                                      </p:cBhvr>
                                      <p:to>
                                        <p:strVal val="visible"/>
                                      </p:to>
                                    </p:set>
                                    <p:animEffect transition="in" filter="fade">
                                      <p:cBhvr>
                                        <p:cTn id="22" dur="2000"/>
                                        <p:tgtEl>
                                          <p:spTgt spid="20685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5" end="5"/>
                                            </p:txEl>
                                          </p:spTgt>
                                        </p:tgtEl>
                                        <p:attrNameLst>
                                          <p:attrName>style.visibility</p:attrName>
                                        </p:attrNameLst>
                                      </p:cBhvr>
                                      <p:to>
                                        <p:strVal val="visible"/>
                                      </p:to>
                                    </p:set>
                                    <p:animEffect transition="in" filter="fade">
                                      <p:cBhvr>
                                        <p:cTn id="27" dur="2000"/>
                                        <p:tgtEl>
                                          <p:spTgt spid="20685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6" end="6"/>
                                            </p:txEl>
                                          </p:spTgt>
                                        </p:tgtEl>
                                        <p:attrNameLst>
                                          <p:attrName>style.visibility</p:attrName>
                                        </p:attrNameLst>
                                      </p:cBhvr>
                                      <p:to>
                                        <p:strVal val="visible"/>
                                      </p:to>
                                    </p:set>
                                    <p:animEffect transition="in" filter="fade">
                                      <p:cBhvr>
                                        <p:cTn id="32" dur="2000"/>
                                        <p:tgtEl>
                                          <p:spTgt spid="20685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6852">
                                            <p:txEl>
                                              <p:pRg st="7" end="7"/>
                                            </p:txEl>
                                          </p:spTgt>
                                        </p:tgtEl>
                                        <p:attrNameLst>
                                          <p:attrName>style.visibility</p:attrName>
                                        </p:attrNameLst>
                                      </p:cBhvr>
                                      <p:to>
                                        <p:strVal val="visible"/>
                                      </p:to>
                                    </p:set>
                                    <p:animEffect transition="in" filter="fade">
                                      <p:cBhvr>
                                        <p:cTn id="37" dur="2000"/>
                                        <p:tgtEl>
                                          <p:spTgt spid="206852">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6852">
                                            <p:txEl>
                                              <p:pRg st="8" end="8"/>
                                            </p:txEl>
                                          </p:spTgt>
                                        </p:tgtEl>
                                        <p:attrNameLst>
                                          <p:attrName>style.visibility</p:attrName>
                                        </p:attrNameLst>
                                      </p:cBhvr>
                                      <p:to>
                                        <p:strVal val="visible"/>
                                      </p:to>
                                    </p:set>
                                    <p:animEffect transition="in" filter="fade">
                                      <p:cBhvr>
                                        <p:cTn id="42" dur="2000"/>
                                        <p:tgtEl>
                                          <p:spTgt spid="206852">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6852">
                                            <p:txEl>
                                              <p:pRg st="10" end="10"/>
                                            </p:txEl>
                                          </p:spTgt>
                                        </p:tgtEl>
                                        <p:attrNameLst>
                                          <p:attrName>style.visibility</p:attrName>
                                        </p:attrNameLst>
                                      </p:cBhvr>
                                      <p:to>
                                        <p:strVal val="visible"/>
                                      </p:to>
                                    </p:set>
                                    <p:animEffect transition="in" filter="fade">
                                      <p:cBhvr>
                                        <p:cTn id="47" dur="2000"/>
                                        <p:tgtEl>
                                          <p:spTgt spid="206852">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06852">
                                            <p:txEl>
                                              <p:pRg st="11" end="11"/>
                                            </p:txEl>
                                          </p:spTgt>
                                        </p:tgtEl>
                                        <p:attrNameLst>
                                          <p:attrName>style.visibility</p:attrName>
                                        </p:attrNameLst>
                                      </p:cBhvr>
                                      <p:to>
                                        <p:strVal val="visible"/>
                                      </p:to>
                                    </p:set>
                                    <p:animEffect transition="in" filter="fade">
                                      <p:cBhvr>
                                        <p:cTn id="52" dur="2000"/>
                                        <p:tgtEl>
                                          <p:spTgt spid="206852">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06852">
                                            <p:txEl>
                                              <p:pRg st="12" end="12"/>
                                            </p:txEl>
                                          </p:spTgt>
                                        </p:tgtEl>
                                        <p:attrNameLst>
                                          <p:attrName>style.visibility</p:attrName>
                                        </p:attrNameLst>
                                      </p:cBhvr>
                                      <p:to>
                                        <p:strVal val="visible"/>
                                      </p:to>
                                    </p:set>
                                    <p:animEffect transition="in" filter="fade">
                                      <p:cBhvr>
                                        <p:cTn id="57" dur="2000"/>
                                        <p:tgtEl>
                                          <p:spTgt spid="206852">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06852">
                                            <p:txEl>
                                              <p:pRg st="14" end="14"/>
                                            </p:txEl>
                                          </p:spTgt>
                                        </p:tgtEl>
                                        <p:attrNameLst>
                                          <p:attrName>style.visibility</p:attrName>
                                        </p:attrNameLst>
                                      </p:cBhvr>
                                      <p:to>
                                        <p:strVal val="visible"/>
                                      </p:to>
                                    </p:set>
                                    <p:animEffect transition="in" filter="fade">
                                      <p:cBhvr>
                                        <p:cTn id="62" dur="2000"/>
                                        <p:tgtEl>
                                          <p:spTgt spid="206852">
                                            <p:txEl>
                                              <p:pRg st="14" end="1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06852">
                                            <p:txEl>
                                              <p:pRg st="15" end="15"/>
                                            </p:txEl>
                                          </p:spTgt>
                                        </p:tgtEl>
                                        <p:attrNameLst>
                                          <p:attrName>style.visibility</p:attrName>
                                        </p:attrNameLst>
                                      </p:cBhvr>
                                      <p:to>
                                        <p:strVal val="visible"/>
                                      </p:to>
                                    </p:set>
                                    <p:animEffect transition="in" filter="fade">
                                      <p:cBhvr>
                                        <p:cTn id="67" dur="2000"/>
                                        <p:tgtEl>
                                          <p:spTgt spid="206852">
                                            <p:txEl>
                                              <p:pRg st="15" end="1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06852">
                                            <p:txEl>
                                              <p:pRg st="16" end="16"/>
                                            </p:txEl>
                                          </p:spTgt>
                                        </p:tgtEl>
                                        <p:attrNameLst>
                                          <p:attrName>style.visibility</p:attrName>
                                        </p:attrNameLst>
                                      </p:cBhvr>
                                      <p:to>
                                        <p:strVal val="visible"/>
                                      </p:to>
                                    </p:set>
                                    <p:animEffect transition="in" filter="fade">
                                      <p:cBhvr>
                                        <p:cTn id="72" dur="2000"/>
                                        <p:tgtEl>
                                          <p:spTgt spid="20685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964FA853-4BB3-4171-C66F-8E9686182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
            <a:ext cx="4722813" cy="668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4" descr="Calendar&#10;&#10;Description automatically generated">
            <a:extLst>
              <a:ext uri="{FF2B5EF4-FFF2-40B4-BE49-F238E27FC236}">
                <a16:creationId xmlns:a16="http://schemas.microsoft.com/office/drawing/2014/main" id="{029C2AAE-87BF-E886-F964-AAA7D36EE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15875"/>
            <a:ext cx="4827587"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5">
            <a:extLst>
              <a:ext uri="{FF2B5EF4-FFF2-40B4-BE49-F238E27FC236}">
                <a16:creationId xmlns:a16="http://schemas.microsoft.com/office/drawing/2014/main" id="{44201276-5E8D-BDC2-7DC2-BF09A3505AE4}"/>
              </a:ext>
            </a:extLst>
          </p:cNvPr>
          <p:cNvSpPr txBox="1">
            <a:spLocks noChangeArrowheads="1"/>
          </p:cNvSpPr>
          <p:nvPr/>
        </p:nvSpPr>
        <p:spPr bwMode="auto">
          <a:xfrm>
            <a:off x="1447800" y="1676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a:solidFill>
                  <a:srgbClr val="00B050"/>
                </a:solidFill>
              </a:rPr>
              <a:t>21</a:t>
            </a:r>
          </a:p>
        </p:txBody>
      </p:sp>
      <p:sp>
        <p:nvSpPr>
          <p:cNvPr id="105477" name="TextBox 6">
            <a:extLst>
              <a:ext uri="{FF2B5EF4-FFF2-40B4-BE49-F238E27FC236}">
                <a16:creationId xmlns:a16="http://schemas.microsoft.com/office/drawing/2014/main" id="{DAE0A35D-CB26-4D6C-597B-442355E287E3}"/>
              </a:ext>
            </a:extLst>
          </p:cNvPr>
          <p:cNvSpPr txBox="1">
            <a:spLocks noChangeArrowheads="1"/>
          </p:cNvSpPr>
          <p:nvPr/>
        </p:nvSpPr>
        <p:spPr bwMode="auto">
          <a:xfrm>
            <a:off x="2632075" y="1676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a:solidFill>
                  <a:srgbClr val="00B050"/>
                </a:solidFill>
              </a:rPr>
              <a:t>22</a:t>
            </a:r>
          </a:p>
        </p:txBody>
      </p:sp>
      <p:sp>
        <p:nvSpPr>
          <p:cNvPr id="105478" name="TextBox 7">
            <a:extLst>
              <a:ext uri="{FF2B5EF4-FFF2-40B4-BE49-F238E27FC236}">
                <a16:creationId xmlns:a16="http://schemas.microsoft.com/office/drawing/2014/main" id="{21AC637C-2875-6C1C-4E80-D83647F955A7}"/>
              </a:ext>
            </a:extLst>
          </p:cNvPr>
          <p:cNvSpPr txBox="1">
            <a:spLocks noChangeArrowheads="1"/>
          </p:cNvSpPr>
          <p:nvPr/>
        </p:nvSpPr>
        <p:spPr bwMode="auto">
          <a:xfrm>
            <a:off x="1447800" y="25860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a:solidFill>
                  <a:srgbClr val="00B050"/>
                </a:solidFill>
              </a:rPr>
              <a:t>23</a:t>
            </a:r>
          </a:p>
        </p:txBody>
      </p:sp>
      <p:sp>
        <p:nvSpPr>
          <p:cNvPr id="105479" name="TextBox 8">
            <a:extLst>
              <a:ext uri="{FF2B5EF4-FFF2-40B4-BE49-F238E27FC236}">
                <a16:creationId xmlns:a16="http://schemas.microsoft.com/office/drawing/2014/main" id="{F7208F42-B24F-6A11-4E44-AE40C24A6562}"/>
              </a:ext>
            </a:extLst>
          </p:cNvPr>
          <p:cNvSpPr txBox="1">
            <a:spLocks noChangeArrowheads="1"/>
          </p:cNvSpPr>
          <p:nvPr/>
        </p:nvSpPr>
        <p:spPr bwMode="auto">
          <a:xfrm>
            <a:off x="2632075" y="258603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a:solidFill>
                  <a:srgbClr val="00B050"/>
                </a:solidFill>
              </a:rPr>
              <a:t>24</a:t>
            </a:r>
          </a:p>
        </p:txBody>
      </p:sp>
      <p:sp>
        <p:nvSpPr>
          <p:cNvPr id="10" name="TextBox 9">
            <a:extLst>
              <a:ext uri="{FF2B5EF4-FFF2-40B4-BE49-F238E27FC236}">
                <a16:creationId xmlns:a16="http://schemas.microsoft.com/office/drawing/2014/main" id="{758DDD58-16F5-1FFB-594A-CAA9004EA285}"/>
              </a:ext>
            </a:extLst>
          </p:cNvPr>
          <p:cNvSpPr txBox="1">
            <a:spLocks noChangeArrowheads="1"/>
          </p:cNvSpPr>
          <p:nvPr/>
        </p:nvSpPr>
        <p:spPr bwMode="auto">
          <a:xfrm>
            <a:off x="1349375"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baseline="0">
                <a:solidFill>
                  <a:srgbClr val="3333CC"/>
                </a:solidFill>
              </a:rPr>
              <a:t>talks</a:t>
            </a:r>
          </a:p>
        </p:txBody>
      </p:sp>
      <p:sp>
        <p:nvSpPr>
          <p:cNvPr id="11" name="TextBox 10">
            <a:extLst>
              <a:ext uri="{FF2B5EF4-FFF2-40B4-BE49-F238E27FC236}">
                <a16:creationId xmlns:a16="http://schemas.microsoft.com/office/drawing/2014/main" id="{809C1312-9F16-ECB2-CA2A-51B729A12228}"/>
              </a:ext>
            </a:extLst>
          </p:cNvPr>
          <p:cNvSpPr txBox="1">
            <a:spLocks noChangeArrowheads="1"/>
          </p:cNvSpPr>
          <p:nvPr/>
        </p:nvSpPr>
        <p:spPr bwMode="auto">
          <a:xfrm>
            <a:off x="2579688" y="35052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baseline="0">
                <a:solidFill>
                  <a:srgbClr val="3333CC"/>
                </a:solidFill>
              </a:rPr>
              <a:t>talks</a:t>
            </a:r>
          </a:p>
        </p:txBody>
      </p:sp>
      <p:sp>
        <p:nvSpPr>
          <p:cNvPr id="12" name="TextBox 11">
            <a:extLst>
              <a:ext uri="{FF2B5EF4-FFF2-40B4-BE49-F238E27FC236}">
                <a16:creationId xmlns:a16="http://schemas.microsoft.com/office/drawing/2014/main" id="{BFEA3B83-4A0A-25EF-55A3-63D86614DB4D}"/>
              </a:ext>
            </a:extLst>
          </p:cNvPr>
          <p:cNvSpPr txBox="1">
            <a:spLocks noChangeArrowheads="1"/>
          </p:cNvSpPr>
          <p:nvPr/>
        </p:nvSpPr>
        <p:spPr bwMode="auto">
          <a:xfrm>
            <a:off x="1030288" y="4414838"/>
            <a:ext cx="262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a:solidFill>
                  <a:srgbClr val="FF0000"/>
                </a:solidFill>
              </a:rPr>
              <a:t>T u r k e y    T i m e</a:t>
            </a:r>
          </a:p>
        </p:txBody>
      </p:sp>
      <p:sp>
        <p:nvSpPr>
          <p:cNvPr id="14" name="TextBox 13">
            <a:extLst>
              <a:ext uri="{FF2B5EF4-FFF2-40B4-BE49-F238E27FC236}">
                <a16:creationId xmlns:a16="http://schemas.microsoft.com/office/drawing/2014/main" id="{5F77A0DD-CEF5-FB57-A9CE-61B0769F0C55}"/>
              </a:ext>
            </a:extLst>
          </p:cNvPr>
          <p:cNvSpPr txBox="1">
            <a:spLocks noChangeArrowheads="1"/>
          </p:cNvSpPr>
          <p:nvPr/>
        </p:nvSpPr>
        <p:spPr bwMode="auto">
          <a:xfrm>
            <a:off x="7747000" y="1447800"/>
            <a:ext cx="78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800" baseline="0">
                <a:solidFill>
                  <a:srgbClr val="3333CC"/>
                </a:solidFill>
              </a:rPr>
              <a:t>papers</a:t>
            </a:r>
          </a:p>
          <a:p>
            <a:pPr algn="ctr">
              <a:spcBef>
                <a:spcPct val="0"/>
              </a:spcBef>
              <a:buFontTx/>
              <a:buNone/>
            </a:pPr>
            <a:r>
              <a:rPr lang="en-US" altLang="en-US" sz="1800" baseline="0">
                <a:solidFill>
                  <a:srgbClr val="3333CC"/>
                </a:solidFill>
              </a:rPr>
              <a:t>due</a:t>
            </a:r>
          </a:p>
          <a:p>
            <a:pPr algn="ctr">
              <a:spcBef>
                <a:spcPct val="0"/>
              </a:spcBef>
              <a:buFontTx/>
              <a:buNone/>
            </a:pPr>
            <a:r>
              <a:rPr lang="en-US" altLang="en-US" sz="1800" baseline="0">
                <a:solidFill>
                  <a:srgbClr val="3333CC"/>
                </a:solidFill>
              </a:rPr>
              <a:t>5pm</a:t>
            </a:r>
          </a:p>
        </p:txBody>
      </p:sp>
      <p:sp>
        <p:nvSpPr>
          <p:cNvPr id="15" name="TextBox 14">
            <a:extLst>
              <a:ext uri="{FF2B5EF4-FFF2-40B4-BE49-F238E27FC236}">
                <a16:creationId xmlns:a16="http://schemas.microsoft.com/office/drawing/2014/main" id="{652A90EA-E87B-E2B2-5CA6-EC20959AA4DD}"/>
              </a:ext>
            </a:extLst>
          </p:cNvPr>
          <p:cNvSpPr txBox="1">
            <a:spLocks noChangeArrowheads="1"/>
          </p:cNvSpPr>
          <p:nvPr/>
        </p:nvSpPr>
        <p:spPr bwMode="auto">
          <a:xfrm>
            <a:off x="7086600" y="3392488"/>
            <a:ext cx="78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800" baseline="0">
                <a:solidFill>
                  <a:srgbClr val="00B050"/>
                </a:solidFill>
              </a:rPr>
              <a:t>grades</a:t>
            </a:r>
          </a:p>
          <a:p>
            <a:pPr algn="ctr">
              <a:spcBef>
                <a:spcPct val="0"/>
              </a:spcBef>
              <a:buFontTx/>
              <a:buNone/>
            </a:pPr>
            <a:r>
              <a:rPr lang="en-US" altLang="en-US" sz="1800" baseline="0">
                <a:solidFill>
                  <a:srgbClr val="00B050"/>
                </a:solidFill>
              </a:rPr>
              <a:t>due</a:t>
            </a:r>
          </a:p>
        </p:txBody>
      </p:sp>
      <p:sp>
        <p:nvSpPr>
          <p:cNvPr id="2" name="TextBox 1">
            <a:extLst>
              <a:ext uri="{FF2B5EF4-FFF2-40B4-BE49-F238E27FC236}">
                <a16:creationId xmlns:a16="http://schemas.microsoft.com/office/drawing/2014/main" id="{FAD4FE4F-CAEF-E2A0-B541-13CBA2361395}"/>
              </a:ext>
            </a:extLst>
          </p:cNvPr>
          <p:cNvSpPr txBox="1">
            <a:spLocks noChangeArrowheads="1"/>
          </p:cNvSpPr>
          <p:nvPr/>
        </p:nvSpPr>
        <p:spPr bwMode="auto">
          <a:xfrm>
            <a:off x="5854700" y="2401888"/>
            <a:ext cx="901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800" baseline="0">
                <a:solidFill>
                  <a:srgbClr val="3333CC"/>
                </a:solidFill>
              </a:rPr>
              <a:t>reviews</a:t>
            </a:r>
          </a:p>
          <a:p>
            <a:pPr algn="ctr">
              <a:spcBef>
                <a:spcPct val="0"/>
              </a:spcBef>
              <a:buFontTx/>
              <a:buNone/>
            </a:pPr>
            <a:r>
              <a:rPr lang="en-US" altLang="en-US" sz="1800" baseline="0">
                <a:solidFill>
                  <a:srgbClr val="3333CC"/>
                </a:solidFill>
              </a:rPr>
              <a:t>due</a:t>
            </a:r>
          </a:p>
          <a:p>
            <a:pPr algn="ctr">
              <a:spcBef>
                <a:spcPct val="0"/>
              </a:spcBef>
              <a:buFontTx/>
              <a:buNone/>
            </a:pPr>
            <a:r>
              <a:rPr lang="en-US" altLang="en-US" sz="1800" baseline="0">
                <a:solidFill>
                  <a:srgbClr val="3333CC"/>
                </a:solidFill>
              </a:rPr>
              <a:t>5pm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FEA6FF80-1CC1-A858-B0CD-EBF34CFAFE97}"/>
              </a:ext>
            </a:extLst>
          </p:cNvPr>
          <p:cNvSpPr>
            <a:spLocks noGrp="1" noChangeArrowheads="1"/>
          </p:cNvSpPr>
          <p:nvPr>
            <p:ph type="title" idx="4294967295"/>
          </p:nvPr>
        </p:nvSpPr>
        <p:spPr>
          <a:xfrm>
            <a:off x="609600" y="0"/>
            <a:ext cx="8001000" cy="762000"/>
          </a:xfrm>
        </p:spPr>
        <p:txBody>
          <a:bodyPr/>
          <a:lstStyle/>
          <a:p>
            <a:pPr eaLnBrk="1" hangingPunct="1"/>
            <a:r>
              <a:rPr lang="en-US" altLang="en-US" b="1">
                <a:ea typeface="ＭＳ Ｐゴシック" panose="020B0600070205080204" pitchFamily="34" charset="-128"/>
              </a:rPr>
              <a:t>Talk Schedule</a:t>
            </a:r>
          </a:p>
        </p:txBody>
      </p:sp>
      <p:sp>
        <p:nvSpPr>
          <p:cNvPr id="58370" name="Text Box 3">
            <a:extLst>
              <a:ext uri="{FF2B5EF4-FFF2-40B4-BE49-F238E27FC236}">
                <a16:creationId xmlns:a16="http://schemas.microsoft.com/office/drawing/2014/main" id="{8B3A4CB9-A23B-6B95-15D5-94DDE8C65F17}"/>
              </a:ext>
            </a:extLst>
          </p:cNvPr>
          <p:cNvSpPr txBox="1">
            <a:spLocks noChangeArrowheads="1"/>
          </p:cNvSpPr>
          <p:nvPr/>
        </p:nvSpPr>
        <p:spPr bwMode="auto">
          <a:xfrm>
            <a:off x="1447800" y="762000"/>
            <a:ext cx="6096000" cy="5940425"/>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defRPr/>
            </a:pPr>
            <a:r>
              <a:rPr lang="en-US" altLang="en-US" sz="2000" baseline="0" dirty="0"/>
              <a:t>TUESDAY,  15 NOV</a:t>
            </a:r>
            <a:endParaRPr lang="en-US" altLang="en-US" sz="2000" baseline="0" dirty="0">
              <a:solidFill>
                <a:srgbClr val="FF0000"/>
              </a:solidFill>
            </a:endParaRPr>
          </a:p>
          <a:p>
            <a:pPr eaLnBrk="1" hangingPunct="1">
              <a:spcBef>
                <a:spcPct val="0"/>
              </a:spcBef>
              <a:buFontTx/>
              <a:buNone/>
              <a:defRPr/>
            </a:pPr>
            <a:endParaRPr lang="en-US" altLang="en-US" sz="800" baseline="0" dirty="0"/>
          </a:p>
          <a:p>
            <a:pPr eaLnBrk="1" hangingPunct="1">
              <a:spcBef>
                <a:spcPct val="0"/>
              </a:spcBef>
              <a:buFontTx/>
              <a:buNone/>
              <a:defRPr/>
            </a:pPr>
            <a:r>
              <a:rPr lang="en-US" altLang="en-US" sz="2000" baseline="0" dirty="0"/>
              <a:t>  1.   Maura</a:t>
            </a:r>
          </a:p>
          <a:p>
            <a:pPr eaLnBrk="1" hangingPunct="1">
              <a:spcBef>
                <a:spcPct val="0"/>
              </a:spcBef>
              <a:buFontTx/>
              <a:buNone/>
              <a:defRPr/>
            </a:pPr>
            <a:r>
              <a:rPr lang="en-US" altLang="en-US" sz="2000" baseline="0" dirty="0"/>
              <a:t>  2.   Garrett</a:t>
            </a:r>
          </a:p>
          <a:p>
            <a:pPr eaLnBrk="1" hangingPunct="1">
              <a:spcBef>
                <a:spcPct val="0"/>
              </a:spcBef>
              <a:buFontTx/>
              <a:buNone/>
              <a:defRPr/>
            </a:pPr>
            <a:r>
              <a:rPr lang="en-US" altLang="en-US" sz="2000" baseline="0" dirty="0"/>
              <a:t>  3.   </a:t>
            </a:r>
            <a:r>
              <a:rPr lang="en-US" altLang="en-US" sz="2000" baseline="0" dirty="0" err="1"/>
              <a:t>Aatiya</a:t>
            </a:r>
            <a:endParaRPr lang="en-US" altLang="en-US" sz="2000" baseline="0" dirty="0"/>
          </a:p>
          <a:p>
            <a:pPr eaLnBrk="1" hangingPunct="1">
              <a:spcBef>
                <a:spcPct val="0"/>
              </a:spcBef>
              <a:buFontTx/>
              <a:buNone/>
              <a:defRPr/>
            </a:pPr>
            <a:r>
              <a:rPr lang="en-US" altLang="en-US" sz="2000" baseline="0" dirty="0"/>
              <a:t>  4.   Tim</a:t>
            </a:r>
          </a:p>
          <a:p>
            <a:pPr eaLnBrk="1" hangingPunct="1">
              <a:spcBef>
                <a:spcPct val="0"/>
              </a:spcBef>
              <a:buFontTx/>
              <a:buNone/>
              <a:defRPr/>
            </a:pPr>
            <a:r>
              <a:rPr lang="en-US" altLang="en-US" sz="2000" baseline="0" dirty="0"/>
              <a:t>  5.   Sebastian</a:t>
            </a:r>
          </a:p>
          <a:p>
            <a:pPr eaLnBrk="1" hangingPunct="1">
              <a:spcBef>
                <a:spcPct val="0"/>
              </a:spcBef>
              <a:buFontTx/>
              <a:buNone/>
              <a:defRPr/>
            </a:pPr>
            <a:endParaRPr lang="en-US" altLang="en-US" sz="2000" baseline="0" dirty="0"/>
          </a:p>
          <a:p>
            <a:pPr eaLnBrk="1" hangingPunct="1">
              <a:spcBef>
                <a:spcPct val="0"/>
              </a:spcBef>
              <a:buFontTx/>
              <a:buNone/>
              <a:defRPr/>
            </a:pPr>
            <a:endParaRPr lang="en-US" altLang="en-US" sz="800" baseline="0" dirty="0"/>
          </a:p>
          <a:p>
            <a:pPr eaLnBrk="1" hangingPunct="1">
              <a:spcBef>
                <a:spcPct val="0"/>
              </a:spcBef>
              <a:buFontTx/>
              <a:buNone/>
              <a:defRPr/>
            </a:pPr>
            <a:r>
              <a:rPr lang="en-US" altLang="en-US" sz="2000" baseline="0" dirty="0"/>
              <a:t>THURSDAY, 17 NOV</a:t>
            </a:r>
            <a:endParaRPr lang="en-US" altLang="en-US" sz="2000" baseline="0" dirty="0">
              <a:solidFill>
                <a:srgbClr val="FF0000"/>
              </a:solidFill>
            </a:endParaRPr>
          </a:p>
          <a:p>
            <a:pPr eaLnBrk="1" hangingPunct="1">
              <a:spcBef>
                <a:spcPct val="0"/>
              </a:spcBef>
              <a:buFontTx/>
              <a:buNone/>
              <a:defRPr/>
            </a:pPr>
            <a:endParaRPr lang="en-US" altLang="en-US" sz="800" baseline="0" dirty="0"/>
          </a:p>
          <a:p>
            <a:pPr eaLnBrk="1" hangingPunct="1">
              <a:spcBef>
                <a:spcPct val="0"/>
              </a:spcBef>
              <a:buFontTx/>
              <a:buNone/>
              <a:defRPr/>
            </a:pPr>
            <a:r>
              <a:rPr lang="en-US" altLang="en-US" sz="2000" baseline="0" dirty="0"/>
              <a:t>  6.   Saba</a:t>
            </a:r>
          </a:p>
          <a:p>
            <a:pPr eaLnBrk="1" hangingPunct="1">
              <a:spcBef>
                <a:spcPct val="0"/>
              </a:spcBef>
              <a:buFontTx/>
              <a:buNone/>
              <a:defRPr/>
            </a:pPr>
            <a:r>
              <a:rPr lang="en-US" altLang="en-US" sz="2000" baseline="0" dirty="0"/>
              <a:t>  7.   Alex</a:t>
            </a:r>
          </a:p>
          <a:p>
            <a:pPr eaLnBrk="1" hangingPunct="1">
              <a:spcBef>
                <a:spcPct val="0"/>
              </a:spcBef>
              <a:buFontTx/>
              <a:buNone/>
              <a:defRPr/>
            </a:pPr>
            <a:r>
              <a:rPr lang="en-US" altLang="en-US" sz="2000" baseline="0" dirty="0"/>
              <a:t>  8.   Isaac</a:t>
            </a:r>
          </a:p>
          <a:p>
            <a:pPr eaLnBrk="1" hangingPunct="1">
              <a:spcBef>
                <a:spcPct val="0"/>
              </a:spcBef>
              <a:buFontTx/>
              <a:buNone/>
              <a:defRPr/>
            </a:pPr>
            <a:r>
              <a:rPr lang="en-US" altLang="en-US" sz="2000" baseline="0" dirty="0"/>
              <a:t>  9.   Jessica</a:t>
            </a:r>
          </a:p>
          <a:p>
            <a:pPr marL="457200" indent="-457200" eaLnBrk="1" hangingPunct="1">
              <a:spcBef>
                <a:spcPct val="0"/>
              </a:spcBef>
              <a:buFontTx/>
              <a:buAutoNum type="arabicPeriod" startAt="10"/>
              <a:defRPr/>
            </a:pPr>
            <a:r>
              <a:rPr lang="en-US" altLang="en-US" sz="2000" baseline="0" dirty="0" err="1"/>
              <a:t>Melodie</a:t>
            </a:r>
            <a:endParaRPr lang="en-US" altLang="en-US" sz="2000" baseline="0" dirty="0"/>
          </a:p>
          <a:p>
            <a:pPr eaLnBrk="1" hangingPunct="1">
              <a:spcBef>
                <a:spcPct val="0"/>
              </a:spcBef>
              <a:buFontTx/>
              <a:buNone/>
              <a:defRPr/>
            </a:pPr>
            <a:endParaRPr lang="en-US" altLang="en-US" sz="2000" baseline="0" dirty="0"/>
          </a:p>
          <a:p>
            <a:pPr marL="457200" indent="-457200" eaLnBrk="1" hangingPunct="1">
              <a:spcBef>
                <a:spcPct val="0"/>
              </a:spcBef>
              <a:buFontTx/>
              <a:buAutoNum type="arabicPeriod" startAt="10"/>
              <a:defRPr/>
            </a:pPr>
            <a:endParaRPr lang="en-US" altLang="en-US" sz="800" baseline="0" dirty="0"/>
          </a:p>
          <a:p>
            <a:pPr eaLnBrk="1" hangingPunct="1">
              <a:spcBef>
                <a:spcPct val="0"/>
              </a:spcBef>
              <a:buFontTx/>
              <a:buNone/>
              <a:defRPr/>
            </a:pPr>
            <a:r>
              <a:rPr lang="en-US" altLang="en-US" sz="2000" baseline="0" dirty="0"/>
              <a:t>MONDAY, 21 NOV (online)</a:t>
            </a:r>
          </a:p>
          <a:p>
            <a:pPr eaLnBrk="1" hangingPunct="1">
              <a:spcBef>
                <a:spcPct val="0"/>
              </a:spcBef>
              <a:buFontTx/>
              <a:buNone/>
              <a:defRPr/>
            </a:pPr>
            <a:endParaRPr lang="en-US" altLang="en-US" sz="800" baseline="0" dirty="0"/>
          </a:p>
          <a:p>
            <a:pPr marL="457200" indent="-457200" eaLnBrk="1" hangingPunct="1">
              <a:spcBef>
                <a:spcPct val="0"/>
              </a:spcBef>
              <a:buFontTx/>
              <a:buAutoNum type="arabicPeriod" startAt="11"/>
              <a:defRPr/>
            </a:pPr>
            <a:r>
              <a:rPr lang="en-US" altLang="en-US" sz="2000" baseline="0" dirty="0"/>
              <a:t>Madison</a:t>
            </a:r>
          </a:p>
          <a:p>
            <a:pPr marL="457200" indent="-457200" eaLnBrk="1" hangingPunct="1">
              <a:spcBef>
                <a:spcPct val="0"/>
              </a:spcBef>
              <a:buFontTx/>
              <a:buAutoNum type="arabicPeriod" startAt="11"/>
              <a:defRPr/>
            </a:pPr>
            <a:r>
              <a:rPr lang="en-US" altLang="en-US" sz="2000" baseline="0" dirty="0"/>
              <a:t>Griffin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a:extLst>
              <a:ext uri="{FF2B5EF4-FFF2-40B4-BE49-F238E27FC236}">
                <a16:creationId xmlns:a16="http://schemas.microsoft.com/office/drawing/2014/main" id="{BA8D3674-CFFC-A7C3-4C2F-B81701141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a:extLst>
              <a:ext uri="{FF2B5EF4-FFF2-40B4-BE49-F238E27FC236}">
                <a16:creationId xmlns:a16="http://schemas.microsoft.com/office/drawing/2014/main" id="{F001ECB3-22DE-F0D1-AA1A-C24AE444E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14" r="1185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a:extLst>
              <a:ext uri="{FF2B5EF4-FFF2-40B4-BE49-F238E27FC236}">
                <a16:creationId xmlns:a16="http://schemas.microsoft.com/office/drawing/2014/main" id="{D1BA85FC-4676-FF8B-2B2F-373F432AC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854" b="42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a:extLst>
              <a:ext uri="{FF2B5EF4-FFF2-40B4-BE49-F238E27FC236}">
                <a16:creationId xmlns:a16="http://schemas.microsoft.com/office/drawing/2014/main" id="{65409DB2-070E-6890-CF12-ED2ACDA86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02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Rectangle 2">
            <a:extLst>
              <a:ext uri="{FF2B5EF4-FFF2-40B4-BE49-F238E27FC236}">
                <a16:creationId xmlns:a16="http://schemas.microsoft.com/office/drawing/2014/main" id="{09CEEB6E-3DB4-3E7E-21ED-2DF8B71BFCA1}"/>
              </a:ext>
            </a:extLst>
          </p:cNvPr>
          <p:cNvSpPr txBox="1">
            <a:spLocks noChangeArrowheads="1"/>
          </p:cNvSpPr>
          <p:nvPr/>
        </p:nvSpPr>
        <p:spPr bwMode="auto">
          <a:xfrm>
            <a:off x="6248400" y="228600"/>
            <a:ext cx="2743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What is </a:t>
            </a:r>
          </a:p>
          <a:p>
            <a:pPr algn="ctr" eaLnBrk="1" hangingPunct="1">
              <a:spcBef>
                <a:spcPct val="0"/>
              </a:spcBef>
              <a:buFontTx/>
              <a:buNone/>
            </a:pPr>
            <a:r>
              <a:rPr lang="en-US" altLang="en-US" sz="4400" b="1" baseline="0">
                <a:solidFill>
                  <a:srgbClr val="FFFFFF"/>
                </a:solidFill>
              </a:rPr>
              <a:t>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20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2000"/>
                                        <p:tgtEl>
                                          <p:spTgt spid="4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20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7" name="Picture 1" descr="tubeworms_415_600x450.jpg">
            <a:extLst>
              <a:ext uri="{FF2B5EF4-FFF2-40B4-BE49-F238E27FC236}">
                <a16:creationId xmlns:a16="http://schemas.microsoft.com/office/drawing/2014/main" id="{0015D220-B552-E2D8-A8C5-2E7E7FA813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241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Rectangle 2">
            <a:extLst>
              <a:ext uri="{FF2B5EF4-FFF2-40B4-BE49-F238E27FC236}">
                <a16:creationId xmlns:a16="http://schemas.microsoft.com/office/drawing/2014/main" id="{4F654743-89AA-620A-790C-C50D8E44203D}"/>
              </a:ext>
            </a:extLst>
          </p:cNvPr>
          <p:cNvSpPr txBox="1">
            <a:spLocks noChangeArrowheads="1"/>
          </p:cNvSpPr>
          <p:nvPr/>
        </p:nvSpPr>
        <p:spPr bwMode="auto">
          <a:xfrm>
            <a:off x="533400" y="6096000"/>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b="1" baseline="0">
                <a:solidFill>
                  <a:srgbClr val="FFFFFF"/>
                </a:solidFill>
              </a:rPr>
              <a:t>photo: Emory Kristof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C1959B9F-8176-3949-D0B2-92A9CD8F1C67}"/>
              </a:ext>
            </a:extLst>
          </p:cNvPr>
          <p:cNvSpPr>
            <a:spLocks noGrp="1" noChangeArrowheads="1"/>
          </p:cNvSpPr>
          <p:nvPr>
            <p:ph type="title"/>
          </p:nvPr>
        </p:nvSpPr>
        <p:spPr>
          <a:xfrm>
            <a:off x="2057400" y="76200"/>
            <a:ext cx="4953000" cy="609600"/>
          </a:xfrm>
        </p:spPr>
        <p:txBody>
          <a:bodyPr/>
          <a:lstStyle/>
          <a:p>
            <a:pPr eaLnBrk="1" hangingPunct="1"/>
            <a:r>
              <a:rPr lang="en-US" altLang="en-US" b="1">
                <a:solidFill>
                  <a:schemeClr val="tx1"/>
                </a:solidFill>
                <a:ea typeface="ＭＳ Ｐゴシック" panose="020B0600070205080204" pitchFamily="34" charset="-128"/>
              </a:rPr>
              <a:t>Definition of Life</a:t>
            </a:r>
          </a:p>
        </p:txBody>
      </p:sp>
      <p:sp>
        <p:nvSpPr>
          <p:cNvPr id="300037" name="Text Box 5">
            <a:extLst>
              <a:ext uri="{FF2B5EF4-FFF2-40B4-BE49-F238E27FC236}">
                <a16:creationId xmlns:a16="http://schemas.microsoft.com/office/drawing/2014/main" id="{80110F69-A172-FB2B-F666-47DBF27EB583}"/>
              </a:ext>
            </a:extLst>
          </p:cNvPr>
          <p:cNvSpPr txBox="1">
            <a:spLocks noChangeArrowheads="1"/>
          </p:cNvSpPr>
          <p:nvPr/>
        </p:nvSpPr>
        <p:spPr bwMode="auto">
          <a:xfrm>
            <a:off x="76200" y="1000125"/>
            <a:ext cx="4343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Aft>
                <a:spcPct val="20000"/>
              </a:spcAft>
              <a:buFontTx/>
              <a:buNone/>
            </a:pPr>
            <a:r>
              <a:rPr lang="en-US" altLang="en-US" sz="2000" baseline="0">
                <a:solidFill>
                  <a:srgbClr val="000000"/>
                </a:solidFill>
                <a:latin typeface="Times" pitchFamily="2" charset="0"/>
              </a:rPr>
              <a:t>1. moves	</a:t>
            </a:r>
          </a:p>
          <a:p>
            <a:pPr>
              <a:spcAft>
                <a:spcPct val="20000"/>
              </a:spcAft>
              <a:buFontTx/>
              <a:buNone/>
            </a:pPr>
            <a:r>
              <a:rPr lang="en-US" altLang="en-US" sz="2000" baseline="0">
                <a:solidFill>
                  <a:srgbClr val="000000"/>
                </a:solidFill>
                <a:latin typeface="Times" pitchFamily="2" charset="0"/>
              </a:rPr>
              <a:t>	   water, sandstorm</a:t>
            </a:r>
          </a:p>
          <a:p>
            <a:pPr>
              <a:spcAft>
                <a:spcPct val="20000"/>
              </a:spcAft>
              <a:buFontTx/>
              <a:buNone/>
            </a:pPr>
            <a:r>
              <a:rPr lang="en-US" altLang="en-US" sz="2000" baseline="0">
                <a:solidFill>
                  <a:srgbClr val="000000"/>
                </a:solidFill>
                <a:latin typeface="Times" pitchFamily="2" charset="0"/>
              </a:rPr>
              <a:t>2. grows		</a:t>
            </a:r>
          </a:p>
          <a:p>
            <a:pPr>
              <a:spcAft>
                <a:spcPct val="20000"/>
              </a:spcAft>
              <a:buFontTx/>
              <a:buNone/>
            </a:pPr>
            <a:r>
              <a:rPr lang="en-US" altLang="en-US" sz="2000" baseline="0">
                <a:solidFill>
                  <a:srgbClr val="000000"/>
                </a:solidFill>
                <a:latin typeface="Times" pitchFamily="2" charset="0"/>
              </a:rPr>
              <a:t>          mountains, crystals</a:t>
            </a:r>
          </a:p>
          <a:p>
            <a:pPr>
              <a:spcAft>
                <a:spcPct val="20000"/>
              </a:spcAft>
              <a:buFontTx/>
              <a:buNone/>
            </a:pPr>
            <a:r>
              <a:rPr lang="en-US" altLang="en-US" sz="2000" baseline="0">
                <a:solidFill>
                  <a:srgbClr val="000000"/>
                </a:solidFill>
                <a:latin typeface="Times" pitchFamily="2" charset="0"/>
              </a:rPr>
              <a:t>3. reacts	</a:t>
            </a:r>
          </a:p>
          <a:p>
            <a:pPr>
              <a:spcAft>
                <a:spcPct val="20000"/>
              </a:spcAft>
              <a:buFontTx/>
              <a:buNone/>
            </a:pPr>
            <a:r>
              <a:rPr lang="en-US" altLang="en-US" sz="2000" baseline="0">
                <a:solidFill>
                  <a:srgbClr val="000000"/>
                </a:solidFill>
                <a:latin typeface="Times" pitchFamily="2" charset="0"/>
              </a:rPr>
              <a:t>          waves, snowmelt</a:t>
            </a:r>
          </a:p>
          <a:p>
            <a:pPr>
              <a:spcAft>
                <a:spcPct val="20000"/>
              </a:spcAft>
              <a:buFontTx/>
              <a:buNone/>
            </a:pPr>
            <a:r>
              <a:rPr lang="en-US" altLang="en-US" sz="2000" baseline="0">
                <a:solidFill>
                  <a:srgbClr val="000000"/>
                </a:solidFill>
                <a:latin typeface="Times" pitchFamily="2" charset="0"/>
              </a:rPr>
              <a:t>4. defends	</a:t>
            </a:r>
          </a:p>
          <a:p>
            <a:pPr>
              <a:spcAft>
                <a:spcPct val="20000"/>
              </a:spcAft>
              <a:buFontTx/>
              <a:buNone/>
            </a:pPr>
            <a:r>
              <a:rPr lang="en-US" altLang="en-US" sz="2000" baseline="0">
                <a:solidFill>
                  <a:srgbClr val="000000"/>
                </a:solidFill>
                <a:latin typeface="Times" pitchFamily="2" charset="0"/>
              </a:rPr>
              <a:t>          fire, avalanche</a:t>
            </a:r>
          </a:p>
          <a:p>
            <a:pPr>
              <a:spcAft>
                <a:spcPct val="20000"/>
              </a:spcAft>
              <a:buFontTx/>
              <a:buNone/>
            </a:pPr>
            <a:r>
              <a:rPr lang="en-US" altLang="en-US" sz="2000" baseline="0">
                <a:solidFill>
                  <a:srgbClr val="000000"/>
                </a:solidFill>
                <a:latin typeface="Times" pitchFamily="2" charset="0"/>
              </a:rPr>
              <a:t>5. metabolizes	</a:t>
            </a:r>
          </a:p>
          <a:p>
            <a:pPr>
              <a:spcAft>
                <a:spcPct val="20000"/>
              </a:spcAft>
              <a:buFontTx/>
              <a:buNone/>
            </a:pPr>
            <a:r>
              <a:rPr lang="en-US" altLang="en-US" sz="2000" baseline="0">
                <a:solidFill>
                  <a:srgbClr val="000000"/>
                </a:solidFill>
                <a:latin typeface="Times" pitchFamily="2" charset="0"/>
              </a:rPr>
              <a:t>          fire</a:t>
            </a:r>
          </a:p>
          <a:p>
            <a:pPr>
              <a:spcAft>
                <a:spcPct val="20000"/>
              </a:spcAft>
              <a:buFontTx/>
              <a:buNone/>
            </a:pPr>
            <a:r>
              <a:rPr lang="en-US" altLang="en-US" sz="2000" baseline="0">
                <a:solidFill>
                  <a:srgbClr val="000000"/>
                </a:solidFill>
                <a:latin typeface="Times" pitchFamily="2" charset="0"/>
              </a:rPr>
              <a:t>          [may have preceded RNA/DNA]</a:t>
            </a:r>
          </a:p>
          <a:p>
            <a:pPr>
              <a:spcAft>
                <a:spcPct val="20000"/>
              </a:spcAft>
              <a:buFontTx/>
              <a:buNone/>
            </a:pPr>
            <a:r>
              <a:rPr lang="en-US" altLang="en-US" sz="2000" baseline="0">
                <a:solidFill>
                  <a:srgbClr val="000000"/>
                </a:solidFill>
                <a:latin typeface="Times" pitchFamily="2" charset="0"/>
              </a:rPr>
              <a:t>6. reproduces</a:t>
            </a:r>
          </a:p>
          <a:p>
            <a:pPr>
              <a:spcAft>
                <a:spcPct val="20000"/>
              </a:spcAft>
              <a:buFontTx/>
              <a:buNone/>
            </a:pPr>
            <a:r>
              <a:rPr lang="en-US" altLang="en-US" sz="2000" baseline="0">
                <a:solidFill>
                  <a:srgbClr val="000000"/>
                </a:solidFill>
                <a:latin typeface="Times" pitchFamily="2" charset="0"/>
              </a:rPr>
              <a:t>          crystals do, mules don’</a:t>
            </a:r>
            <a:r>
              <a:rPr lang="en-US" altLang="ja-JP" sz="2000" baseline="0">
                <a:solidFill>
                  <a:srgbClr val="000000"/>
                </a:solidFill>
                <a:latin typeface="Times" pitchFamily="2" charset="0"/>
              </a:rPr>
              <a:t>t</a:t>
            </a:r>
            <a:endParaRPr lang="en-US" altLang="en-US" sz="2000" baseline="0">
              <a:solidFill>
                <a:srgbClr val="FF0000"/>
              </a:solidFill>
              <a:latin typeface="Times" pitchFamily="2" charset="0"/>
            </a:endParaRPr>
          </a:p>
        </p:txBody>
      </p:sp>
      <p:sp>
        <p:nvSpPr>
          <p:cNvPr id="300107" name="Text Box 75">
            <a:extLst>
              <a:ext uri="{FF2B5EF4-FFF2-40B4-BE49-F238E27FC236}">
                <a16:creationId xmlns:a16="http://schemas.microsoft.com/office/drawing/2014/main" id="{1A260ACE-036A-6F84-84CA-726838EB9410}"/>
              </a:ext>
            </a:extLst>
          </p:cNvPr>
          <p:cNvSpPr txBox="1">
            <a:spLocks noChangeArrowheads="1"/>
          </p:cNvSpPr>
          <p:nvPr/>
        </p:nvSpPr>
        <p:spPr bwMode="auto">
          <a:xfrm>
            <a:off x="4229100" y="3962400"/>
            <a:ext cx="46148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  7.  organized</a:t>
            </a:r>
          </a:p>
          <a:p>
            <a:pPr eaLnBrk="1" hangingPunct="1">
              <a:spcBef>
                <a:spcPct val="0"/>
              </a:spcBef>
              <a:buFontTx/>
              <a:buNone/>
            </a:pPr>
            <a:r>
              <a:rPr lang="en-US" altLang="en-US" sz="2000" baseline="0">
                <a:solidFill>
                  <a:srgbClr val="000000"/>
                </a:solidFill>
              </a:rPr>
              <a:t>	violates entropy</a:t>
            </a:r>
          </a:p>
          <a:p>
            <a:pPr eaLnBrk="1" hangingPunct="1">
              <a:spcBef>
                <a:spcPct val="0"/>
              </a:spcBef>
              <a:buFontTx/>
              <a:buNone/>
            </a:pPr>
            <a:r>
              <a:rPr lang="en-US" altLang="en-US" sz="2000" baseline="0">
                <a:solidFill>
                  <a:srgbClr val="000000"/>
                </a:solidFill>
              </a:rPr>
              <a:t>	more organized than surroundings</a:t>
            </a:r>
          </a:p>
          <a:p>
            <a:pPr eaLnBrk="1" hangingPunct="1">
              <a:spcBef>
                <a:spcPct val="0"/>
              </a:spcBef>
              <a:buFontTx/>
              <a:buNone/>
            </a:pPr>
            <a:r>
              <a:rPr lang="en-US" altLang="en-US" sz="2000" baseline="0">
                <a:solidFill>
                  <a:srgbClr val="000000"/>
                </a:solidFill>
              </a:rPr>
              <a:t>	membrane/wall</a:t>
            </a:r>
          </a:p>
          <a:p>
            <a:pPr eaLnBrk="1" hangingPunct="1">
              <a:spcBef>
                <a:spcPct val="0"/>
              </a:spcBef>
            </a:pPr>
            <a:endParaRPr lang="en-US" altLang="en-US" sz="2000" baseline="0">
              <a:solidFill>
                <a:srgbClr val="000000"/>
              </a:solidFill>
            </a:endParaRPr>
          </a:p>
          <a:p>
            <a:pPr eaLnBrk="1" hangingPunct="1">
              <a:spcBef>
                <a:spcPct val="0"/>
              </a:spcBef>
              <a:buFontTx/>
              <a:buNone/>
            </a:pPr>
            <a:r>
              <a:rPr lang="en-US" altLang="en-US" sz="2000" b="1" baseline="0">
                <a:solidFill>
                  <a:srgbClr val="FF0000"/>
                </a:solidFill>
              </a:rPr>
              <a:t>*  8. evolves</a:t>
            </a:r>
          </a:p>
          <a:p>
            <a:pPr eaLnBrk="1" hangingPunct="1">
              <a:spcBef>
                <a:spcPct val="0"/>
              </a:spcBef>
              <a:buFontTx/>
              <a:buNone/>
            </a:pPr>
            <a:r>
              <a:rPr lang="en-US" altLang="en-US" sz="2000" baseline="0">
                <a:solidFill>
                  <a:srgbClr val="000000"/>
                </a:solidFill>
              </a:rPr>
              <a:t>	generational</a:t>
            </a:r>
          </a:p>
          <a:p>
            <a:pPr eaLnBrk="1" hangingPunct="1">
              <a:spcBef>
                <a:spcPct val="0"/>
              </a:spcBef>
              <a:buFontTx/>
              <a:buNone/>
            </a:pPr>
            <a:r>
              <a:rPr lang="en-US" altLang="en-US" sz="2000" baseline="0">
                <a:solidFill>
                  <a:srgbClr val="000000"/>
                </a:solidFill>
              </a:rPr>
              <a:t>	reacts to environmental changes</a:t>
            </a:r>
          </a:p>
        </p:txBody>
      </p:sp>
      <p:pic>
        <p:nvPicPr>
          <p:cNvPr id="159748" name="Picture 76" descr="earth">
            <a:extLst>
              <a:ext uri="{FF2B5EF4-FFF2-40B4-BE49-F238E27FC236}">
                <a16:creationId xmlns:a16="http://schemas.microsoft.com/office/drawing/2014/main" id="{30DDA791-7B41-69C0-64F5-713C59D06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1752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110" name="Picture 78">
            <a:extLst>
              <a:ext uri="{FF2B5EF4-FFF2-40B4-BE49-F238E27FC236}">
                <a16:creationId xmlns:a16="http://schemas.microsoft.com/office/drawing/2014/main" id="{1EBAA418-070E-BDC4-66DC-014BBC201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62000"/>
            <a:ext cx="4191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funny-satirical-evolution-charles-darwin-day-38__700.jpg">
            <a:extLst>
              <a:ext uri="{FF2B5EF4-FFF2-40B4-BE49-F238E27FC236}">
                <a16:creationId xmlns:a16="http://schemas.microsoft.com/office/drawing/2014/main" id="{6A135479-83DF-CFB8-80F0-1052350B55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762000"/>
            <a:ext cx="4953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0037">
                                            <p:txEl>
                                              <p:pRg st="0" end="0"/>
                                            </p:txEl>
                                          </p:spTgt>
                                        </p:tgtEl>
                                        <p:attrNameLst>
                                          <p:attrName>style.visibility</p:attrName>
                                        </p:attrNameLst>
                                      </p:cBhvr>
                                      <p:to>
                                        <p:strVal val="visible"/>
                                      </p:to>
                                    </p:set>
                                    <p:animEffect transition="in" filter="fade">
                                      <p:cBhvr>
                                        <p:cTn id="7" dur="2000"/>
                                        <p:tgtEl>
                                          <p:spTgt spid="3000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0037">
                                            <p:txEl>
                                              <p:pRg st="1" end="1"/>
                                            </p:txEl>
                                          </p:spTgt>
                                        </p:tgtEl>
                                        <p:attrNameLst>
                                          <p:attrName>style.visibility</p:attrName>
                                        </p:attrNameLst>
                                      </p:cBhvr>
                                      <p:to>
                                        <p:strVal val="visible"/>
                                      </p:to>
                                    </p:set>
                                    <p:animEffect transition="in" filter="fade">
                                      <p:cBhvr>
                                        <p:cTn id="12" dur="2000"/>
                                        <p:tgtEl>
                                          <p:spTgt spid="3000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0037">
                                            <p:txEl>
                                              <p:pRg st="2" end="2"/>
                                            </p:txEl>
                                          </p:spTgt>
                                        </p:tgtEl>
                                        <p:attrNameLst>
                                          <p:attrName>style.visibility</p:attrName>
                                        </p:attrNameLst>
                                      </p:cBhvr>
                                      <p:to>
                                        <p:strVal val="visible"/>
                                      </p:to>
                                    </p:set>
                                    <p:animEffect transition="in" filter="fade">
                                      <p:cBhvr>
                                        <p:cTn id="17" dur="2000"/>
                                        <p:tgtEl>
                                          <p:spTgt spid="3000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00037">
                                            <p:txEl>
                                              <p:pRg st="3" end="3"/>
                                            </p:txEl>
                                          </p:spTgt>
                                        </p:tgtEl>
                                        <p:attrNameLst>
                                          <p:attrName>style.visibility</p:attrName>
                                        </p:attrNameLst>
                                      </p:cBhvr>
                                      <p:to>
                                        <p:strVal val="visible"/>
                                      </p:to>
                                    </p:set>
                                    <p:animEffect transition="in" filter="fade">
                                      <p:cBhvr>
                                        <p:cTn id="22" dur="2000"/>
                                        <p:tgtEl>
                                          <p:spTgt spid="30003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00110"/>
                                        </p:tgtEl>
                                        <p:attrNameLst>
                                          <p:attrName>style.visibility</p:attrName>
                                        </p:attrNameLst>
                                      </p:cBhvr>
                                      <p:to>
                                        <p:strVal val="visible"/>
                                      </p:to>
                                    </p:set>
                                    <p:animEffect transition="in" filter="fade">
                                      <p:cBhvr>
                                        <p:cTn id="27" dur="2000"/>
                                        <p:tgtEl>
                                          <p:spTgt spid="3001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00037">
                                            <p:txEl>
                                              <p:pRg st="4" end="4"/>
                                            </p:txEl>
                                          </p:spTgt>
                                        </p:tgtEl>
                                        <p:attrNameLst>
                                          <p:attrName>style.visibility</p:attrName>
                                        </p:attrNameLst>
                                      </p:cBhvr>
                                      <p:to>
                                        <p:strVal val="visible"/>
                                      </p:to>
                                    </p:set>
                                    <p:animEffect transition="in" filter="fade">
                                      <p:cBhvr>
                                        <p:cTn id="32" dur="2000"/>
                                        <p:tgtEl>
                                          <p:spTgt spid="30003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00037">
                                            <p:txEl>
                                              <p:pRg st="5" end="5"/>
                                            </p:txEl>
                                          </p:spTgt>
                                        </p:tgtEl>
                                        <p:attrNameLst>
                                          <p:attrName>style.visibility</p:attrName>
                                        </p:attrNameLst>
                                      </p:cBhvr>
                                      <p:to>
                                        <p:strVal val="visible"/>
                                      </p:to>
                                    </p:set>
                                    <p:animEffect transition="in" filter="fade">
                                      <p:cBhvr>
                                        <p:cTn id="37" dur="2000"/>
                                        <p:tgtEl>
                                          <p:spTgt spid="30003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00037">
                                            <p:txEl>
                                              <p:pRg st="6" end="6"/>
                                            </p:txEl>
                                          </p:spTgt>
                                        </p:tgtEl>
                                        <p:attrNameLst>
                                          <p:attrName>style.visibility</p:attrName>
                                        </p:attrNameLst>
                                      </p:cBhvr>
                                      <p:to>
                                        <p:strVal val="visible"/>
                                      </p:to>
                                    </p:set>
                                    <p:animEffect transition="in" filter="fade">
                                      <p:cBhvr>
                                        <p:cTn id="42" dur="2000"/>
                                        <p:tgtEl>
                                          <p:spTgt spid="300037">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00037">
                                            <p:txEl>
                                              <p:pRg st="7" end="7"/>
                                            </p:txEl>
                                          </p:spTgt>
                                        </p:tgtEl>
                                        <p:attrNameLst>
                                          <p:attrName>style.visibility</p:attrName>
                                        </p:attrNameLst>
                                      </p:cBhvr>
                                      <p:to>
                                        <p:strVal val="visible"/>
                                      </p:to>
                                    </p:set>
                                    <p:animEffect transition="in" filter="fade">
                                      <p:cBhvr>
                                        <p:cTn id="47" dur="2000"/>
                                        <p:tgtEl>
                                          <p:spTgt spid="300037">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300037">
                                            <p:txEl>
                                              <p:pRg st="8" end="8"/>
                                            </p:txEl>
                                          </p:spTgt>
                                        </p:tgtEl>
                                        <p:attrNameLst>
                                          <p:attrName>style.visibility</p:attrName>
                                        </p:attrNameLst>
                                      </p:cBhvr>
                                      <p:to>
                                        <p:strVal val="visible"/>
                                      </p:to>
                                    </p:set>
                                    <p:animEffect transition="in" filter="fade">
                                      <p:cBhvr>
                                        <p:cTn id="52" dur="2000"/>
                                        <p:tgtEl>
                                          <p:spTgt spid="300037">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00037">
                                            <p:txEl>
                                              <p:pRg st="9" end="9"/>
                                            </p:txEl>
                                          </p:spTgt>
                                        </p:tgtEl>
                                        <p:attrNameLst>
                                          <p:attrName>style.visibility</p:attrName>
                                        </p:attrNameLst>
                                      </p:cBhvr>
                                      <p:to>
                                        <p:strVal val="visible"/>
                                      </p:to>
                                    </p:set>
                                    <p:animEffect transition="in" filter="fade">
                                      <p:cBhvr>
                                        <p:cTn id="57" dur="2000"/>
                                        <p:tgtEl>
                                          <p:spTgt spid="300037">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300037">
                                            <p:txEl>
                                              <p:pRg st="10" end="10"/>
                                            </p:txEl>
                                          </p:spTgt>
                                        </p:tgtEl>
                                        <p:attrNameLst>
                                          <p:attrName>style.visibility</p:attrName>
                                        </p:attrNameLst>
                                      </p:cBhvr>
                                      <p:to>
                                        <p:strVal val="visible"/>
                                      </p:to>
                                    </p:set>
                                    <p:animEffect transition="in" filter="fade">
                                      <p:cBhvr>
                                        <p:cTn id="62" dur="2000"/>
                                        <p:tgtEl>
                                          <p:spTgt spid="300037">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300037">
                                            <p:txEl>
                                              <p:pRg st="11" end="11"/>
                                            </p:txEl>
                                          </p:spTgt>
                                        </p:tgtEl>
                                        <p:attrNameLst>
                                          <p:attrName>style.visibility</p:attrName>
                                        </p:attrNameLst>
                                      </p:cBhvr>
                                      <p:to>
                                        <p:strVal val="visible"/>
                                      </p:to>
                                    </p:set>
                                    <p:animEffect transition="in" filter="fade">
                                      <p:cBhvr>
                                        <p:cTn id="67" dur="2000"/>
                                        <p:tgtEl>
                                          <p:spTgt spid="300037">
                                            <p:txEl>
                                              <p:pRg st="11" end="1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300037">
                                            <p:txEl>
                                              <p:pRg st="12" end="12"/>
                                            </p:txEl>
                                          </p:spTgt>
                                        </p:tgtEl>
                                        <p:attrNameLst>
                                          <p:attrName>style.visibility</p:attrName>
                                        </p:attrNameLst>
                                      </p:cBhvr>
                                      <p:to>
                                        <p:strVal val="visible"/>
                                      </p:to>
                                    </p:set>
                                    <p:animEffect transition="in" filter="fade">
                                      <p:cBhvr>
                                        <p:cTn id="72" dur="2000"/>
                                        <p:tgtEl>
                                          <p:spTgt spid="300037">
                                            <p:txEl>
                                              <p:pRg st="12" end="1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300107">
                                            <p:txEl>
                                              <p:pRg st="0" end="0"/>
                                            </p:txEl>
                                          </p:spTgt>
                                        </p:tgtEl>
                                        <p:attrNameLst>
                                          <p:attrName>style.visibility</p:attrName>
                                        </p:attrNameLst>
                                      </p:cBhvr>
                                      <p:to>
                                        <p:strVal val="visible"/>
                                      </p:to>
                                    </p:set>
                                    <p:animEffect transition="in" filter="fade">
                                      <p:cBhvr>
                                        <p:cTn id="77" dur="2000"/>
                                        <p:tgtEl>
                                          <p:spTgt spid="300107">
                                            <p:txEl>
                                              <p:pRg st="0" end="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300107">
                                            <p:txEl>
                                              <p:pRg st="1" end="1"/>
                                            </p:txEl>
                                          </p:spTgt>
                                        </p:tgtEl>
                                        <p:attrNameLst>
                                          <p:attrName>style.visibility</p:attrName>
                                        </p:attrNameLst>
                                      </p:cBhvr>
                                      <p:to>
                                        <p:strVal val="visible"/>
                                      </p:to>
                                    </p:set>
                                    <p:animEffect transition="in" filter="fade">
                                      <p:cBhvr>
                                        <p:cTn id="82" dur="2000"/>
                                        <p:tgtEl>
                                          <p:spTgt spid="300107">
                                            <p:txEl>
                                              <p:pRg st="1" end="1"/>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300107">
                                            <p:txEl>
                                              <p:pRg st="2" end="2"/>
                                            </p:txEl>
                                          </p:spTgt>
                                        </p:tgtEl>
                                        <p:attrNameLst>
                                          <p:attrName>style.visibility</p:attrName>
                                        </p:attrNameLst>
                                      </p:cBhvr>
                                      <p:to>
                                        <p:strVal val="visible"/>
                                      </p:to>
                                    </p:set>
                                    <p:animEffect transition="in" filter="fade">
                                      <p:cBhvr>
                                        <p:cTn id="87" dur="2000"/>
                                        <p:tgtEl>
                                          <p:spTgt spid="300107">
                                            <p:txEl>
                                              <p:pRg st="2" end="2"/>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300107">
                                            <p:txEl>
                                              <p:pRg st="3" end="3"/>
                                            </p:txEl>
                                          </p:spTgt>
                                        </p:tgtEl>
                                        <p:attrNameLst>
                                          <p:attrName>style.visibility</p:attrName>
                                        </p:attrNameLst>
                                      </p:cBhvr>
                                      <p:to>
                                        <p:strVal val="visible"/>
                                      </p:to>
                                    </p:set>
                                    <p:animEffect transition="in" filter="fade">
                                      <p:cBhvr>
                                        <p:cTn id="92" dur="2000"/>
                                        <p:tgtEl>
                                          <p:spTgt spid="300107">
                                            <p:txEl>
                                              <p:pRg st="3" end="3"/>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300107">
                                            <p:txEl>
                                              <p:pRg st="5" end="5"/>
                                            </p:txEl>
                                          </p:spTgt>
                                        </p:tgtEl>
                                        <p:attrNameLst>
                                          <p:attrName>style.visibility</p:attrName>
                                        </p:attrNameLst>
                                      </p:cBhvr>
                                      <p:to>
                                        <p:strVal val="visible"/>
                                      </p:to>
                                    </p:set>
                                    <p:animEffect transition="in" filter="fade">
                                      <p:cBhvr>
                                        <p:cTn id="97" dur="2000"/>
                                        <p:tgtEl>
                                          <p:spTgt spid="300107">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300107">
                                            <p:txEl>
                                              <p:pRg st="6" end="6"/>
                                            </p:txEl>
                                          </p:spTgt>
                                        </p:tgtEl>
                                        <p:attrNameLst>
                                          <p:attrName>style.visibility</p:attrName>
                                        </p:attrNameLst>
                                      </p:cBhvr>
                                      <p:to>
                                        <p:strVal val="visible"/>
                                      </p:to>
                                    </p:set>
                                    <p:animEffect transition="in" filter="fade">
                                      <p:cBhvr>
                                        <p:cTn id="102" dur="2000"/>
                                        <p:tgtEl>
                                          <p:spTgt spid="300107">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nodeType="clickEffect">
                                  <p:stCondLst>
                                    <p:cond delay="0"/>
                                  </p:stCondLst>
                                  <p:childTnLst>
                                    <p:set>
                                      <p:cBhvr>
                                        <p:cTn id="106" dur="1" fill="hold">
                                          <p:stCondLst>
                                            <p:cond delay="0"/>
                                          </p:stCondLst>
                                        </p:cTn>
                                        <p:tgtEl>
                                          <p:spTgt spid="300107">
                                            <p:txEl>
                                              <p:pRg st="7" end="7"/>
                                            </p:txEl>
                                          </p:spTgt>
                                        </p:tgtEl>
                                        <p:attrNameLst>
                                          <p:attrName>style.visibility</p:attrName>
                                        </p:attrNameLst>
                                      </p:cBhvr>
                                      <p:to>
                                        <p:strVal val="visible"/>
                                      </p:to>
                                    </p:set>
                                    <p:animEffect transition="in" filter="fade">
                                      <p:cBhvr>
                                        <p:cTn id="107" dur="2000"/>
                                        <p:tgtEl>
                                          <p:spTgt spid="300107">
                                            <p:txEl>
                                              <p:pRg st="7" end="7"/>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fade">
                                      <p:cBhvr>
                                        <p:cTn id="1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D03B91EB-E6A2-F17F-0F10-A7D852B14044}"/>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Universal Compositions</a:t>
            </a:r>
          </a:p>
        </p:txBody>
      </p:sp>
      <p:pic>
        <p:nvPicPr>
          <p:cNvPr id="161794" name="Picture 1" descr="scan.pdf">
            <a:extLst>
              <a:ext uri="{FF2B5EF4-FFF2-40B4-BE49-F238E27FC236}">
                <a16:creationId xmlns:a16="http://schemas.microsoft.com/office/drawing/2014/main" id="{BA120269-2703-1F1F-2644-FCDC687015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42194" y="-1423194"/>
            <a:ext cx="7086600" cy="917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Box 2">
            <a:extLst>
              <a:ext uri="{FF2B5EF4-FFF2-40B4-BE49-F238E27FC236}">
                <a16:creationId xmlns:a16="http://schemas.microsoft.com/office/drawing/2014/main" id="{772DE2EF-C43B-5EEE-6CA0-9AC88FC3F261}"/>
              </a:ext>
            </a:extLst>
          </p:cNvPr>
          <p:cNvSpPr txBox="1">
            <a:spLocks noChangeArrowheads="1"/>
          </p:cNvSpPr>
          <p:nvPr/>
        </p:nvSpPr>
        <p:spPr bwMode="auto">
          <a:xfrm>
            <a:off x="1652588" y="6172200"/>
            <a:ext cx="5891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1" baseline="0">
                <a:solidFill>
                  <a:srgbClr val="000000"/>
                </a:solidFill>
              </a:rPr>
              <a:t>from The Search for Life in the Universe (Goldsmith &amp; Owen, 1980)</a:t>
            </a:r>
          </a:p>
        </p:txBody>
      </p:sp>
      <p:sp>
        <p:nvSpPr>
          <p:cNvPr id="6" name="Oval 7">
            <a:extLst>
              <a:ext uri="{FF2B5EF4-FFF2-40B4-BE49-F238E27FC236}">
                <a16:creationId xmlns:a16="http://schemas.microsoft.com/office/drawing/2014/main" id="{3F5EE67D-DA7A-6CD6-52E3-5F0D2F80B3CC}"/>
              </a:ext>
            </a:extLst>
          </p:cNvPr>
          <p:cNvSpPr>
            <a:spLocks noChangeAspect="1" noChangeArrowheads="1"/>
          </p:cNvSpPr>
          <p:nvPr/>
        </p:nvSpPr>
        <p:spPr bwMode="auto">
          <a:xfrm>
            <a:off x="5334000" y="1981200"/>
            <a:ext cx="3352800" cy="3048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 name="TextBox 1">
            <a:extLst>
              <a:ext uri="{FF2B5EF4-FFF2-40B4-BE49-F238E27FC236}">
                <a16:creationId xmlns:a16="http://schemas.microsoft.com/office/drawing/2014/main" id="{D20FEC1E-F749-A5D5-558B-EBEBFF02C4C2}"/>
              </a:ext>
            </a:extLst>
          </p:cNvPr>
          <p:cNvSpPr txBox="1">
            <a:spLocks noChangeArrowheads="1"/>
          </p:cNvSpPr>
          <p:nvPr/>
        </p:nvSpPr>
        <p:spPr bwMode="auto">
          <a:xfrm>
            <a:off x="5029200" y="3505200"/>
            <a:ext cx="309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baseline="0">
                <a:solidFill>
                  <a:srgbClr val="FF0000"/>
                </a:solidFill>
              </a:rPr>
              <a:t>Oxygen is everywhere, but</a:t>
            </a:r>
          </a:p>
          <a:p>
            <a:pPr algn="ctr" eaLnBrk="1" hangingPunct="1">
              <a:spcBef>
                <a:spcPct val="0"/>
              </a:spcBef>
              <a:buFontTx/>
              <a:buNone/>
            </a:pPr>
            <a:r>
              <a:rPr lang="en-US" altLang="en-US" sz="2000" b="1" baseline="0">
                <a:solidFill>
                  <a:srgbClr val="FF0000"/>
                </a:solidFill>
              </a:rPr>
              <a:t>Carbon is RARE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F2CE4862-C503-E9D8-255E-79D52FC76698}"/>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Case for Life As We Know It</a:t>
            </a:r>
          </a:p>
        </p:txBody>
      </p:sp>
      <p:sp>
        <p:nvSpPr>
          <p:cNvPr id="427011" name="Text Box 3">
            <a:extLst>
              <a:ext uri="{FF2B5EF4-FFF2-40B4-BE49-F238E27FC236}">
                <a16:creationId xmlns:a16="http://schemas.microsoft.com/office/drawing/2014/main" id="{A23A914A-0AE8-C37F-6921-1CB6A7823F9E}"/>
              </a:ext>
            </a:extLst>
          </p:cNvPr>
          <p:cNvSpPr txBox="1">
            <a:spLocks noChangeArrowheads="1"/>
          </p:cNvSpPr>
          <p:nvPr/>
        </p:nvSpPr>
        <p:spPr bwMode="auto">
          <a:xfrm>
            <a:off x="76200" y="762000"/>
            <a:ext cx="899239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	no shortage of locations with varying environments</a:t>
            </a:r>
          </a:p>
          <a:p>
            <a:pPr eaLnBrk="1" hangingPunct="1">
              <a:spcBef>
                <a:spcPct val="0"/>
              </a:spcBef>
              <a:buFontTx/>
              <a:buNone/>
            </a:pPr>
            <a:r>
              <a:rPr lang="en-US" altLang="en-US" sz="2400" baseline="0" dirty="0"/>
              <a:t>+	plenty of energy from stars, impacts, weather</a:t>
            </a:r>
          </a:p>
          <a:p>
            <a:pPr eaLnBrk="1" hangingPunct="1">
              <a:spcBef>
                <a:spcPct val="0"/>
              </a:spcBef>
              <a:buFontTx/>
              <a:buNone/>
            </a:pPr>
            <a:r>
              <a:rPr lang="en-US" altLang="en-US" sz="2400" baseline="0" dirty="0"/>
              <a:t>+    	raw materials, CHON, are ubiquitous</a:t>
            </a:r>
          </a:p>
          <a:p>
            <a:pPr eaLnBrk="1" hangingPunct="1">
              <a:spcBef>
                <a:spcPct val="0"/>
              </a:spcBef>
              <a:buFontTx/>
              <a:buNone/>
            </a:pPr>
            <a:r>
              <a:rPr lang="en-US" altLang="en-US" sz="2400" baseline="0" dirty="0"/>
              <a:t>+    	evidence of chemical evolution found in meteorites</a:t>
            </a:r>
          </a:p>
          <a:p>
            <a:pPr eaLnBrk="1" hangingPunct="1">
              <a:spcBef>
                <a:spcPct val="0"/>
              </a:spcBef>
              <a:buFontTx/>
              <a:buNone/>
            </a:pPr>
            <a:r>
              <a:rPr lang="en-US" altLang="en-US" sz="2400" baseline="0" dirty="0"/>
              <a:t>+    	DNA made of a few basic molecules (bases/sugars/phosphates)</a:t>
            </a:r>
          </a:p>
          <a:p>
            <a:pPr eaLnBrk="1" hangingPunct="1">
              <a:spcBef>
                <a:spcPct val="0"/>
              </a:spcBef>
              <a:buFontTx/>
              <a:buNone/>
            </a:pPr>
            <a:r>
              <a:rPr lang="en-US" altLang="en-US" sz="2400" baseline="0" dirty="0"/>
              <a:t>+    	significant evidence of evolutionary adaptability</a:t>
            </a:r>
          </a:p>
          <a:p>
            <a:pPr eaLnBrk="1" hangingPunct="1">
              <a:spcBef>
                <a:spcPct val="0"/>
              </a:spcBef>
              <a:buFontTx/>
              <a:buNone/>
            </a:pPr>
            <a:r>
              <a:rPr lang="en-US" altLang="en-US" sz="2400" baseline="0" dirty="0"/>
              <a:t>+	time</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o	no evidence that there is no life</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series of unlikely accidents required?</a:t>
            </a:r>
          </a:p>
          <a:p>
            <a:pPr eaLnBrk="1" hangingPunct="1">
              <a:spcBef>
                <a:spcPct val="0"/>
              </a:spcBef>
              <a:buFontTx/>
              <a:buNone/>
            </a:pPr>
            <a:r>
              <a:rPr lang="en-US" altLang="en-US" sz="2400" baseline="0" dirty="0"/>
              <a:t>–</a:t>
            </a:r>
            <a:r>
              <a:rPr lang="en-US" altLang="en-US" sz="2000" baseline="0" dirty="0"/>
              <a:t>	</a:t>
            </a:r>
            <a:r>
              <a:rPr lang="en-US" altLang="en-US" sz="2400" baseline="0" dirty="0"/>
              <a:t>the Universe can be an unforgiving place</a:t>
            </a:r>
          </a:p>
          <a:p>
            <a:pPr eaLnBrk="1" hangingPunct="1">
              <a:spcBef>
                <a:spcPct val="0"/>
              </a:spcBef>
              <a:buFontTx/>
              <a:buNone/>
            </a:pPr>
            <a:r>
              <a:rPr lang="en-US" altLang="en-US" sz="2400" baseline="0" dirty="0"/>
              <a:t>–    	no experiment has produced a living organism (but, virus made)</a:t>
            </a:r>
          </a:p>
          <a:p>
            <a:pPr eaLnBrk="1" hangingPunct="1">
              <a:spcBef>
                <a:spcPct val="0"/>
              </a:spcBef>
              <a:buFontTx/>
              <a:buNone/>
            </a:pPr>
            <a:r>
              <a:rPr lang="en-US" altLang="en-US" sz="2400" baseline="0" dirty="0"/>
              <a:t>–	no evidence that there is life!</a:t>
            </a:r>
          </a:p>
          <a:p>
            <a:pPr eaLnBrk="1" hangingPunct="1">
              <a:spcBef>
                <a:spcPct val="0"/>
              </a:spcBef>
              <a:buFontTx/>
              <a:buNone/>
            </a:pPr>
            <a:endParaRPr lang="en-US" altLang="en-US" sz="1200" baseline="0" dirty="0"/>
          </a:p>
          <a:p>
            <a:pPr eaLnBrk="1" hangingPunct="1">
              <a:spcBef>
                <a:spcPct val="0"/>
              </a:spcBef>
              <a:buFontTx/>
              <a:buNone/>
            </a:pPr>
            <a:r>
              <a:rPr lang="en-US" altLang="en-US" sz="4400" b="1" i="1" baseline="0" dirty="0">
                <a:solidFill>
                  <a:srgbClr val="FF0000"/>
                </a:solidFill>
              </a:rPr>
              <a:t>	    but, it is early in the game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7011">
                                            <p:txEl>
                                              <p:pRg st="0" end="0"/>
                                            </p:txEl>
                                          </p:spTgt>
                                        </p:tgtEl>
                                        <p:attrNameLst>
                                          <p:attrName>style.visibility</p:attrName>
                                        </p:attrNameLst>
                                      </p:cBhvr>
                                      <p:to>
                                        <p:strVal val="visible"/>
                                      </p:to>
                                    </p:set>
                                    <p:animEffect transition="in" filter="fade">
                                      <p:cBhvr>
                                        <p:cTn id="7" dur="2000"/>
                                        <p:tgtEl>
                                          <p:spTgt spid="427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7011">
                                            <p:txEl>
                                              <p:pRg st="1" end="1"/>
                                            </p:txEl>
                                          </p:spTgt>
                                        </p:tgtEl>
                                        <p:attrNameLst>
                                          <p:attrName>style.visibility</p:attrName>
                                        </p:attrNameLst>
                                      </p:cBhvr>
                                      <p:to>
                                        <p:strVal val="visible"/>
                                      </p:to>
                                    </p:set>
                                    <p:animEffect transition="in" filter="fade">
                                      <p:cBhvr>
                                        <p:cTn id="12" dur="2000"/>
                                        <p:tgtEl>
                                          <p:spTgt spid="427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27011">
                                            <p:txEl>
                                              <p:pRg st="2" end="2"/>
                                            </p:txEl>
                                          </p:spTgt>
                                        </p:tgtEl>
                                        <p:attrNameLst>
                                          <p:attrName>style.visibility</p:attrName>
                                        </p:attrNameLst>
                                      </p:cBhvr>
                                      <p:to>
                                        <p:strVal val="visible"/>
                                      </p:to>
                                    </p:set>
                                    <p:animEffect transition="in" filter="fade">
                                      <p:cBhvr>
                                        <p:cTn id="17" dur="2000"/>
                                        <p:tgtEl>
                                          <p:spTgt spid="4270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27011">
                                            <p:txEl>
                                              <p:pRg st="3" end="3"/>
                                            </p:txEl>
                                          </p:spTgt>
                                        </p:tgtEl>
                                        <p:attrNameLst>
                                          <p:attrName>style.visibility</p:attrName>
                                        </p:attrNameLst>
                                      </p:cBhvr>
                                      <p:to>
                                        <p:strVal val="visible"/>
                                      </p:to>
                                    </p:set>
                                    <p:animEffect transition="in" filter="fade">
                                      <p:cBhvr>
                                        <p:cTn id="22" dur="2000"/>
                                        <p:tgtEl>
                                          <p:spTgt spid="4270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27011">
                                            <p:txEl>
                                              <p:pRg st="4" end="4"/>
                                            </p:txEl>
                                          </p:spTgt>
                                        </p:tgtEl>
                                        <p:attrNameLst>
                                          <p:attrName>style.visibility</p:attrName>
                                        </p:attrNameLst>
                                      </p:cBhvr>
                                      <p:to>
                                        <p:strVal val="visible"/>
                                      </p:to>
                                    </p:set>
                                    <p:animEffect transition="in" filter="fade">
                                      <p:cBhvr>
                                        <p:cTn id="27" dur="2000"/>
                                        <p:tgtEl>
                                          <p:spTgt spid="42701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27011">
                                            <p:txEl>
                                              <p:pRg st="5" end="5"/>
                                            </p:txEl>
                                          </p:spTgt>
                                        </p:tgtEl>
                                        <p:attrNameLst>
                                          <p:attrName>style.visibility</p:attrName>
                                        </p:attrNameLst>
                                      </p:cBhvr>
                                      <p:to>
                                        <p:strVal val="visible"/>
                                      </p:to>
                                    </p:set>
                                    <p:animEffect transition="in" filter="fade">
                                      <p:cBhvr>
                                        <p:cTn id="32" dur="2000"/>
                                        <p:tgtEl>
                                          <p:spTgt spid="42701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27011">
                                            <p:txEl>
                                              <p:pRg st="6" end="6"/>
                                            </p:txEl>
                                          </p:spTgt>
                                        </p:tgtEl>
                                        <p:attrNameLst>
                                          <p:attrName>style.visibility</p:attrName>
                                        </p:attrNameLst>
                                      </p:cBhvr>
                                      <p:to>
                                        <p:strVal val="visible"/>
                                      </p:to>
                                    </p:set>
                                    <p:animEffect transition="in" filter="fade">
                                      <p:cBhvr>
                                        <p:cTn id="37" dur="2000"/>
                                        <p:tgtEl>
                                          <p:spTgt spid="4270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7011">
                                            <p:txEl>
                                              <p:pRg st="8" end="8"/>
                                            </p:txEl>
                                          </p:spTgt>
                                        </p:tgtEl>
                                        <p:attrNameLst>
                                          <p:attrName>style.visibility</p:attrName>
                                        </p:attrNameLst>
                                      </p:cBhvr>
                                      <p:to>
                                        <p:strVal val="visible"/>
                                      </p:to>
                                    </p:set>
                                    <p:animEffect transition="in" filter="fade">
                                      <p:cBhvr>
                                        <p:cTn id="42" dur="2000"/>
                                        <p:tgtEl>
                                          <p:spTgt spid="42701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27011">
                                            <p:txEl>
                                              <p:pRg st="10" end="10"/>
                                            </p:txEl>
                                          </p:spTgt>
                                        </p:tgtEl>
                                        <p:attrNameLst>
                                          <p:attrName>style.visibility</p:attrName>
                                        </p:attrNameLst>
                                      </p:cBhvr>
                                      <p:to>
                                        <p:strVal val="visible"/>
                                      </p:to>
                                    </p:set>
                                    <p:animEffect transition="in" filter="fade">
                                      <p:cBhvr>
                                        <p:cTn id="47" dur="2000"/>
                                        <p:tgtEl>
                                          <p:spTgt spid="427011">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27011">
                                            <p:txEl>
                                              <p:pRg st="11" end="11"/>
                                            </p:txEl>
                                          </p:spTgt>
                                        </p:tgtEl>
                                        <p:attrNameLst>
                                          <p:attrName>style.visibility</p:attrName>
                                        </p:attrNameLst>
                                      </p:cBhvr>
                                      <p:to>
                                        <p:strVal val="visible"/>
                                      </p:to>
                                    </p:set>
                                    <p:animEffect transition="in" filter="fade">
                                      <p:cBhvr>
                                        <p:cTn id="52" dur="2000"/>
                                        <p:tgtEl>
                                          <p:spTgt spid="427011">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427011">
                                            <p:txEl>
                                              <p:pRg st="12" end="12"/>
                                            </p:txEl>
                                          </p:spTgt>
                                        </p:tgtEl>
                                        <p:attrNameLst>
                                          <p:attrName>style.visibility</p:attrName>
                                        </p:attrNameLst>
                                      </p:cBhvr>
                                      <p:to>
                                        <p:strVal val="visible"/>
                                      </p:to>
                                    </p:set>
                                    <p:animEffect transition="in" filter="fade">
                                      <p:cBhvr>
                                        <p:cTn id="57" dur="2000"/>
                                        <p:tgtEl>
                                          <p:spTgt spid="427011">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427011">
                                            <p:txEl>
                                              <p:pRg st="13" end="13"/>
                                            </p:txEl>
                                          </p:spTgt>
                                        </p:tgtEl>
                                        <p:attrNameLst>
                                          <p:attrName>style.visibility</p:attrName>
                                        </p:attrNameLst>
                                      </p:cBhvr>
                                      <p:to>
                                        <p:strVal val="visible"/>
                                      </p:to>
                                    </p:set>
                                    <p:animEffect transition="in" filter="fade">
                                      <p:cBhvr>
                                        <p:cTn id="62" dur="2000"/>
                                        <p:tgtEl>
                                          <p:spTgt spid="427011">
                                            <p:txEl>
                                              <p:pRg st="13" end="1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427011">
                                            <p:txEl>
                                              <p:pRg st="15" end="15"/>
                                            </p:txEl>
                                          </p:spTgt>
                                        </p:tgtEl>
                                        <p:attrNameLst>
                                          <p:attrName>style.visibility</p:attrName>
                                        </p:attrNameLst>
                                      </p:cBhvr>
                                      <p:to>
                                        <p:strVal val="visible"/>
                                      </p:to>
                                    </p:set>
                                    <p:animEffect transition="in" filter="fade">
                                      <p:cBhvr>
                                        <p:cTn id="67" dur="2000"/>
                                        <p:tgtEl>
                                          <p:spTgt spid="42701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7640</TotalTime>
  <Words>1527</Words>
  <Application>Microsoft Macintosh PowerPoint</Application>
  <PresentationFormat>On-screen Show (4:3)</PresentationFormat>
  <Paragraphs>299</Paragraphs>
  <Slides>20</Slides>
  <Notes>19</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20</vt:i4>
      </vt:variant>
    </vt:vector>
  </HeadingPairs>
  <TitlesOfParts>
    <vt:vector size="28" baseType="lpstr">
      <vt:lpstr>Times</vt:lpstr>
      <vt:lpstr>Times New Roman</vt:lpstr>
      <vt:lpstr>Default Design</vt:lpstr>
      <vt:lpstr>1_Default Design</vt:lpstr>
      <vt:lpstr>3_Default Design</vt:lpstr>
      <vt:lpstr>12_Default Design</vt:lpstr>
      <vt:lpstr>7_Default Design</vt:lpstr>
      <vt:lpstr>4_Default Design</vt:lpstr>
      <vt:lpstr>Where is this?</vt:lpstr>
      <vt:lpstr>Solar System Explorers: 10 NOV</vt:lpstr>
      <vt:lpstr>PowerPoint Presentation</vt:lpstr>
      <vt:lpstr>Talk Schedule</vt:lpstr>
      <vt:lpstr>PowerPoint Presentation</vt:lpstr>
      <vt:lpstr>PowerPoint Presentation</vt:lpstr>
      <vt:lpstr>Definition of Life</vt:lpstr>
      <vt:lpstr>Universal Compositions</vt:lpstr>
      <vt:lpstr>Case for Life As We Know It</vt:lpstr>
      <vt:lpstr>Energy Sources in Solar System</vt:lpstr>
      <vt:lpstr>Life’s Environmental Requirements</vt:lpstr>
      <vt:lpstr>Solar System Locations for Life</vt:lpstr>
      <vt:lpstr>Solar System Locations for Life</vt:lpstr>
      <vt:lpstr>The Drake Equation</vt:lpstr>
      <vt:lpstr>PowerPoint Presentation</vt:lpstr>
      <vt:lpstr>Todd’s Top 10 Tips for Talks</vt:lpstr>
      <vt:lpstr>Level 2 Paper Comments</vt:lpstr>
      <vt:lpstr>Level 2 Paper Comments</vt:lpstr>
      <vt:lpstr>Level 2 Outline Comments</vt:lpstr>
      <vt:lpstr>SSE!</vt:lpstr>
    </vt:vector>
  </TitlesOfParts>
  <Manager/>
  <Company>RECONS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Sciences</dc:title>
  <dc:subject/>
  <dc:creator>Todd Henry</dc:creator>
  <cp:keywords/>
  <dc:description/>
  <cp:lastModifiedBy>Manzano Pisco</cp:lastModifiedBy>
  <cp:revision>299</cp:revision>
  <cp:lastPrinted>2015-04-15T19:21:11Z</cp:lastPrinted>
  <dcterms:created xsi:type="dcterms:W3CDTF">2012-04-10T02:54:42Z</dcterms:created>
  <dcterms:modified xsi:type="dcterms:W3CDTF">2022-11-11T04:05:38Z</dcterms:modified>
  <cp:category/>
</cp:coreProperties>
</file>