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6" r:id="rId4"/>
    <p:sldMasterId id="2147483756" r:id="rId5"/>
    <p:sldMasterId id="2147483922" r:id="rId6"/>
    <p:sldMasterId id="2147485111" r:id="rId7"/>
    <p:sldMasterId id="2147485123" r:id="rId8"/>
    <p:sldMasterId id="2147485504" r:id="rId9"/>
    <p:sldMasterId id="2147487167" r:id="rId10"/>
    <p:sldMasterId id="2147487390" r:id="rId11"/>
  </p:sldMasterIdLst>
  <p:notesMasterIdLst>
    <p:notesMasterId r:id="rId67"/>
  </p:notesMasterIdLst>
  <p:handoutMasterIdLst>
    <p:handoutMasterId r:id="rId68"/>
  </p:handoutMasterIdLst>
  <p:sldIdLst>
    <p:sldId id="596" r:id="rId12"/>
    <p:sldId id="577" r:id="rId13"/>
    <p:sldId id="619" r:id="rId14"/>
    <p:sldId id="549" r:id="rId15"/>
    <p:sldId id="603" r:id="rId16"/>
    <p:sldId id="581" r:id="rId17"/>
    <p:sldId id="610" r:id="rId18"/>
    <p:sldId id="611" r:id="rId19"/>
    <p:sldId id="627" r:id="rId20"/>
    <p:sldId id="628" r:id="rId21"/>
    <p:sldId id="631" r:id="rId22"/>
    <p:sldId id="630" r:id="rId23"/>
    <p:sldId id="626" r:id="rId24"/>
    <p:sldId id="633" r:id="rId25"/>
    <p:sldId id="616" r:id="rId26"/>
    <p:sldId id="632" r:id="rId27"/>
    <p:sldId id="604" r:id="rId28"/>
    <p:sldId id="504" r:id="rId29"/>
    <p:sldId id="505" r:id="rId30"/>
    <p:sldId id="506" r:id="rId31"/>
    <p:sldId id="507" r:id="rId32"/>
    <p:sldId id="508" r:id="rId33"/>
    <p:sldId id="509" r:id="rId34"/>
    <p:sldId id="510" r:id="rId35"/>
    <p:sldId id="562" r:id="rId36"/>
    <p:sldId id="563" r:id="rId37"/>
    <p:sldId id="564" r:id="rId38"/>
    <p:sldId id="565" r:id="rId39"/>
    <p:sldId id="566" r:id="rId40"/>
    <p:sldId id="567" r:id="rId41"/>
    <p:sldId id="568" r:id="rId42"/>
    <p:sldId id="600" r:id="rId43"/>
    <p:sldId id="548" r:id="rId44"/>
    <p:sldId id="629" r:id="rId45"/>
    <p:sldId id="514" r:id="rId46"/>
    <p:sldId id="582" r:id="rId47"/>
    <p:sldId id="612" r:id="rId48"/>
    <p:sldId id="463" r:id="rId49"/>
    <p:sldId id="464" r:id="rId50"/>
    <p:sldId id="617" r:id="rId51"/>
    <p:sldId id="618" r:id="rId52"/>
    <p:sldId id="515" r:id="rId53"/>
    <p:sldId id="516" r:id="rId54"/>
    <p:sldId id="517" r:id="rId55"/>
    <p:sldId id="518" r:id="rId56"/>
    <p:sldId id="519" r:id="rId57"/>
    <p:sldId id="525" r:id="rId58"/>
    <p:sldId id="528" r:id="rId59"/>
    <p:sldId id="529" r:id="rId60"/>
    <p:sldId id="530" r:id="rId61"/>
    <p:sldId id="531" r:id="rId62"/>
    <p:sldId id="512" r:id="rId63"/>
    <p:sldId id="574" r:id="rId64"/>
    <p:sldId id="575" r:id="rId65"/>
    <p:sldId id="576" r:id="rId66"/>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1"/>
    <p:restoredTop sz="91967"/>
  </p:normalViewPr>
  <p:slideViewPr>
    <p:cSldViewPr>
      <p:cViewPr varScale="1">
        <p:scale>
          <a:sx n="147" d="100"/>
          <a:sy n="147" d="100"/>
        </p:scale>
        <p:origin x="216" y="416"/>
      </p:cViewPr>
      <p:guideLst>
        <p:guide orient="horz" pos="2112"/>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_rels/viewProps.xml.rels><?xml version="1.0" encoding="UTF-8" standalone="yes"?>
<Relationships xmlns="http://schemas.openxmlformats.org/package/2006/relationships"><Relationship Id="rId1"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5344D8D-51A2-B0B3-6CAC-3C84A120E79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BBA98F7F-FD6F-9540-D505-65AC86F910EF}"/>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7AD632A9-6004-2FF6-10F2-50E3771F3EF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44BD5F6B-91A3-E727-B772-B194037403FB}"/>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29E9BBBC-802B-D14F-94AE-81F5FE03E9B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96FF6D7-3D6F-800C-2CDF-D9C31FBA735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2BA3ECBB-4A39-EA2E-B1E1-D1AC4A0B476F}"/>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74084" name="Rectangle 4">
            <a:extLst>
              <a:ext uri="{FF2B5EF4-FFF2-40B4-BE49-F238E27FC236}">
                <a16:creationId xmlns:a16="http://schemas.microsoft.com/office/drawing/2014/main" id="{32E36691-B081-8A47-0E3A-B3A7E612971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00A86EAC-B89E-9673-5649-0F29B6158B8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2C23327-2FF9-5D1F-4F70-27C475BFAC0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B6D0FF87-5FDC-20F5-0C59-71DECDD06D5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1A230A66-F66C-2146-A6D7-9D53F5769A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hotojournal.jpl.nasa.gov/catalog/PIA1024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BD72C615-F28C-08B8-D934-C3357D67A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83763C1-DAAA-E94E-936C-EB8723BDB2FD}" type="slidenum">
              <a:rPr lang="en-US" altLang="en-US" smtClean="0">
                <a:solidFill>
                  <a:srgbClr val="000000"/>
                </a:solidFill>
              </a:rPr>
              <a:pPr>
                <a:spcBef>
                  <a:spcPct val="0"/>
                </a:spcBef>
              </a:pPr>
              <a:t>1</a:t>
            </a:fld>
            <a:endParaRPr lang="en-US" altLang="en-US">
              <a:solidFill>
                <a:srgbClr val="000000"/>
              </a:solidFill>
            </a:endParaRPr>
          </a:p>
        </p:txBody>
      </p:sp>
      <p:sp>
        <p:nvSpPr>
          <p:cNvPr id="177154" name="Rectangle 2">
            <a:extLst>
              <a:ext uri="{FF2B5EF4-FFF2-40B4-BE49-F238E27FC236}">
                <a16:creationId xmlns:a16="http://schemas.microsoft.com/office/drawing/2014/main" id="{86B36CAE-D8D0-BEAB-9483-4E05D2E34821}"/>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19A9DD28-8FC2-DABA-C170-3CD107317D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EARTH AND MOON FROM MARS: This composite image of Earth and its moon, as seen from Mars, combines the best Earth image with the best moon image from four sets of images acquired on Nov. 20, 2016, by the High Resolution Imaging Science Experiment (HiRISE) camera on NASA's Mars Reconnaissance Orbiter.</a:t>
            </a:r>
          </a:p>
          <a:p>
            <a:r>
              <a:rPr lang="en-US" altLang="en-US" dirty="0">
                <a:latin typeface="Times New Roman" panose="02020603050405020304" pitchFamily="18" charset="0"/>
                <a:ea typeface="ＭＳ Ｐゴシック" panose="020B0600070205080204" pitchFamily="34" charset="-128"/>
              </a:rPr>
              <a:t>Each was separately processed prior to combining them so that the moon is bright enough to see. The moon is much darker than Earth and would barely be visible at the same brightness scale as Earth. The combined view retains the correct sizes and positions of the two bodies relative to each other.</a:t>
            </a:r>
          </a:p>
          <a:p>
            <a:r>
              <a:rPr lang="en-US" altLang="en-US" dirty="0">
                <a:latin typeface="Times New Roman" panose="02020603050405020304" pitchFamily="18" charset="0"/>
                <a:ea typeface="ＭＳ Ｐゴシック" panose="020B0600070205080204" pitchFamily="34" charset="-128"/>
              </a:rPr>
              <a:t>HiRISE takes images in three wavelength bands: infrared, red, and blue-green. These are displayed here as red, green, and blue, respectively. This is similar to Landsat images in which vegetation appears red. The reddish feature in the middle of the Earth image is Australia. Southeast Asia appears as the reddish area (due to vegetation) near the top; Antarctica is the bright blob at bottom-left. Other bright areas are clouds. </a:t>
            </a:r>
          </a:p>
          <a:p>
            <a:r>
              <a:rPr lang="en-US" altLang="en-US" dirty="0">
                <a:latin typeface="Times New Roman" panose="02020603050405020304" pitchFamily="18" charset="0"/>
                <a:ea typeface="ＭＳ Ｐゴシック" panose="020B0600070205080204" pitchFamily="34" charset="-128"/>
              </a:rPr>
              <a:t>These images were acquired for calibration of HiRISE data, since the spectral reflectance of the Moon's near side is very well known. When the component images were taken, Mars was about 127 million miles (205 million kilometers) from Earth. A previous HiRISE image of Earth and the moon is online at </a:t>
            </a:r>
            <a:r>
              <a:rPr lang="en-US" altLang="en-US" dirty="0">
                <a:latin typeface="Times New Roman" panose="02020603050405020304" pitchFamily="18" charset="0"/>
                <a:ea typeface="ＭＳ Ｐゴシック" panose="020B0600070205080204" pitchFamily="34" charset="-128"/>
                <a:hlinkClick r:id="rId3"/>
              </a:rPr>
              <a:t>PIA10244</a:t>
            </a:r>
            <a:r>
              <a:rPr lang="en-US" altLang="en-US" dirty="0">
                <a:latin typeface="Times New Roman" panose="02020603050405020304" pitchFamily="18" charset="0"/>
                <a:ea typeface="ＭＳ Ｐゴシック" panose="020B0600070205080204" pitchFamily="34" charset="-128"/>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2ECA3-B9E1-1F4C-A1CE-60FE02E8C7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2094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10^10 days is 30 </a:t>
            </a:r>
            <a:r>
              <a:rPr lang="en-US" altLang="en-US" dirty="0" err="1">
                <a:latin typeface="Times New Roman" panose="02020603050405020304" pitchFamily="18" charset="0"/>
                <a:ea typeface="ＭＳ Ｐゴシック" panose="020B0600070205080204" pitchFamily="34" charset="-128"/>
              </a:rPr>
              <a:t>Myr</a:t>
            </a:r>
            <a:r>
              <a:rPr lang="en-US" altLang="en-US" dirty="0">
                <a:latin typeface="Times New Roman" panose="02020603050405020304" pitchFamily="18" charset="0"/>
                <a:ea typeface="ＭＳ Ｐゴシック" panose="020B0600070205080204" pitchFamily="34" charset="-128"/>
              </a:rPr>
              <a:t>!</a:t>
            </a: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2ECA3-B9E1-1F4C-A1CE-60FE02E8C7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52087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2ECA3-B9E1-1F4C-A1CE-60FE02E8C7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89256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Occurrence appears that it might level off for sizes below ~2.8 R_Earth. Is this inherently true for all small planets, or might it be a consequence of the types of orbits Kepler is most sensitive to (&lt;85 day orbits).  What about size distributions at longer periods?</a:t>
            </a: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13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1415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Occurrence appears that it might level off for sizes below ~2.8 R_Earth. Is this inherently true for all small planets, or might it be a consequence of the types of orbits Kepler is most sensitive to (&lt;85 day orbits).  What about size distributions at longer periods?</a:t>
            </a: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14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8841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138A91A4-B62B-92A5-D783-1EE9CBD3A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46DD443-B087-5444-9AEA-DC067DF39730}" type="slidenum">
              <a:rPr lang="en-US" altLang="en-US" smtClean="0">
                <a:solidFill>
                  <a:srgbClr val="000000"/>
                </a:solidFill>
              </a:rPr>
              <a:pPr>
                <a:spcBef>
                  <a:spcPct val="0"/>
                </a:spcBef>
              </a:pPr>
              <a:t>15</a:t>
            </a:fld>
            <a:endParaRPr lang="en-US" altLang="en-US">
              <a:solidFill>
                <a:srgbClr val="000000"/>
              </a:solidFill>
            </a:endParaRPr>
          </a:p>
        </p:txBody>
      </p:sp>
      <p:sp>
        <p:nvSpPr>
          <p:cNvPr id="211970" name="Rectangle 2">
            <a:extLst>
              <a:ext uri="{FF2B5EF4-FFF2-40B4-BE49-F238E27FC236}">
                <a16:creationId xmlns:a16="http://schemas.microsoft.com/office/drawing/2014/main" id="{230D5086-1D35-3A1C-4D2C-BD7D358D60C0}"/>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818F3431-1265-9790-429E-7CCFEAB39F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138A91A4-B62B-92A5-D783-1EE9CBD3A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D443-B087-5444-9AEA-DC067DF3973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230D5086-1D35-3A1C-4D2C-BD7D358D60C0}"/>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818F3431-1265-9790-429E-7CCFEAB39F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49734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EB6F2BB8-AFD9-5E83-A30F-600C267418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C0DCD3-4EE6-5747-9709-EA2F1FBB6576}" type="slidenum">
              <a:rPr lang="en-US" altLang="en-US" smtClean="0">
                <a:solidFill>
                  <a:srgbClr val="000000"/>
                </a:solidFill>
              </a:rPr>
              <a:pPr>
                <a:spcBef>
                  <a:spcPct val="0"/>
                </a:spcBef>
              </a:pPr>
              <a:t>17</a:t>
            </a:fld>
            <a:endParaRPr lang="en-US" altLang="en-US">
              <a:solidFill>
                <a:srgbClr val="000000"/>
              </a:solidFill>
            </a:endParaRPr>
          </a:p>
        </p:txBody>
      </p:sp>
      <p:sp>
        <p:nvSpPr>
          <p:cNvPr id="218114" name="Rectangle 2">
            <a:extLst>
              <a:ext uri="{FF2B5EF4-FFF2-40B4-BE49-F238E27FC236}">
                <a16:creationId xmlns:a16="http://schemas.microsoft.com/office/drawing/2014/main" id="{720DB63F-73B3-FE5D-B89A-A27C298ADF99}"/>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D6B0EDCF-60EB-8218-BB5F-EA9308E62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Allen Array pic by Seth Shostak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142BEBDE-D927-AB6B-E484-BCD4728453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372C2D-F9C5-564E-A073-68823019CD09}" type="slidenum">
              <a:rPr lang="en-US" altLang="en-US" smtClean="0"/>
              <a:pPr>
                <a:spcBef>
                  <a:spcPct val="0"/>
                </a:spcBef>
              </a:pPr>
              <a:t>18</a:t>
            </a:fld>
            <a:endParaRPr lang="en-US" altLang="en-US"/>
          </a:p>
        </p:txBody>
      </p:sp>
      <p:sp>
        <p:nvSpPr>
          <p:cNvPr id="220162" name="Rectangle 2">
            <a:extLst>
              <a:ext uri="{FF2B5EF4-FFF2-40B4-BE49-F238E27FC236}">
                <a16:creationId xmlns:a16="http://schemas.microsoft.com/office/drawing/2014/main" id="{7F1A794B-4819-2413-0B63-0B705C87175C}"/>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168618E3-2A82-2925-F3A3-1F90E9CC0E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AC880244-0052-A8B7-A299-6431208916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34F415-0289-DA42-A529-B8CE68FB32BE}" type="slidenum">
              <a:rPr lang="en-US" altLang="en-US" smtClean="0"/>
              <a:pPr>
                <a:spcBef>
                  <a:spcPct val="0"/>
                </a:spcBef>
              </a:pPr>
              <a:t>19</a:t>
            </a:fld>
            <a:endParaRPr lang="en-US" altLang="en-US"/>
          </a:p>
        </p:txBody>
      </p:sp>
      <p:sp>
        <p:nvSpPr>
          <p:cNvPr id="222210" name="Rectangle 2">
            <a:extLst>
              <a:ext uri="{FF2B5EF4-FFF2-40B4-BE49-F238E27FC236}">
                <a16:creationId xmlns:a16="http://schemas.microsoft.com/office/drawing/2014/main" id="{10F8BB99-0D2A-FCCF-2B15-3910000377B5}"/>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DE2EBFC7-C1E0-31D7-5474-E6BF482BED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a:extLst>
              <a:ext uri="{FF2B5EF4-FFF2-40B4-BE49-F238E27FC236}">
                <a16:creationId xmlns:a16="http://schemas.microsoft.com/office/drawing/2014/main" id="{0975EF69-F444-40AC-3C6A-9EAE327E0B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BAD57DF-0C62-D347-AB8F-24C06FDA487A}" type="slidenum">
              <a:rPr lang="en-US" altLang="en-US" smtClean="0">
                <a:solidFill>
                  <a:srgbClr val="000000"/>
                </a:solidFill>
              </a:rPr>
              <a:pPr>
                <a:spcBef>
                  <a:spcPct val="0"/>
                </a:spcBef>
              </a:pPr>
              <a:t>2</a:t>
            </a:fld>
            <a:endParaRPr lang="en-US" altLang="en-US">
              <a:solidFill>
                <a:srgbClr val="000000"/>
              </a:solidFill>
            </a:endParaRPr>
          </a:p>
        </p:txBody>
      </p:sp>
      <p:sp>
        <p:nvSpPr>
          <p:cNvPr id="358402" name="Rectangle 1026">
            <a:extLst>
              <a:ext uri="{FF2B5EF4-FFF2-40B4-BE49-F238E27FC236}">
                <a16:creationId xmlns:a16="http://schemas.microsoft.com/office/drawing/2014/main" id="{80704138-1939-6463-A377-8F542C51503A}"/>
              </a:ext>
            </a:extLst>
          </p:cNvPr>
          <p:cNvSpPr>
            <a:spLocks noGrp="1" noRot="1" noChangeAspect="1" noChangeArrowheads="1" noTextEdit="1"/>
          </p:cNvSpPr>
          <p:nvPr>
            <p:ph type="sldImg"/>
          </p:nvPr>
        </p:nvSpPr>
        <p:spPr>
          <a:ln/>
        </p:spPr>
      </p:sp>
      <p:sp>
        <p:nvSpPr>
          <p:cNvPr id="358403" name="Rectangle 1027">
            <a:extLst>
              <a:ext uri="{FF2B5EF4-FFF2-40B4-BE49-F238E27FC236}">
                <a16:creationId xmlns:a16="http://schemas.microsoft.com/office/drawing/2014/main" id="{258EAB37-DCE1-195A-CA81-3155BA16A9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62DAFCDC-DDEE-D80C-1AEC-10BFB03D57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2B37E7F-D631-AB48-8E5C-C40AF46D2DF1}" type="slidenum">
              <a:rPr lang="en-US" altLang="en-US" smtClean="0"/>
              <a:pPr>
                <a:spcBef>
                  <a:spcPct val="0"/>
                </a:spcBef>
              </a:pPr>
              <a:t>20</a:t>
            </a:fld>
            <a:endParaRPr lang="en-US" altLang="en-US"/>
          </a:p>
        </p:txBody>
      </p:sp>
      <p:sp>
        <p:nvSpPr>
          <p:cNvPr id="224258" name="Rectangle 2">
            <a:extLst>
              <a:ext uri="{FF2B5EF4-FFF2-40B4-BE49-F238E27FC236}">
                <a16:creationId xmlns:a16="http://schemas.microsoft.com/office/drawing/2014/main" id="{EA7BABE4-D5B7-4A65-AA19-CB2CA24EAA21}"/>
              </a:ext>
            </a:extLst>
          </p:cNvPr>
          <p:cNvSpPr>
            <a:spLocks noGrp="1" noRot="1" noChangeAspect="1" noChangeArrowheads="1" noTextEdit="1"/>
          </p:cNvSpPr>
          <p:nvPr>
            <p:ph type="sldImg"/>
          </p:nvPr>
        </p:nvSpPr>
        <p:spPr>
          <a:solidFill>
            <a:srgbClr val="FFFFFF"/>
          </a:solidFill>
          <a:ln/>
        </p:spPr>
      </p:sp>
      <p:sp>
        <p:nvSpPr>
          <p:cNvPr id="224259" name="Rectangle 3">
            <a:extLst>
              <a:ext uri="{FF2B5EF4-FFF2-40B4-BE49-F238E27FC236}">
                <a16:creationId xmlns:a16="http://schemas.microsoft.com/office/drawing/2014/main" id="{5FD817DF-541A-13D2-FACF-35239ED966D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56371835-7464-CFFF-DF2C-98EF9E1C8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6D31CFF-75D8-2741-A90E-2D626D98BEB4}" type="slidenum">
              <a:rPr lang="en-US" altLang="en-US" smtClean="0"/>
              <a:pPr>
                <a:spcBef>
                  <a:spcPct val="0"/>
                </a:spcBef>
              </a:pPr>
              <a:t>21</a:t>
            </a:fld>
            <a:endParaRPr lang="en-US" altLang="en-US"/>
          </a:p>
        </p:txBody>
      </p:sp>
      <p:sp>
        <p:nvSpPr>
          <p:cNvPr id="226306" name="Rectangle 2">
            <a:extLst>
              <a:ext uri="{FF2B5EF4-FFF2-40B4-BE49-F238E27FC236}">
                <a16:creationId xmlns:a16="http://schemas.microsoft.com/office/drawing/2014/main" id="{96D263BB-E589-8445-6E9D-2E85230053F4}"/>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0EC4B9D9-3173-591F-9C77-9C695F6A27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2F359557-FEED-D120-3F39-8996BE334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B395AB1-86E4-9848-8380-54A0361999D7}" type="slidenum">
              <a:rPr lang="en-US" altLang="en-US" smtClean="0"/>
              <a:pPr>
                <a:spcBef>
                  <a:spcPct val="0"/>
                </a:spcBef>
              </a:pPr>
              <a:t>22</a:t>
            </a:fld>
            <a:endParaRPr lang="en-US" altLang="en-US"/>
          </a:p>
        </p:txBody>
      </p:sp>
      <p:sp>
        <p:nvSpPr>
          <p:cNvPr id="228354" name="Rectangle 2">
            <a:extLst>
              <a:ext uri="{FF2B5EF4-FFF2-40B4-BE49-F238E27FC236}">
                <a16:creationId xmlns:a16="http://schemas.microsoft.com/office/drawing/2014/main" id="{1143C62B-42AB-6C3F-2DD2-4CB3EF61DCD2}"/>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617BFA96-AFF6-ACAD-753B-4B88907AA7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CDD9B752-A4F3-BF1E-3DE1-8436B22EA7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79055A-46E2-9A4F-9580-CDBFF54D249C}" type="slidenum">
              <a:rPr lang="en-US" altLang="en-US" smtClean="0"/>
              <a:pPr>
                <a:spcBef>
                  <a:spcPct val="0"/>
                </a:spcBef>
              </a:pPr>
              <a:t>23</a:t>
            </a:fld>
            <a:endParaRPr lang="en-US" altLang="en-US"/>
          </a:p>
        </p:txBody>
      </p:sp>
      <p:sp>
        <p:nvSpPr>
          <p:cNvPr id="230402" name="Rectangle 2">
            <a:extLst>
              <a:ext uri="{FF2B5EF4-FFF2-40B4-BE49-F238E27FC236}">
                <a16:creationId xmlns:a16="http://schemas.microsoft.com/office/drawing/2014/main" id="{0F1BFFAA-FA05-B16E-FAB8-60550F5E7255}"/>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668E279F-8781-F022-6FD5-4C91D6CCFA2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to reduce interference, Gregorian telescopes: A secondary mirror bounces incoming radio signals collected by the large (6.1 meter diameter) primary reflector back to the feed antenna (hidden from view by a fabric shroud) where they are amplified and sent on their way to the control buildings.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A0A6C95B-FB2A-AAFB-BB5F-CE90C01638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B3BCF7-F9B3-8248-944A-5EBDAAEAD508}" type="slidenum">
              <a:rPr lang="en-US" altLang="en-US" smtClean="0"/>
              <a:pPr>
                <a:spcBef>
                  <a:spcPct val="0"/>
                </a:spcBef>
              </a:pPr>
              <a:t>24</a:t>
            </a:fld>
            <a:endParaRPr lang="en-US" altLang="en-US"/>
          </a:p>
        </p:txBody>
      </p:sp>
      <p:sp>
        <p:nvSpPr>
          <p:cNvPr id="232450" name="Rectangle 2">
            <a:extLst>
              <a:ext uri="{FF2B5EF4-FFF2-40B4-BE49-F238E27FC236}">
                <a16:creationId xmlns:a16="http://schemas.microsoft.com/office/drawing/2014/main" id="{EB1512FC-1C14-0661-4EA2-57F23D9829A3}"/>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9B3A39FC-C6B4-76A3-FD64-0B7A62E08FA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single pointing of subarrays has ~20 individual stars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10FA57F5-00E4-6C21-E9AA-DC6CDE7FC087}"/>
              </a:ext>
            </a:extLst>
          </p:cNvPr>
          <p:cNvSpPr>
            <a:spLocks noGrp="1" noRot="1" noChangeAspect="1" noChangeArrowheads="1" noTextEdit="1"/>
          </p:cNvSpPr>
          <p:nvPr>
            <p:ph type="sldImg"/>
          </p:nvPr>
        </p:nvSpPr>
        <p:spPr>
          <a:ln/>
        </p:spPr>
      </p:sp>
      <p:sp>
        <p:nvSpPr>
          <p:cNvPr id="236546" name="Notes Placeholder 2">
            <a:extLst>
              <a:ext uri="{FF2B5EF4-FFF2-40B4-BE49-F238E27FC236}">
                <a16:creationId xmlns:a16="http://schemas.microsoft.com/office/drawing/2014/main" id="{FA5E3A24-2D48-5DA9-07C4-76E58DF8CE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 dwarfs includes WT 460B</a:t>
            </a:r>
          </a:p>
        </p:txBody>
      </p:sp>
      <p:sp>
        <p:nvSpPr>
          <p:cNvPr id="236547" name="Slide Number Placeholder 3">
            <a:extLst>
              <a:ext uri="{FF2B5EF4-FFF2-40B4-BE49-F238E27FC236}">
                <a16:creationId xmlns:a16="http://schemas.microsoft.com/office/drawing/2014/main" id="{F1D4C5B7-8440-9BBB-1F0E-4E0134B522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2D7633-0301-5643-A8A4-659C886AF4A1}" type="slidenum">
              <a:rPr lang="en-US" altLang="en-US" smtClean="0"/>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594D1ACA-DC5D-AB76-1B67-0C58FFD89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E6F89DE-32EB-5A43-9279-22F3CEE6178C}" type="slidenum">
              <a:rPr lang="en-US" altLang="en-US" smtClean="0">
                <a:solidFill>
                  <a:srgbClr val="000000"/>
                </a:solidFill>
              </a:rPr>
              <a:pPr>
                <a:spcBef>
                  <a:spcPct val="0"/>
                </a:spcBef>
              </a:pPr>
              <a:t>27</a:t>
            </a:fld>
            <a:endParaRPr lang="en-US" altLang="en-US">
              <a:solidFill>
                <a:srgbClr val="000000"/>
              </a:solidFill>
            </a:endParaRPr>
          </a:p>
        </p:txBody>
      </p:sp>
      <p:sp>
        <p:nvSpPr>
          <p:cNvPr id="241666" name="Rectangle 2">
            <a:extLst>
              <a:ext uri="{FF2B5EF4-FFF2-40B4-BE49-F238E27FC236}">
                <a16:creationId xmlns:a16="http://schemas.microsoft.com/office/drawing/2014/main" id="{D92EC404-A15C-5908-EFC0-997A878A80EE}"/>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6A79BEDF-C870-4B65-C801-B981C027A1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A1505D2A-CF88-8986-1422-1B5E1BEC29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387E41-3FA9-9143-90E4-BB637BA8B366}" type="slidenum">
              <a:rPr lang="en-US" altLang="en-US" smtClean="0">
                <a:solidFill>
                  <a:srgbClr val="000000"/>
                </a:solidFill>
              </a:rPr>
              <a:pPr>
                <a:spcBef>
                  <a:spcPct val="0"/>
                </a:spcBef>
              </a:pPr>
              <a:t>28</a:t>
            </a:fld>
            <a:endParaRPr lang="en-US" altLang="en-US">
              <a:solidFill>
                <a:srgbClr val="000000"/>
              </a:solidFill>
            </a:endParaRPr>
          </a:p>
        </p:txBody>
      </p:sp>
      <p:sp>
        <p:nvSpPr>
          <p:cNvPr id="243714" name="Rectangle 2">
            <a:extLst>
              <a:ext uri="{FF2B5EF4-FFF2-40B4-BE49-F238E27FC236}">
                <a16:creationId xmlns:a16="http://schemas.microsoft.com/office/drawing/2014/main" id="{A4729248-A736-461A-D480-67AB8093EFD5}"/>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B8565F41-40B8-A666-EFE8-710CD30AC2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a:extLst>
              <a:ext uri="{FF2B5EF4-FFF2-40B4-BE49-F238E27FC236}">
                <a16:creationId xmlns:a16="http://schemas.microsoft.com/office/drawing/2014/main" id="{4479406B-E9D8-852D-E11D-796CF713F2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16C7908-29C4-3A42-8FBB-C82550F44EAA}" type="slidenum">
              <a:rPr lang="en-US" altLang="en-US" smtClean="0">
                <a:solidFill>
                  <a:srgbClr val="000000"/>
                </a:solidFill>
              </a:rPr>
              <a:pPr>
                <a:spcBef>
                  <a:spcPct val="0"/>
                </a:spcBef>
              </a:pPr>
              <a:t>29</a:t>
            </a:fld>
            <a:endParaRPr lang="en-US" altLang="en-US">
              <a:solidFill>
                <a:srgbClr val="000000"/>
              </a:solidFill>
            </a:endParaRPr>
          </a:p>
        </p:txBody>
      </p:sp>
      <p:sp>
        <p:nvSpPr>
          <p:cNvPr id="245762" name="Rectangle 2">
            <a:extLst>
              <a:ext uri="{FF2B5EF4-FFF2-40B4-BE49-F238E27FC236}">
                <a16:creationId xmlns:a16="http://schemas.microsoft.com/office/drawing/2014/main" id="{43C5C598-0A20-32F5-1CD0-C63171CA6511}"/>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1DCF6ED1-47B0-5CAF-8971-3CE813648D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F149CF86-54C1-E179-1B66-E9C50E164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BA8A0CB-8A79-C94C-86EF-47E24521E8DB}" type="slidenum">
              <a:rPr lang="en-US" altLang="en-US" smtClean="0">
                <a:solidFill>
                  <a:srgbClr val="000000"/>
                </a:solidFill>
              </a:rPr>
              <a:pPr>
                <a:spcBef>
                  <a:spcPct val="0"/>
                </a:spcBef>
              </a:pPr>
              <a:t>30</a:t>
            </a:fld>
            <a:endParaRPr lang="en-US" altLang="en-US">
              <a:solidFill>
                <a:srgbClr val="000000"/>
              </a:solidFill>
            </a:endParaRPr>
          </a:p>
        </p:txBody>
      </p:sp>
      <p:sp>
        <p:nvSpPr>
          <p:cNvPr id="247810" name="Rectangle 2">
            <a:extLst>
              <a:ext uri="{FF2B5EF4-FFF2-40B4-BE49-F238E27FC236}">
                <a16:creationId xmlns:a16="http://schemas.microsoft.com/office/drawing/2014/main" id="{BD293DC8-F429-D722-4451-C2691E6D1EB7}"/>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C8AA9920-43E6-7536-8E79-627D45AD19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0B72F3C4-BD1E-546B-51BE-6F699E5C42A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A5002B27-00D0-2341-B4B0-5FCA96E65D99}" type="slidenum">
              <a:rPr lang="en-US" altLang="en-US" baseline="0">
                <a:solidFill>
                  <a:srgbClr val="000000"/>
                </a:solidFill>
              </a:rPr>
              <a:pPr algn="r" eaLnBrk="1" hangingPunct="1">
                <a:spcBef>
                  <a:spcPct val="0"/>
                </a:spcBef>
              </a:pPr>
              <a:t>3</a:t>
            </a:fld>
            <a:endParaRPr lang="en-US" altLang="en-US" baseline="0">
              <a:solidFill>
                <a:srgbClr val="000000"/>
              </a:solidFill>
            </a:endParaRPr>
          </a:p>
        </p:txBody>
      </p:sp>
      <p:sp>
        <p:nvSpPr>
          <p:cNvPr id="179202" name="Rectangle 2">
            <a:extLst>
              <a:ext uri="{FF2B5EF4-FFF2-40B4-BE49-F238E27FC236}">
                <a16:creationId xmlns:a16="http://schemas.microsoft.com/office/drawing/2014/main" id="{9134E513-7545-066E-A57F-CAE5B757C06D}"/>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9B4D9978-6453-B8B7-C54E-E09936FD265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9C39304C-4AD2-C8E0-0772-F377EC7537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9555E6-E258-F94A-A19E-3EF5AC914F96}" type="slidenum">
              <a:rPr lang="en-US" altLang="en-US" smtClean="0">
                <a:solidFill>
                  <a:srgbClr val="000000"/>
                </a:solidFill>
              </a:rPr>
              <a:pPr>
                <a:spcBef>
                  <a:spcPct val="0"/>
                </a:spcBef>
              </a:pPr>
              <a:t>31</a:t>
            </a:fld>
            <a:endParaRPr lang="en-US" altLang="en-US">
              <a:solidFill>
                <a:srgbClr val="000000"/>
              </a:solidFill>
            </a:endParaRPr>
          </a:p>
        </p:txBody>
      </p:sp>
      <p:sp>
        <p:nvSpPr>
          <p:cNvPr id="249858" name="Rectangle 2">
            <a:extLst>
              <a:ext uri="{FF2B5EF4-FFF2-40B4-BE49-F238E27FC236}">
                <a16:creationId xmlns:a16="http://schemas.microsoft.com/office/drawing/2014/main" id="{8A83AABA-DB36-8FB4-5EA6-ED482E56CB38}"/>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7E27B9F0-294E-80DF-25AA-A8B215212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6">
            <a:extLst>
              <a:ext uri="{FF2B5EF4-FFF2-40B4-BE49-F238E27FC236}">
                <a16:creationId xmlns:a16="http://schemas.microsoft.com/office/drawing/2014/main" id="{3EDD11D7-534A-E304-0A70-9CE538DEC04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rPr>
              <a:t>Planetary Sciences</a:t>
            </a:r>
          </a:p>
        </p:txBody>
      </p:sp>
      <p:sp>
        <p:nvSpPr>
          <p:cNvPr id="251906" name="Rectangle 7">
            <a:extLst>
              <a:ext uri="{FF2B5EF4-FFF2-40B4-BE49-F238E27FC236}">
                <a16:creationId xmlns:a16="http://schemas.microsoft.com/office/drawing/2014/main" id="{A92C417D-1AA4-FEFC-F72F-9E5B3AB02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A2E5E4-1D70-634C-BE67-8B894E4DD1CF}" type="slidenum">
              <a:rPr lang="en-US" altLang="en-US" i="1" smtClean="0">
                <a:solidFill>
                  <a:srgbClr val="000000"/>
                </a:solidFill>
                <a:latin typeface="Arial Rounded MT Bold" panose="020F0704030504030204" pitchFamily="34" charset="77"/>
              </a:rPr>
              <a:pPr>
                <a:spcBef>
                  <a:spcPct val="0"/>
                </a:spcBef>
              </a:pPr>
              <a:t>32</a:t>
            </a:fld>
            <a:endParaRPr lang="en-US" altLang="en-US" i="1">
              <a:solidFill>
                <a:srgbClr val="000000"/>
              </a:solidFill>
              <a:latin typeface="Arial Rounded MT Bold" panose="020F0704030504030204" pitchFamily="34" charset="77"/>
            </a:endParaRPr>
          </a:p>
        </p:txBody>
      </p:sp>
      <p:sp>
        <p:nvSpPr>
          <p:cNvPr id="251907" name="Rectangle 2">
            <a:extLst>
              <a:ext uri="{FF2B5EF4-FFF2-40B4-BE49-F238E27FC236}">
                <a16:creationId xmlns:a16="http://schemas.microsoft.com/office/drawing/2014/main" id="{78DD7248-AAB5-14C8-2D88-E36ECB9DD712}"/>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43521329-4F7C-95D9-6CC9-1A4A5018AB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 by CASSINI</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15DC262B-1087-AE4F-8E9C-A9CEC6971A2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891277C0-3EAD-8340-8472-12B4DB6578E6}" type="slidenum">
              <a:rPr lang="en-US" altLang="en-US" baseline="0">
                <a:solidFill>
                  <a:srgbClr val="000000"/>
                </a:solidFill>
              </a:rPr>
              <a:pPr algn="r" eaLnBrk="1" hangingPunct="1">
                <a:spcBef>
                  <a:spcPct val="0"/>
                </a:spcBef>
              </a:pPr>
              <a:t>33</a:t>
            </a:fld>
            <a:endParaRPr lang="en-US" altLang="en-US" baseline="0">
              <a:solidFill>
                <a:srgbClr val="000000"/>
              </a:solidFill>
            </a:endParaRPr>
          </a:p>
        </p:txBody>
      </p:sp>
      <p:sp>
        <p:nvSpPr>
          <p:cNvPr id="256002" name="Rectangle 2">
            <a:extLst>
              <a:ext uri="{FF2B5EF4-FFF2-40B4-BE49-F238E27FC236}">
                <a16:creationId xmlns:a16="http://schemas.microsoft.com/office/drawing/2014/main" id="{C5203F06-67A8-C4F1-43A1-14071A92B228}"/>
              </a:ext>
            </a:extLst>
          </p:cNvPr>
          <p:cNvSpPr>
            <a:spLocks noGrp="1" noRot="1" noChangeAspect="1" noChangeArrowheads="1" noTextEdit="1"/>
          </p:cNvSpPr>
          <p:nvPr>
            <p:ph type="sldImg"/>
          </p:nvPr>
        </p:nvSpPr>
        <p:spPr>
          <a:solidFill>
            <a:srgbClr val="FFFFFF"/>
          </a:solidFill>
          <a:ln/>
        </p:spPr>
      </p:sp>
      <p:sp>
        <p:nvSpPr>
          <p:cNvPr id="256003" name="Rectangle 3">
            <a:extLst>
              <a:ext uri="{FF2B5EF4-FFF2-40B4-BE49-F238E27FC236}">
                <a16:creationId xmlns:a16="http://schemas.microsoft.com/office/drawing/2014/main" id="{9212DFA2-AA5C-E1AA-8E96-60D0D252E90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2ECA3-B9E1-1F4C-A1CE-60FE02E8C7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15250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57B15F68-F2D6-87DD-3B9E-5D5B05F2D1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8381999-B358-964B-9C34-BD9328130106}" type="slidenum">
              <a:rPr lang="en-US" altLang="en-US" smtClean="0"/>
              <a:pPr>
                <a:spcBef>
                  <a:spcPct val="0"/>
                </a:spcBef>
              </a:pPr>
              <a:t>35</a:t>
            </a:fld>
            <a:endParaRPr lang="en-US" altLang="en-US"/>
          </a:p>
        </p:txBody>
      </p:sp>
      <p:sp>
        <p:nvSpPr>
          <p:cNvPr id="239618" name="Rectangle 2">
            <a:extLst>
              <a:ext uri="{FF2B5EF4-FFF2-40B4-BE49-F238E27FC236}">
                <a16:creationId xmlns:a16="http://schemas.microsoft.com/office/drawing/2014/main" id="{CD57ADF8-DB3E-7935-7D78-8D94E3F0C8C2}"/>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69E1E86D-22D0-0F7A-9249-6F465C1021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a:extLst>
              <a:ext uri="{FF2B5EF4-FFF2-40B4-BE49-F238E27FC236}">
                <a16:creationId xmlns:a16="http://schemas.microsoft.com/office/drawing/2014/main" id="{A1DCB46A-A207-0018-5755-8FC62CD03358}"/>
              </a:ext>
            </a:extLst>
          </p:cNvPr>
          <p:cNvSpPr>
            <a:spLocks noGrp="1" noRot="1" noChangeAspect="1" noChangeArrowheads="1" noTextEdit="1"/>
          </p:cNvSpPr>
          <p:nvPr>
            <p:ph type="sldImg"/>
          </p:nvPr>
        </p:nvSpPr>
        <p:spPr>
          <a:ln/>
        </p:spPr>
      </p:sp>
      <p:sp>
        <p:nvSpPr>
          <p:cNvPr id="197634" name="Notes Placeholder 2">
            <a:extLst>
              <a:ext uri="{FF2B5EF4-FFF2-40B4-BE49-F238E27FC236}">
                <a16:creationId xmlns:a16="http://schemas.microsoft.com/office/drawing/2014/main" id="{DB3AC3CC-EB5C-A913-B693-9ED0C3F902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97635" name="Slide Number Placeholder 3">
            <a:extLst>
              <a:ext uri="{FF2B5EF4-FFF2-40B4-BE49-F238E27FC236}">
                <a16:creationId xmlns:a16="http://schemas.microsoft.com/office/drawing/2014/main" id="{9A69087A-6C5E-300A-B657-5BBF916EF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647A5C-D9F8-764C-82B6-ABF7C9E8D029}" type="slidenum">
              <a:rPr lang="en-US" altLang="en-US" smtClean="0">
                <a:solidFill>
                  <a:srgbClr val="000000"/>
                </a:solidFill>
                <a:latin typeface="Calibri" panose="020F0502020204030204" pitchFamily="34" charset="0"/>
              </a:rPr>
              <a:pPr>
                <a:spcBef>
                  <a:spcPct val="0"/>
                </a:spcBef>
              </a:pPr>
              <a:t>36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a:extLst>
              <a:ext uri="{FF2B5EF4-FFF2-40B4-BE49-F238E27FC236}">
                <a16:creationId xmlns:a16="http://schemas.microsoft.com/office/drawing/2014/main" id="{826FC29E-F52E-9DFE-6D5C-37E74173185C}"/>
              </a:ext>
            </a:extLst>
          </p:cNvPr>
          <p:cNvSpPr>
            <a:spLocks noGrp="1" noRot="1" noChangeAspect="1" noChangeArrowheads="1" noTextEdit="1"/>
          </p:cNvSpPr>
          <p:nvPr>
            <p:ph type="sldImg"/>
          </p:nvPr>
        </p:nvSpPr>
        <p:spPr>
          <a:ln/>
        </p:spPr>
      </p:sp>
      <p:sp>
        <p:nvSpPr>
          <p:cNvPr id="199682" name="Notes Placeholder 2">
            <a:extLst>
              <a:ext uri="{FF2B5EF4-FFF2-40B4-BE49-F238E27FC236}">
                <a16:creationId xmlns:a16="http://schemas.microsoft.com/office/drawing/2014/main" id="{47E1AB06-FD37-6BF1-3AE9-2B46BF75BD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99683" name="Slide Number Placeholder 3">
            <a:extLst>
              <a:ext uri="{FF2B5EF4-FFF2-40B4-BE49-F238E27FC236}">
                <a16:creationId xmlns:a16="http://schemas.microsoft.com/office/drawing/2014/main" id="{2DEDD953-5332-F8DC-3E39-6E4BA98667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02D300-B03C-DA46-A199-129272D73533}" type="slidenum">
              <a:rPr lang="en-US" altLang="en-US" smtClean="0">
                <a:solidFill>
                  <a:srgbClr val="000000"/>
                </a:solidFill>
                <a:latin typeface="Calibri" panose="020F0502020204030204" pitchFamily="34" charset="0"/>
              </a:rPr>
              <a:pPr>
                <a:spcBef>
                  <a:spcPct val="0"/>
                </a:spcBef>
              </a:pPr>
              <a:t>37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C179B4DD-B514-AE6B-1F90-20280C77A0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8C0B675-CC5B-8E4D-8ED7-692F8F352E7F}" type="slidenum">
              <a:rPr lang="en-US" altLang="en-US" smtClean="0">
                <a:solidFill>
                  <a:srgbClr val="000000"/>
                </a:solidFill>
              </a:rPr>
              <a:pPr>
                <a:spcBef>
                  <a:spcPct val="0"/>
                </a:spcBef>
              </a:pPr>
              <a:t>38</a:t>
            </a:fld>
            <a:endParaRPr lang="en-US" altLang="en-US">
              <a:solidFill>
                <a:srgbClr val="000000"/>
              </a:solidFill>
            </a:endParaRPr>
          </a:p>
        </p:txBody>
      </p:sp>
      <p:sp>
        <p:nvSpPr>
          <p:cNvPr id="207874" name="Rectangle 2">
            <a:extLst>
              <a:ext uri="{FF2B5EF4-FFF2-40B4-BE49-F238E27FC236}">
                <a16:creationId xmlns:a16="http://schemas.microsoft.com/office/drawing/2014/main" id="{35EF01FD-0192-CD74-E1F6-3E494E92E138}"/>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65E17194-C0B0-AA76-BA95-985AB8589B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7415F459-4382-9590-D9DB-7A07453826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B2427A1-4774-B740-874D-E334E9083000}" type="slidenum">
              <a:rPr lang="en-US" altLang="en-US" smtClean="0">
                <a:solidFill>
                  <a:srgbClr val="000000"/>
                </a:solidFill>
              </a:rPr>
              <a:pPr>
                <a:spcBef>
                  <a:spcPct val="0"/>
                </a:spcBef>
              </a:pPr>
              <a:t>39</a:t>
            </a:fld>
            <a:endParaRPr lang="en-US" altLang="en-US">
              <a:solidFill>
                <a:srgbClr val="000000"/>
              </a:solidFill>
            </a:endParaRPr>
          </a:p>
        </p:txBody>
      </p:sp>
      <p:sp>
        <p:nvSpPr>
          <p:cNvPr id="209922" name="Rectangle 2">
            <a:extLst>
              <a:ext uri="{FF2B5EF4-FFF2-40B4-BE49-F238E27FC236}">
                <a16:creationId xmlns:a16="http://schemas.microsoft.com/office/drawing/2014/main" id="{20492686-65BD-DB7C-9F10-73E412829E66}"/>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164B8182-C176-272E-CB0C-89A13808C5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9F09FCFE-EF2B-3D12-40D5-3766841D20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C2CA51D-BA69-B34C-8714-477511CB1A17}" type="slidenum">
              <a:rPr lang="en-US" altLang="en-US" smtClean="0">
                <a:solidFill>
                  <a:srgbClr val="000000"/>
                </a:solidFill>
              </a:rPr>
              <a:pPr>
                <a:spcBef>
                  <a:spcPct val="0"/>
                </a:spcBef>
              </a:pPr>
              <a:t>40</a:t>
            </a:fld>
            <a:endParaRPr lang="en-US" altLang="en-US">
              <a:solidFill>
                <a:srgbClr val="000000"/>
              </a:solidFill>
            </a:endParaRPr>
          </a:p>
        </p:txBody>
      </p:sp>
      <p:sp>
        <p:nvSpPr>
          <p:cNvPr id="214018" name="Rectangle 2">
            <a:extLst>
              <a:ext uri="{FF2B5EF4-FFF2-40B4-BE49-F238E27FC236}">
                <a16:creationId xmlns:a16="http://schemas.microsoft.com/office/drawing/2014/main" id="{3B62A9E9-0ED9-1A79-A864-C08A4546175D}"/>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6E906A27-0A98-E6ED-1B5E-6CE9D1097D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E2287B2A-8E69-143B-8215-90DBC92C33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C8557FA-64B6-E946-8A58-45BCD06DD174}" type="slidenum">
              <a:rPr lang="en-US" altLang="en-US" smtClean="0">
                <a:solidFill>
                  <a:srgbClr val="000000"/>
                </a:solidFill>
              </a:rPr>
              <a:pPr>
                <a:spcBef>
                  <a:spcPct val="0"/>
                </a:spcBef>
              </a:pPr>
              <a:t>4</a:t>
            </a:fld>
            <a:endParaRPr lang="en-US" altLang="en-US">
              <a:solidFill>
                <a:srgbClr val="000000"/>
              </a:solidFill>
            </a:endParaRPr>
          </a:p>
        </p:txBody>
      </p:sp>
      <p:sp>
        <p:nvSpPr>
          <p:cNvPr id="181250" name="Rectangle 2">
            <a:extLst>
              <a:ext uri="{FF2B5EF4-FFF2-40B4-BE49-F238E27FC236}">
                <a16:creationId xmlns:a16="http://schemas.microsoft.com/office/drawing/2014/main" id="{7EFBCDD2-7C31-0066-31BD-67E7C622C4CD}"/>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EB120190-8305-C5CD-4D7A-F5760D951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0DDB06FA-BEE4-B3D4-961A-8F112622D2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6BCDEC3-8D8B-AD46-AE29-93FDC84B0FEA}" type="slidenum">
              <a:rPr lang="en-US" altLang="en-US" smtClean="0">
                <a:solidFill>
                  <a:srgbClr val="000000"/>
                </a:solidFill>
              </a:rPr>
              <a:pPr>
                <a:spcBef>
                  <a:spcPct val="0"/>
                </a:spcBef>
              </a:pPr>
              <a:t>41</a:t>
            </a:fld>
            <a:endParaRPr lang="en-US" altLang="en-US">
              <a:solidFill>
                <a:srgbClr val="000000"/>
              </a:solidFill>
            </a:endParaRPr>
          </a:p>
        </p:txBody>
      </p:sp>
      <p:sp>
        <p:nvSpPr>
          <p:cNvPr id="216066" name="Rectangle 2">
            <a:extLst>
              <a:ext uri="{FF2B5EF4-FFF2-40B4-BE49-F238E27FC236}">
                <a16:creationId xmlns:a16="http://schemas.microsoft.com/office/drawing/2014/main" id="{3110EBC6-40BB-23F8-D12F-6941CCD5B1F0}"/>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61088BC7-CBF2-1E6B-7D32-2D72C04F45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06CAE86E-01A1-DEBE-6845-99543143B1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88C62B-AC6E-B14C-B539-8FFE8B89984B}" type="slidenum">
              <a:rPr lang="en-US" altLang="en-US" smtClean="0"/>
              <a:pPr>
                <a:spcBef>
                  <a:spcPct val="0"/>
                </a:spcBef>
              </a:pPr>
              <a:t>42</a:t>
            </a:fld>
            <a:endParaRPr lang="en-US" altLang="en-US"/>
          </a:p>
        </p:txBody>
      </p:sp>
      <p:sp>
        <p:nvSpPr>
          <p:cNvPr id="276482" name="Rectangle 2">
            <a:extLst>
              <a:ext uri="{FF2B5EF4-FFF2-40B4-BE49-F238E27FC236}">
                <a16:creationId xmlns:a16="http://schemas.microsoft.com/office/drawing/2014/main" id="{E94A0C38-7625-E9BE-C070-2DB72046ABF7}"/>
              </a:ext>
            </a:extLst>
          </p:cNvPr>
          <p:cNvSpPr>
            <a:spLocks noGrp="1" noRot="1" noChangeAspect="1" noChangeArrowheads="1" noTextEdit="1"/>
          </p:cNvSpPr>
          <p:nvPr>
            <p:ph type="sldImg"/>
          </p:nvPr>
        </p:nvSpPr>
        <p:spPr>
          <a:ln/>
        </p:spPr>
      </p:sp>
      <p:sp>
        <p:nvSpPr>
          <p:cNvPr id="276483" name="Rectangle 3">
            <a:extLst>
              <a:ext uri="{FF2B5EF4-FFF2-40B4-BE49-F238E27FC236}">
                <a16:creationId xmlns:a16="http://schemas.microsoft.com/office/drawing/2014/main" id="{554F7C62-054D-67EF-8685-EC854B23FC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a:extLst>
              <a:ext uri="{FF2B5EF4-FFF2-40B4-BE49-F238E27FC236}">
                <a16:creationId xmlns:a16="http://schemas.microsoft.com/office/drawing/2014/main" id="{90EA341A-9143-AD58-6F16-D0B60094C0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702F363-56F3-0E45-9E34-D82E717DBD51}" type="slidenum">
              <a:rPr lang="en-US" altLang="en-US" smtClean="0"/>
              <a:pPr>
                <a:spcBef>
                  <a:spcPct val="0"/>
                </a:spcBef>
              </a:pPr>
              <a:t>43</a:t>
            </a:fld>
            <a:endParaRPr lang="en-US" altLang="en-US"/>
          </a:p>
        </p:txBody>
      </p:sp>
      <p:sp>
        <p:nvSpPr>
          <p:cNvPr id="278530" name="Rectangle 2">
            <a:extLst>
              <a:ext uri="{FF2B5EF4-FFF2-40B4-BE49-F238E27FC236}">
                <a16:creationId xmlns:a16="http://schemas.microsoft.com/office/drawing/2014/main" id="{87191C73-8C66-D44D-395B-7CC435D210A2}"/>
              </a:ext>
            </a:extLst>
          </p:cNvPr>
          <p:cNvSpPr>
            <a:spLocks noGrp="1" noRot="1" noChangeAspect="1" noChangeArrowheads="1" noTextEdit="1"/>
          </p:cNvSpPr>
          <p:nvPr>
            <p:ph type="sldImg"/>
          </p:nvPr>
        </p:nvSpPr>
        <p:spPr>
          <a:ln/>
        </p:spPr>
      </p:sp>
      <p:sp>
        <p:nvSpPr>
          <p:cNvPr id="278531" name="Rectangle 3">
            <a:extLst>
              <a:ext uri="{FF2B5EF4-FFF2-40B4-BE49-F238E27FC236}">
                <a16:creationId xmlns:a16="http://schemas.microsoft.com/office/drawing/2014/main" id="{C1BD5DD2-6950-D8BA-FD95-FE298C2467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a:extLst>
              <a:ext uri="{FF2B5EF4-FFF2-40B4-BE49-F238E27FC236}">
                <a16:creationId xmlns:a16="http://schemas.microsoft.com/office/drawing/2014/main" id="{B1069792-67AB-B6D3-C465-A291AE16B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093FE9E-C6E0-A94F-8AAE-61E01A775266}" type="slidenum">
              <a:rPr lang="en-US" altLang="en-US" smtClean="0"/>
              <a:pPr>
                <a:spcBef>
                  <a:spcPct val="0"/>
                </a:spcBef>
              </a:pPr>
              <a:t>44</a:t>
            </a:fld>
            <a:endParaRPr lang="en-US" altLang="en-US"/>
          </a:p>
        </p:txBody>
      </p:sp>
      <p:sp>
        <p:nvSpPr>
          <p:cNvPr id="280578" name="Rectangle 2">
            <a:extLst>
              <a:ext uri="{FF2B5EF4-FFF2-40B4-BE49-F238E27FC236}">
                <a16:creationId xmlns:a16="http://schemas.microsoft.com/office/drawing/2014/main" id="{2A519781-A6B2-590D-B991-4D71DBAB3795}"/>
              </a:ext>
            </a:extLst>
          </p:cNvPr>
          <p:cNvSpPr>
            <a:spLocks noGrp="1" noRot="1" noChangeAspect="1" noChangeArrowheads="1" noTextEdit="1"/>
          </p:cNvSpPr>
          <p:nvPr>
            <p:ph type="sldImg"/>
          </p:nvPr>
        </p:nvSpPr>
        <p:spPr>
          <a:ln/>
        </p:spPr>
      </p:sp>
      <p:sp>
        <p:nvSpPr>
          <p:cNvPr id="280579" name="Rectangle 3">
            <a:extLst>
              <a:ext uri="{FF2B5EF4-FFF2-40B4-BE49-F238E27FC236}">
                <a16:creationId xmlns:a16="http://schemas.microsoft.com/office/drawing/2014/main" id="{FF42C12C-0ACF-C530-F26F-B306E8A24C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FBDD22B2-57E0-585A-67AC-05138AC683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B9A0627-E6FF-FB47-B93E-4F8414EA4874}" type="slidenum">
              <a:rPr lang="en-US" altLang="en-US" smtClean="0"/>
              <a:pPr>
                <a:spcBef>
                  <a:spcPct val="0"/>
                </a:spcBef>
              </a:pPr>
              <a:t>45</a:t>
            </a:fld>
            <a:endParaRPr lang="en-US" altLang="en-US"/>
          </a:p>
        </p:txBody>
      </p:sp>
      <p:sp>
        <p:nvSpPr>
          <p:cNvPr id="282626" name="Rectangle 2">
            <a:extLst>
              <a:ext uri="{FF2B5EF4-FFF2-40B4-BE49-F238E27FC236}">
                <a16:creationId xmlns:a16="http://schemas.microsoft.com/office/drawing/2014/main" id="{D5FCD06B-FC91-4820-ABDF-E3ACF63F8B16}"/>
              </a:ext>
            </a:extLst>
          </p:cNvPr>
          <p:cNvSpPr>
            <a:spLocks noGrp="1" noRot="1" noChangeAspect="1" noChangeArrowheads="1" noTextEdit="1"/>
          </p:cNvSpPr>
          <p:nvPr>
            <p:ph type="sldImg"/>
          </p:nvPr>
        </p:nvSpPr>
        <p:spPr>
          <a:ln/>
        </p:spPr>
      </p:sp>
      <p:sp>
        <p:nvSpPr>
          <p:cNvPr id="282627" name="Rectangle 3">
            <a:extLst>
              <a:ext uri="{FF2B5EF4-FFF2-40B4-BE49-F238E27FC236}">
                <a16:creationId xmlns:a16="http://schemas.microsoft.com/office/drawing/2014/main" id="{6D9BC3A5-B462-B170-1C83-9F4831E0FC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a:extLst>
              <a:ext uri="{FF2B5EF4-FFF2-40B4-BE49-F238E27FC236}">
                <a16:creationId xmlns:a16="http://schemas.microsoft.com/office/drawing/2014/main" id="{DACA9A73-F673-E140-6325-7B5CE4AEB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586D85F-403C-5146-9025-434F5A1B05DE}" type="slidenum">
              <a:rPr lang="en-US" altLang="en-US" smtClean="0"/>
              <a:pPr>
                <a:spcBef>
                  <a:spcPct val="0"/>
                </a:spcBef>
              </a:pPr>
              <a:t>46</a:t>
            </a:fld>
            <a:endParaRPr lang="en-US" altLang="en-US"/>
          </a:p>
        </p:txBody>
      </p:sp>
      <p:sp>
        <p:nvSpPr>
          <p:cNvPr id="284674" name="Rectangle 2">
            <a:extLst>
              <a:ext uri="{FF2B5EF4-FFF2-40B4-BE49-F238E27FC236}">
                <a16:creationId xmlns:a16="http://schemas.microsoft.com/office/drawing/2014/main" id="{8A82E07E-AE3F-52BD-4F0C-1B7923E0DEFB}"/>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208DB522-7D83-567C-1A13-0AB2BC794A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0B1EBA1D-57CB-5885-0596-F3C3297CCE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AB8983-54B1-9442-8F01-0975DA7DFD3C}" type="slidenum">
              <a:rPr lang="en-US" altLang="en-US" smtClean="0"/>
              <a:pPr>
                <a:spcBef>
                  <a:spcPct val="0"/>
                </a:spcBef>
              </a:pPr>
              <a:t>52</a:t>
            </a:fld>
            <a:endParaRPr lang="en-US" altLang="en-US"/>
          </a:p>
        </p:txBody>
      </p:sp>
      <p:sp>
        <p:nvSpPr>
          <p:cNvPr id="291842" name="Rectangle 2">
            <a:extLst>
              <a:ext uri="{FF2B5EF4-FFF2-40B4-BE49-F238E27FC236}">
                <a16:creationId xmlns:a16="http://schemas.microsoft.com/office/drawing/2014/main" id="{0DFBB434-EFCF-5329-A9B2-6624922F7074}"/>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03BA3DCD-CF9E-1C8D-4843-05EAF4057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6">
            <a:extLst>
              <a:ext uri="{FF2B5EF4-FFF2-40B4-BE49-F238E27FC236}">
                <a16:creationId xmlns:a16="http://schemas.microsoft.com/office/drawing/2014/main" id="{256C7D2D-2FA9-7A87-BC4D-341F717D82E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293890" name="Rectangle 7">
            <a:extLst>
              <a:ext uri="{FF2B5EF4-FFF2-40B4-BE49-F238E27FC236}">
                <a16:creationId xmlns:a16="http://schemas.microsoft.com/office/drawing/2014/main" id="{2A085F64-4212-3153-4944-E237EA90EC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03A188E-6B32-484E-8116-402CB7E0E4F7}" type="slidenum">
              <a:rPr lang="en-US" altLang="en-US" smtClean="0">
                <a:solidFill>
                  <a:srgbClr val="000000"/>
                </a:solidFill>
              </a:rPr>
              <a:pPr>
                <a:spcBef>
                  <a:spcPct val="0"/>
                </a:spcBef>
              </a:pPr>
              <a:t>53</a:t>
            </a:fld>
            <a:endParaRPr lang="en-US" altLang="en-US">
              <a:solidFill>
                <a:srgbClr val="000000"/>
              </a:solidFill>
            </a:endParaRPr>
          </a:p>
        </p:txBody>
      </p:sp>
      <p:sp>
        <p:nvSpPr>
          <p:cNvPr id="293891" name="Rectangle 2">
            <a:extLst>
              <a:ext uri="{FF2B5EF4-FFF2-40B4-BE49-F238E27FC236}">
                <a16:creationId xmlns:a16="http://schemas.microsoft.com/office/drawing/2014/main" id="{4EA0A90B-3DDA-21B7-EB8F-2706E73DA7F9}"/>
              </a:ext>
            </a:extLst>
          </p:cNvPr>
          <p:cNvSpPr>
            <a:spLocks noGrp="1" noRot="1" noChangeAspect="1" noChangeArrowheads="1" noTextEdit="1"/>
          </p:cNvSpPr>
          <p:nvPr>
            <p:ph type="sldImg"/>
          </p:nvPr>
        </p:nvSpPr>
        <p:spPr>
          <a:ln/>
        </p:spPr>
      </p:sp>
      <p:sp>
        <p:nvSpPr>
          <p:cNvPr id="293892" name="Rectangle 3">
            <a:extLst>
              <a:ext uri="{FF2B5EF4-FFF2-40B4-BE49-F238E27FC236}">
                <a16:creationId xmlns:a16="http://schemas.microsoft.com/office/drawing/2014/main" id="{A45D95D7-E7C9-755A-A3BC-2C9D215B7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JUP = 62 … SAT = 61 … URA = 24 … NEP = 13 … PLU = 4</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6D51719A-7984-E43E-E621-B504A1218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E46DD1-68A5-1E4E-B395-A01E5E6438A9}" type="slidenum">
              <a:rPr lang="en-US" altLang="en-US" smtClean="0">
                <a:solidFill>
                  <a:srgbClr val="000000"/>
                </a:solidFill>
              </a:rPr>
              <a:pPr>
                <a:spcBef>
                  <a:spcPct val="0"/>
                </a:spcBef>
              </a:pPr>
              <a:t>54</a:t>
            </a:fld>
            <a:endParaRPr lang="en-US" altLang="en-US">
              <a:solidFill>
                <a:srgbClr val="000000"/>
              </a:solidFill>
            </a:endParaRPr>
          </a:p>
        </p:txBody>
      </p:sp>
      <p:sp>
        <p:nvSpPr>
          <p:cNvPr id="295938" name="Rectangle 2">
            <a:extLst>
              <a:ext uri="{FF2B5EF4-FFF2-40B4-BE49-F238E27FC236}">
                <a16:creationId xmlns:a16="http://schemas.microsoft.com/office/drawing/2014/main" id="{45385AB2-52BF-606C-BF02-EB96DC6A931A}"/>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566378EA-9941-9480-F489-4F70532354A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E3B7B6B5-17F3-EA82-9920-F44F7C692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6E53930-0247-A241-B2F4-97B35A43FCD8}" type="slidenum">
              <a:rPr lang="en-US" altLang="en-US" smtClean="0">
                <a:solidFill>
                  <a:srgbClr val="000000"/>
                </a:solidFill>
              </a:rPr>
              <a:pPr>
                <a:spcBef>
                  <a:spcPct val="0"/>
                </a:spcBef>
              </a:pPr>
              <a:t>55</a:t>
            </a:fld>
            <a:endParaRPr lang="en-US" altLang="en-US">
              <a:solidFill>
                <a:srgbClr val="000000"/>
              </a:solidFill>
            </a:endParaRPr>
          </a:p>
        </p:txBody>
      </p:sp>
      <p:sp>
        <p:nvSpPr>
          <p:cNvPr id="297986" name="Rectangle 2">
            <a:extLst>
              <a:ext uri="{FF2B5EF4-FFF2-40B4-BE49-F238E27FC236}">
                <a16:creationId xmlns:a16="http://schemas.microsoft.com/office/drawing/2014/main" id="{1016A99C-3744-EB5C-394C-6DE9CF5A03E3}"/>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A343B561-B7F7-B34F-EF41-76B999A538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2AC47301-F50D-E93D-0FE1-AFB463DAB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3E69D59-2063-3546-80C0-514C647E1163}" type="slidenum">
              <a:rPr lang="en-US" altLang="en-US" smtClean="0">
                <a:solidFill>
                  <a:srgbClr val="000000"/>
                </a:solidFill>
                <a:latin typeface="Arial" panose="020B0604020202020204" pitchFamily="34" charset="0"/>
              </a:rPr>
              <a:pPr>
                <a:spcBef>
                  <a:spcPct val="0"/>
                </a:spcBef>
              </a:pPr>
              <a:t>5</a:t>
            </a:fld>
            <a:endParaRPr lang="en-US" altLang="en-US">
              <a:solidFill>
                <a:srgbClr val="000000"/>
              </a:solidFill>
              <a:latin typeface="Arial" panose="020B0604020202020204" pitchFamily="34" charset="0"/>
            </a:endParaRPr>
          </a:p>
        </p:txBody>
      </p:sp>
      <p:sp>
        <p:nvSpPr>
          <p:cNvPr id="195586" name="Rectangle 2">
            <a:extLst>
              <a:ext uri="{FF2B5EF4-FFF2-40B4-BE49-F238E27FC236}">
                <a16:creationId xmlns:a16="http://schemas.microsoft.com/office/drawing/2014/main" id="{5AF595AD-E0DE-7C18-4F40-5F00525DD04E}"/>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86922D8A-4EEE-99CB-7217-290583B6BCE8}"/>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counts updated 12 APR 2017 using exoplanet.eu</a:t>
            </a:r>
          </a:p>
          <a:p>
            <a:r>
              <a:rPr lang="en-US" altLang="en-US">
                <a:latin typeface="Times New Roman" panose="02020603050405020304" pitchFamily="18" charset="0"/>
                <a:ea typeface="ＭＳ Ｐゴシック" panose="020B0600070205080204" pitchFamily="34" charset="-128"/>
              </a:rPr>
              <a:t>X. microlensing    81 systems   84 planets</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FDC6006D-5B97-9D69-AE24-54387769802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6ABAD8BA-C392-1646-9EDA-64E86BA4748A}" type="slidenum">
              <a:rPr lang="en-US" altLang="en-US" baseline="0">
                <a:solidFill>
                  <a:srgbClr val="000000"/>
                </a:solidFill>
              </a:rPr>
              <a:pPr algn="r" eaLnBrk="1" hangingPunct="1">
                <a:spcBef>
                  <a:spcPct val="0"/>
                </a:spcBef>
              </a:pPr>
              <a:t>7</a:t>
            </a:fld>
            <a:endParaRPr lang="en-US" altLang="en-US" baseline="0">
              <a:solidFill>
                <a:srgbClr val="000000"/>
              </a:solidFill>
            </a:endParaRPr>
          </a:p>
        </p:txBody>
      </p:sp>
      <p:sp>
        <p:nvSpPr>
          <p:cNvPr id="201730" name="Rectangle 2">
            <a:extLst>
              <a:ext uri="{FF2B5EF4-FFF2-40B4-BE49-F238E27FC236}">
                <a16:creationId xmlns:a16="http://schemas.microsoft.com/office/drawing/2014/main" id="{7FD064BC-F30B-1915-C2D9-050D2891E868}"/>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50CF7CB7-4D45-42C6-E1F9-07D1248752E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E682CCE-6178-CA7B-1DCD-437362052D1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8DC9ADA3-7236-4F40-B66E-46727489096A}" type="slidenum">
              <a:rPr lang="en-US" altLang="en-US" baseline="0">
                <a:solidFill>
                  <a:srgbClr val="000000"/>
                </a:solidFill>
              </a:rPr>
              <a:pPr algn="r" eaLnBrk="1" hangingPunct="1">
                <a:spcBef>
                  <a:spcPct val="0"/>
                </a:spcBef>
              </a:pPr>
              <a:t>8</a:t>
            </a:fld>
            <a:endParaRPr lang="en-US" altLang="en-US" baseline="0">
              <a:solidFill>
                <a:srgbClr val="000000"/>
              </a:solidFill>
            </a:endParaRPr>
          </a:p>
        </p:txBody>
      </p:sp>
      <p:sp>
        <p:nvSpPr>
          <p:cNvPr id="203778" name="Rectangle 2">
            <a:extLst>
              <a:ext uri="{FF2B5EF4-FFF2-40B4-BE49-F238E27FC236}">
                <a16:creationId xmlns:a16="http://schemas.microsoft.com/office/drawing/2014/main" id="{5C1524C2-9273-F8F5-D7EE-0B9544B99C8F}"/>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FF5C68F3-9EFC-D339-C606-FF31C0EEB11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8927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CB5FA1-1E99-E9C3-B010-32E32CB34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BA8EFC-F249-0B12-94AB-DF6E66DB2D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A93D0A2-EABF-D09A-75F9-34F50C875D15}"/>
              </a:ext>
            </a:extLst>
          </p:cNvPr>
          <p:cNvSpPr>
            <a:spLocks noGrp="1" noChangeArrowheads="1"/>
          </p:cNvSpPr>
          <p:nvPr>
            <p:ph type="sldNum" sz="quarter" idx="12"/>
          </p:nvPr>
        </p:nvSpPr>
        <p:spPr>
          <a:ln/>
        </p:spPr>
        <p:txBody>
          <a:bodyPr/>
          <a:lstStyle>
            <a:lvl1pPr>
              <a:defRPr/>
            </a:lvl1pPr>
          </a:lstStyle>
          <a:p>
            <a:pPr>
              <a:defRPr/>
            </a:pPr>
            <a:fld id="{869FDB89-46B5-6440-89FE-7C0F2A3C993C}" type="slidenum">
              <a:rPr lang="en-US" altLang="en-US"/>
              <a:pPr>
                <a:defRPr/>
              </a:pPr>
              <a:t>‹#›</a:t>
            </a:fld>
            <a:endParaRPr lang="en-US" altLang="en-US"/>
          </a:p>
        </p:txBody>
      </p:sp>
    </p:spTree>
    <p:extLst>
      <p:ext uri="{BB962C8B-B14F-4D97-AF65-F5344CB8AC3E}">
        <p14:creationId xmlns:p14="http://schemas.microsoft.com/office/powerpoint/2010/main" val="27298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0161DD-1AFD-3928-8EEE-A5154635F4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9D904D-F3DE-BCF5-0B9C-42AF137CE0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024FD93-841A-427B-9483-B344C89859C3}"/>
              </a:ext>
            </a:extLst>
          </p:cNvPr>
          <p:cNvSpPr>
            <a:spLocks noGrp="1" noChangeArrowheads="1"/>
          </p:cNvSpPr>
          <p:nvPr>
            <p:ph type="sldNum" sz="quarter" idx="12"/>
          </p:nvPr>
        </p:nvSpPr>
        <p:spPr>
          <a:ln/>
        </p:spPr>
        <p:txBody>
          <a:bodyPr/>
          <a:lstStyle>
            <a:lvl1pPr>
              <a:defRPr/>
            </a:lvl1pPr>
          </a:lstStyle>
          <a:p>
            <a:pPr>
              <a:defRPr/>
            </a:pPr>
            <a:fld id="{DB704209-D8CA-C148-A634-7AF9D14A03C6}" type="slidenum">
              <a:rPr lang="en-US" altLang="en-US"/>
              <a:pPr>
                <a:defRPr/>
              </a:pPr>
              <a:t>‹#›</a:t>
            </a:fld>
            <a:endParaRPr lang="en-US" altLang="en-US"/>
          </a:p>
        </p:txBody>
      </p:sp>
    </p:spTree>
    <p:extLst>
      <p:ext uri="{BB962C8B-B14F-4D97-AF65-F5344CB8AC3E}">
        <p14:creationId xmlns:p14="http://schemas.microsoft.com/office/powerpoint/2010/main" val="24835368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1EB30D-67C3-AD68-A36A-41E70ECC6AF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F5495A57-50E9-8A89-4C8E-0176B2D85F49}"/>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22D67D8F-FED9-49AF-C200-9D9E05FB3EB6}"/>
              </a:ext>
            </a:extLst>
          </p:cNvPr>
          <p:cNvSpPr>
            <a:spLocks noGrp="1" noChangeArrowheads="1"/>
          </p:cNvSpPr>
          <p:nvPr>
            <p:ph type="sldNum" sz="quarter" idx="12"/>
          </p:nvPr>
        </p:nvSpPr>
        <p:spPr/>
        <p:txBody>
          <a:bodyPr/>
          <a:lstStyle>
            <a:lvl1pPr>
              <a:defRPr baseline="-25000"/>
            </a:lvl1pPr>
          </a:lstStyle>
          <a:p>
            <a:pPr>
              <a:defRPr/>
            </a:pPr>
            <a:fld id="{5657AB52-C1AD-8D40-8B58-96705561C18E}" type="slidenum">
              <a:rPr lang="en-US" altLang="en-US"/>
              <a:pPr>
                <a:defRPr/>
              </a:pPr>
              <a:t>‹#›</a:t>
            </a:fld>
            <a:endParaRPr lang="en-US" altLang="en-US"/>
          </a:p>
        </p:txBody>
      </p:sp>
    </p:spTree>
    <p:extLst>
      <p:ext uri="{BB962C8B-B14F-4D97-AF65-F5344CB8AC3E}">
        <p14:creationId xmlns:p14="http://schemas.microsoft.com/office/powerpoint/2010/main" val="2201960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801AC2-7413-8A86-0E6A-22FB16602C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188DCF-7843-9982-F515-E8C6141A7D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7DA42DB-59D2-B116-55B6-C8084E0E13F2}"/>
              </a:ext>
            </a:extLst>
          </p:cNvPr>
          <p:cNvSpPr>
            <a:spLocks noGrp="1" noChangeArrowheads="1"/>
          </p:cNvSpPr>
          <p:nvPr>
            <p:ph type="sldNum" sz="quarter" idx="12"/>
          </p:nvPr>
        </p:nvSpPr>
        <p:spPr>
          <a:ln/>
        </p:spPr>
        <p:txBody>
          <a:bodyPr/>
          <a:lstStyle>
            <a:lvl1pPr>
              <a:defRPr/>
            </a:lvl1pPr>
          </a:lstStyle>
          <a:p>
            <a:pPr>
              <a:defRPr/>
            </a:pPr>
            <a:fld id="{2F245236-FDB8-2444-8C74-5270594B813C}" type="slidenum">
              <a:rPr lang="en-US" altLang="en-US"/>
              <a:pPr>
                <a:defRPr/>
              </a:pPr>
              <a:t>‹#›</a:t>
            </a:fld>
            <a:endParaRPr lang="en-US" altLang="en-US"/>
          </a:p>
        </p:txBody>
      </p:sp>
    </p:spTree>
    <p:extLst>
      <p:ext uri="{BB962C8B-B14F-4D97-AF65-F5344CB8AC3E}">
        <p14:creationId xmlns:p14="http://schemas.microsoft.com/office/powerpoint/2010/main" val="2836727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262DAE-59E8-B609-5C8B-4D520E7A89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FDB668-D743-0F27-7ADD-91318CF53A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40E2003-0563-A0BF-DA49-479225FE932C}"/>
              </a:ext>
            </a:extLst>
          </p:cNvPr>
          <p:cNvSpPr>
            <a:spLocks noGrp="1" noChangeArrowheads="1"/>
          </p:cNvSpPr>
          <p:nvPr>
            <p:ph type="sldNum" sz="quarter" idx="12"/>
          </p:nvPr>
        </p:nvSpPr>
        <p:spPr>
          <a:ln/>
        </p:spPr>
        <p:txBody>
          <a:bodyPr/>
          <a:lstStyle>
            <a:lvl1pPr>
              <a:defRPr/>
            </a:lvl1pPr>
          </a:lstStyle>
          <a:p>
            <a:pPr>
              <a:defRPr/>
            </a:pPr>
            <a:fld id="{452606A5-EF15-4648-9A35-55816349035F}" type="slidenum">
              <a:rPr lang="en-US" altLang="en-US"/>
              <a:pPr>
                <a:defRPr/>
              </a:pPr>
              <a:t>‹#›</a:t>
            </a:fld>
            <a:endParaRPr lang="en-US" altLang="en-US"/>
          </a:p>
        </p:txBody>
      </p:sp>
    </p:spTree>
    <p:extLst>
      <p:ext uri="{BB962C8B-B14F-4D97-AF65-F5344CB8AC3E}">
        <p14:creationId xmlns:p14="http://schemas.microsoft.com/office/powerpoint/2010/main" val="1236051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7904456-5632-27FF-DA63-7E6F7CBCBC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716C7C-1D02-5A2D-7B32-FF982322905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0BEDC9A-C596-5F4C-4215-75FCEA5F8393}"/>
              </a:ext>
            </a:extLst>
          </p:cNvPr>
          <p:cNvSpPr>
            <a:spLocks noGrp="1" noChangeArrowheads="1"/>
          </p:cNvSpPr>
          <p:nvPr>
            <p:ph type="sldNum" sz="quarter" idx="12"/>
          </p:nvPr>
        </p:nvSpPr>
        <p:spPr>
          <a:ln/>
        </p:spPr>
        <p:txBody>
          <a:bodyPr/>
          <a:lstStyle>
            <a:lvl1pPr>
              <a:defRPr/>
            </a:lvl1pPr>
          </a:lstStyle>
          <a:p>
            <a:pPr>
              <a:defRPr/>
            </a:pPr>
            <a:fld id="{5C486C75-7C66-E849-9498-34998D471152}" type="slidenum">
              <a:rPr lang="en-US" altLang="en-US"/>
              <a:pPr>
                <a:defRPr/>
              </a:pPr>
              <a:t>‹#›</a:t>
            </a:fld>
            <a:endParaRPr lang="en-US" altLang="en-US"/>
          </a:p>
        </p:txBody>
      </p:sp>
    </p:spTree>
    <p:extLst>
      <p:ext uri="{BB962C8B-B14F-4D97-AF65-F5344CB8AC3E}">
        <p14:creationId xmlns:p14="http://schemas.microsoft.com/office/powerpoint/2010/main" val="3726378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87948D3-457B-A656-7412-58C0DF1A6D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3F9DDF-B672-4386-00E5-E10ECA5B119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55728C9-AF41-E80B-B1B8-D6D6E67C73DF}"/>
              </a:ext>
            </a:extLst>
          </p:cNvPr>
          <p:cNvSpPr>
            <a:spLocks noGrp="1" noChangeArrowheads="1"/>
          </p:cNvSpPr>
          <p:nvPr>
            <p:ph type="sldNum" sz="quarter" idx="12"/>
          </p:nvPr>
        </p:nvSpPr>
        <p:spPr>
          <a:ln/>
        </p:spPr>
        <p:txBody>
          <a:bodyPr/>
          <a:lstStyle>
            <a:lvl1pPr>
              <a:defRPr/>
            </a:lvl1pPr>
          </a:lstStyle>
          <a:p>
            <a:pPr>
              <a:defRPr/>
            </a:pPr>
            <a:fld id="{50B898EE-3486-1840-B975-180351114728}" type="slidenum">
              <a:rPr lang="en-US" altLang="en-US"/>
              <a:pPr>
                <a:defRPr/>
              </a:pPr>
              <a:t>‹#›</a:t>
            </a:fld>
            <a:endParaRPr lang="en-US" altLang="en-US"/>
          </a:p>
        </p:txBody>
      </p:sp>
    </p:spTree>
    <p:extLst>
      <p:ext uri="{BB962C8B-B14F-4D97-AF65-F5344CB8AC3E}">
        <p14:creationId xmlns:p14="http://schemas.microsoft.com/office/powerpoint/2010/main" val="486514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2A081C-5691-A5E0-E634-4F455B47C43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1DFA6C-9D1E-CA5C-E79F-4DBC845D64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4EC98638-C505-4FEF-077C-C24EE93793E8}"/>
              </a:ext>
            </a:extLst>
          </p:cNvPr>
          <p:cNvSpPr>
            <a:spLocks noGrp="1" noChangeArrowheads="1"/>
          </p:cNvSpPr>
          <p:nvPr>
            <p:ph type="sldNum" sz="quarter" idx="12"/>
          </p:nvPr>
        </p:nvSpPr>
        <p:spPr>
          <a:ln/>
        </p:spPr>
        <p:txBody>
          <a:bodyPr/>
          <a:lstStyle>
            <a:lvl1pPr>
              <a:defRPr/>
            </a:lvl1pPr>
          </a:lstStyle>
          <a:p>
            <a:pPr>
              <a:defRPr/>
            </a:pPr>
            <a:fld id="{6273C47A-2996-1C4E-82FD-18798E28A3CB}" type="slidenum">
              <a:rPr lang="en-US" altLang="en-US"/>
              <a:pPr>
                <a:defRPr/>
              </a:pPr>
              <a:t>‹#›</a:t>
            </a:fld>
            <a:endParaRPr lang="en-US" altLang="en-US"/>
          </a:p>
        </p:txBody>
      </p:sp>
    </p:spTree>
    <p:extLst>
      <p:ext uri="{BB962C8B-B14F-4D97-AF65-F5344CB8AC3E}">
        <p14:creationId xmlns:p14="http://schemas.microsoft.com/office/powerpoint/2010/main" val="37436784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7AAED5-DDEF-A34D-7DBB-E07942CA12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617BCE-4AD6-763F-006C-79215B6021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F7D591A-7F44-881F-121E-C626C2114977}"/>
              </a:ext>
            </a:extLst>
          </p:cNvPr>
          <p:cNvSpPr>
            <a:spLocks noGrp="1" noChangeArrowheads="1"/>
          </p:cNvSpPr>
          <p:nvPr>
            <p:ph type="sldNum" sz="quarter" idx="12"/>
          </p:nvPr>
        </p:nvSpPr>
        <p:spPr>
          <a:ln/>
        </p:spPr>
        <p:txBody>
          <a:bodyPr/>
          <a:lstStyle>
            <a:lvl1pPr>
              <a:defRPr/>
            </a:lvl1pPr>
          </a:lstStyle>
          <a:p>
            <a:pPr>
              <a:defRPr/>
            </a:pPr>
            <a:fld id="{50D6F33E-4A9E-DA4E-BD99-C0E62098BC6D}" type="slidenum">
              <a:rPr lang="en-US" altLang="en-US"/>
              <a:pPr>
                <a:defRPr/>
              </a:pPr>
              <a:t>‹#›</a:t>
            </a:fld>
            <a:endParaRPr lang="en-US" altLang="en-US"/>
          </a:p>
        </p:txBody>
      </p:sp>
    </p:spTree>
    <p:extLst>
      <p:ext uri="{BB962C8B-B14F-4D97-AF65-F5344CB8AC3E}">
        <p14:creationId xmlns:p14="http://schemas.microsoft.com/office/powerpoint/2010/main" val="38964684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074B9D-B2C9-6BC9-6F84-799DCEE502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2B396DF-1F24-C67E-74F8-D59EC9BC523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F8C190D-242C-6591-D063-977F0BCA9DCA}"/>
              </a:ext>
            </a:extLst>
          </p:cNvPr>
          <p:cNvSpPr>
            <a:spLocks noGrp="1" noChangeArrowheads="1"/>
          </p:cNvSpPr>
          <p:nvPr>
            <p:ph type="sldNum" sz="quarter" idx="12"/>
          </p:nvPr>
        </p:nvSpPr>
        <p:spPr>
          <a:ln/>
        </p:spPr>
        <p:txBody>
          <a:bodyPr/>
          <a:lstStyle>
            <a:lvl1pPr>
              <a:defRPr/>
            </a:lvl1pPr>
          </a:lstStyle>
          <a:p>
            <a:pPr>
              <a:defRPr/>
            </a:pPr>
            <a:fld id="{B00AFEA5-BC19-CA45-A4C9-C149081262AC}" type="slidenum">
              <a:rPr lang="en-US" altLang="en-US"/>
              <a:pPr>
                <a:defRPr/>
              </a:pPr>
              <a:t>‹#›</a:t>
            </a:fld>
            <a:endParaRPr lang="en-US" altLang="en-US"/>
          </a:p>
        </p:txBody>
      </p:sp>
    </p:spTree>
    <p:extLst>
      <p:ext uri="{BB962C8B-B14F-4D97-AF65-F5344CB8AC3E}">
        <p14:creationId xmlns:p14="http://schemas.microsoft.com/office/powerpoint/2010/main" val="585088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8C81F6-19C5-AA14-EABC-614FE0CE7E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90D8DB-E0F5-7B18-608C-3FD5F2CD64A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47C036E-7F85-5887-DEE8-DAC8CE4DC103}"/>
              </a:ext>
            </a:extLst>
          </p:cNvPr>
          <p:cNvSpPr>
            <a:spLocks noGrp="1" noChangeArrowheads="1"/>
          </p:cNvSpPr>
          <p:nvPr>
            <p:ph type="sldNum" sz="quarter" idx="12"/>
          </p:nvPr>
        </p:nvSpPr>
        <p:spPr>
          <a:ln/>
        </p:spPr>
        <p:txBody>
          <a:bodyPr/>
          <a:lstStyle>
            <a:lvl1pPr>
              <a:defRPr/>
            </a:lvl1pPr>
          </a:lstStyle>
          <a:p>
            <a:pPr>
              <a:defRPr/>
            </a:pPr>
            <a:fld id="{391E7CE0-4D32-3049-86D9-835B8AB956C0}" type="slidenum">
              <a:rPr lang="en-US" altLang="en-US"/>
              <a:pPr>
                <a:defRPr/>
              </a:pPr>
              <a:t>‹#›</a:t>
            </a:fld>
            <a:endParaRPr lang="en-US" altLang="en-US"/>
          </a:p>
        </p:txBody>
      </p:sp>
    </p:spTree>
    <p:extLst>
      <p:ext uri="{BB962C8B-B14F-4D97-AF65-F5344CB8AC3E}">
        <p14:creationId xmlns:p14="http://schemas.microsoft.com/office/powerpoint/2010/main" val="18136900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138DC8-892B-F194-2624-247CACD74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7EEFC5-FC05-1777-F918-6FF1595EDBF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BD74EF0-CD15-D749-6A67-54E3FC297B23}"/>
              </a:ext>
            </a:extLst>
          </p:cNvPr>
          <p:cNvSpPr>
            <a:spLocks noGrp="1" noChangeArrowheads="1"/>
          </p:cNvSpPr>
          <p:nvPr>
            <p:ph type="sldNum" sz="quarter" idx="12"/>
          </p:nvPr>
        </p:nvSpPr>
        <p:spPr>
          <a:ln/>
        </p:spPr>
        <p:txBody>
          <a:bodyPr/>
          <a:lstStyle>
            <a:lvl1pPr>
              <a:defRPr/>
            </a:lvl1pPr>
          </a:lstStyle>
          <a:p>
            <a:pPr>
              <a:defRPr/>
            </a:pPr>
            <a:fld id="{87D2005D-6E69-5741-A7F3-E9612CC85D57}" type="slidenum">
              <a:rPr lang="en-US" altLang="en-US"/>
              <a:pPr>
                <a:defRPr/>
              </a:pPr>
              <a:t>‹#›</a:t>
            </a:fld>
            <a:endParaRPr lang="en-US" altLang="en-US"/>
          </a:p>
        </p:txBody>
      </p:sp>
    </p:spTree>
    <p:extLst>
      <p:ext uri="{BB962C8B-B14F-4D97-AF65-F5344CB8AC3E}">
        <p14:creationId xmlns:p14="http://schemas.microsoft.com/office/powerpoint/2010/main" val="5473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CA2E7-F8E0-4DA1-9434-06AEFC54D9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56A1F7-0B47-FA9D-C852-8FB1E18DC49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899E882-30DC-A6C8-C3C4-76C2B2FFFF27}"/>
              </a:ext>
            </a:extLst>
          </p:cNvPr>
          <p:cNvSpPr>
            <a:spLocks noGrp="1" noChangeArrowheads="1"/>
          </p:cNvSpPr>
          <p:nvPr>
            <p:ph type="sldNum" sz="quarter" idx="12"/>
          </p:nvPr>
        </p:nvSpPr>
        <p:spPr>
          <a:ln/>
        </p:spPr>
        <p:txBody>
          <a:bodyPr/>
          <a:lstStyle>
            <a:lvl1pPr>
              <a:defRPr/>
            </a:lvl1pPr>
          </a:lstStyle>
          <a:p>
            <a:pPr>
              <a:defRPr/>
            </a:pPr>
            <a:fld id="{1346C30A-84EC-1E4C-B94F-FFB1F43904EC}" type="slidenum">
              <a:rPr lang="en-US" altLang="en-US"/>
              <a:pPr>
                <a:defRPr/>
              </a:pPr>
              <a:t>‹#›</a:t>
            </a:fld>
            <a:endParaRPr lang="en-US" altLang="en-US"/>
          </a:p>
        </p:txBody>
      </p:sp>
    </p:spTree>
    <p:extLst>
      <p:ext uri="{BB962C8B-B14F-4D97-AF65-F5344CB8AC3E}">
        <p14:creationId xmlns:p14="http://schemas.microsoft.com/office/powerpoint/2010/main" val="2641441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39BFA7-26CB-C59C-DE88-172E01EC4C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335E3B-953B-C8C9-5CA1-8DB9754F13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0E02E2-D6BD-D997-654C-87A50D452812}"/>
              </a:ext>
            </a:extLst>
          </p:cNvPr>
          <p:cNvSpPr>
            <a:spLocks noGrp="1" noChangeArrowheads="1"/>
          </p:cNvSpPr>
          <p:nvPr>
            <p:ph type="sldNum" sz="quarter" idx="12"/>
          </p:nvPr>
        </p:nvSpPr>
        <p:spPr>
          <a:ln/>
        </p:spPr>
        <p:txBody>
          <a:bodyPr/>
          <a:lstStyle>
            <a:lvl1pPr>
              <a:defRPr/>
            </a:lvl1pPr>
          </a:lstStyle>
          <a:p>
            <a:pPr>
              <a:defRPr/>
            </a:pPr>
            <a:fld id="{92EF113D-A822-E648-B5C5-FFF11450250C}" type="slidenum">
              <a:rPr lang="en-US" altLang="en-US"/>
              <a:pPr>
                <a:defRPr/>
              </a:pPr>
              <a:t>‹#›</a:t>
            </a:fld>
            <a:endParaRPr lang="en-US" altLang="en-US"/>
          </a:p>
        </p:txBody>
      </p:sp>
    </p:spTree>
    <p:extLst>
      <p:ext uri="{BB962C8B-B14F-4D97-AF65-F5344CB8AC3E}">
        <p14:creationId xmlns:p14="http://schemas.microsoft.com/office/powerpoint/2010/main" val="27820692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BF71A1-7E25-FFAF-2107-9A62E4B095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701A0B-7AEA-6C6B-CD55-1D10D73185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21E3150-D450-D387-5FEF-D9559E116C50}"/>
              </a:ext>
            </a:extLst>
          </p:cNvPr>
          <p:cNvSpPr>
            <a:spLocks noGrp="1" noChangeArrowheads="1"/>
          </p:cNvSpPr>
          <p:nvPr>
            <p:ph type="sldNum" sz="quarter" idx="12"/>
          </p:nvPr>
        </p:nvSpPr>
        <p:spPr>
          <a:ln/>
        </p:spPr>
        <p:txBody>
          <a:bodyPr/>
          <a:lstStyle>
            <a:lvl1pPr>
              <a:defRPr/>
            </a:lvl1pPr>
          </a:lstStyle>
          <a:p>
            <a:pPr>
              <a:defRPr/>
            </a:pPr>
            <a:fld id="{E46F4FD0-CB08-074A-B676-9417DA4A261E}" type="slidenum">
              <a:rPr lang="en-US" altLang="en-US"/>
              <a:pPr>
                <a:defRPr/>
              </a:pPr>
              <a:t>‹#›</a:t>
            </a:fld>
            <a:endParaRPr lang="en-US" altLang="en-US"/>
          </a:p>
        </p:txBody>
      </p:sp>
    </p:spTree>
    <p:extLst>
      <p:ext uri="{BB962C8B-B14F-4D97-AF65-F5344CB8AC3E}">
        <p14:creationId xmlns:p14="http://schemas.microsoft.com/office/powerpoint/2010/main" val="479251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BB67E0C-9A99-875B-52F8-20ADD19A23D6}"/>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29598D2C-555B-11FB-E9B5-A6592127F158}"/>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5CC4A64A-DC9C-219B-1F8E-7A4DFDF9AAF4}"/>
              </a:ext>
            </a:extLst>
          </p:cNvPr>
          <p:cNvSpPr>
            <a:spLocks noGrp="1" noChangeArrowheads="1"/>
          </p:cNvSpPr>
          <p:nvPr>
            <p:ph type="sldNum" sz="quarter" idx="12"/>
          </p:nvPr>
        </p:nvSpPr>
        <p:spPr/>
        <p:txBody>
          <a:bodyPr/>
          <a:lstStyle>
            <a:lvl1pPr>
              <a:defRPr baseline="-25000"/>
            </a:lvl1pPr>
          </a:lstStyle>
          <a:p>
            <a:pPr>
              <a:defRPr/>
            </a:pPr>
            <a:fld id="{453FEC17-8EF2-6B49-81A5-08E51D3C537E}" type="slidenum">
              <a:rPr lang="en-US" altLang="en-US"/>
              <a:pPr>
                <a:defRPr/>
              </a:pPr>
              <a:t>‹#›</a:t>
            </a:fld>
            <a:endParaRPr lang="en-US" altLang="en-US"/>
          </a:p>
        </p:txBody>
      </p:sp>
    </p:spTree>
    <p:extLst>
      <p:ext uri="{BB962C8B-B14F-4D97-AF65-F5344CB8AC3E}">
        <p14:creationId xmlns:p14="http://schemas.microsoft.com/office/powerpoint/2010/main" val="33121996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4B3EAD-4F67-5CF8-B593-91896DC4BFE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B84E9CEF-6A32-E482-34A2-A0DD33000AD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CF0C8F5C-D043-8473-B447-54524547E689}"/>
              </a:ext>
            </a:extLst>
          </p:cNvPr>
          <p:cNvSpPr>
            <a:spLocks noGrp="1" noChangeArrowheads="1"/>
          </p:cNvSpPr>
          <p:nvPr>
            <p:ph type="sldNum" sz="quarter" idx="12"/>
          </p:nvPr>
        </p:nvSpPr>
        <p:spPr/>
        <p:txBody>
          <a:bodyPr/>
          <a:lstStyle>
            <a:lvl1pPr>
              <a:defRPr baseline="-25000"/>
            </a:lvl1pPr>
          </a:lstStyle>
          <a:p>
            <a:pPr>
              <a:defRPr/>
            </a:pPr>
            <a:fld id="{268D7BFA-DEDA-7842-BB2E-3079264DCDCC}" type="slidenum">
              <a:rPr lang="en-US" altLang="en-US"/>
              <a:pPr>
                <a:defRPr/>
              </a:pPr>
              <a:t>‹#›</a:t>
            </a:fld>
            <a:endParaRPr lang="en-US" altLang="en-US"/>
          </a:p>
        </p:txBody>
      </p:sp>
    </p:spTree>
    <p:extLst>
      <p:ext uri="{BB962C8B-B14F-4D97-AF65-F5344CB8AC3E}">
        <p14:creationId xmlns:p14="http://schemas.microsoft.com/office/powerpoint/2010/main" val="10101317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045EA78-84E8-FA4E-8040-C417F222771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D64D6F99-954E-3CFD-A681-1700991E9DE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6BE42C22-21CA-E79F-3C98-E52993444DD5}"/>
              </a:ext>
            </a:extLst>
          </p:cNvPr>
          <p:cNvSpPr>
            <a:spLocks noGrp="1" noChangeArrowheads="1"/>
          </p:cNvSpPr>
          <p:nvPr>
            <p:ph type="sldNum" sz="quarter" idx="12"/>
          </p:nvPr>
        </p:nvSpPr>
        <p:spPr/>
        <p:txBody>
          <a:bodyPr/>
          <a:lstStyle>
            <a:lvl1pPr>
              <a:defRPr baseline="-25000"/>
            </a:lvl1pPr>
          </a:lstStyle>
          <a:p>
            <a:pPr>
              <a:defRPr/>
            </a:pPr>
            <a:fld id="{0CE978A5-AFF4-C44D-AB3E-A8AA3045B01F}" type="slidenum">
              <a:rPr lang="en-US" altLang="en-US"/>
              <a:pPr>
                <a:defRPr/>
              </a:pPr>
              <a:t>‹#›</a:t>
            </a:fld>
            <a:endParaRPr lang="en-US" altLang="en-US"/>
          </a:p>
        </p:txBody>
      </p:sp>
    </p:spTree>
    <p:extLst>
      <p:ext uri="{BB962C8B-B14F-4D97-AF65-F5344CB8AC3E}">
        <p14:creationId xmlns:p14="http://schemas.microsoft.com/office/powerpoint/2010/main" val="3691451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86DBAD-87A3-BD9D-C3F0-13A3E18F140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4A445628-3800-178F-7335-BCE5C0A6E766}"/>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B0DD6027-4C37-AE8B-6ACC-D6B09711C2A7}"/>
              </a:ext>
            </a:extLst>
          </p:cNvPr>
          <p:cNvSpPr>
            <a:spLocks noGrp="1" noChangeArrowheads="1"/>
          </p:cNvSpPr>
          <p:nvPr>
            <p:ph type="sldNum" sz="quarter" idx="12"/>
          </p:nvPr>
        </p:nvSpPr>
        <p:spPr/>
        <p:txBody>
          <a:bodyPr/>
          <a:lstStyle>
            <a:lvl1pPr>
              <a:defRPr baseline="-25000"/>
            </a:lvl1pPr>
          </a:lstStyle>
          <a:p>
            <a:pPr>
              <a:defRPr/>
            </a:pPr>
            <a:fld id="{E5D065D8-104A-204F-873C-A60364715F32}" type="slidenum">
              <a:rPr lang="en-US" altLang="en-US"/>
              <a:pPr>
                <a:defRPr/>
              </a:pPr>
              <a:t>‹#›</a:t>
            </a:fld>
            <a:endParaRPr lang="en-US" altLang="en-US"/>
          </a:p>
        </p:txBody>
      </p:sp>
    </p:spTree>
    <p:extLst>
      <p:ext uri="{BB962C8B-B14F-4D97-AF65-F5344CB8AC3E}">
        <p14:creationId xmlns:p14="http://schemas.microsoft.com/office/powerpoint/2010/main" val="2037008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7AC1D4-5F0F-B2D7-4BBD-5C4BE544914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C55ABFBB-2AB0-4ECE-10F6-B6F82CDE68F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E74A3B53-CFDE-E409-8C2B-9908778E0585}"/>
              </a:ext>
            </a:extLst>
          </p:cNvPr>
          <p:cNvSpPr>
            <a:spLocks noGrp="1" noChangeArrowheads="1"/>
          </p:cNvSpPr>
          <p:nvPr>
            <p:ph type="sldNum" sz="quarter" idx="12"/>
          </p:nvPr>
        </p:nvSpPr>
        <p:spPr/>
        <p:txBody>
          <a:bodyPr/>
          <a:lstStyle>
            <a:lvl1pPr>
              <a:defRPr baseline="-25000"/>
            </a:lvl1pPr>
          </a:lstStyle>
          <a:p>
            <a:pPr>
              <a:defRPr/>
            </a:pPr>
            <a:fld id="{8B12D999-7DC4-BE4F-AAC3-CD6E89D44300}" type="slidenum">
              <a:rPr lang="en-US" altLang="en-US"/>
              <a:pPr>
                <a:defRPr/>
              </a:pPr>
              <a:t>‹#›</a:t>
            </a:fld>
            <a:endParaRPr lang="en-US" altLang="en-US"/>
          </a:p>
        </p:txBody>
      </p:sp>
    </p:spTree>
    <p:extLst>
      <p:ext uri="{BB962C8B-B14F-4D97-AF65-F5344CB8AC3E}">
        <p14:creationId xmlns:p14="http://schemas.microsoft.com/office/powerpoint/2010/main" val="25138372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295BEC-0F4B-DB3D-4D04-468BEBB1839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F7DB05C5-33F4-17E6-B177-0ADDD09B258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A1554BB5-E1D1-1901-DFD5-9E69B438EC53}"/>
              </a:ext>
            </a:extLst>
          </p:cNvPr>
          <p:cNvSpPr>
            <a:spLocks noGrp="1" noChangeArrowheads="1"/>
          </p:cNvSpPr>
          <p:nvPr>
            <p:ph type="sldNum" sz="quarter" idx="12"/>
          </p:nvPr>
        </p:nvSpPr>
        <p:spPr/>
        <p:txBody>
          <a:bodyPr/>
          <a:lstStyle>
            <a:lvl1pPr>
              <a:defRPr baseline="-25000"/>
            </a:lvl1pPr>
          </a:lstStyle>
          <a:p>
            <a:pPr>
              <a:defRPr/>
            </a:pPr>
            <a:fld id="{8465BB8C-D7A1-AC46-92CC-8E5B1B3E2C04}" type="slidenum">
              <a:rPr lang="en-US" altLang="en-US"/>
              <a:pPr>
                <a:defRPr/>
              </a:pPr>
              <a:t>‹#›</a:t>
            </a:fld>
            <a:endParaRPr lang="en-US" altLang="en-US"/>
          </a:p>
        </p:txBody>
      </p:sp>
    </p:spTree>
    <p:extLst>
      <p:ext uri="{BB962C8B-B14F-4D97-AF65-F5344CB8AC3E}">
        <p14:creationId xmlns:p14="http://schemas.microsoft.com/office/powerpoint/2010/main" val="2683220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A352F80-C372-A180-55C7-97D8C4A2209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05318E8B-A12B-E34C-8BAD-19818ED7CC4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31162580-B98E-0B9E-B591-F4D2211F6F51}"/>
              </a:ext>
            </a:extLst>
          </p:cNvPr>
          <p:cNvSpPr>
            <a:spLocks noGrp="1" noChangeArrowheads="1"/>
          </p:cNvSpPr>
          <p:nvPr>
            <p:ph type="sldNum" sz="quarter" idx="12"/>
          </p:nvPr>
        </p:nvSpPr>
        <p:spPr/>
        <p:txBody>
          <a:bodyPr/>
          <a:lstStyle>
            <a:lvl1pPr>
              <a:defRPr baseline="-25000"/>
            </a:lvl1pPr>
          </a:lstStyle>
          <a:p>
            <a:pPr>
              <a:defRPr/>
            </a:pPr>
            <a:fld id="{0C5770FA-3EDF-7347-A75D-106ADAE477CE}" type="slidenum">
              <a:rPr lang="en-US" altLang="en-US"/>
              <a:pPr>
                <a:defRPr/>
              </a:pPr>
              <a:t>‹#›</a:t>
            </a:fld>
            <a:endParaRPr lang="en-US" altLang="en-US"/>
          </a:p>
        </p:txBody>
      </p:sp>
    </p:spTree>
    <p:extLst>
      <p:ext uri="{BB962C8B-B14F-4D97-AF65-F5344CB8AC3E}">
        <p14:creationId xmlns:p14="http://schemas.microsoft.com/office/powerpoint/2010/main" val="23916129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4B27D37-1EFD-C76E-E653-45C4F329775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83EF785F-D358-AC40-4A01-38D1E3DECC7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B9D5F00E-DA42-5FDF-1F54-B83B9A3BDFAD}"/>
              </a:ext>
            </a:extLst>
          </p:cNvPr>
          <p:cNvSpPr>
            <a:spLocks noGrp="1" noChangeArrowheads="1"/>
          </p:cNvSpPr>
          <p:nvPr>
            <p:ph type="sldNum" sz="quarter" idx="12"/>
          </p:nvPr>
        </p:nvSpPr>
        <p:spPr/>
        <p:txBody>
          <a:bodyPr/>
          <a:lstStyle>
            <a:lvl1pPr>
              <a:defRPr baseline="-25000"/>
            </a:lvl1pPr>
          </a:lstStyle>
          <a:p>
            <a:pPr>
              <a:defRPr/>
            </a:pPr>
            <a:fld id="{86A99DA7-CB87-1E41-A2FA-588F9A0390A4}" type="slidenum">
              <a:rPr lang="en-US" altLang="en-US"/>
              <a:pPr>
                <a:defRPr/>
              </a:pPr>
              <a:t>‹#›</a:t>
            </a:fld>
            <a:endParaRPr lang="en-US" altLang="en-US"/>
          </a:p>
        </p:txBody>
      </p:sp>
    </p:spTree>
    <p:extLst>
      <p:ext uri="{BB962C8B-B14F-4D97-AF65-F5344CB8AC3E}">
        <p14:creationId xmlns:p14="http://schemas.microsoft.com/office/powerpoint/2010/main" val="981480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BCB0EA0-AB8D-8CBA-4423-E23B7FC4C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69FBED-23B6-BE14-56C0-79B96BB1108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599CED7-F59E-A934-42B3-190BC2BEF163}"/>
              </a:ext>
            </a:extLst>
          </p:cNvPr>
          <p:cNvSpPr>
            <a:spLocks noGrp="1" noChangeArrowheads="1"/>
          </p:cNvSpPr>
          <p:nvPr>
            <p:ph type="sldNum" sz="quarter" idx="12"/>
          </p:nvPr>
        </p:nvSpPr>
        <p:spPr>
          <a:ln/>
        </p:spPr>
        <p:txBody>
          <a:bodyPr/>
          <a:lstStyle>
            <a:lvl1pPr>
              <a:defRPr/>
            </a:lvl1pPr>
          </a:lstStyle>
          <a:p>
            <a:pPr>
              <a:defRPr/>
            </a:pPr>
            <a:fld id="{FB18E87F-0B53-784B-BC40-AA38B721DB31}" type="slidenum">
              <a:rPr lang="en-US" altLang="en-US"/>
              <a:pPr>
                <a:defRPr/>
              </a:pPr>
              <a:t>‹#›</a:t>
            </a:fld>
            <a:endParaRPr lang="en-US" altLang="en-US"/>
          </a:p>
        </p:txBody>
      </p:sp>
    </p:spTree>
    <p:extLst>
      <p:ext uri="{BB962C8B-B14F-4D97-AF65-F5344CB8AC3E}">
        <p14:creationId xmlns:p14="http://schemas.microsoft.com/office/powerpoint/2010/main" val="5972666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E7C4853-FF28-B2A2-070B-88FBEECE56E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46062F71-DD1E-5EA8-79A0-8DDC35F0BD8A}"/>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B04CE2F9-CCF0-6E95-45F2-10B14A91FA57}"/>
              </a:ext>
            </a:extLst>
          </p:cNvPr>
          <p:cNvSpPr>
            <a:spLocks noGrp="1" noChangeArrowheads="1"/>
          </p:cNvSpPr>
          <p:nvPr>
            <p:ph type="sldNum" sz="quarter" idx="12"/>
          </p:nvPr>
        </p:nvSpPr>
        <p:spPr/>
        <p:txBody>
          <a:bodyPr/>
          <a:lstStyle>
            <a:lvl1pPr>
              <a:defRPr baseline="-25000"/>
            </a:lvl1pPr>
          </a:lstStyle>
          <a:p>
            <a:pPr>
              <a:defRPr/>
            </a:pPr>
            <a:fld id="{267D3FEC-80E9-3141-A215-796049E467C6}" type="slidenum">
              <a:rPr lang="en-US" altLang="en-US"/>
              <a:pPr>
                <a:defRPr/>
              </a:pPr>
              <a:t>‹#›</a:t>
            </a:fld>
            <a:endParaRPr lang="en-US" altLang="en-US"/>
          </a:p>
        </p:txBody>
      </p:sp>
    </p:spTree>
    <p:extLst>
      <p:ext uri="{BB962C8B-B14F-4D97-AF65-F5344CB8AC3E}">
        <p14:creationId xmlns:p14="http://schemas.microsoft.com/office/powerpoint/2010/main" val="23566870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7358DD-5891-14FA-7974-35C2F803DDD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7048C9C4-1FAE-F54B-9213-2379B5D0146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318703E7-4D00-12C9-D599-843320ABDFDD}"/>
              </a:ext>
            </a:extLst>
          </p:cNvPr>
          <p:cNvSpPr>
            <a:spLocks noGrp="1" noChangeArrowheads="1"/>
          </p:cNvSpPr>
          <p:nvPr>
            <p:ph type="sldNum" sz="quarter" idx="12"/>
          </p:nvPr>
        </p:nvSpPr>
        <p:spPr/>
        <p:txBody>
          <a:bodyPr/>
          <a:lstStyle>
            <a:lvl1pPr>
              <a:defRPr baseline="-25000"/>
            </a:lvl1pPr>
          </a:lstStyle>
          <a:p>
            <a:pPr>
              <a:defRPr/>
            </a:pPr>
            <a:fld id="{9E9A45A6-FDC6-2A41-A7D2-1F2E36AFAB49}" type="slidenum">
              <a:rPr lang="en-US" altLang="en-US"/>
              <a:pPr>
                <a:defRPr/>
              </a:pPr>
              <a:t>‹#›</a:t>
            </a:fld>
            <a:endParaRPr lang="en-US" altLang="en-US"/>
          </a:p>
        </p:txBody>
      </p:sp>
    </p:spTree>
    <p:extLst>
      <p:ext uri="{BB962C8B-B14F-4D97-AF65-F5344CB8AC3E}">
        <p14:creationId xmlns:p14="http://schemas.microsoft.com/office/powerpoint/2010/main" val="3272608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06ED29-B6DD-646B-1678-03C9653932E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E69E75C-BC04-9343-4612-2E18D95EB30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D6DF3764-9C05-C54B-8ECF-7DAB4B109778}"/>
              </a:ext>
            </a:extLst>
          </p:cNvPr>
          <p:cNvSpPr>
            <a:spLocks noGrp="1" noChangeArrowheads="1"/>
          </p:cNvSpPr>
          <p:nvPr>
            <p:ph type="sldNum" sz="quarter" idx="12"/>
          </p:nvPr>
        </p:nvSpPr>
        <p:spPr/>
        <p:txBody>
          <a:bodyPr/>
          <a:lstStyle>
            <a:lvl1pPr>
              <a:defRPr baseline="-25000"/>
            </a:lvl1pPr>
          </a:lstStyle>
          <a:p>
            <a:pPr>
              <a:defRPr/>
            </a:pPr>
            <a:fld id="{B5322FFE-F0E3-684C-84BE-F2F86B2E6572}" type="slidenum">
              <a:rPr lang="en-US" altLang="en-US"/>
              <a:pPr>
                <a:defRPr/>
              </a:pPr>
              <a:t>‹#›</a:t>
            </a:fld>
            <a:endParaRPr lang="en-US" altLang="en-US"/>
          </a:p>
        </p:txBody>
      </p:sp>
    </p:spTree>
    <p:extLst>
      <p:ext uri="{BB962C8B-B14F-4D97-AF65-F5344CB8AC3E}">
        <p14:creationId xmlns:p14="http://schemas.microsoft.com/office/powerpoint/2010/main" val="3668165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C7B517-2032-DB1E-62C2-9E257C08C6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B2247A-BA30-6ADD-33FD-AE153384CC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7152B10-117F-F387-9E6E-6F43479F7774}"/>
              </a:ext>
            </a:extLst>
          </p:cNvPr>
          <p:cNvSpPr>
            <a:spLocks noGrp="1" noChangeArrowheads="1"/>
          </p:cNvSpPr>
          <p:nvPr>
            <p:ph type="sldNum" sz="quarter" idx="12"/>
          </p:nvPr>
        </p:nvSpPr>
        <p:spPr>
          <a:ln/>
        </p:spPr>
        <p:txBody>
          <a:bodyPr/>
          <a:lstStyle>
            <a:lvl1pPr>
              <a:defRPr/>
            </a:lvl1pPr>
          </a:lstStyle>
          <a:p>
            <a:pPr>
              <a:defRPr/>
            </a:pPr>
            <a:fld id="{C6153EB2-B975-C246-9CAE-C6D46E752B72}" type="slidenum">
              <a:rPr lang="en-US" altLang="en-US"/>
              <a:pPr>
                <a:defRPr/>
              </a:pPr>
              <a:t>‹#›</a:t>
            </a:fld>
            <a:endParaRPr lang="en-US" altLang="en-US"/>
          </a:p>
        </p:txBody>
      </p:sp>
    </p:spTree>
    <p:extLst>
      <p:ext uri="{BB962C8B-B14F-4D97-AF65-F5344CB8AC3E}">
        <p14:creationId xmlns:p14="http://schemas.microsoft.com/office/powerpoint/2010/main" val="74934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AF4A6B-5DD2-5841-9E06-0442116FE4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610961-4A05-D6DE-4AA5-8DD7405304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1AC1B46-80CE-74EC-67FC-A4C39C124183}"/>
              </a:ext>
            </a:extLst>
          </p:cNvPr>
          <p:cNvSpPr>
            <a:spLocks noGrp="1" noChangeArrowheads="1"/>
          </p:cNvSpPr>
          <p:nvPr>
            <p:ph type="sldNum" sz="quarter" idx="12"/>
          </p:nvPr>
        </p:nvSpPr>
        <p:spPr>
          <a:ln/>
        </p:spPr>
        <p:txBody>
          <a:bodyPr/>
          <a:lstStyle>
            <a:lvl1pPr>
              <a:defRPr/>
            </a:lvl1pPr>
          </a:lstStyle>
          <a:p>
            <a:pPr>
              <a:defRPr/>
            </a:pPr>
            <a:fld id="{0AF5D02D-1735-6A4B-8796-49095EE9E38F}" type="slidenum">
              <a:rPr lang="en-US" altLang="en-US"/>
              <a:pPr>
                <a:defRPr/>
              </a:pPr>
              <a:t>‹#›</a:t>
            </a:fld>
            <a:endParaRPr lang="en-US" altLang="en-US"/>
          </a:p>
        </p:txBody>
      </p:sp>
    </p:spTree>
    <p:extLst>
      <p:ext uri="{BB962C8B-B14F-4D97-AF65-F5344CB8AC3E}">
        <p14:creationId xmlns:p14="http://schemas.microsoft.com/office/powerpoint/2010/main" val="3126265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FF9485-9A26-6251-BD46-9DF0205FE5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F6FA47-C5F5-859C-979F-7841CC06D04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17A17FB-CBF7-59E3-9A70-A0B645654C8E}"/>
              </a:ext>
            </a:extLst>
          </p:cNvPr>
          <p:cNvSpPr>
            <a:spLocks noGrp="1" noChangeArrowheads="1"/>
          </p:cNvSpPr>
          <p:nvPr>
            <p:ph type="sldNum" sz="quarter" idx="12"/>
          </p:nvPr>
        </p:nvSpPr>
        <p:spPr>
          <a:ln/>
        </p:spPr>
        <p:txBody>
          <a:bodyPr/>
          <a:lstStyle>
            <a:lvl1pPr>
              <a:defRPr/>
            </a:lvl1pPr>
          </a:lstStyle>
          <a:p>
            <a:pPr>
              <a:defRPr/>
            </a:pPr>
            <a:fld id="{718E9F72-9C8E-884F-8304-98C27CDE4829}" type="slidenum">
              <a:rPr lang="en-US" altLang="en-US"/>
              <a:pPr>
                <a:defRPr/>
              </a:pPr>
              <a:t>‹#›</a:t>
            </a:fld>
            <a:endParaRPr lang="en-US" altLang="en-US"/>
          </a:p>
        </p:txBody>
      </p:sp>
    </p:spTree>
    <p:extLst>
      <p:ext uri="{BB962C8B-B14F-4D97-AF65-F5344CB8AC3E}">
        <p14:creationId xmlns:p14="http://schemas.microsoft.com/office/powerpoint/2010/main" val="1997721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8220883-A2A7-73B5-F125-03FEA20D56E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0DDC2A-DD5B-5AC8-F9B4-A6D9455B56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67E199D-BAA9-7933-40F5-4F0D7A6B0CF7}"/>
              </a:ext>
            </a:extLst>
          </p:cNvPr>
          <p:cNvSpPr>
            <a:spLocks noGrp="1" noChangeArrowheads="1"/>
          </p:cNvSpPr>
          <p:nvPr>
            <p:ph type="sldNum" sz="quarter" idx="12"/>
          </p:nvPr>
        </p:nvSpPr>
        <p:spPr>
          <a:ln/>
        </p:spPr>
        <p:txBody>
          <a:bodyPr/>
          <a:lstStyle>
            <a:lvl1pPr>
              <a:defRPr/>
            </a:lvl1pPr>
          </a:lstStyle>
          <a:p>
            <a:pPr>
              <a:defRPr/>
            </a:pPr>
            <a:fld id="{B189A63E-AAA1-ED41-BC1F-87FCA7BEC258}" type="slidenum">
              <a:rPr lang="en-US" altLang="en-US"/>
              <a:pPr>
                <a:defRPr/>
              </a:pPr>
              <a:t>‹#›</a:t>
            </a:fld>
            <a:endParaRPr lang="en-US" altLang="en-US"/>
          </a:p>
        </p:txBody>
      </p:sp>
    </p:spTree>
    <p:extLst>
      <p:ext uri="{BB962C8B-B14F-4D97-AF65-F5344CB8AC3E}">
        <p14:creationId xmlns:p14="http://schemas.microsoft.com/office/powerpoint/2010/main" val="284440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20808F-1FFC-BF34-2F3F-CE7040E29F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4238C6-6175-55BB-2E78-A9553C62F9A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926EC74-FF59-0D43-875B-238D0F07B09B}"/>
              </a:ext>
            </a:extLst>
          </p:cNvPr>
          <p:cNvSpPr>
            <a:spLocks noGrp="1" noChangeArrowheads="1"/>
          </p:cNvSpPr>
          <p:nvPr>
            <p:ph type="sldNum" sz="quarter" idx="12"/>
          </p:nvPr>
        </p:nvSpPr>
        <p:spPr>
          <a:ln/>
        </p:spPr>
        <p:txBody>
          <a:bodyPr/>
          <a:lstStyle>
            <a:lvl1pPr>
              <a:defRPr/>
            </a:lvl1pPr>
          </a:lstStyle>
          <a:p>
            <a:pPr>
              <a:defRPr/>
            </a:pPr>
            <a:fld id="{0FA9B36A-E8B7-AB42-9CDD-3AABE36959B5}" type="slidenum">
              <a:rPr lang="en-US" altLang="en-US"/>
              <a:pPr>
                <a:defRPr/>
              </a:pPr>
              <a:t>‹#›</a:t>
            </a:fld>
            <a:endParaRPr lang="en-US" altLang="en-US"/>
          </a:p>
        </p:txBody>
      </p:sp>
    </p:spTree>
    <p:extLst>
      <p:ext uri="{BB962C8B-B14F-4D97-AF65-F5344CB8AC3E}">
        <p14:creationId xmlns:p14="http://schemas.microsoft.com/office/powerpoint/2010/main" val="1155606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3D7B3D-17A9-FC6C-0D74-F527FF61DC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557824C-FF7A-6F7B-DC19-D15BAF443C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966AAC9-74FE-DADC-4E37-6D6EF4E9538B}"/>
              </a:ext>
            </a:extLst>
          </p:cNvPr>
          <p:cNvSpPr>
            <a:spLocks noGrp="1" noChangeArrowheads="1"/>
          </p:cNvSpPr>
          <p:nvPr>
            <p:ph type="sldNum" sz="quarter" idx="12"/>
          </p:nvPr>
        </p:nvSpPr>
        <p:spPr>
          <a:ln/>
        </p:spPr>
        <p:txBody>
          <a:bodyPr/>
          <a:lstStyle>
            <a:lvl1pPr>
              <a:defRPr/>
            </a:lvl1pPr>
          </a:lstStyle>
          <a:p>
            <a:pPr>
              <a:defRPr/>
            </a:pPr>
            <a:fld id="{2414F3DA-D0BD-314C-BA8D-2D6F5430426B}" type="slidenum">
              <a:rPr lang="en-US" altLang="en-US"/>
              <a:pPr>
                <a:defRPr/>
              </a:pPr>
              <a:t>‹#›</a:t>
            </a:fld>
            <a:endParaRPr lang="en-US" altLang="en-US"/>
          </a:p>
        </p:txBody>
      </p:sp>
    </p:spTree>
    <p:extLst>
      <p:ext uri="{BB962C8B-B14F-4D97-AF65-F5344CB8AC3E}">
        <p14:creationId xmlns:p14="http://schemas.microsoft.com/office/powerpoint/2010/main" val="3349657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76A175-6DB4-722F-4F29-048FB042B2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44B896-07E8-7ED5-4241-F59B7FBFFE2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854580F-1CD6-3864-43DB-24FB1AE08D4F}"/>
              </a:ext>
            </a:extLst>
          </p:cNvPr>
          <p:cNvSpPr>
            <a:spLocks noGrp="1" noChangeArrowheads="1"/>
          </p:cNvSpPr>
          <p:nvPr>
            <p:ph type="sldNum" sz="quarter" idx="12"/>
          </p:nvPr>
        </p:nvSpPr>
        <p:spPr>
          <a:ln/>
        </p:spPr>
        <p:txBody>
          <a:bodyPr/>
          <a:lstStyle>
            <a:lvl1pPr>
              <a:defRPr/>
            </a:lvl1pPr>
          </a:lstStyle>
          <a:p>
            <a:pPr>
              <a:defRPr/>
            </a:pPr>
            <a:fld id="{6F7ABBF1-C701-4445-BBBD-9DB1E3B2E946}" type="slidenum">
              <a:rPr lang="en-US" altLang="en-US"/>
              <a:pPr>
                <a:defRPr/>
              </a:pPr>
              <a:t>‹#›</a:t>
            </a:fld>
            <a:endParaRPr lang="en-US" altLang="en-US"/>
          </a:p>
        </p:txBody>
      </p:sp>
    </p:spTree>
    <p:extLst>
      <p:ext uri="{BB962C8B-B14F-4D97-AF65-F5344CB8AC3E}">
        <p14:creationId xmlns:p14="http://schemas.microsoft.com/office/powerpoint/2010/main" val="353282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FAAB5C-AFD9-A5A1-AEE0-0A6E17C984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DFA231-D163-272C-7FF9-1FC576F90D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021B974-4C10-990F-3555-779C0022572E}"/>
              </a:ext>
            </a:extLst>
          </p:cNvPr>
          <p:cNvSpPr>
            <a:spLocks noGrp="1" noChangeArrowheads="1"/>
          </p:cNvSpPr>
          <p:nvPr>
            <p:ph type="sldNum" sz="quarter" idx="12"/>
          </p:nvPr>
        </p:nvSpPr>
        <p:spPr>
          <a:ln/>
        </p:spPr>
        <p:txBody>
          <a:bodyPr/>
          <a:lstStyle>
            <a:lvl1pPr>
              <a:defRPr/>
            </a:lvl1pPr>
          </a:lstStyle>
          <a:p>
            <a:pPr>
              <a:defRPr/>
            </a:pPr>
            <a:fld id="{3F19B000-9832-5F4B-9F93-5215796972E5}" type="slidenum">
              <a:rPr lang="en-US" altLang="en-US"/>
              <a:pPr>
                <a:defRPr/>
              </a:pPr>
              <a:t>‹#›</a:t>
            </a:fld>
            <a:endParaRPr lang="en-US" altLang="en-US"/>
          </a:p>
        </p:txBody>
      </p:sp>
    </p:spTree>
    <p:extLst>
      <p:ext uri="{BB962C8B-B14F-4D97-AF65-F5344CB8AC3E}">
        <p14:creationId xmlns:p14="http://schemas.microsoft.com/office/powerpoint/2010/main" val="26587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FC9FA0-BFF0-EACB-C63F-E7E126DE29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83D8E6-0058-1FFF-EC20-0D45E475052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3A75078-D24D-1F89-A096-F24735B0CA30}"/>
              </a:ext>
            </a:extLst>
          </p:cNvPr>
          <p:cNvSpPr>
            <a:spLocks noGrp="1" noChangeArrowheads="1"/>
          </p:cNvSpPr>
          <p:nvPr>
            <p:ph type="sldNum" sz="quarter" idx="12"/>
          </p:nvPr>
        </p:nvSpPr>
        <p:spPr>
          <a:ln/>
        </p:spPr>
        <p:txBody>
          <a:bodyPr/>
          <a:lstStyle>
            <a:lvl1pPr>
              <a:defRPr/>
            </a:lvl1pPr>
          </a:lstStyle>
          <a:p>
            <a:pPr>
              <a:defRPr/>
            </a:pPr>
            <a:fld id="{D1A5D9C6-B9BC-0041-8594-AEC609196F7E}" type="slidenum">
              <a:rPr lang="en-US" altLang="en-US"/>
              <a:pPr>
                <a:defRPr/>
              </a:pPr>
              <a:t>‹#›</a:t>
            </a:fld>
            <a:endParaRPr lang="en-US" altLang="en-US"/>
          </a:p>
        </p:txBody>
      </p:sp>
    </p:spTree>
    <p:extLst>
      <p:ext uri="{BB962C8B-B14F-4D97-AF65-F5344CB8AC3E}">
        <p14:creationId xmlns:p14="http://schemas.microsoft.com/office/powerpoint/2010/main" val="101223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3691E3-3FE5-D14D-D84A-474DBCF9F1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F52A8D-57EA-70DC-DAB9-E13EF71F45A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1116E7F-3DE7-22BA-4DF6-96743B28491D}"/>
              </a:ext>
            </a:extLst>
          </p:cNvPr>
          <p:cNvSpPr>
            <a:spLocks noGrp="1" noChangeArrowheads="1"/>
          </p:cNvSpPr>
          <p:nvPr>
            <p:ph type="sldNum" sz="quarter" idx="12"/>
          </p:nvPr>
        </p:nvSpPr>
        <p:spPr>
          <a:ln/>
        </p:spPr>
        <p:txBody>
          <a:bodyPr/>
          <a:lstStyle>
            <a:lvl1pPr>
              <a:defRPr/>
            </a:lvl1pPr>
          </a:lstStyle>
          <a:p>
            <a:pPr>
              <a:defRPr/>
            </a:pPr>
            <a:fld id="{F1C9F787-F3E1-5B4E-B6E5-DDC6775E9F1F}" type="slidenum">
              <a:rPr lang="en-US" altLang="en-US"/>
              <a:pPr>
                <a:defRPr/>
              </a:pPr>
              <a:t>‹#›</a:t>
            </a:fld>
            <a:endParaRPr lang="en-US" altLang="en-US"/>
          </a:p>
        </p:txBody>
      </p:sp>
    </p:spTree>
    <p:extLst>
      <p:ext uri="{BB962C8B-B14F-4D97-AF65-F5344CB8AC3E}">
        <p14:creationId xmlns:p14="http://schemas.microsoft.com/office/powerpoint/2010/main" val="350426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615539-C5A7-E426-D132-FA059699A8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46210F-C695-F0DC-C576-6370873A19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6ABE045-E796-D4D9-724A-CC1B8AF85CD9}"/>
              </a:ext>
            </a:extLst>
          </p:cNvPr>
          <p:cNvSpPr>
            <a:spLocks noGrp="1" noChangeArrowheads="1"/>
          </p:cNvSpPr>
          <p:nvPr>
            <p:ph type="sldNum" sz="quarter" idx="12"/>
          </p:nvPr>
        </p:nvSpPr>
        <p:spPr>
          <a:ln/>
        </p:spPr>
        <p:txBody>
          <a:bodyPr/>
          <a:lstStyle>
            <a:lvl1pPr>
              <a:defRPr/>
            </a:lvl1pPr>
          </a:lstStyle>
          <a:p>
            <a:pPr>
              <a:defRPr/>
            </a:pPr>
            <a:fld id="{CBE09D28-E32D-F947-9115-0505C080FB28}" type="slidenum">
              <a:rPr lang="en-US" altLang="en-US"/>
              <a:pPr>
                <a:defRPr/>
              </a:pPr>
              <a:t>‹#›</a:t>
            </a:fld>
            <a:endParaRPr lang="en-US" altLang="en-US"/>
          </a:p>
        </p:txBody>
      </p:sp>
    </p:spTree>
    <p:extLst>
      <p:ext uri="{BB962C8B-B14F-4D97-AF65-F5344CB8AC3E}">
        <p14:creationId xmlns:p14="http://schemas.microsoft.com/office/powerpoint/2010/main" val="1621861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CC1514-72EB-4140-9D20-FB32ECFF09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2C07B0-52F8-3D1A-68F8-1060988425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965DCC-9E9A-843A-AA9D-D310E0B49EDD}"/>
              </a:ext>
            </a:extLst>
          </p:cNvPr>
          <p:cNvSpPr>
            <a:spLocks noGrp="1" noChangeArrowheads="1"/>
          </p:cNvSpPr>
          <p:nvPr>
            <p:ph type="sldNum" sz="quarter" idx="12"/>
          </p:nvPr>
        </p:nvSpPr>
        <p:spPr>
          <a:ln/>
        </p:spPr>
        <p:txBody>
          <a:bodyPr/>
          <a:lstStyle>
            <a:lvl1pPr>
              <a:defRPr/>
            </a:lvl1pPr>
          </a:lstStyle>
          <a:p>
            <a:pPr>
              <a:defRPr/>
            </a:pPr>
            <a:fld id="{A3FEA623-406F-BB4C-841A-3BFE94F8F1F5}" type="slidenum">
              <a:rPr lang="en-US" altLang="en-US"/>
              <a:pPr>
                <a:defRPr/>
              </a:pPr>
              <a:t>‹#›</a:t>
            </a:fld>
            <a:endParaRPr lang="en-US" altLang="en-US"/>
          </a:p>
        </p:txBody>
      </p:sp>
    </p:spTree>
    <p:extLst>
      <p:ext uri="{BB962C8B-B14F-4D97-AF65-F5344CB8AC3E}">
        <p14:creationId xmlns:p14="http://schemas.microsoft.com/office/powerpoint/2010/main" val="4038890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ECC47A-C1AE-F616-91BF-850ABD19B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42D3DC-AC2E-A65C-1FFB-82EF191AAFD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FA2E6E-D657-689C-762D-3CDC3FB9060E}"/>
              </a:ext>
            </a:extLst>
          </p:cNvPr>
          <p:cNvSpPr>
            <a:spLocks noGrp="1" noChangeArrowheads="1"/>
          </p:cNvSpPr>
          <p:nvPr>
            <p:ph type="sldNum" sz="quarter" idx="12"/>
          </p:nvPr>
        </p:nvSpPr>
        <p:spPr>
          <a:ln/>
        </p:spPr>
        <p:txBody>
          <a:bodyPr/>
          <a:lstStyle>
            <a:lvl1pPr>
              <a:defRPr/>
            </a:lvl1pPr>
          </a:lstStyle>
          <a:p>
            <a:pPr>
              <a:defRPr/>
            </a:pPr>
            <a:fld id="{948BD512-5E9D-B648-8C64-C08828B38767}" type="slidenum">
              <a:rPr lang="en-US" altLang="en-US"/>
              <a:pPr>
                <a:defRPr/>
              </a:pPr>
              <a:t>‹#›</a:t>
            </a:fld>
            <a:endParaRPr lang="en-US" altLang="en-US"/>
          </a:p>
        </p:txBody>
      </p:sp>
    </p:spTree>
    <p:extLst>
      <p:ext uri="{BB962C8B-B14F-4D97-AF65-F5344CB8AC3E}">
        <p14:creationId xmlns:p14="http://schemas.microsoft.com/office/powerpoint/2010/main" val="2946120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9FE3D55-6740-F6E3-8247-06CD30D799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CCB3FB-76F0-75DC-46EF-8BE39374FE2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E40A394-33E0-7E6B-C419-D0A046D10BDE}"/>
              </a:ext>
            </a:extLst>
          </p:cNvPr>
          <p:cNvSpPr>
            <a:spLocks noGrp="1" noChangeArrowheads="1"/>
          </p:cNvSpPr>
          <p:nvPr>
            <p:ph type="sldNum" sz="quarter" idx="12"/>
          </p:nvPr>
        </p:nvSpPr>
        <p:spPr>
          <a:ln/>
        </p:spPr>
        <p:txBody>
          <a:bodyPr/>
          <a:lstStyle>
            <a:lvl1pPr>
              <a:defRPr/>
            </a:lvl1pPr>
          </a:lstStyle>
          <a:p>
            <a:pPr>
              <a:defRPr/>
            </a:pPr>
            <a:fld id="{107F9F2C-1739-EC40-B1F6-694AD4EF2919}" type="slidenum">
              <a:rPr lang="en-US" altLang="en-US"/>
              <a:pPr>
                <a:defRPr/>
              </a:pPr>
              <a:t>‹#›</a:t>
            </a:fld>
            <a:endParaRPr lang="en-US" altLang="en-US"/>
          </a:p>
        </p:txBody>
      </p:sp>
    </p:spTree>
    <p:extLst>
      <p:ext uri="{BB962C8B-B14F-4D97-AF65-F5344CB8AC3E}">
        <p14:creationId xmlns:p14="http://schemas.microsoft.com/office/powerpoint/2010/main" val="895076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70EB86-4DE3-7932-03E3-1068EC77FD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6BE6A7-8265-3D0B-8863-10809F4EFC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B6A3E10-A77A-4226-CD80-D5A440722472}"/>
              </a:ext>
            </a:extLst>
          </p:cNvPr>
          <p:cNvSpPr>
            <a:spLocks noGrp="1" noChangeArrowheads="1"/>
          </p:cNvSpPr>
          <p:nvPr>
            <p:ph type="sldNum" sz="quarter" idx="12"/>
          </p:nvPr>
        </p:nvSpPr>
        <p:spPr>
          <a:ln/>
        </p:spPr>
        <p:txBody>
          <a:bodyPr/>
          <a:lstStyle>
            <a:lvl1pPr>
              <a:defRPr/>
            </a:lvl1pPr>
          </a:lstStyle>
          <a:p>
            <a:pPr>
              <a:defRPr/>
            </a:pPr>
            <a:fld id="{59A377C6-A507-8947-9299-70F2B219A163}" type="slidenum">
              <a:rPr lang="en-US" altLang="en-US"/>
              <a:pPr>
                <a:defRPr/>
              </a:pPr>
              <a:t>‹#›</a:t>
            </a:fld>
            <a:endParaRPr lang="en-US" altLang="en-US"/>
          </a:p>
        </p:txBody>
      </p:sp>
    </p:spTree>
    <p:extLst>
      <p:ext uri="{BB962C8B-B14F-4D97-AF65-F5344CB8AC3E}">
        <p14:creationId xmlns:p14="http://schemas.microsoft.com/office/powerpoint/2010/main" val="3716973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AFF700A-D47F-0A1C-6898-074622D4A0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D444330-C845-33F4-4555-3F763E8019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B538A95-AA3E-0A63-DD7B-6E4373286C73}"/>
              </a:ext>
            </a:extLst>
          </p:cNvPr>
          <p:cNvSpPr>
            <a:spLocks noGrp="1" noChangeArrowheads="1"/>
          </p:cNvSpPr>
          <p:nvPr>
            <p:ph type="sldNum" sz="quarter" idx="12"/>
          </p:nvPr>
        </p:nvSpPr>
        <p:spPr>
          <a:ln/>
        </p:spPr>
        <p:txBody>
          <a:bodyPr/>
          <a:lstStyle>
            <a:lvl1pPr>
              <a:defRPr/>
            </a:lvl1pPr>
          </a:lstStyle>
          <a:p>
            <a:pPr>
              <a:defRPr/>
            </a:pPr>
            <a:fld id="{3979B33D-76E1-6B46-BAFB-E0CCB16B07FC}" type="slidenum">
              <a:rPr lang="en-US" altLang="en-US"/>
              <a:pPr>
                <a:defRPr/>
              </a:pPr>
              <a:t>‹#›</a:t>
            </a:fld>
            <a:endParaRPr lang="en-US" altLang="en-US"/>
          </a:p>
        </p:txBody>
      </p:sp>
    </p:spTree>
    <p:extLst>
      <p:ext uri="{BB962C8B-B14F-4D97-AF65-F5344CB8AC3E}">
        <p14:creationId xmlns:p14="http://schemas.microsoft.com/office/powerpoint/2010/main" val="56636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9966CB-A1B6-D8B0-8BF4-C81FD54B94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28D8C4-0983-E153-30E3-BC635C8BC1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73B0F5E-A8DE-DB98-A6C9-97B9EEEB8F93}"/>
              </a:ext>
            </a:extLst>
          </p:cNvPr>
          <p:cNvSpPr>
            <a:spLocks noGrp="1" noChangeArrowheads="1"/>
          </p:cNvSpPr>
          <p:nvPr>
            <p:ph type="sldNum" sz="quarter" idx="12"/>
          </p:nvPr>
        </p:nvSpPr>
        <p:spPr>
          <a:ln/>
        </p:spPr>
        <p:txBody>
          <a:bodyPr/>
          <a:lstStyle>
            <a:lvl1pPr>
              <a:defRPr/>
            </a:lvl1pPr>
          </a:lstStyle>
          <a:p>
            <a:pPr>
              <a:defRPr/>
            </a:pPr>
            <a:fld id="{4C3C4EAD-BDF6-6B41-AA6D-30D17D805D2D}" type="slidenum">
              <a:rPr lang="en-US" altLang="en-US"/>
              <a:pPr>
                <a:defRPr/>
              </a:pPr>
              <a:t>‹#›</a:t>
            </a:fld>
            <a:endParaRPr lang="en-US" altLang="en-US"/>
          </a:p>
        </p:txBody>
      </p:sp>
    </p:spTree>
    <p:extLst>
      <p:ext uri="{BB962C8B-B14F-4D97-AF65-F5344CB8AC3E}">
        <p14:creationId xmlns:p14="http://schemas.microsoft.com/office/powerpoint/2010/main" val="3022770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AE04FA-9609-1B36-5A2B-C1F6FD79494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D3C44C-F519-E2B0-6C22-3DFC396E94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431C0E39-8C93-8228-5301-3C045FC371A5}"/>
              </a:ext>
            </a:extLst>
          </p:cNvPr>
          <p:cNvSpPr>
            <a:spLocks noGrp="1" noChangeArrowheads="1"/>
          </p:cNvSpPr>
          <p:nvPr>
            <p:ph type="sldNum" sz="quarter" idx="12"/>
          </p:nvPr>
        </p:nvSpPr>
        <p:spPr>
          <a:ln/>
        </p:spPr>
        <p:txBody>
          <a:bodyPr/>
          <a:lstStyle>
            <a:lvl1pPr>
              <a:defRPr/>
            </a:lvl1pPr>
          </a:lstStyle>
          <a:p>
            <a:pPr>
              <a:defRPr/>
            </a:pPr>
            <a:fld id="{2D8E6EEA-EFEE-A346-99FA-9084CA1F2BDB}" type="slidenum">
              <a:rPr lang="en-US" altLang="en-US"/>
              <a:pPr>
                <a:defRPr/>
              </a:pPr>
              <a:t>‹#›</a:t>
            </a:fld>
            <a:endParaRPr lang="en-US" altLang="en-US"/>
          </a:p>
        </p:txBody>
      </p:sp>
    </p:spTree>
    <p:extLst>
      <p:ext uri="{BB962C8B-B14F-4D97-AF65-F5344CB8AC3E}">
        <p14:creationId xmlns:p14="http://schemas.microsoft.com/office/powerpoint/2010/main" val="398809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10034-1247-4553-FC45-1691E271EF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F1F081-9366-C64A-30F8-A5E0FE79D24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A065C5-E8AB-CBB3-D30B-AA3CBE56924C}"/>
              </a:ext>
            </a:extLst>
          </p:cNvPr>
          <p:cNvSpPr>
            <a:spLocks noGrp="1" noChangeArrowheads="1"/>
          </p:cNvSpPr>
          <p:nvPr>
            <p:ph type="sldNum" sz="quarter" idx="12"/>
          </p:nvPr>
        </p:nvSpPr>
        <p:spPr>
          <a:ln/>
        </p:spPr>
        <p:txBody>
          <a:bodyPr/>
          <a:lstStyle>
            <a:lvl1pPr>
              <a:defRPr/>
            </a:lvl1pPr>
          </a:lstStyle>
          <a:p>
            <a:pPr>
              <a:defRPr/>
            </a:pPr>
            <a:fld id="{4FFF6D03-9D45-5548-A8FF-E693655E30D6}" type="slidenum">
              <a:rPr lang="en-US" altLang="en-US"/>
              <a:pPr>
                <a:defRPr/>
              </a:pPr>
              <a:t>‹#›</a:t>
            </a:fld>
            <a:endParaRPr lang="en-US" altLang="en-US"/>
          </a:p>
        </p:txBody>
      </p:sp>
    </p:spTree>
    <p:extLst>
      <p:ext uri="{BB962C8B-B14F-4D97-AF65-F5344CB8AC3E}">
        <p14:creationId xmlns:p14="http://schemas.microsoft.com/office/powerpoint/2010/main" val="615840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6CF86E-A103-0F6E-05D8-92789E13A0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A6A37F-CB24-1C3B-5362-6DE7B82CDD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9FA3BA7-4311-6E5D-AA3B-F312F0D21EB4}"/>
              </a:ext>
            </a:extLst>
          </p:cNvPr>
          <p:cNvSpPr>
            <a:spLocks noGrp="1" noChangeArrowheads="1"/>
          </p:cNvSpPr>
          <p:nvPr>
            <p:ph type="sldNum" sz="quarter" idx="12"/>
          </p:nvPr>
        </p:nvSpPr>
        <p:spPr>
          <a:ln/>
        </p:spPr>
        <p:txBody>
          <a:bodyPr/>
          <a:lstStyle>
            <a:lvl1pPr>
              <a:defRPr/>
            </a:lvl1pPr>
          </a:lstStyle>
          <a:p>
            <a:pPr>
              <a:defRPr/>
            </a:pPr>
            <a:fld id="{A90780BE-3B03-FD47-A678-F3A20987B65B}" type="slidenum">
              <a:rPr lang="en-US" altLang="en-US"/>
              <a:pPr>
                <a:defRPr/>
              </a:pPr>
              <a:t>‹#›</a:t>
            </a:fld>
            <a:endParaRPr lang="en-US" altLang="en-US"/>
          </a:p>
        </p:txBody>
      </p:sp>
    </p:spTree>
    <p:extLst>
      <p:ext uri="{BB962C8B-B14F-4D97-AF65-F5344CB8AC3E}">
        <p14:creationId xmlns:p14="http://schemas.microsoft.com/office/powerpoint/2010/main" val="3124803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872351-6D03-1B60-4288-FA8855E371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411769-F29E-D9F0-D94D-FEAE547A62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8A503D8-1175-44A9-7D0A-657F327785B8}"/>
              </a:ext>
            </a:extLst>
          </p:cNvPr>
          <p:cNvSpPr>
            <a:spLocks noGrp="1" noChangeArrowheads="1"/>
          </p:cNvSpPr>
          <p:nvPr>
            <p:ph type="sldNum" sz="quarter" idx="12"/>
          </p:nvPr>
        </p:nvSpPr>
        <p:spPr>
          <a:ln/>
        </p:spPr>
        <p:txBody>
          <a:bodyPr/>
          <a:lstStyle>
            <a:lvl1pPr>
              <a:defRPr/>
            </a:lvl1pPr>
          </a:lstStyle>
          <a:p>
            <a:pPr>
              <a:defRPr/>
            </a:pPr>
            <a:fld id="{2736BC36-599D-CA43-AC29-E1215F9C82C6}" type="slidenum">
              <a:rPr lang="en-US" altLang="en-US"/>
              <a:pPr>
                <a:defRPr/>
              </a:pPr>
              <a:t>‹#›</a:t>
            </a:fld>
            <a:endParaRPr lang="en-US" altLang="en-US"/>
          </a:p>
        </p:txBody>
      </p:sp>
    </p:spTree>
    <p:extLst>
      <p:ext uri="{BB962C8B-B14F-4D97-AF65-F5344CB8AC3E}">
        <p14:creationId xmlns:p14="http://schemas.microsoft.com/office/powerpoint/2010/main" val="150873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E3A2F3-08DE-EE21-0556-757A00D635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ECAC78-18A2-AAE0-DD66-F7257578E7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054EAD-EF94-8073-9476-1E4296C03CC1}"/>
              </a:ext>
            </a:extLst>
          </p:cNvPr>
          <p:cNvSpPr>
            <a:spLocks noGrp="1" noChangeArrowheads="1"/>
          </p:cNvSpPr>
          <p:nvPr>
            <p:ph type="sldNum" sz="quarter" idx="12"/>
          </p:nvPr>
        </p:nvSpPr>
        <p:spPr>
          <a:ln/>
        </p:spPr>
        <p:txBody>
          <a:bodyPr/>
          <a:lstStyle>
            <a:lvl1pPr>
              <a:defRPr/>
            </a:lvl1pPr>
          </a:lstStyle>
          <a:p>
            <a:pPr>
              <a:defRPr/>
            </a:pPr>
            <a:fld id="{7572B6E4-A72E-7B4D-9334-631525B8C90E}" type="slidenum">
              <a:rPr lang="en-US" altLang="en-US"/>
              <a:pPr>
                <a:defRPr/>
              </a:pPr>
              <a:t>‹#›</a:t>
            </a:fld>
            <a:endParaRPr lang="en-US" altLang="en-US"/>
          </a:p>
        </p:txBody>
      </p:sp>
    </p:spTree>
    <p:extLst>
      <p:ext uri="{BB962C8B-B14F-4D97-AF65-F5344CB8AC3E}">
        <p14:creationId xmlns:p14="http://schemas.microsoft.com/office/powerpoint/2010/main" val="28895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87235A-0940-6ADE-E05C-2D7E34282B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8417B0-D40A-6E42-4C4A-A168A724531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1364409-8656-0A22-F154-C7676F177179}"/>
              </a:ext>
            </a:extLst>
          </p:cNvPr>
          <p:cNvSpPr>
            <a:spLocks noGrp="1" noChangeArrowheads="1"/>
          </p:cNvSpPr>
          <p:nvPr>
            <p:ph type="sldNum" sz="quarter" idx="12"/>
          </p:nvPr>
        </p:nvSpPr>
        <p:spPr>
          <a:ln/>
        </p:spPr>
        <p:txBody>
          <a:bodyPr/>
          <a:lstStyle>
            <a:lvl1pPr>
              <a:defRPr/>
            </a:lvl1pPr>
          </a:lstStyle>
          <a:p>
            <a:pPr>
              <a:defRPr/>
            </a:pPr>
            <a:fld id="{69A2A9A9-99D0-CC48-8200-FB65119D90A9}" type="slidenum">
              <a:rPr lang="en-US" altLang="en-US"/>
              <a:pPr>
                <a:defRPr/>
              </a:pPr>
              <a:t>‹#›</a:t>
            </a:fld>
            <a:endParaRPr lang="en-US" altLang="en-US"/>
          </a:p>
        </p:txBody>
      </p:sp>
    </p:spTree>
    <p:extLst>
      <p:ext uri="{BB962C8B-B14F-4D97-AF65-F5344CB8AC3E}">
        <p14:creationId xmlns:p14="http://schemas.microsoft.com/office/powerpoint/2010/main" val="2263746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6EDCBD-5530-CE1B-92D7-923A92D29A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AB9F16-EA0E-5DCE-1B2B-E92B392CF5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465D966-C484-A35C-ACD3-D4907925FCB8}"/>
              </a:ext>
            </a:extLst>
          </p:cNvPr>
          <p:cNvSpPr>
            <a:spLocks noGrp="1" noChangeArrowheads="1"/>
          </p:cNvSpPr>
          <p:nvPr>
            <p:ph type="sldNum" sz="quarter" idx="12"/>
          </p:nvPr>
        </p:nvSpPr>
        <p:spPr>
          <a:ln/>
        </p:spPr>
        <p:txBody>
          <a:bodyPr/>
          <a:lstStyle>
            <a:lvl1pPr>
              <a:defRPr/>
            </a:lvl1pPr>
          </a:lstStyle>
          <a:p>
            <a:pPr>
              <a:defRPr/>
            </a:pPr>
            <a:fld id="{B50C9BF0-808F-C842-A4D8-E7AAFBA17876}" type="slidenum">
              <a:rPr lang="en-US" altLang="en-US"/>
              <a:pPr>
                <a:defRPr/>
              </a:pPr>
              <a:t>‹#›</a:t>
            </a:fld>
            <a:endParaRPr lang="en-US" altLang="en-US"/>
          </a:p>
        </p:txBody>
      </p:sp>
    </p:spTree>
    <p:extLst>
      <p:ext uri="{BB962C8B-B14F-4D97-AF65-F5344CB8AC3E}">
        <p14:creationId xmlns:p14="http://schemas.microsoft.com/office/powerpoint/2010/main" val="2831406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9343FC-C1D6-8D76-8C41-684CC9E82B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006FDD-AC53-C980-3F37-1A22642F2F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38FA1F-FC08-0657-02C1-D475BBA21528}"/>
              </a:ext>
            </a:extLst>
          </p:cNvPr>
          <p:cNvSpPr>
            <a:spLocks noGrp="1" noChangeArrowheads="1"/>
          </p:cNvSpPr>
          <p:nvPr>
            <p:ph type="sldNum" sz="quarter" idx="12"/>
          </p:nvPr>
        </p:nvSpPr>
        <p:spPr>
          <a:ln/>
        </p:spPr>
        <p:txBody>
          <a:bodyPr/>
          <a:lstStyle>
            <a:lvl1pPr>
              <a:defRPr/>
            </a:lvl1pPr>
          </a:lstStyle>
          <a:p>
            <a:pPr>
              <a:defRPr/>
            </a:pPr>
            <a:fld id="{DB624525-BAA6-574C-8D66-1915C07F23DF}" type="slidenum">
              <a:rPr lang="en-US" altLang="en-US"/>
              <a:pPr>
                <a:defRPr/>
              </a:pPr>
              <a:t>‹#›</a:t>
            </a:fld>
            <a:endParaRPr lang="en-US" altLang="en-US"/>
          </a:p>
        </p:txBody>
      </p:sp>
    </p:spTree>
    <p:extLst>
      <p:ext uri="{BB962C8B-B14F-4D97-AF65-F5344CB8AC3E}">
        <p14:creationId xmlns:p14="http://schemas.microsoft.com/office/powerpoint/2010/main" val="643518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2DE085-D666-CFE1-1134-9ADA22CFA6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224489-F8E5-9840-FC41-D5922DF711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7AC25D-BF57-A6A9-4E21-6B6A8201DD8D}"/>
              </a:ext>
            </a:extLst>
          </p:cNvPr>
          <p:cNvSpPr>
            <a:spLocks noGrp="1" noChangeArrowheads="1"/>
          </p:cNvSpPr>
          <p:nvPr>
            <p:ph type="sldNum" sz="quarter" idx="12"/>
          </p:nvPr>
        </p:nvSpPr>
        <p:spPr>
          <a:ln/>
        </p:spPr>
        <p:txBody>
          <a:bodyPr/>
          <a:lstStyle>
            <a:lvl1pPr>
              <a:defRPr/>
            </a:lvl1pPr>
          </a:lstStyle>
          <a:p>
            <a:pPr>
              <a:defRPr/>
            </a:pPr>
            <a:fld id="{DD060DBD-7C0C-3149-9E0A-B3A013C6ABFD}" type="slidenum">
              <a:rPr lang="en-US" altLang="en-US"/>
              <a:pPr>
                <a:defRPr/>
              </a:pPr>
              <a:t>‹#›</a:t>
            </a:fld>
            <a:endParaRPr lang="en-US" altLang="en-US"/>
          </a:p>
        </p:txBody>
      </p:sp>
    </p:spTree>
    <p:extLst>
      <p:ext uri="{BB962C8B-B14F-4D97-AF65-F5344CB8AC3E}">
        <p14:creationId xmlns:p14="http://schemas.microsoft.com/office/powerpoint/2010/main" val="2387594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26C633-FA61-C5CD-BA1B-62C2A34875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6BD443-AFDD-365D-AA69-232F6E562D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F0C3DFE-54EA-3C96-B85F-94DFE091C656}"/>
              </a:ext>
            </a:extLst>
          </p:cNvPr>
          <p:cNvSpPr>
            <a:spLocks noGrp="1" noChangeArrowheads="1"/>
          </p:cNvSpPr>
          <p:nvPr>
            <p:ph type="sldNum" sz="quarter" idx="12"/>
          </p:nvPr>
        </p:nvSpPr>
        <p:spPr>
          <a:ln/>
        </p:spPr>
        <p:txBody>
          <a:bodyPr/>
          <a:lstStyle>
            <a:lvl1pPr>
              <a:defRPr/>
            </a:lvl1pPr>
          </a:lstStyle>
          <a:p>
            <a:pPr>
              <a:defRPr/>
            </a:pPr>
            <a:fld id="{F218602A-D325-AD48-A336-CF7061854581}" type="slidenum">
              <a:rPr lang="en-US" altLang="en-US"/>
              <a:pPr>
                <a:defRPr/>
              </a:pPr>
              <a:t>‹#›</a:t>
            </a:fld>
            <a:endParaRPr lang="en-US" altLang="en-US"/>
          </a:p>
        </p:txBody>
      </p:sp>
    </p:spTree>
    <p:extLst>
      <p:ext uri="{BB962C8B-B14F-4D97-AF65-F5344CB8AC3E}">
        <p14:creationId xmlns:p14="http://schemas.microsoft.com/office/powerpoint/2010/main" val="2322862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ECD6BF-ADD9-DB74-DAB7-09EA9532E45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33D1780-7FD4-5347-412F-D4A570F38DA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123C2F8-A6AE-3D38-7202-B155F3C911AD}"/>
              </a:ext>
            </a:extLst>
          </p:cNvPr>
          <p:cNvSpPr>
            <a:spLocks noGrp="1" noChangeArrowheads="1"/>
          </p:cNvSpPr>
          <p:nvPr>
            <p:ph type="sldNum" sz="quarter" idx="12"/>
          </p:nvPr>
        </p:nvSpPr>
        <p:spPr>
          <a:ln/>
        </p:spPr>
        <p:txBody>
          <a:bodyPr/>
          <a:lstStyle>
            <a:lvl1pPr>
              <a:defRPr/>
            </a:lvl1pPr>
          </a:lstStyle>
          <a:p>
            <a:pPr>
              <a:defRPr/>
            </a:pPr>
            <a:fld id="{47CFF218-F6B3-304F-B47E-5AF1ED53545B}" type="slidenum">
              <a:rPr lang="en-US" altLang="en-US"/>
              <a:pPr>
                <a:defRPr/>
              </a:pPr>
              <a:t>‹#›</a:t>
            </a:fld>
            <a:endParaRPr lang="en-US" altLang="en-US"/>
          </a:p>
        </p:txBody>
      </p:sp>
    </p:spTree>
    <p:extLst>
      <p:ext uri="{BB962C8B-B14F-4D97-AF65-F5344CB8AC3E}">
        <p14:creationId xmlns:p14="http://schemas.microsoft.com/office/powerpoint/2010/main" val="4203969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AED6B52-6891-F68B-01AB-A2ECEF6280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571720-894A-B984-022A-6D654AC4F4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674B3D3-9BF0-3F37-1283-4EB11E132CD6}"/>
              </a:ext>
            </a:extLst>
          </p:cNvPr>
          <p:cNvSpPr>
            <a:spLocks noGrp="1" noChangeArrowheads="1"/>
          </p:cNvSpPr>
          <p:nvPr>
            <p:ph type="sldNum" sz="quarter" idx="12"/>
          </p:nvPr>
        </p:nvSpPr>
        <p:spPr>
          <a:ln/>
        </p:spPr>
        <p:txBody>
          <a:bodyPr/>
          <a:lstStyle>
            <a:lvl1pPr>
              <a:defRPr/>
            </a:lvl1pPr>
          </a:lstStyle>
          <a:p>
            <a:pPr>
              <a:defRPr/>
            </a:pPr>
            <a:fld id="{840A78DE-9B31-624A-9991-451F02A1FC5D}" type="slidenum">
              <a:rPr lang="en-US" altLang="en-US"/>
              <a:pPr>
                <a:defRPr/>
              </a:pPr>
              <a:t>‹#›</a:t>
            </a:fld>
            <a:endParaRPr lang="en-US" altLang="en-US"/>
          </a:p>
        </p:txBody>
      </p:sp>
    </p:spTree>
    <p:extLst>
      <p:ext uri="{BB962C8B-B14F-4D97-AF65-F5344CB8AC3E}">
        <p14:creationId xmlns:p14="http://schemas.microsoft.com/office/powerpoint/2010/main" val="108276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5D0D56-83E4-A7ED-15D6-DA219E07AD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FB6745-E005-7670-0562-5DE1E44B630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F65CBA3-88AA-A8F9-77A7-D46A141C84DF}"/>
              </a:ext>
            </a:extLst>
          </p:cNvPr>
          <p:cNvSpPr>
            <a:spLocks noGrp="1" noChangeArrowheads="1"/>
          </p:cNvSpPr>
          <p:nvPr>
            <p:ph type="sldNum" sz="quarter" idx="12"/>
          </p:nvPr>
        </p:nvSpPr>
        <p:spPr>
          <a:ln/>
        </p:spPr>
        <p:txBody>
          <a:bodyPr/>
          <a:lstStyle>
            <a:lvl1pPr>
              <a:defRPr/>
            </a:lvl1pPr>
          </a:lstStyle>
          <a:p>
            <a:pPr>
              <a:defRPr/>
            </a:pPr>
            <a:fld id="{5E12F248-A5CD-8245-BD5B-48629655C14E}" type="slidenum">
              <a:rPr lang="en-US" altLang="en-US"/>
              <a:pPr>
                <a:defRPr/>
              </a:pPr>
              <a:t>‹#›</a:t>
            </a:fld>
            <a:endParaRPr lang="en-US" altLang="en-US"/>
          </a:p>
        </p:txBody>
      </p:sp>
    </p:spTree>
    <p:extLst>
      <p:ext uri="{BB962C8B-B14F-4D97-AF65-F5344CB8AC3E}">
        <p14:creationId xmlns:p14="http://schemas.microsoft.com/office/powerpoint/2010/main" val="334569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ECBC02-13E5-0E7A-B07F-70743A71B02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72091F-831D-A027-270E-B0CA83F52D8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3DE0F79-A7FC-99D2-20F1-788B4F558AFF}"/>
              </a:ext>
            </a:extLst>
          </p:cNvPr>
          <p:cNvSpPr>
            <a:spLocks noGrp="1" noChangeArrowheads="1"/>
          </p:cNvSpPr>
          <p:nvPr>
            <p:ph type="sldNum" sz="quarter" idx="12"/>
          </p:nvPr>
        </p:nvSpPr>
        <p:spPr>
          <a:ln/>
        </p:spPr>
        <p:txBody>
          <a:bodyPr/>
          <a:lstStyle>
            <a:lvl1pPr>
              <a:defRPr/>
            </a:lvl1pPr>
          </a:lstStyle>
          <a:p>
            <a:pPr>
              <a:defRPr/>
            </a:pPr>
            <a:fld id="{B731145F-8D5F-FD44-9F43-5E5FE913B0A0}" type="slidenum">
              <a:rPr lang="en-US" altLang="en-US"/>
              <a:pPr>
                <a:defRPr/>
              </a:pPr>
              <a:t>‹#›</a:t>
            </a:fld>
            <a:endParaRPr lang="en-US" altLang="en-US"/>
          </a:p>
        </p:txBody>
      </p:sp>
    </p:spTree>
    <p:extLst>
      <p:ext uri="{BB962C8B-B14F-4D97-AF65-F5344CB8AC3E}">
        <p14:creationId xmlns:p14="http://schemas.microsoft.com/office/powerpoint/2010/main" val="3434108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B1F6B5-3801-06AB-9C84-D8F98BFECC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C97512-D939-672D-0440-1356ED15C2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27C2286-23E5-3ED6-32F9-9D45331A0CEF}"/>
              </a:ext>
            </a:extLst>
          </p:cNvPr>
          <p:cNvSpPr>
            <a:spLocks noGrp="1" noChangeArrowheads="1"/>
          </p:cNvSpPr>
          <p:nvPr>
            <p:ph type="sldNum" sz="quarter" idx="12"/>
          </p:nvPr>
        </p:nvSpPr>
        <p:spPr>
          <a:ln/>
        </p:spPr>
        <p:txBody>
          <a:bodyPr/>
          <a:lstStyle>
            <a:lvl1pPr>
              <a:defRPr/>
            </a:lvl1pPr>
          </a:lstStyle>
          <a:p>
            <a:pPr>
              <a:defRPr/>
            </a:pPr>
            <a:fld id="{F6C8A9B3-51C8-624C-9E80-78C4CB1F143F}" type="slidenum">
              <a:rPr lang="en-US" altLang="en-US"/>
              <a:pPr>
                <a:defRPr/>
              </a:pPr>
              <a:t>‹#›</a:t>
            </a:fld>
            <a:endParaRPr lang="en-US" altLang="en-US"/>
          </a:p>
        </p:txBody>
      </p:sp>
    </p:spTree>
    <p:extLst>
      <p:ext uri="{BB962C8B-B14F-4D97-AF65-F5344CB8AC3E}">
        <p14:creationId xmlns:p14="http://schemas.microsoft.com/office/powerpoint/2010/main" val="817325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05CC8C-8FAF-D73B-B070-A4BBCFBB89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28DCCE-0E88-6347-14C6-3D1A3E6CF9A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F7C805F-F1CB-2A7D-31CF-0A9B3880F6FB}"/>
              </a:ext>
            </a:extLst>
          </p:cNvPr>
          <p:cNvSpPr>
            <a:spLocks noGrp="1" noChangeArrowheads="1"/>
          </p:cNvSpPr>
          <p:nvPr>
            <p:ph type="sldNum" sz="quarter" idx="12"/>
          </p:nvPr>
        </p:nvSpPr>
        <p:spPr>
          <a:ln/>
        </p:spPr>
        <p:txBody>
          <a:bodyPr/>
          <a:lstStyle>
            <a:lvl1pPr>
              <a:defRPr/>
            </a:lvl1pPr>
          </a:lstStyle>
          <a:p>
            <a:pPr>
              <a:defRPr/>
            </a:pPr>
            <a:fld id="{38B8798C-F2D9-694A-87C5-8FC7BF2205BD}" type="slidenum">
              <a:rPr lang="en-US" altLang="en-US"/>
              <a:pPr>
                <a:defRPr/>
              </a:pPr>
              <a:t>‹#›</a:t>
            </a:fld>
            <a:endParaRPr lang="en-US" altLang="en-US"/>
          </a:p>
        </p:txBody>
      </p:sp>
    </p:spTree>
    <p:extLst>
      <p:ext uri="{BB962C8B-B14F-4D97-AF65-F5344CB8AC3E}">
        <p14:creationId xmlns:p14="http://schemas.microsoft.com/office/powerpoint/2010/main" val="3650997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BA68E9-F551-293D-C253-62476C3B35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33C54-ACBD-03E4-C28A-26DB20FC4F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E8A69FE-2B3A-BF7B-BE9A-AA9231E077DC}"/>
              </a:ext>
            </a:extLst>
          </p:cNvPr>
          <p:cNvSpPr>
            <a:spLocks noGrp="1" noChangeArrowheads="1"/>
          </p:cNvSpPr>
          <p:nvPr>
            <p:ph type="sldNum" sz="quarter" idx="12"/>
          </p:nvPr>
        </p:nvSpPr>
        <p:spPr>
          <a:ln/>
        </p:spPr>
        <p:txBody>
          <a:bodyPr/>
          <a:lstStyle>
            <a:lvl1pPr>
              <a:defRPr/>
            </a:lvl1pPr>
          </a:lstStyle>
          <a:p>
            <a:pPr>
              <a:defRPr/>
            </a:pPr>
            <a:fld id="{63FBEC2B-6FEA-0044-8448-EA1BD31693FD}" type="slidenum">
              <a:rPr lang="en-US" altLang="en-US"/>
              <a:pPr>
                <a:defRPr/>
              </a:pPr>
              <a:t>‹#›</a:t>
            </a:fld>
            <a:endParaRPr lang="en-US" altLang="en-US"/>
          </a:p>
        </p:txBody>
      </p:sp>
    </p:spTree>
    <p:extLst>
      <p:ext uri="{BB962C8B-B14F-4D97-AF65-F5344CB8AC3E}">
        <p14:creationId xmlns:p14="http://schemas.microsoft.com/office/powerpoint/2010/main" val="3938650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7E246D-88A7-7C9B-BE93-DEC57D3573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4F6463-821A-3753-22FF-BACC2EB0A96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6FB26A4-632F-10D6-5F18-BB2536602620}"/>
              </a:ext>
            </a:extLst>
          </p:cNvPr>
          <p:cNvSpPr>
            <a:spLocks noGrp="1" noChangeArrowheads="1"/>
          </p:cNvSpPr>
          <p:nvPr>
            <p:ph type="sldNum" sz="quarter" idx="12"/>
          </p:nvPr>
        </p:nvSpPr>
        <p:spPr>
          <a:ln/>
        </p:spPr>
        <p:txBody>
          <a:bodyPr/>
          <a:lstStyle>
            <a:lvl1pPr>
              <a:defRPr/>
            </a:lvl1pPr>
          </a:lstStyle>
          <a:p>
            <a:pPr>
              <a:defRPr/>
            </a:pPr>
            <a:fld id="{6C3D7E75-D0A6-7644-BBD2-E5F18F24CFD9}" type="slidenum">
              <a:rPr lang="en-US" altLang="en-US"/>
              <a:pPr>
                <a:defRPr/>
              </a:pPr>
              <a:t>‹#›</a:t>
            </a:fld>
            <a:endParaRPr lang="en-US" altLang="en-US"/>
          </a:p>
        </p:txBody>
      </p:sp>
    </p:spTree>
    <p:extLst>
      <p:ext uri="{BB962C8B-B14F-4D97-AF65-F5344CB8AC3E}">
        <p14:creationId xmlns:p14="http://schemas.microsoft.com/office/powerpoint/2010/main" val="1837901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F757D2-0A8E-3163-9726-231F52A6EA07}"/>
              </a:ext>
            </a:extLst>
          </p:cNvPr>
          <p:cNvSpPr>
            <a:spLocks noGrp="1"/>
          </p:cNvSpPr>
          <p:nvPr>
            <p:ph type="dt" sz="half" idx="10"/>
          </p:nvPr>
        </p:nvSpPr>
        <p:spPr/>
        <p:txBody>
          <a:bodyPr/>
          <a:lstStyle>
            <a:lvl1pPr defTabSz="914400">
              <a:defRPr baseline="-25000"/>
            </a:lvl1pPr>
          </a:lstStyle>
          <a:p>
            <a:pPr>
              <a:defRPr/>
            </a:pPr>
            <a:fld id="{D8AEFDBE-4633-B248-A187-E77B4D169C6B}"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81BDE28E-96D2-12E2-211B-289028147099}"/>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405233A-CD7E-4604-FE13-7706BB959200}"/>
              </a:ext>
            </a:extLst>
          </p:cNvPr>
          <p:cNvSpPr>
            <a:spLocks noGrp="1"/>
          </p:cNvSpPr>
          <p:nvPr>
            <p:ph type="sldNum" sz="quarter" idx="12"/>
          </p:nvPr>
        </p:nvSpPr>
        <p:spPr/>
        <p:txBody>
          <a:bodyPr/>
          <a:lstStyle>
            <a:lvl1pPr defTabSz="914400">
              <a:defRPr baseline="-25000"/>
            </a:lvl1pPr>
          </a:lstStyle>
          <a:p>
            <a:pPr>
              <a:defRPr/>
            </a:pPr>
            <a:fld id="{EE6FEA18-062C-8940-A773-1E6033E11717}" type="slidenum">
              <a:rPr lang="en-US" altLang="en-US"/>
              <a:pPr>
                <a:defRPr/>
              </a:pPr>
              <a:t>‹#›</a:t>
            </a:fld>
            <a:endParaRPr lang="en-US" altLang="en-US"/>
          </a:p>
        </p:txBody>
      </p:sp>
    </p:spTree>
    <p:extLst>
      <p:ext uri="{BB962C8B-B14F-4D97-AF65-F5344CB8AC3E}">
        <p14:creationId xmlns:p14="http://schemas.microsoft.com/office/powerpoint/2010/main" val="3831764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3C3C9-7601-44BA-983D-2CB22D984448}"/>
              </a:ext>
            </a:extLst>
          </p:cNvPr>
          <p:cNvSpPr>
            <a:spLocks noGrp="1"/>
          </p:cNvSpPr>
          <p:nvPr>
            <p:ph type="dt" sz="half" idx="10"/>
          </p:nvPr>
        </p:nvSpPr>
        <p:spPr/>
        <p:txBody>
          <a:bodyPr/>
          <a:lstStyle>
            <a:lvl1pPr defTabSz="914400">
              <a:defRPr baseline="-25000"/>
            </a:lvl1pPr>
          </a:lstStyle>
          <a:p>
            <a:pPr>
              <a:defRPr/>
            </a:pPr>
            <a:fld id="{D8E2E000-AB6D-9B4C-A590-FBE1A9A97D11}"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E37BC98E-F426-C0D1-3F0B-8A71DA330F54}"/>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21F7F13-B7CC-498E-9AD9-F8F13E146E19}"/>
              </a:ext>
            </a:extLst>
          </p:cNvPr>
          <p:cNvSpPr>
            <a:spLocks noGrp="1"/>
          </p:cNvSpPr>
          <p:nvPr>
            <p:ph type="sldNum" sz="quarter" idx="12"/>
          </p:nvPr>
        </p:nvSpPr>
        <p:spPr/>
        <p:txBody>
          <a:bodyPr/>
          <a:lstStyle>
            <a:lvl1pPr defTabSz="914400">
              <a:defRPr baseline="-25000"/>
            </a:lvl1pPr>
          </a:lstStyle>
          <a:p>
            <a:pPr>
              <a:defRPr/>
            </a:pPr>
            <a:fld id="{CBCB5B65-8C5E-094B-B4B3-B841749A6D2F}" type="slidenum">
              <a:rPr lang="en-US" altLang="en-US"/>
              <a:pPr>
                <a:defRPr/>
              </a:pPr>
              <a:t>‹#›</a:t>
            </a:fld>
            <a:endParaRPr lang="en-US" altLang="en-US"/>
          </a:p>
        </p:txBody>
      </p:sp>
    </p:spTree>
    <p:extLst>
      <p:ext uri="{BB962C8B-B14F-4D97-AF65-F5344CB8AC3E}">
        <p14:creationId xmlns:p14="http://schemas.microsoft.com/office/powerpoint/2010/main" val="3025435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21FE84-B52D-B6F2-DD5D-64AFE06F5972}"/>
              </a:ext>
            </a:extLst>
          </p:cNvPr>
          <p:cNvSpPr>
            <a:spLocks noGrp="1"/>
          </p:cNvSpPr>
          <p:nvPr>
            <p:ph type="dt" sz="half" idx="10"/>
          </p:nvPr>
        </p:nvSpPr>
        <p:spPr/>
        <p:txBody>
          <a:bodyPr/>
          <a:lstStyle>
            <a:lvl1pPr defTabSz="914400">
              <a:defRPr baseline="-25000"/>
            </a:lvl1pPr>
          </a:lstStyle>
          <a:p>
            <a:pPr>
              <a:defRPr/>
            </a:pPr>
            <a:fld id="{51CAFC85-BD23-484E-A1A6-AF3305C27DF0}"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115A49A4-E634-9CFA-0729-7607AD045716}"/>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A5FE3A2-8B40-E36A-09CF-37D9A59227F4}"/>
              </a:ext>
            </a:extLst>
          </p:cNvPr>
          <p:cNvSpPr>
            <a:spLocks noGrp="1"/>
          </p:cNvSpPr>
          <p:nvPr>
            <p:ph type="sldNum" sz="quarter" idx="12"/>
          </p:nvPr>
        </p:nvSpPr>
        <p:spPr/>
        <p:txBody>
          <a:bodyPr/>
          <a:lstStyle>
            <a:lvl1pPr defTabSz="914400">
              <a:defRPr baseline="-25000"/>
            </a:lvl1pPr>
          </a:lstStyle>
          <a:p>
            <a:pPr>
              <a:defRPr/>
            </a:pPr>
            <a:fld id="{01D33C78-EAB7-324B-B5F2-E97CF9D81601}" type="slidenum">
              <a:rPr lang="en-US" altLang="en-US"/>
              <a:pPr>
                <a:defRPr/>
              </a:pPr>
              <a:t>‹#›</a:t>
            </a:fld>
            <a:endParaRPr lang="en-US" altLang="en-US"/>
          </a:p>
        </p:txBody>
      </p:sp>
    </p:spTree>
    <p:extLst>
      <p:ext uri="{BB962C8B-B14F-4D97-AF65-F5344CB8AC3E}">
        <p14:creationId xmlns:p14="http://schemas.microsoft.com/office/powerpoint/2010/main" val="1664468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B803E4-41B9-DB0F-1A88-74580C2A121F}"/>
              </a:ext>
            </a:extLst>
          </p:cNvPr>
          <p:cNvSpPr>
            <a:spLocks noGrp="1"/>
          </p:cNvSpPr>
          <p:nvPr>
            <p:ph type="dt" sz="half" idx="10"/>
          </p:nvPr>
        </p:nvSpPr>
        <p:spPr/>
        <p:txBody>
          <a:bodyPr/>
          <a:lstStyle>
            <a:lvl1pPr defTabSz="914400">
              <a:defRPr baseline="-25000"/>
            </a:lvl1pPr>
          </a:lstStyle>
          <a:p>
            <a:pPr>
              <a:defRPr/>
            </a:pPr>
            <a:fld id="{F8422DE6-2EAA-5D46-B2EE-96205FEE2245}" type="datetimeFigureOut">
              <a:rPr lang="en-US" altLang="en-US"/>
              <a:pPr>
                <a:defRPr/>
              </a:pPr>
              <a:t>11/10/22</a:t>
            </a:fld>
            <a:endParaRPr lang="en-US" altLang="en-US"/>
          </a:p>
        </p:txBody>
      </p:sp>
      <p:sp>
        <p:nvSpPr>
          <p:cNvPr id="6" name="Footer Placeholder 5">
            <a:extLst>
              <a:ext uri="{FF2B5EF4-FFF2-40B4-BE49-F238E27FC236}">
                <a16:creationId xmlns:a16="http://schemas.microsoft.com/office/drawing/2014/main" id="{F95D854B-CCA7-E937-8954-093CEAEC29F7}"/>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2F0BFE57-E5E4-37A8-1FC9-02E2C1C7700E}"/>
              </a:ext>
            </a:extLst>
          </p:cNvPr>
          <p:cNvSpPr>
            <a:spLocks noGrp="1"/>
          </p:cNvSpPr>
          <p:nvPr>
            <p:ph type="sldNum" sz="quarter" idx="12"/>
          </p:nvPr>
        </p:nvSpPr>
        <p:spPr/>
        <p:txBody>
          <a:bodyPr/>
          <a:lstStyle>
            <a:lvl1pPr defTabSz="914400">
              <a:defRPr baseline="-25000"/>
            </a:lvl1pPr>
          </a:lstStyle>
          <a:p>
            <a:pPr>
              <a:defRPr/>
            </a:pPr>
            <a:fld id="{E3A2ED87-410D-FC4C-BF31-3690DD26D3C0}" type="slidenum">
              <a:rPr lang="en-US" altLang="en-US"/>
              <a:pPr>
                <a:defRPr/>
              </a:pPr>
              <a:t>‹#›</a:t>
            </a:fld>
            <a:endParaRPr lang="en-US" altLang="en-US"/>
          </a:p>
        </p:txBody>
      </p:sp>
    </p:spTree>
    <p:extLst>
      <p:ext uri="{BB962C8B-B14F-4D97-AF65-F5344CB8AC3E}">
        <p14:creationId xmlns:p14="http://schemas.microsoft.com/office/powerpoint/2010/main" val="1318830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6212AA-CF86-D377-7C1C-031E3CDB71E1}"/>
              </a:ext>
            </a:extLst>
          </p:cNvPr>
          <p:cNvSpPr>
            <a:spLocks noGrp="1"/>
          </p:cNvSpPr>
          <p:nvPr>
            <p:ph type="dt" sz="half" idx="10"/>
          </p:nvPr>
        </p:nvSpPr>
        <p:spPr/>
        <p:txBody>
          <a:bodyPr/>
          <a:lstStyle>
            <a:lvl1pPr defTabSz="914400">
              <a:defRPr baseline="-25000"/>
            </a:lvl1pPr>
          </a:lstStyle>
          <a:p>
            <a:pPr>
              <a:defRPr/>
            </a:pPr>
            <a:fld id="{CF58DBB0-9B55-E246-848C-6473748C845D}" type="datetimeFigureOut">
              <a:rPr lang="en-US" altLang="en-US"/>
              <a:pPr>
                <a:defRPr/>
              </a:pPr>
              <a:t>11/10/22</a:t>
            </a:fld>
            <a:endParaRPr lang="en-US" altLang="en-US"/>
          </a:p>
        </p:txBody>
      </p:sp>
      <p:sp>
        <p:nvSpPr>
          <p:cNvPr id="8" name="Footer Placeholder 7">
            <a:extLst>
              <a:ext uri="{FF2B5EF4-FFF2-40B4-BE49-F238E27FC236}">
                <a16:creationId xmlns:a16="http://schemas.microsoft.com/office/drawing/2014/main" id="{7F165E20-1B56-538C-0E91-542738196BE1}"/>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CE868FFF-A016-E801-5700-EC38102080B4}"/>
              </a:ext>
            </a:extLst>
          </p:cNvPr>
          <p:cNvSpPr>
            <a:spLocks noGrp="1"/>
          </p:cNvSpPr>
          <p:nvPr>
            <p:ph type="sldNum" sz="quarter" idx="12"/>
          </p:nvPr>
        </p:nvSpPr>
        <p:spPr/>
        <p:txBody>
          <a:bodyPr/>
          <a:lstStyle>
            <a:lvl1pPr defTabSz="914400">
              <a:defRPr baseline="-25000"/>
            </a:lvl1pPr>
          </a:lstStyle>
          <a:p>
            <a:pPr>
              <a:defRPr/>
            </a:pPr>
            <a:fld id="{6BF6817E-9861-2D44-8B23-423EE7E77F31}" type="slidenum">
              <a:rPr lang="en-US" altLang="en-US"/>
              <a:pPr>
                <a:defRPr/>
              </a:pPr>
              <a:t>‹#›</a:t>
            </a:fld>
            <a:endParaRPr lang="en-US" altLang="en-US"/>
          </a:p>
        </p:txBody>
      </p:sp>
    </p:spTree>
    <p:extLst>
      <p:ext uri="{BB962C8B-B14F-4D97-AF65-F5344CB8AC3E}">
        <p14:creationId xmlns:p14="http://schemas.microsoft.com/office/powerpoint/2010/main" val="328560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628155-D7EA-45F9-B0B9-1C4D9D32C7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AF9423-F691-8EBB-94E3-4E4CD65DF71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C8AE521-6BB0-2808-56E3-9F7BF542505B}"/>
              </a:ext>
            </a:extLst>
          </p:cNvPr>
          <p:cNvSpPr>
            <a:spLocks noGrp="1" noChangeArrowheads="1"/>
          </p:cNvSpPr>
          <p:nvPr>
            <p:ph type="sldNum" sz="quarter" idx="12"/>
          </p:nvPr>
        </p:nvSpPr>
        <p:spPr>
          <a:ln/>
        </p:spPr>
        <p:txBody>
          <a:bodyPr/>
          <a:lstStyle>
            <a:lvl1pPr>
              <a:defRPr/>
            </a:lvl1pPr>
          </a:lstStyle>
          <a:p>
            <a:pPr>
              <a:defRPr/>
            </a:pPr>
            <a:fld id="{DAA66BEB-1DA0-F648-8B01-09AB934E15BF}" type="slidenum">
              <a:rPr lang="en-US" altLang="en-US"/>
              <a:pPr>
                <a:defRPr/>
              </a:pPr>
              <a:t>‹#›</a:t>
            </a:fld>
            <a:endParaRPr lang="en-US" altLang="en-US"/>
          </a:p>
        </p:txBody>
      </p:sp>
    </p:spTree>
    <p:extLst>
      <p:ext uri="{BB962C8B-B14F-4D97-AF65-F5344CB8AC3E}">
        <p14:creationId xmlns:p14="http://schemas.microsoft.com/office/powerpoint/2010/main" val="28523432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737BF-6E33-694B-1E7F-108FBC2D32E9}"/>
              </a:ext>
            </a:extLst>
          </p:cNvPr>
          <p:cNvSpPr>
            <a:spLocks noGrp="1"/>
          </p:cNvSpPr>
          <p:nvPr>
            <p:ph type="dt" sz="half" idx="10"/>
          </p:nvPr>
        </p:nvSpPr>
        <p:spPr/>
        <p:txBody>
          <a:bodyPr/>
          <a:lstStyle>
            <a:lvl1pPr defTabSz="914400">
              <a:defRPr baseline="-25000"/>
            </a:lvl1pPr>
          </a:lstStyle>
          <a:p>
            <a:pPr>
              <a:defRPr/>
            </a:pPr>
            <a:fld id="{20E0731C-A062-5E48-8108-73E504665601}" type="datetimeFigureOut">
              <a:rPr lang="en-US" altLang="en-US"/>
              <a:pPr>
                <a:defRPr/>
              </a:pPr>
              <a:t>11/10/22</a:t>
            </a:fld>
            <a:endParaRPr lang="en-US" altLang="en-US"/>
          </a:p>
        </p:txBody>
      </p:sp>
      <p:sp>
        <p:nvSpPr>
          <p:cNvPr id="4" name="Footer Placeholder 3">
            <a:extLst>
              <a:ext uri="{FF2B5EF4-FFF2-40B4-BE49-F238E27FC236}">
                <a16:creationId xmlns:a16="http://schemas.microsoft.com/office/drawing/2014/main" id="{63F18EE1-2B71-FAD4-20F6-B49D947C80C7}"/>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C7B232C1-2046-FBB4-37C6-B40193D817D4}"/>
              </a:ext>
            </a:extLst>
          </p:cNvPr>
          <p:cNvSpPr>
            <a:spLocks noGrp="1"/>
          </p:cNvSpPr>
          <p:nvPr>
            <p:ph type="sldNum" sz="quarter" idx="12"/>
          </p:nvPr>
        </p:nvSpPr>
        <p:spPr/>
        <p:txBody>
          <a:bodyPr/>
          <a:lstStyle>
            <a:lvl1pPr defTabSz="914400">
              <a:defRPr baseline="-25000"/>
            </a:lvl1pPr>
          </a:lstStyle>
          <a:p>
            <a:pPr>
              <a:defRPr/>
            </a:pPr>
            <a:fld id="{B7430324-4456-7149-BFB7-5CA3AF96AAD7}" type="slidenum">
              <a:rPr lang="en-US" altLang="en-US"/>
              <a:pPr>
                <a:defRPr/>
              </a:pPr>
              <a:t>‹#›</a:t>
            </a:fld>
            <a:endParaRPr lang="en-US" altLang="en-US"/>
          </a:p>
        </p:txBody>
      </p:sp>
    </p:spTree>
    <p:extLst>
      <p:ext uri="{BB962C8B-B14F-4D97-AF65-F5344CB8AC3E}">
        <p14:creationId xmlns:p14="http://schemas.microsoft.com/office/powerpoint/2010/main" val="544415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1926D-6FFA-67BA-4CC7-93AB295089E0}"/>
              </a:ext>
            </a:extLst>
          </p:cNvPr>
          <p:cNvSpPr>
            <a:spLocks noGrp="1"/>
          </p:cNvSpPr>
          <p:nvPr>
            <p:ph type="dt" sz="half" idx="10"/>
          </p:nvPr>
        </p:nvSpPr>
        <p:spPr/>
        <p:txBody>
          <a:bodyPr/>
          <a:lstStyle>
            <a:lvl1pPr defTabSz="914400">
              <a:defRPr baseline="-25000"/>
            </a:lvl1pPr>
          </a:lstStyle>
          <a:p>
            <a:pPr>
              <a:defRPr/>
            </a:pPr>
            <a:fld id="{54036251-7D18-8548-A1B9-50258076905A}" type="datetimeFigureOut">
              <a:rPr lang="en-US" altLang="en-US"/>
              <a:pPr>
                <a:defRPr/>
              </a:pPr>
              <a:t>11/10/22</a:t>
            </a:fld>
            <a:endParaRPr lang="en-US" altLang="en-US"/>
          </a:p>
        </p:txBody>
      </p:sp>
      <p:sp>
        <p:nvSpPr>
          <p:cNvPr id="3" name="Footer Placeholder 2">
            <a:extLst>
              <a:ext uri="{FF2B5EF4-FFF2-40B4-BE49-F238E27FC236}">
                <a16:creationId xmlns:a16="http://schemas.microsoft.com/office/drawing/2014/main" id="{A01CBBF7-9B3A-5413-1315-66E1BCD6E947}"/>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F742F48-93B0-038D-C069-15711D86DA3F}"/>
              </a:ext>
            </a:extLst>
          </p:cNvPr>
          <p:cNvSpPr>
            <a:spLocks noGrp="1"/>
          </p:cNvSpPr>
          <p:nvPr>
            <p:ph type="sldNum" sz="quarter" idx="12"/>
          </p:nvPr>
        </p:nvSpPr>
        <p:spPr/>
        <p:txBody>
          <a:bodyPr/>
          <a:lstStyle>
            <a:lvl1pPr defTabSz="914400">
              <a:defRPr baseline="-25000"/>
            </a:lvl1pPr>
          </a:lstStyle>
          <a:p>
            <a:pPr>
              <a:defRPr/>
            </a:pPr>
            <a:fld id="{6CD55479-E467-E548-9ECE-EFB42669EB7A}" type="slidenum">
              <a:rPr lang="en-US" altLang="en-US"/>
              <a:pPr>
                <a:defRPr/>
              </a:pPr>
              <a:t>‹#›</a:t>
            </a:fld>
            <a:endParaRPr lang="en-US" altLang="en-US"/>
          </a:p>
        </p:txBody>
      </p:sp>
    </p:spTree>
    <p:extLst>
      <p:ext uri="{BB962C8B-B14F-4D97-AF65-F5344CB8AC3E}">
        <p14:creationId xmlns:p14="http://schemas.microsoft.com/office/powerpoint/2010/main" val="4046958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EE51594-224A-19B6-230D-C0BE71E58232}"/>
              </a:ext>
            </a:extLst>
          </p:cNvPr>
          <p:cNvSpPr>
            <a:spLocks noGrp="1"/>
          </p:cNvSpPr>
          <p:nvPr>
            <p:ph type="dt" sz="half" idx="10"/>
          </p:nvPr>
        </p:nvSpPr>
        <p:spPr/>
        <p:txBody>
          <a:bodyPr/>
          <a:lstStyle>
            <a:lvl1pPr defTabSz="914400">
              <a:defRPr baseline="-25000"/>
            </a:lvl1pPr>
          </a:lstStyle>
          <a:p>
            <a:pPr>
              <a:defRPr/>
            </a:pPr>
            <a:fld id="{0908BC78-8AE4-BD4B-AE85-2897F76FE38F}" type="datetimeFigureOut">
              <a:rPr lang="en-US" altLang="en-US"/>
              <a:pPr>
                <a:defRPr/>
              </a:pPr>
              <a:t>11/10/22</a:t>
            </a:fld>
            <a:endParaRPr lang="en-US" altLang="en-US"/>
          </a:p>
        </p:txBody>
      </p:sp>
      <p:sp>
        <p:nvSpPr>
          <p:cNvPr id="6" name="Footer Placeholder 5">
            <a:extLst>
              <a:ext uri="{FF2B5EF4-FFF2-40B4-BE49-F238E27FC236}">
                <a16:creationId xmlns:a16="http://schemas.microsoft.com/office/drawing/2014/main" id="{28231F98-526D-EFCE-F606-B2CD02C5DD48}"/>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B2367A8-927E-EA09-6BEA-E39DD3901E99}"/>
              </a:ext>
            </a:extLst>
          </p:cNvPr>
          <p:cNvSpPr>
            <a:spLocks noGrp="1"/>
          </p:cNvSpPr>
          <p:nvPr>
            <p:ph type="sldNum" sz="quarter" idx="12"/>
          </p:nvPr>
        </p:nvSpPr>
        <p:spPr/>
        <p:txBody>
          <a:bodyPr/>
          <a:lstStyle>
            <a:lvl1pPr defTabSz="914400">
              <a:defRPr baseline="-25000"/>
            </a:lvl1pPr>
          </a:lstStyle>
          <a:p>
            <a:pPr>
              <a:defRPr/>
            </a:pPr>
            <a:fld id="{F578AAA2-CD9F-BF48-AE3D-914A89172F5F}" type="slidenum">
              <a:rPr lang="en-US" altLang="en-US"/>
              <a:pPr>
                <a:defRPr/>
              </a:pPr>
              <a:t>‹#›</a:t>
            </a:fld>
            <a:endParaRPr lang="en-US" altLang="en-US"/>
          </a:p>
        </p:txBody>
      </p:sp>
    </p:spTree>
    <p:extLst>
      <p:ext uri="{BB962C8B-B14F-4D97-AF65-F5344CB8AC3E}">
        <p14:creationId xmlns:p14="http://schemas.microsoft.com/office/powerpoint/2010/main" val="1725309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F6C7B4B-DC44-168E-70CD-CE1E819AE950}"/>
              </a:ext>
            </a:extLst>
          </p:cNvPr>
          <p:cNvSpPr>
            <a:spLocks noGrp="1"/>
          </p:cNvSpPr>
          <p:nvPr>
            <p:ph type="dt" sz="half" idx="10"/>
          </p:nvPr>
        </p:nvSpPr>
        <p:spPr/>
        <p:txBody>
          <a:bodyPr/>
          <a:lstStyle>
            <a:lvl1pPr defTabSz="914400">
              <a:defRPr baseline="-25000"/>
            </a:lvl1pPr>
          </a:lstStyle>
          <a:p>
            <a:pPr>
              <a:defRPr/>
            </a:pPr>
            <a:fld id="{86A091D0-4729-F442-8DC2-1446ABAD9565}" type="datetimeFigureOut">
              <a:rPr lang="en-US" altLang="en-US"/>
              <a:pPr>
                <a:defRPr/>
              </a:pPr>
              <a:t>11/10/22</a:t>
            </a:fld>
            <a:endParaRPr lang="en-US" altLang="en-US"/>
          </a:p>
        </p:txBody>
      </p:sp>
      <p:sp>
        <p:nvSpPr>
          <p:cNvPr id="6" name="Footer Placeholder 5">
            <a:extLst>
              <a:ext uri="{FF2B5EF4-FFF2-40B4-BE49-F238E27FC236}">
                <a16:creationId xmlns:a16="http://schemas.microsoft.com/office/drawing/2014/main" id="{23E40EA6-8EA3-6963-FD95-22B4C05BA0E1}"/>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C5FA30B-BAC6-8778-2E4C-C9357D51F494}"/>
              </a:ext>
            </a:extLst>
          </p:cNvPr>
          <p:cNvSpPr>
            <a:spLocks noGrp="1"/>
          </p:cNvSpPr>
          <p:nvPr>
            <p:ph type="sldNum" sz="quarter" idx="12"/>
          </p:nvPr>
        </p:nvSpPr>
        <p:spPr/>
        <p:txBody>
          <a:bodyPr/>
          <a:lstStyle>
            <a:lvl1pPr defTabSz="914400">
              <a:defRPr baseline="-25000"/>
            </a:lvl1pPr>
          </a:lstStyle>
          <a:p>
            <a:pPr>
              <a:defRPr/>
            </a:pPr>
            <a:fld id="{2087FAA4-53ED-6642-8A32-E1997B182ACC}" type="slidenum">
              <a:rPr lang="en-US" altLang="en-US"/>
              <a:pPr>
                <a:defRPr/>
              </a:pPr>
              <a:t>‹#›</a:t>
            </a:fld>
            <a:endParaRPr lang="en-US" altLang="en-US"/>
          </a:p>
        </p:txBody>
      </p:sp>
    </p:spTree>
    <p:extLst>
      <p:ext uri="{BB962C8B-B14F-4D97-AF65-F5344CB8AC3E}">
        <p14:creationId xmlns:p14="http://schemas.microsoft.com/office/powerpoint/2010/main" val="1924049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38A73-F035-5884-980D-8F6A4499B412}"/>
              </a:ext>
            </a:extLst>
          </p:cNvPr>
          <p:cNvSpPr>
            <a:spLocks noGrp="1"/>
          </p:cNvSpPr>
          <p:nvPr>
            <p:ph type="dt" sz="half" idx="10"/>
          </p:nvPr>
        </p:nvSpPr>
        <p:spPr/>
        <p:txBody>
          <a:bodyPr/>
          <a:lstStyle>
            <a:lvl1pPr defTabSz="914400">
              <a:defRPr baseline="-25000"/>
            </a:lvl1pPr>
          </a:lstStyle>
          <a:p>
            <a:pPr>
              <a:defRPr/>
            </a:pPr>
            <a:fld id="{B7CD1DCE-BE43-1443-8350-DFD7910D58C6}"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203E8E69-D1E7-6878-D623-55A43B9D9C76}"/>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5FCD059-1537-91ED-5CF6-801B9A05AFFF}"/>
              </a:ext>
            </a:extLst>
          </p:cNvPr>
          <p:cNvSpPr>
            <a:spLocks noGrp="1"/>
          </p:cNvSpPr>
          <p:nvPr>
            <p:ph type="sldNum" sz="quarter" idx="12"/>
          </p:nvPr>
        </p:nvSpPr>
        <p:spPr/>
        <p:txBody>
          <a:bodyPr/>
          <a:lstStyle>
            <a:lvl1pPr defTabSz="914400">
              <a:defRPr baseline="-25000"/>
            </a:lvl1pPr>
          </a:lstStyle>
          <a:p>
            <a:pPr>
              <a:defRPr/>
            </a:pPr>
            <a:fld id="{364DBDF8-686C-E647-B377-F872685085D8}" type="slidenum">
              <a:rPr lang="en-US" altLang="en-US"/>
              <a:pPr>
                <a:defRPr/>
              </a:pPr>
              <a:t>‹#›</a:t>
            </a:fld>
            <a:endParaRPr lang="en-US" altLang="en-US"/>
          </a:p>
        </p:txBody>
      </p:sp>
    </p:spTree>
    <p:extLst>
      <p:ext uri="{BB962C8B-B14F-4D97-AF65-F5344CB8AC3E}">
        <p14:creationId xmlns:p14="http://schemas.microsoft.com/office/powerpoint/2010/main" val="4043717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6B92C-CE01-9948-348C-CE3C555D6C4F}"/>
              </a:ext>
            </a:extLst>
          </p:cNvPr>
          <p:cNvSpPr>
            <a:spLocks noGrp="1"/>
          </p:cNvSpPr>
          <p:nvPr>
            <p:ph type="dt" sz="half" idx="10"/>
          </p:nvPr>
        </p:nvSpPr>
        <p:spPr/>
        <p:txBody>
          <a:bodyPr/>
          <a:lstStyle>
            <a:lvl1pPr defTabSz="914400">
              <a:defRPr baseline="-25000"/>
            </a:lvl1pPr>
          </a:lstStyle>
          <a:p>
            <a:pPr>
              <a:defRPr/>
            </a:pPr>
            <a:fld id="{CE35543D-1674-874F-88D0-5B8E34D1AF78}"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F6C0C5F6-6BF5-8690-426C-A2990C6543E9}"/>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43D13EB-6176-42A2-39C1-BBC467BB6397}"/>
              </a:ext>
            </a:extLst>
          </p:cNvPr>
          <p:cNvSpPr>
            <a:spLocks noGrp="1"/>
          </p:cNvSpPr>
          <p:nvPr>
            <p:ph type="sldNum" sz="quarter" idx="12"/>
          </p:nvPr>
        </p:nvSpPr>
        <p:spPr/>
        <p:txBody>
          <a:bodyPr/>
          <a:lstStyle>
            <a:lvl1pPr defTabSz="914400">
              <a:defRPr baseline="-25000"/>
            </a:lvl1pPr>
          </a:lstStyle>
          <a:p>
            <a:pPr>
              <a:defRPr/>
            </a:pPr>
            <a:fld id="{C955CA27-8DC1-0849-A971-1344EB0D9B6A}" type="slidenum">
              <a:rPr lang="en-US" altLang="en-US"/>
              <a:pPr>
                <a:defRPr/>
              </a:pPr>
              <a:t>‹#›</a:t>
            </a:fld>
            <a:endParaRPr lang="en-US" altLang="en-US"/>
          </a:p>
        </p:txBody>
      </p:sp>
    </p:spTree>
    <p:extLst>
      <p:ext uri="{BB962C8B-B14F-4D97-AF65-F5344CB8AC3E}">
        <p14:creationId xmlns:p14="http://schemas.microsoft.com/office/powerpoint/2010/main" val="1491596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A24A5C0-05E4-85E6-5F69-F6E3171C3ED2}"/>
              </a:ext>
            </a:extLst>
          </p:cNvPr>
          <p:cNvSpPr>
            <a:spLocks noGrp="1"/>
          </p:cNvSpPr>
          <p:nvPr>
            <p:ph type="dt" sz="half" idx="10"/>
          </p:nvPr>
        </p:nvSpPr>
        <p:spPr/>
        <p:txBody>
          <a:bodyPr/>
          <a:lstStyle>
            <a:lvl1pPr defTabSz="914400">
              <a:defRPr baseline="-25000"/>
            </a:lvl1pPr>
          </a:lstStyle>
          <a:p>
            <a:pPr>
              <a:defRPr/>
            </a:pPr>
            <a:fld id="{4229AB67-B03F-A54C-A817-1D857AAD4C5A}"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16479BA4-A00D-1CAE-10D6-8BFC04ECBC00}"/>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2144626-8B79-F6CA-CC64-058C44685573}"/>
              </a:ext>
            </a:extLst>
          </p:cNvPr>
          <p:cNvSpPr>
            <a:spLocks noGrp="1"/>
          </p:cNvSpPr>
          <p:nvPr>
            <p:ph type="sldNum" sz="quarter" idx="12"/>
          </p:nvPr>
        </p:nvSpPr>
        <p:spPr/>
        <p:txBody>
          <a:bodyPr/>
          <a:lstStyle>
            <a:lvl1pPr defTabSz="914400">
              <a:defRPr baseline="-25000"/>
            </a:lvl1pPr>
          </a:lstStyle>
          <a:p>
            <a:pPr>
              <a:defRPr/>
            </a:pPr>
            <a:fld id="{BA049C0A-EF6A-8542-98B8-953372D6E4B8}" type="slidenum">
              <a:rPr lang="en-US" altLang="en-US"/>
              <a:pPr>
                <a:defRPr/>
              </a:pPr>
              <a:t>‹#›</a:t>
            </a:fld>
            <a:endParaRPr lang="en-US" altLang="en-US"/>
          </a:p>
        </p:txBody>
      </p:sp>
    </p:spTree>
    <p:extLst>
      <p:ext uri="{BB962C8B-B14F-4D97-AF65-F5344CB8AC3E}">
        <p14:creationId xmlns:p14="http://schemas.microsoft.com/office/powerpoint/2010/main" val="746000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31467-21D0-0376-C3F8-17B22D474AE5}"/>
              </a:ext>
            </a:extLst>
          </p:cNvPr>
          <p:cNvSpPr>
            <a:spLocks noGrp="1"/>
          </p:cNvSpPr>
          <p:nvPr>
            <p:ph type="dt" sz="half" idx="10"/>
          </p:nvPr>
        </p:nvSpPr>
        <p:spPr/>
        <p:txBody>
          <a:bodyPr/>
          <a:lstStyle>
            <a:lvl1pPr defTabSz="914400">
              <a:defRPr baseline="-25000"/>
            </a:lvl1pPr>
          </a:lstStyle>
          <a:p>
            <a:pPr>
              <a:defRPr/>
            </a:pPr>
            <a:fld id="{27F2B321-C55A-AE41-8509-595BFAA930C6}"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318C73A0-444E-0FB5-DAEB-27120A139B7E}"/>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8D974EB-F1EF-DB38-9F55-02EAA4D23BB6}"/>
              </a:ext>
            </a:extLst>
          </p:cNvPr>
          <p:cNvSpPr>
            <a:spLocks noGrp="1"/>
          </p:cNvSpPr>
          <p:nvPr>
            <p:ph type="sldNum" sz="quarter" idx="12"/>
          </p:nvPr>
        </p:nvSpPr>
        <p:spPr/>
        <p:txBody>
          <a:bodyPr/>
          <a:lstStyle>
            <a:lvl1pPr defTabSz="914400">
              <a:defRPr baseline="-25000"/>
            </a:lvl1pPr>
          </a:lstStyle>
          <a:p>
            <a:pPr>
              <a:defRPr/>
            </a:pPr>
            <a:fld id="{4C76E64B-2B83-154C-A61A-7E974DCCC760}" type="slidenum">
              <a:rPr lang="en-US" altLang="en-US"/>
              <a:pPr>
                <a:defRPr/>
              </a:pPr>
              <a:t>‹#›</a:t>
            </a:fld>
            <a:endParaRPr lang="en-US" altLang="en-US"/>
          </a:p>
        </p:txBody>
      </p:sp>
    </p:spTree>
    <p:extLst>
      <p:ext uri="{BB962C8B-B14F-4D97-AF65-F5344CB8AC3E}">
        <p14:creationId xmlns:p14="http://schemas.microsoft.com/office/powerpoint/2010/main" val="70892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535291-C209-A5E3-4446-C4F6AFC7986A}"/>
              </a:ext>
            </a:extLst>
          </p:cNvPr>
          <p:cNvSpPr>
            <a:spLocks noGrp="1"/>
          </p:cNvSpPr>
          <p:nvPr>
            <p:ph type="dt" sz="half" idx="10"/>
          </p:nvPr>
        </p:nvSpPr>
        <p:spPr/>
        <p:txBody>
          <a:bodyPr/>
          <a:lstStyle>
            <a:lvl1pPr defTabSz="914400">
              <a:defRPr baseline="-25000"/>
            </a:lvl1pPr>
          </a:lstStyle>
          <a:p>
            <a:pPr>
              <a:defRPr/>
            </a:pPr>
            <a:fld id="{E775FEA7-2E30-5942-826A-4A8576C960FD}"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4F933345-6C75-27E3-6D06-EF75E9D72582}"/>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CBBF51F-1F9D-4B88-2872-54104EB9B330}"/>
              </a:ext>
            </a:extLst>
          </p:cNvPr>
          <p:cNvSpPr>
            <a:spLocks noGrp="1"/>
          </p:cNvSpPr>
          <p:nvPr>
            <p:ph type="sldNum" sz="quarter" idx="12"/>
          </p:nvPr>
        </p:nvSpPr>
        <p:spPr/>
        <p:txBody>
          <a:bodyPr/>
          <a:lstStyle>
            <a:lvl1pPr defTabSz="914400">
              <a:defRPr baseline="-25000"/>
            </a:lvl1pPr>
          </a:lstStyle>
          <a:p>
            <a:pPr>
              <a:defRPr/>
            </a:pPr>
            <a:fld id="{63C99590-6DC2-7047-81CF-AD0629F52EB0}" type="slidenum">
              <a:rPr lang="en-US" altLang="en-US"/>
              <a:pPr>
                <a:defRPr/>
              </a:pPr>
              <a:t>‹#›</a:t>
            </a:fld>
            <a:endParaRPr lang="en-US" altLang="en-US"/>
          </a:p>
        </p:txBody>
      </p:sp>
    </p:spTree>
    <p:extLst>
      <p:ext uri="{BB962C8B-B14F-4D97-AF65-F5344CB8AC3E}">
        <p14:creationId xmlns:p14="http://schemas.microsoft.com/office/powerpoint/2010/main" val="4147748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1804E-77AC-48AB-3FCF-F238971B7E76}"/>
              </a:ext>
            </a:extLst>
          </p:cNvPr>
          <p:cNvSpPr>
            <a:spLocks noGrp="1"/>
          </p:cNvSpPr>
          <p:nvPr>
            <p:ph type="dt" sz="half" idx="10"/>
          </p:nvPr>
        </p:nvSpPr>
        <p:spPr/>
        <p:txBody>
          <a:bodyPr/>
          <a:lstStyle>
            <a:lvl1pPr defTabSz="914400">
              <a:defRPr baseline="-25000"/>
            </a:lvl1pPr>
          </a:lstStyle>
          <a:p>
            <a:pPr>
              <a:defRPr/>
            </a:pPr>
            <a:fld id="{22C6521E-1C54-D84C-B6F5-A9A4EBE1B3D9}" type="datetimeFigureOut">
              <a:rPr lang="en-US" altLang="en-US"/>
              <a:pPr>
                <a:defRPr/>
              </a:pPr>
              <a:t>11/10/22</a:t>
            </a:fld>
            <a:endParaRPr lang="en-US" altLang="en-US"/>
          </a:p>
        </p:txBody>
      </p:sp>
      <p:sp>
        <p:nvSpPr>
          <p:cNvPr id="6" name="Footer Placeholder 5">
            <a:extLst>
              <a:ext uri="{FF2B5EF4-FFF2-40B4-BE49-F238E27FC236}">
                <a16:creationId xmlns:a16="http://schemas.microsoft.com/office/drawing/2014/main" id="{F9AB9ECD-9B2F-0C36-D93F-897F0D30500D}"/>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5ED6FE61-8137-AA74-FB73-773C599691CF}"/>
              </a:ext>
            </a:extLst>
          </p:cNvPr>
          <p:cNvSpPr>
            <a:spLocks noGrp="1"/>
          </p:cNvSpPr>
          <p:nvPr>
            <p:ph type="sldNum" sz="quarter" idx="12"/>
          </p:nvPr>
        </p:nvSpPr>
        <p:spPr/>
        <p:txBody>
          <a:bodyPr/>
          <a:lstStyle>
            <a:lvl1pPr defTabSz="914400">
              <a:defRPr baseline="-25000"/>
            </a:lvl1pPr>
          </a:lstStyle>
          <a:p>
            <a:pPr>
              <a:defRPr/>
            </a:pPr>
            <a:fld id="{48AB22CE-B0DC-334E-A3D6-52EA24C05142}" type="slidenum">
              <a:rPr lang="en-US" altLang="en-US"/>
              <a:pPr>
                <a:defRPr/>
              </a:pPr>
              <a:t>‹#›</a:t>
            </a:fld>
            <a:endParaRPr lang="en-US" altLang="en-US"/>
          </a:p>
        </p:txBody>
      </p:sp>
    </p:spTree>
    <p:extLst>
      <p:ext uri="{BB962C8B-B14F-4D97-AF65-F5344CB8AC3E}">
        <p14:creationId xmlns:p14="http://schemas.microsoft.com/office/powerpoint/2010/main" val="8963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2AFA63-0A70-F4E0-AA53-7BEE0CA257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673AE9-98F0-7DF8-95E6-6BEE7651C7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95FBCDF-332C-2403-51C4-22D5115676A9}"/>
              </a:ext>
            </a:extLst>
          </p:cNvPr>
          <p:cNvSpPr>
            <a:spLocks noGrp="1" noChangeArrowheads="1"/>
          </p:cNvSpPr>
          <p:nvPr>
            <p:ph type="sldNum" sz="quarter" idx="12"/>
          </p:nvPr>
        </p:nvSpPr>
        <p:spPr>
          <a:ln/>
        </p:spPr>
        <p:txBody>
          <a:bodyPr/>
          <a:lstStyle>
            <a:lvl1pPr>
              <a:defRPr/>
            </a:lvl1pPr>
          </a:lstStyle>
          <a:p>
            <a:pPr>
              <a:defRPr/>
            </a:pPr>
            <a:fld id="{71A64822-F33B-7C4B-9745-D4D91E0076FC}" type="slidenum">
              <a:rPr lang="en-US" altLang="en-US"/>
              <a:pPr>
                <a:defRPr/>
              </a:pPr>
              <a:t>‹#›</a:t>
            </a:fld>
            <a:endParaRPr lang="en-US" altLang="en-US"/>
          </a:p>
        </p:txBody>
      </p:sp>
    </p:spTree>
    <p:extLst>
      <p:ext uri="{BB962C8B-B14F-4D97-AF65-F5344CB8AC3E}">
        <p14:creationId xmlns:p14="http://schemas.microsoft.com/office/powerpoint/2010/main" val="872511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C9722B-1AC7-D711-4645-47BD3A8297CF}"/>
              </a:ext>
            </a:extLst>
          </p:cNvPr>
          <p:cNvSpPr>
            <a:spLocks noGrp="1"/>
          </p:cNvSpPr>
          <p:nvPr>
            <p:ph type="dt" sz="half" idx="10"/>
          </p:nvPr>
        </p:nvSpPr>
        <p:spPr/>
        <p:txBody>
          <a:bodyPr/>
          <a:lstStyle>
            <a:lvl1pPr defTabSz="914400">
              <a:defRPr baseline="-25000"/>
            </a:lvl1pPr>
          </a:lstStyle>
          <a:p>
            <a:pPr>
              <a:defRPr/>
            </a:pPr>
            <a:fld id="{BAE83287-EF14-024E-A281-7BFA7EC2BA4D}" type="datetimeFigureOut">
              <a:rPr lang="en-US" altLang="en-US"/>
              <a:pPr>
                <a:defRPr/>
              </a:pPr>
              <a:t>11/10/22</a:t>
            </a:fld>
            <a:endParaRPr lang="en-US" altLang="en-US"/>
          </a:p>
        </p:txBody>
      </p:sp>
      <p:sp>
        <p:nvSpPr>
          <p:cNvPr id="8" name="Footer Placeholder 7">
            <a:extLst>
              <a:ext uri="{FF2B5EF4-FFF2-40B4-BE49-F238E27FC236}">
                <a16:creationId xmlns:a16="http://schemas.microsoft.com/office/drawing/2014/main" id="{3BA4B89C-6126-F023-D4AA-DB57DA91DFFA}"/>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AE2E2823-E64D-372C-04ED-A9D9E77F6C8D}"/>
              </a:ext>
            </a:extLst>
          </p:cNvPr>
          <p:cNvSpPr>
            <a:spLocks noGrp="1"/>
          </p:cNvSpPr>
          <p:nvPr>
            <p:ph type="sldNum" sz="quarter" idx="12"/>
          </p:nvPr>
        </p:nvSpPr>
        <p:spPr/>
        <p:txBody>
          <a:bodyPr/>
          <a:lstStyle>
            <a:lvl1pPr defTabSz="914400">
              <a:defRPr baseline="-25000"/>
            </a:lvl1pPr>
          </a:lstStyle>
          <a:p>
            <a:pPr>
              <a:defRPr/>
            </a:pPr>
            <a:fld id="{AC44C5D5-3F88-9D43-A17A-311DE3DD1CDD}" type="slidenum">
              <a:rPr lang="en-US" altLang="en-US"/>
              <a:pPr>
                <a:defRPr/>
              </a:pPr>
              <a:t>‹#›</a:t>
            </a:fld>
            <a:endParaRPr lang="en-US" altLang="en-US"/>
          </a:p>
        </p:txBody>
      </p:sp>
    </p:spTree>
    <p:extLst>
      <p:ext uri="{BB962C8B-B14F-4D97-AF65-F5344CB8AC3E}">
        <p14:creationId xmlns:p14="http://schemas.microsoft.com/office/powerpoint/2010/main" val="786263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85172C-283A-5779-DFA6-49E2E760C829}"/>
              </a:ext>
            </a:extLst>
          </p:cNvPr>
          <p:cNvSpPr>
            <a:spLocks noGrp="1"/>
          </p:cNvSpPr>
          <p:nvPr>
            <p:ph type="dt" sz="half" idx="10"/>
          </p:nvPr>
        </p:nvSpPr>
        <p:spPr/>
        <p:txBody>
          <a:bodyPr/>
          <a:lstStyle>
            <a:lvl1pPr defTabSz="914400">
              <a:defRPr baseline="-25000"/>
            </a:lvl1pPr>
          </a:lstStyle>
          <a:p>
            <a:pPr>
              <a:defRPr/>
            </a:pPr>
            <a:fld id="{00B67935-0DD9-7641-87C6-34523D3374E1}" type="datetimeFigureOut">
              <a:rPr lang="en-US" altLang="en-US"/>
              <a:pPr>
                <a:defRPr/>
              </a:pPr>
              <a:t>11/10/22</a:t>
            </a:fld>
            <a:endParaRPr lang="en-US" altLang="en-US"/>
          </a:p>
        </p:txBody>
      </p:sp>
      <p:sp>
        <p:nvSpPr>
          <p:cNvPr id="4" name="Footer Placeholder 3">
            <a:extLst>
              <a:ext uri="{FF2B5EF4-FFF2-40B4-BE49-F238E27FC236}">
                <a16:creationId xmlns:a16="http://schemas.microsoft.com/office/drawing/2014/main" id="{AF3EABA1-A159-0D74-2D42-41B412C00568}"/>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265BFB05-A005-060D-0DD2-8DFBDB4FE4E7}"/>
              </a:ext>
            </a:extLst>
          </p:cNvPr>
          <p:cNvSpPr>
            <a:spLocks noGrp="1"/>
          </p:cNvSpPr>
          <p:nvPr>
            <p:ph type="sldNum" sz="quarter" idx="12"/>
          </p:nvPr>
        </p:nvSpPr>
        <p:spPr/>
        <p:txBody>
          <a:bodyPr/>
          <a:lstStyle>
            <a:lvl1pPr defTabSz="914400">
              <a:defRPr baseline="-25000"/>
            </a:lvl1pPr>
          </a:lstStyle>
          <a:p>
            <a:pPr>
              <a:defRPr/>
            </a:pPr>
            <a:fld id="{04958937-4DB6-2344-8A14-BFC783D13855}" type="slidenum">
              <a:rPr lang="en-US" altLang="en-US"/>
              <a:pPr>
                <a:defRPr/>
              </a:pPr>
              <a:t>‹#›</a:t>
            </a:fld>
            <a:endParaRPr lang="en-US" altLang="en-US"/>
          </a:p>
        </p:txBody>
      </p:sp>
    </p:spTree>
    <p:extLst>
      <p:ext uri="{BB962C8B-B14F-4D97-AF65-F5344CB8AC3E}">
        <p14:creationId xmlns:p14="http://schemas.microsoft.com/office/powerpoint/2010/main" val="3253883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42AC0-7317-30E7-FFAC-84E5A19286D6}"/>
              </a:ext>
            </a:extLst>
          </p:cNvPr>
          <p:cNvSpPr>
            <a:spLocks noGrp="1"/>
          </p:cNvSpPr>
          <p:nvPr>
            <p:ph type="dt" sz="half" idx="10"/>
          </p:nvPr>
        </p:nvSpPr>
        <p:spPr/>
        <p:txBody>
          <a:bodyPr/>
          <a:lstStyle>
            <a:lvl1pPr defTabSz="914400">
              <a:defRPr baseline="-25000"/>
            </a:lvl1pPr>
          </a:lstStyle>
          <a:p>
            <a:pPr>
              <a:defRPr/>
            </a:pPr>
            <a:fld id="{987EE74B-23E6-2A46-B854-49FF67C8980A}" type="datetimeFigureOut">
              <a:rPr lang="en-US" altLang="en-US"/>
              <a:pPr>
                <a:defRPr/>
              </a:pPr>
              <a:t>11/10/22</a:t>
            </a:fld>
            <a:endParaRPr lang="en-US" altLang="en-US"/>
          </a:p>
        </p:txBody>
      </p:sp>
      <p:sp>
        <p:nvSpPr>
          <p:cNvPr id="3" name="Footer Placeholder 2">
            <a:extLst>
              <a:ext uri="{FF2B5EF4-FFF2-40B4-BE49-F238E27FC236}">
                <a16:creationId xmlns:a16="http://schemas.microsoft.com/office/drawing/2014/main" id="{52167A78-CCD5-8B2F-A790-059BA9D10A5A}"/>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0539D533-FE68-BD6D-1B34-97D163ABC01D}"/>
              </a:ext>
            </a:extLst>
          </p:cNvPr>
          <p:cNvSpPr>
            <a:spLocks noGrp="1"/>
          </p:cNvSpPr>
          <p:nvPr>
            <p:ph type="sldNum" sz="quarter" idx="12"/>
          </p:nvPr>
        </p:nvSpPr>
        <p:spPr/>
        <p:txBody>
          <a:bodyPr/>
          <a:lstStyle>
            <a:lvl1pPr defTabSz="914400">
              <a:defRPr baseline="-25000"/>
            </a:lvl1pPr>
          </a:lstStyle>
          <a:p>
            <a:pPr>
              <a:defRPr/>
            </a:pPr>
            <a:fld id="{1F8A6225-345A-1943-A6DD-9C3AEB552CCA}" type="slidenum">
              <a:rPr lang="en-US" altLang="en-US"/>
              <a:pPr>
                <a:defRPr/>
              </a:pPr>
              <a:t>‹#›</a:t>
            </a:fld>
            <a:endParaRPr lang="en-US" altLang="en-US"/>
          </a:p>
        </p:txBody>
      </p:sp>
    </p:spTree>
    <p:extLst>
      <p:ext uri="{BB962C8B-B14F-4D97-AF65-F5344CB8AC3E}">
        <p14:creationId xmlns:p14="http://schemas.microsoft.com/office/powerpoint/2010/main" val="3198713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1B4170-05E3-0E66-4833-75871CBB5050}"/>
              </a:ext>
            </a:extLst>
          </p:cNvPr>
          <p:cNvSpPr>
            <a:spLocks noGrp="1"/>
          </p:cNvSpPr>
          <p:nvPr>
            <p:ph type="dt" sz="half" idx="10"/>
          </p:nvPr>
        </p:nvSpPr>
        <p:spPr/>
        <p:txBody>
          <a:bodyPr/>
          <a:lstStyle>
            <a:lvl1pPr defTabSz="914400">
              <a:defRPr baseline="-25000"/>
            </a:lvl1pPr>
          </a:lstStyle>
          <a:p>
            <a:pPr>
              <a:defRPr/>
            </a:pPr>
            <a:fld id="{562D8BD3-6EAB-4444-A531-44411B81F08C}" type="datetimeFigureOut">
              <a:rPr lang="en-US" altLang="en-US"/>
              <a:pPr>
                <a:defRPr/>
              </a:pPr>
              <a:t>11/10/22</a:t>
            </a:fld>
            <a:endParaRPr lang="en-US" altLang="en-US"/>
          </a:p>
        </p:txBody>
      </p:sp>
      <p:sp>
        <p:nvSpPr>
          <p:cNvPr id="6" name="Footer Placeholder 5">
            <a:extLst>
              <a:ext uri="{FF2B5EF4-FFF2-40B4-BE49-F238E27FC236}">
                <a16:creationId xmlns:a16="http://schemas.microsoft.com/office/drawing/2014/main" id="{DE8CF3ED-DBF6-0531-E5AE-93189EA96461}"/>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EA90794-4FD3-1F2F-1131-C58A8CA1E33C}"/>
              </a:ext>
            </a:extLst>
          </p:cNvPr>
          <p:cNvSpPr>
            <a:spLocks noGrp="1"/>
          </p:cNvSpPr>
          <p:nvPr>
            <p:ph type="sldNum" sz="quarter" idx="12"/>
          </p:nvPr>
        </p:nvSpPr>
        <p:spPr/>
        <p:txBody>
          <a:bodyPr/>
          <a:lstStyle>
            <a:lvl1pPr defTabSz="914400">
              <a:defRPr baseline="-25000"/>
            </a:lvl1pPr>
          </a:lstStyle>
          <a:p>
            <a:pPr>
              <a:defRPr/>
            </a:pPr>
            <a:fld id="{FE4E2B2E-2F73-A344-B9B2-06186FA15B5E}" type="slidenum">
              <a:rPr lang="en-US" altLang="en-US"/>
              <a:pPr>
                <a:defRPr/>
              </a:pPr>
              <a:t>‹#›</a:t>
            </a:fld>
            <a:endParaRPr lang="en-US" altLang="en-US"/>
          </a:p>
        </p:txBody>
      </p:sp>
    </p:spTree>
    <p:extLst>
      <p:ext uri="{BB962C8B-B14F-4D97-AF65-F5344CB8AC3E}">
        <p14:creationId xmlns:p14="http://schemas.microsoft.com/office/powerpoint/2010/main" val="2535380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DD3EBD-A26A-EC8D-F977-15F12F8F84EC}"/>
              </a:ext>
            </a:extLst>
          </p:cNvPr>
          <p:cNvSpPr>
            <a:spLocks noGrp="1"/>
          </p:cNvSpPr>
          <p:nvPr>
            <p:ph type="dt" sz="half" idx="10"/>
          </p:nvPr>
        </p:nvSpPr>
        <p:spPr/>
        <p:txBody>
          <a:bodyPr/>
          <a:lstStyle>
            <a:lvl1pPr defTabSz="914400">
              <a:defRPr baseline="-25000"/>
            </a:lvl1pPr>
          </a:lstStyle>
          <a:p>
            <a:pPr>
              <a:defRPr/>
            </a:pPr>
            <a:fld id="{6B0ECB02-1E1A-AF47-B746-568603F5DDF8}" type="datetimeFigureOut">
              <a:rPr lang="en-US" altLang="en-US"/>
              <a:pPr>
                <a:defRPr/>
              </a:pPr>
              <a:t>11/10/22</a:t>
            </a:fld>
            <a:endParaRPr lang="en-US" altLang="en-US"/>
          </a:p>
        </p:txBody>
      </p:sp>
      <p:sp>
        <p:nvSpPr>
          <p:cNvPr id="6" name="Footer Placeholder 5">
            <a:extLst>
              <a:ext uri="{FF2B5EF4-FFF2-40B4-BE49-F238E27FC236}">
                <a16:creationId xmlns:a16="http://schemas.microsoft.com/office/drawing/2014/main" id="{A9372CFB-A5FA-127F-682B-F51611694CDB}"/>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3FD5FE5-48BD-9292-3F00-45ACDA2FA95F}"/>
              </a:ext>
            </a:extLst>
          </p:cNvPr>
          <p:cNvSpPr>
            <a:spLocks noGrp="1"/>
          </p:cNvSpPr>
          <p:nvPr>
            <p:ph type="sldNum" sz="quarter" idx="12"/>
          </p:nvPr>
        </p:nvSpPr>
        <p:spPr/>
        <p:txBody>
          <a:bodyPr/>
          <a:lstStyle>
            <a:lvl1pPr defTabSz="914400">
              <a:defRPr baseline="-25000"/>
            </a:lvl1pPr>
          </a:lstStyle>
          <a:p>
            <a:pPr>
              <a:defRPr/>
            </a:pPr>
            <a:fld id="{8A339D71-F944-CF43-8EFF-A05E91A3541D}" type="slidenum">
              <a:rPr lang="en-US" altLang="en-US"/>
              <a:pPr>
                <a:defRPr/>
              </a:pPr>
              <a:t>‹#›</a:t>
            </a:fld>
            <a:endParaRPr lang="en-US" altLang="en-US"/>
          </a:p>
        </p:txBody>
      </p:sp>
    </p:spTree>
    <p:extLst>
      <p:ext uri="{BB962C8B-B14F-4D97-AF65-F5344CB8AC3E}">
        <p14:creationId xmlns:p14="http://schemas.microsoft.com/office/powerpoint/2010/main" val="941818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C0419-F3B4-F31C-C887-53FDD5CF44B9}"/>
              </a:ext>
            </a:extLst>
          </p:cNvPr>
          <p:cNvSpPr>
            <a:spLocks noGrp="1"/>
          </p:cNvSpPr>
          <p:nvPr>
            <p:ph type="dt" sz="half" idx="10"/>
          </p:nvPr>
        </p:nvSpPr>
        <p:spPr/>
        <p:txBody>
          <a:bodyPr/>
          <a:lstStyle>
            <a:lvl1pPr defTabSz="914400">
              <a:defRPr baseline="-25000"/>
            </a:lvl1pPr>
          </a:lstStyle>
          <a:p>
            <a:pPr>
              <a:defRPr/>
            </a:pPr>
            <a:fld id="{F280F358-49DC-0042-84F3-487A1E4E970F}"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2EA2DC1F-3832-D737-B592-F5141FF578D9}"/>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D416E90-9E7F-0E3F-ACD1-C9D40667BAA0}"/>
              </a:ext>
            </a:extLst>
          </p:cNvPr>
          <p:cNvSpPr>
            <a:spLocks noGrp="1"/>
          </p:cNvSpPr>
          <p:nvPr>
            <p:ph type="sldNum" sz="quarter" idx="12"/>
          </p:nvPr>
        </p:nvSpPr>
        <p:spPr/>
        <p:txBody>
          <a:bodyPr/>
          <a:lstStyle>
            <a:lvl1pPr defTabSz="914400">
              <a:defRPr baseline="-25000"/>
            </a:lvl1pPr>
          </a:lstStyle>
          <a:p>
            <a:pPr>
              <a:defRPr/>
            </a:pPr>
            <a:fld id="{65694183-2EB1-D74A-B839-D330857C1CEA}" type="slidenum">
              <a:rPr lang="en-US" altLang="en-US"/>
              <a:pPr>
                <a:defRPr/>
              </a:pPr>
              <a:t>‹#›</a:t>
            </a:fld>
            <a:endParaRPr lang="en-US" altLang="en-US"/>
          </a:p>
        </p:txBody>
      </p:sp>
    </p:spTree>
    <p:extLst>
      <p:ext uri="{BB962C8B-B14F-4D97-AF65-F5344CB8AC3E}">
        <p14:creationId xmlns:p14="http://schemas.microsoft.com/office/powerpoint/2010/main" val="2645548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940FD-5F43-3E77-B56A-E65FA6F7505B}"/>
              </a:ext>
            </a:extLst>
          </p:cNvPr>
          <p:cNvSpPr>
            <a:spLocks noGrp="1"/>
          </p:cNvSpPr>
          <p:nvPr>
            <p:ph type="dt" sz="half" idx="10"/>
          </p:nvPr>
        </p:nvSpPr>
        <p:spPr/>
        <p:txBody>
          <a:bodyPr/>
          <a:lstStyle>
            <a:lvl1pPr defTabSz="914400">
              <a:defRPr baseline="-25000"/>
            </a:lvl1pPr>
          </a:lstStyle>
          <a:p>
            <a:pPr>
              <a:defRPr/>
            </a:pPr>
            <a:fld id="{F48D3871-E682-9742-910C-1B6E8BE2C4C4}"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F3765748-6CA9-21D3-AD9F-E7777B2DF870}"/>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EF2BDF3-33BA-19D2-EB1E-6B495427DD2E}"/>
              </a:ext>
            </a:extLst>
          </p:cNvPr>
          <p:cNvSpPr>
            <a:spLocks noGrp="1"/>
          </p:cNvSpPr>
          <p:nvPr>
            <p:ph type="sldNum" sz="quarter" idx="12"/>
          </p:nvPr>
        </p:nvSpPr>
        <p:spPr/>
        <p:txBody>
          <a:bodyPr/>
          <a:lstStyle>
            <a:lvl1pPr defTabSz="914400">
              <a:defRPr baseline="-25000"/>
            </a:lvl1pPr>
          </a:lstStyle>
          <a:p>
            <a:pPr>
              <a:defRPr/>
            </a:pPr>
            <a:fld id="{AF5B1F3D-9A14-FC4A-91B5-838AF584251E}" type="slidenum">
              <a:rPr lang="en-US" altLang="en-US"/>
              <a:pPr>
                <a:defRPr/>
              </a:pPr>
              <a:t>‹#›</a:t>
            </a:fld>
            <a:endParaRPr lang="en-US" altLang="en-US"/>
          </a:p>
        </p:txBody>
      </p:sp>
    </p:spTree>
    <p:extLst>
      <p:ext uri="{BB962C8B-B14F-4D97-AF65-F5344CB8AC3E}">
        <p14:creationId xmlns:p14="http://schemas.microsoft.com/office/powerpoint/2010/main" val="1100966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A71A3E6-7E0F-2D80-C731-FDE0787BC9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21EA50-8EE5-091C-18E8-9C86C4D07B4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A64B06D-09F1-6B21-7FCF-640B3D243BB3}"/>
              </a:ext>
            </a:extLst>
          </p:cNvPr>
          <p:cNvSpPr>
            <a:spLocks noGrp="1" noChangeArrowheads="1"/>
          </p:cNvSpPr>
          <p:nvPr>
            <p:ph type="sldNum" sz="quarter" idx="12"/>
          </p:nvPr>
        </p:nvSpPr>
        <p:spPr>
          <a:ln/>
        </p:spPr>
        <p:txBody>
          <a:bodyPr/>
          <a:lstStyle>
            <a:lvl1pPr>
              <a:defRPr/>
            </a:lvl1pPr>
          </a:lstStyle>
          <a:p>
            <a:pPr>
              <a:defRPr/>
            </a:pPr>
            <a:fld id="{ACBA242D-91D6-7442-8633-F2154BFAF6E5}" type="slidenum">
              <a:rPr lang="en-US" altLang="en-US"/>
              <a:pPr>
                <a:defRPr/>
              </a:pPr>
              <a:t>‹#›</a:t>
            </a:fld>
            <a:endParaRPr lang="en-US" altLang="en-US"/>
          </a:p>
        </p:txBody>
      </p:sp>
    </p:spTree>
    <p:extLst>
      <p:ext uri="{BB962C8B-B14F-4D97-AF65-F5344CB8AC3E}">
        <p14:creationId xmlns:p14="http://schemas.microsoft.com/office/powerpoint/2010/main" val="2372991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B9BB6B-9B10-9FE0-3127-B4E66954DC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9EF2FE-E091-A214-BA36-A4D9E4E049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5BAAAF9-28C2-E705-F2F9-621E53DD20DB}"/>
              </a:ext>
            </a:extLst>
          </p:cNvPr>
          <p:cNvSpPr>
            <a:spLocks noGrp="1" noChangeArrowheads="1"/>
          </p:cNvSpPr>
          <p:nvPr>
            <p:ph type="sldNum" sz="quarter" idx="12"/>
          </p:nvPr>
        </p:nvSpPr>
        <p:spPr>
          <a:ln/>
        </p:spPr>
        <p:txBody>
          <a:bodyPr/>
          <a:lstStyle>
            <a:lvl1pPr>
              <a:defRPr/>
            </a:lvl1pPr>
          </a:lstStyle>
          <a:p>
            <a:pPr>
              <a:defRPr/>
            </a:pPr>
            <a:fld id="{706A7585-A0C1-474F-960E-28A20FC153EA}" type="slidenum">
              <a:rPr lang="en-US" altLang="en-US"/>
              <a:pPr>
                <a:defRPr/>
              </a:pPr>
              <a:t>‹#›</a:t>
            </a:fld>
            <a:endParaRPr lang="en-US" altLang="en-US"/>
          </a:p>
        </p:txBody>
      </p:sp>
    </p:spTree>
    <p:extLst>
      <p:ext uri="{BB962C8B-B14F-4D97-AF65-F5344CB8AC3E}">
        <p14:creationId xmlns:p14="http://schemas.microsoft.com/office/powerpoint/2010/main" val="2722901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F73651-C2F2-51A6-85D7-C13CC90C01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80D950-D622-743C-D975-63705B45CF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48401A8-FA8A-69B8-C13F-D2C2EF1E7A26}"/>
              </a:ext>
            </a:extLst>
          </p:cNvPr>
          <p:cNvSpPr>
            <a:spLocks noGrp="1" noChangeArrowheads="1"/>
          </p:cNvSpPr>
          <p:nvPr>
            <p:ph type="sldNum" sz="quarter" idx="12"/>
          </p:nvPr>
        </p:nvSpPr>
        <p:spPr>
          <a:ln/>
        </p:spPr>
        <p:txBody>
          <a:bodyPr/>
          <a:lstStyle>
            <a:lvl1pPr>
              <a:defRPr/>
            </a:lvl1pPr>
          </a:lstStyle>
          <a:p>
            <a:pPr>
              <a:defRPr/>
            </a:pPr>
            <a:fld id="{5002E3DB-D1FA-F34F-8003-0FF4D0715A71}" type="slidenum">
              <a:rPr lang="en-US" altLang="en-US"/>
              <a:pPr>
                <a:defRPr/>
              </a:pPr>
              <a:t>‹#›</a:t>
            </a:fld>
            <a:endParaRPr lang="en-US" altLang="en-US"/>
          </a:p>
        </p:txBody>
      </p:sp>
    </p:spTree>
    <p:extLst>
      <p:ext uri="{BB962C8B-B14F-4D97-AF65-F5344CB8AC3E}">
        <p14:creationId xmlns:p14="http://schemas.microsoft.com/office/powerpoint/2010/main" val="131094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BAA0A4-6801-0D28-0C2E-7E2BA132D2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68AC2CD-F84F-2D66-B95C-F2FE39B105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D035B44D-1648-D31A-6962-6433A98C93B5}"/>
              </a:ext>
            </a:extLst>
          </p:cNvPr>
          <p:cNvSpPr>
            <a:spLocks noGrp="1" noChangeArrowheads="1"/>
          </p:cNvSpPr>
          <p:nvPr>
            <p:ph type="sldNum" sz="quarter" idx="12"/>
          </p:nvPr>
        </p:nvSpPr>
        <p:spPr>
          <a:ln/>
        </p:spPr>
        <p:txBody>
          <a:bodyPr/>
          <a:lstStyle>
            <a:lvl1pPr>
              <a:defRPr/>
            </a:lvl1pPr>
          </a:lstStyle>
          <a:p>
            <a:pPr>
              <a:defRPr/>
            </a:pPr>
            <a:fld id="{96C4EBD2-24C3-3442-8DBB-30DB80F200F1}" type="slidenum">
              <a:rPr lang="en-US" altLang="en-US"/>
              <a:pPr>
                <a:defRPr/>
              </a:pPr>
              <a:t>‹#›</a:t>
            </a:fld>
            <a:endParaRPr lang="en-US" altLang="en-US"/>
          </a:p>
        </p:txBody>
      </p:sp>
    </p:spTree>
    <p:extLst>
      <p:ext uri="{BB962C8B-B14F-4D97-AF65-F5344CB8AC3E}">
        <p14:creationId xmlns:p14="http://schemas.microsoft.com/office/powerpoint/2010/main" val="26681366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49139D-D17D-F072-5110-6CD3DD9CAA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B70F46-EEFE-349B-F2FF-B669881DAD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B8FBE4D-9139-E9FC-583B-532C9FC398BF}"/>
              </a:ext>
            </a:extLst>
          </p:cNvPr>
          <p:cNvSpPr>
            <a:spLocks noGrp="1" noChangeArrowheads="1"/>
          </p:cNvSpPr>
          <p:nvPr>
            <p:ph type="sldNum" sz="quarter" idx="12"/>
          </p:nvPr>
        </p:nvSpPr>
        <p:spPr>
          <a:ln/>
        </p:spPr>
        <p:txBody>
          <a:bodyPr/>
          <a:lstStyle>
            <a:lvl1pPr>
              <a:defRPr/>
            </a:lvl1pPr>
          </a:lstStyle>
          <a:p>
            <a:pPr>
              <a:defRPr/>
            </a:pPr>
            <a:fld id="{57DBA778-44FF-F44F-9835-E5BEBB0D2C63}" type="slidenum">
              <a:rPr lang="en-US" altLang="en-US"/>
              <a:pPr>
                <a:defRPr/>
              </a:pPr>
              <a:t>‹#›</a:t>
            </a:fld>
            <a:endParaRPr lang="en-US" altLang="en-US"/>
          </a:p>
        </p:txBody>
      </p:sp>
    </p:spTree>
    <p:extLst>
      <p:ext uri="{BB962C8B-B14F-4D97-AF65-F5344CB8AC3E}">
        <p14:creationId xmlns:p14="http://schemas.microsoft.com/office/powerpoint/2010/main" val="526729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0B7321-B38F-A321-075B-43379DE7E92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5472C-A765-4309-8ED9-99271AD27B4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4788B8E2-9876-2A97-027B-8F5FC302BBF3}"/>
              </a:ext>
            </a:extLst>
          </p:cNvPr>
          <p:cNvSpPr>
            <a:spLocks noGrp="1" noChangeArrowheads="1"/>
          </p:cNvSpPr>
          <p:nvPr>
            <p:ph type="sldNum" sz="quarter" idx="12"/>
          </p:nvPr>
        </p:nvSpPr>
        <p:spPr>
          <a:ln/>
        </p:spPr>
        <p:txBody>
          <a:bodyPr/>
          <a:lstStyle>
            <a:lvl1pPr>
              <a:defRPr/>
            </a:lvl1pPr>
          </a:lstStyle>
          <a:p>
            <a:pPr>
              <a:defRPr/>
            </a:pPr>
            <a:fld id="{6D2B369C-F413-D042-AE6C-39EEC764DE1F}" type="slidenum">
              <a:rPr lang="en-US" altLang="en-US"/>
              <a:pPr>
                <a:defRPr/>
              </a:pPr>
              <a:t>‹#›</a:t>
            </a:fld>
            <a:endParaRPr lang="en-US" altLang="en-US"/>
          </a:p>
        </p:txBody>
      </p:sp>
    </p:spTree>
    <p:extLst>
      <p:ext uri="{BB962C8B-B14F-4D97-AF65-F5344CB8AC3E}">
        <p14:creationId xmlns:p14="http://schemas.microsoft.com/office/powerpoint/2010/main" val="869350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09E6FC-3443-2031-F138-543C6EE88D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52E336-8331-93F9-23D0-19EBDCE174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B56A70B5-CA81-D7B5-C3C7-EEC74EB1443C}"/>
              </a:ext>
            </a:extLst>
          </p:cNvPr>
          <p:cNvSpPr>
            <a:spLocks noGrp="1" noChangeArrowheads="1"/>
          </p:cNvSpPr>
          <p:nvPr>
            <p:ph type="sldNum" sz="quarter" idx="12"/>
          </p:nvPr>
        </p:nvSpPr>
        <p:spPr>
          <a:ln/>
        </p:spPr>
        <p:txBody>
          <a:bodyPr/>
          <a:lstStyle>
            <a:lvl1pPr>
              <a:defRPr/>
            </a:lvl1pPr>
          </a:lstStyle>
          <a:p>
            <a:pPr>
              <a:defRPr/>
            </a:pPr>
            <a:fld id="{0B445EB5-EB34-3940-9FFE-BEF9D2FFCA21}" type="slidenum">
              <a:rPr lang="en-US" altLang="en-US"/>
              <a:pPr>
                <a:defRPr/>
              </a:pPr>
              <a:t>‹#›</a:t>
            </a:fld>
            <a:endParaRPr lang="en-US" altLang="en-US"/>
          </a:p>
        </p:txBody>
      </p:sp>
    </p:spTree>
    <p:extLst>
      <p:ext uri="{BB962C8B-B14F-4D97-AF65-F5344CB8AC3E}">
        <p14:creationId xmlns:p14="http://schemas.microsoft.com/office/powerpoint/2010/main" val="3298957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8BE8C2-FD25-2129-FA18-48EB33313D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6DB2E33-63CB-7203-C679-70EBF39E273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5B7E2AE1-D919-597B-B7B6-016B49F3E756}"/>
              </a:ext>
            </a:extLst>
          </p:cNvPr>
          <p:cNvSpPr>
            <a:spLocks noGrp="1" noChangeArrowheads="1"/>
          </p:cNvSpPr>
          <p:nvPr>
            <p:ph type="sldNum" sz="quarter" idx="12"/>
          </p:nvPr>
        </p:nvSpPr>
        <p:spPr>
          <a:ln/>
        </p:spPr>
        <p:txBody>
          <a:bodyPr/>
          <a:lstStyle>
            <a:lvl1pPr>
              <a:defRPr/>
            </a:lvl1pPr>
          </a:lstStyle>
          <a:p>
            <a:pPr>
              <a:defRPr/>
            </a:pPr>
            <a:fld id="{D9D07EB8-5860-1941-990F-FCC897F6B523}" type="slidenum">
              <a:rPr lang="en-US" altLang="en-US"/>
              <a:pPr>
                <a:defRPr/>
              </a:pPr>
              <a:t>‹#›</a:t>
            </a:fld>
            <a:endParaRPr lang="en-US" altLang="en-US"/>
          </a:p>
        </p:txBody>
      </p:sp>
    </p:spTree>
    <p:extLst>
      <p:ext uri="{BB962C8B-B14F-4D97-AF65-F5344CB8AC3E}">
        <p14:creationId xmlns:p14="http://schemas.microsoft.com/office/powerpoint/2010/main" val="1108221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0E5199-5685-CF15-E7BD-2E562DD888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B3ACE1-6CE6-B04F-516A-35315C56D0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C2384C-7066-B8F7-E2C7-615B31101266}"/>
              </a:ext>
            </a:extLst>
          </p:cNvPr>
          <p:cNvSpPr>
            <a:spLocks noGrp="1" noChangeArrowheads="1"/>
          </p:cNvSpPr>
          <p:nvPr>
            <p:ph type="sldNum" sz="quarter" idx="12"/>
          </p:nvPr>
        </p:nvSpPr>
        <p:spPr>
          <a:ln/>
        </p:spPr>
        <p:txBody>
          <a:bodyPr/>
          <a:lstStyle>
            <a:lvl1pPr>
              <a:defRPr/>
            </a:lvl1pPr>
          </a:lstStyle>
          <a:p>
            <a:pPr>
              <a:defRPr/>
            </a:pPr>
            <a:fld id="{85D1354D-BBD7-EC40-9470-A708BF33D0B0}" type="slidenum">
              <a:rPr lang="en-US" altLang="en-US"/>
              <a:pPr>
                <a:defRPr/>
              </a:pPr>
              <a:t>‹#›</a:t>
            </a:fld>
            <a:endParaRPr lang="en-US" altLang="en-US"/>
          </a:p>
        </p:txBody>
      </p:sp>
    </p:spTree>
    <p:extLst>
      <p:ext uri="{BB962C8B-B14F-4D97-AF65-F5344CB8AC3E}">
        <p14:creationId xmlns:p14="http://schemas.microsoft.com/office/powerpoint/2010/main" val="2981128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1A4500A-29B5-40BA-4C61-CA71EDD160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F3D2B5-79E1-7804-04D1-804FAA9608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D0F4AE8-BD5C-EAEA-081E-91910CE0F25A}"/>
              </a:ext>
            </a:extLst>
          </p:cNvPr>
          <p:cNvSpPr>
            <a:spLocks noGrp="1" noChangeArrowheads="1"/>
          </p:cNvSpPr>
          <p:nvPr>
            <p:ph type="sldNum" sz="quarter" idx="12"/>
          </p:nvPr>
        </p:nvSpPr>
        <p:spPr>
          <a:ln/>
        </p:spPr>
        <p:txBody>
          <a:bodyPr/>
          <a:lstStyle>
            <a:lvl1pPr>
              <a:defRPr/>
            </a:lvl1pPr>
          </a:lstStyle>
          <a:p>
            <a:pPr>
              <a:defRPr/>
            </a:pPr>
            <a:fld id="{D2839633-E04D-F34E-B023-F7975CF5F255}" type="slidenum">
              <a:rPr lang="en-US" altLang="en-US"/>
              <a:pPr>
                <a:defRPr/>
              </a:pPr>
              <a:t>‹#›</a:t>
            </a:fld>
            <a:endParaRPr lang="en-US" altLang="en-US"/>
          </a:p>
        </p:txBody>
      </p:sp>
    </p:spTree>
    <p:extLst>
      <p:ext uri="{BB962C8B-B14F-4D97-AF65-F5344CB8AC3E}">
        <p14:creationId xmlns:p14="http://schemas.microsoft.com/office/powerpoint/2010/main" val="1664315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A192DF-76F7-B72F-7611-B636925D6E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1AB728-A2C2-D857-CFD9-C5180A560A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9CA77BE-C8B6-B603-B2C2-E34E6241D0CB}"/>
              </a:ext>
            </a:extLst>
          </p:cNvPr>
          <p:cNvSpPr>
            <a:spLocks noGrp="1" noChangeArrowheads="1"/>
          </p:cNvSpPr>
          <p:nvPr>
            <p:ph type="sldNum" sz="quarter" idx="12"/>
          </p:nvPr>
        </p:nvSpPr>
        <p:spPr>
          <a:ln/>
        </p:spPr>
        <p:txBody>
          <a:bodyPr/>
          <a:lstStyle>
            <a:lvl1pPr>
              <a:defRPr/>
            </a:lvl1pPr>
          </a:lstStyle>
          <a:p>
            <a:pPr>
              <a:defRPr/>
            </a:pPr>
            <a:fld id="{EB8A4AEE-70B3-D945-BB6F-7CB6F3D8E43C}" type="slidenum">
              <a:rPr lang="en-US" altLang="en-US"/>
              <a:pPr>
                <a:defRPr/>
              </a:pPr>
              <a:t>‹#›</a:t>
            </a:fld>
            <a:endParaRPr lang="en-US" altLang="en-US"/>
          </a:p>
        </p:txBody>
      </p:sp>
    </p:spTree>
    <p:extLst>
      <p:ext uri="{BB962C8B-B14F-4D97-AF65-F5344CB8AC3E}">
        <p14:creationId xmlns:p14="http://schemas.microsoft.com/office/powerpoint/2010/main" val="3215070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25BF79-E524-C5B2-3159-125A2FA456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11F8ED-F400-DDED-81EA-E30CD0538C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E235720-9EB2-8A9B-C95F-E864CFA34463}"/>
              </a:ext>
            </a:extLst>
          </p:cNvPr>
          <p:cNvSpPr>
            <a:spLocks noGrp="1" noChangeArrowheads="1"/>
          </p:cNvSpPr>
          <p:nvPr>
            <p:ph type="sldNum" sz="quarter" idx="12"/>
          </p:nvPr>
        </p:nvSpPr>
        <p:spPr>
          <a:ln/>
        </p:spPr>
        <p:txBody>
          <a:bodyPr/>
          <a:lstStyle>
            <a:lvl1pPr>
              <a:defRPr/>
            </a:lvl1pPr>
          </a:lstStyle>
          <a:p>
            <a:pPr>
              <a:defRPr/>
            </a:pPr>
            <a:fld id="{69D5A75B-AA12-6440-AD92-55C52BA995DD}" type="slidenum">
              <a:rPr lang="en-US" altLang="en-US"/>
              <a:pPr>
                <a:defRPr/>
              </a:pPr>
              <a:t>‹#›</a:t>
            </a:fld>
            <a:endParaRPr lang="en-US" altLang="en-US"/>
          </a:p>
        </p:txBody>
      </p:sp>
    </p:spTree>
    <p:extLst>
      <p:ext uri="{BB962C8B-B14F-4D97-AF65-F5344CB8AC3E}">
        <p14:creationId xmlns:p14="http://schemas.microsoft.com/office/powerpoint/2010/main" val="1961678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38FAB6-8822-787E-6A77-A1FF4837DC2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F7FA440B-FA9B-F61D-F12B-5316A7B8D79F}"/>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8860DF1E-E3F7-EF0C-430F-29E4E483E332}"/>
              </a:ext>
            </a:extLst>
          </p:cNvPr>
          <p:cNvSpPr>
            <a:spLocks noGrp="1" noChangeArrowheads="1"/>
          </p:cNvSpPr>
          <p:nvPr>
            <p:ph type="sldNum" sz="quarter" idx="12"/>
          </p:nvPr>
        </p:nvSpPr>
        <p:spPr/>
        <p:txBody>
          <a:bodyPr/>
          <a:lstStyle>
            <a:lvl1pPr>
              <a:defRPr baseline="-25000"/>
            </a:lvl1pPr>
          </a:lstStyle>
          <a:p>
            <a:pPr>
              <a:defRPr/>
            </a:pPr>
            <a:fld id="{516A8FD0-3CBF-414F-A2FC-A3BFF9425B4F}" type="slidenum">
              <a:rPr lang="en-US" altLang="en-US"/>
              <a:pPr>
                <a:defRPr/>
              </a:pPr>
              <a:t>‹#›</a:t>
            </a:fld>
            <a:endParaRPr lang="en-US" altLang="en-US"/>
          </a:p>
        </p:txBody>
      </p:sp>
    </p:spTree>
    <p:extLst>
      <p:ext uri="{BB962C8B-B14F-4D97-AF65-F5344CB8AC3E}">
        <p14:creationId xmlns:p14="http://schemas.microsoft.com/office/powerpoint/2010/main" val="304400827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261C6-764F-02C2-462D-FA221EBC4686}"/>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99A7A6CB-60A4-109A-329F-ABDFB55551B5}"/>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811CA424-D373-8D1D-D976-C70F59078281}"/>
              </a:ext>
            </a:extLst>
          </p:cNvPr>
          <p:cNvSpPr>
            <a:spLocks noGrp="1" noChangeArrowheads="1"/>
          </p:cNvSpPr>
          <p:nvPr>
            <p:ph type="sldNum" sz="quarter" idx="12"/>
          </p:nvPr>
        </p:nvSpPr>
        <p:spPr/>
        <p:txBody>
          <a:bodyPr/>
          <a:lstStyle>
            <a:lvl1pPr>
              <a:defRPr baseline="-25000"/>
            </a:lvl1pPr>
          </a:lstStyle>
          <a:p>
            <a:pPr>
              <a:defRPr/>
            </a:pPr>
            <a:fld id="{F14A33F5-C8A4-BB46-A600-9F99C4C21A23}" type="slidenum">
              <a:rPr lang="en-US" altLang="en-US"/>
              <a:pPr>
                <a:defRPr/>
              </a:pPr>
              <a:t>‹#›</a:t>
            </a:fld>
            <a:endParaRPr lang="en-US" altLang="en-US"/>
          </a:p>
        </p:txBody>
      </p:sp>
    </p:spTree>
    <p:extLst>
      <p:ext uri="{BB962C8B-B14F-4D97-AF65-F5344CB8AC3E}">
        <p14:creationId xmlns:p14="http://schemas.microsoft.com/office/powerpoint/2010/main" val="34075554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3A0931-09BC-A74F-9F7E-C152BE357F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E0BAAA-68C7-E6AE-6D8C-075409A789B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71171ED-4C1E-FDD1-3F56-A27F7A9668E9}"/>
              </a:ext>
            </a:extLst>
          </p:cNvPr>
          <p:cNvSpPr>
            <a:spLocks noGrp="1" noChangeArrowheads="1"/>
          </p:cNvSpPr>
          <p:nvPr>
            <p:ph type="sldNum" sz="quarter" idx="12"/>
          </p:nvPr>
        </p:nvSpPr>
        <p:spPr>
          <a:ln/>
        </p:spPr>
        <p:txBody>
          <a:bodyPr/>
          <a:lstStyle>
            <a:lvl1pPr>
              <a:defRPr/>
            </a:lvl1pPr>
          </a:lstStyle>
          <a:p>
            <a:pPr>
              <a:defRPr/>
            </a:pPr>
            <a:fld id="{9A2B3DC9-7776-D24B-A19C-B66FD00A7815}" type="slidenum">
              <a:rPr lang="en-US" altLang="en-US"/>
              <a:pPr>
                <a:defRPr/>
              </a:pPr>
              <a:t>‹#›</a:t>
            </a:fld>
            <a:endParaRPr lang="en-US" altLang="en-US"/>
          </a:p>
        </p:txBody>
      </p:sp>
    </p:spTree>
    <p:extLst>
      <p:ext uri="{BB962C8B-B14F-4D97-AF65-F5344CB8AC3E}">
        <p14:creationId xmlns:p14="http://schemas.microsoft.com/office/powerpoint/2010/main" val="1582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A0DDF3-FC46-9960-73D3-DB736CD0C7F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F18E80D1-F073-9AF4-1611-863193CC81C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131E91EB-5F43-7FB1-8F49-EBE30AB7FA50}"/>
              </a:ext>
            </a:extLst>
          </p:cNvPr>
          <p:cNvSpPr>
            <a:spLocks noGrp="1" noChangeArrowheads="1"/>
          </p:cNvSpPr>
          <p:nvPr>
            <p:ph type="sldNum" sz="quarter" idx="12"/>
          </p:nvPr>
        </p:nvSpPr>
        <p:spPr/>
        <p:txBody>
          <a:bodyPr/>
          <a:lstStyle>
            <a:lvl1pPr>
              <a:defRPr baseline="-25000"/>
            </a:lvl1pPr>
          </a:lstStyle>
          <a:p>
            <a:pPr>
              <a:defRPr/>
            </a:pPr>
            <a:fld id="{58D916C7-278C-9840-94A9-A2A0F08FA605}" type="slidenum">
              <a:rPr lang="en-US" altLang="en-US"/>
              <a:pPr>
                <a:defRPr/>
              </a:pPr>
              <a:t>‹#›</a:t>
            </a:fld>
            <a:endParaRPr lang="en-US" altLang="en-US"/>
          </a:p>
        </p:txBody>
      </p:sp>
    </p:spTree>
    <p:extLst>
      <p:ext uri="{BB962C8B-B14F-4D97-AF65-F5344CB8AC3E}">
        <p14:creationId xmlns:p14="http://schemas.microsoft.com/office/powerpoint/2010/main" val="257468380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719F9-A31B-0FBD-5DD4-9F9463D351E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B0258ED4-8B97-4D60-B788-31FAB112D1F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B9BFA5E6-71A4-166E-1AAF-3756D0B428A5}"/>
              </a:ext>
            </a:extLst>
          </p:cNvPr>
          <p:cNvSpPr>
            <a:spLocks noGrp="1" noChangeArrowheads="1"/>
          </p:cNvSpPr>
          <p:nvPr>
            <p:ph type="sldNum" sz="quarter" idx="12"/>
          </p:nvPr>
        </p:nvSpPr>
        <p:spPr/>
        <p:txBody>
          <a:bodyPr/>
          <a:lstStyle>
            <a:lvl1pPr>
              <a:defRPr baseline="-25000"/>
            </a:lvl1pPr>
          </a:lstStyle>
          <a:p>
            <a:pPr>
              <a:defRPr/>
            </a:pPr>
            <a:fld id="{FBEF4B00-4C08-D346-8227-70C57CC7D244}" type="slidenum">
              <a:rPr lang="en-US" altLang="en-US"/>
              <a:pPr>
                <a:defRPr/>
              </a:pPr>
              <a:t>‹#›</a:t>
            </a:fld>
            <a:endParaRPr lang="en-US" altLang="en-US"/>
          </a:p>
        </p:txBody>
      </p:sp>
    </p:spTree>
    <p:extLst>
      <p:ext uri="{BB962C8B-B14F-4D97-AF65-F5344CB8AC3E}">
        <p14:creationId xmlns:p14="http://schemas.microsoft.com/office/powerpoint/2010/main" val="287113328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CD66D5-284B-0B17-2BDA-0EA5DAA539F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49DD6EE8-BE84-3117-13AE-E4164D1AE80B}"/>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20468D92-DC9D-5B1B-8D13-182B14D514B0}"/>
              </a:ext>
            </a:extLst>
          </p:cNvPr>
          <p:cNvSpPr>
            <a:spLocks noGrp="1" noChangeArrowheads="1"/>
          </p:cNvSpPr>
          <p:nvPr>
            <p:ph type="sldNum" sz="quarter" idx="12"/>
          </p:nvPr>
        </p:nvSpPr>
        <p:spPr/>
        <p:txBody>
          <a:bodyPr/>
          <a:lstStyle>
            <a:lvl1pPr>
              <a:defRPr baseline="-25000"/>
            </a:lvl1pPr>
          </a:lstStyle>
          <a:p>
            <a:pPr>
              <a:defRPr/>
            </a:pPr>
            <a:fld id="{6BDFEAA0-EEA1-6648-A304-082DC3D6F675}" type="slidenum">
              <a:rPr lang="en-US" altLang="en-US"/>
              <a:pPr>
                <a:defRPr/>
              </a:pPr>
              <a:t>‹#›</a:t>
            </a:fld>
            <a:endParaRPr lang="en-US" altLang="en-US"/>
          </a:p>
        </p:txBody>
      </p:sp>
    </p:spTree>
    <p:extLst>
      <p:ext uri="{BB962C8B-B14F-4D97-AF65-F5344CB8AC3E}">
        <p14:creationId xmlns:p14="http://schemas.microsoft.com/office/powerpoint/2010/main" val="186795660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EACD09-AEB9-1A0E-64E3-F656CCA3364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9E9BD8E5-8C57-A894-9BF8-3511BCE59828}"/>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A78CB447-EA95-8E7B-D46D-C7212CED0476}"/>
              </a:ext>
            </a:extLst>
          </p:cNvPr>
          <p:cNvSpPr>
            <a:spLocks noGrp="1" noChangeArrowheads="1"/>
          </p:cNvSpPr>
          <p:nvPr>
            <p:ph type="sldNum" sz="quarter" idx="12"/>
          </p:nvPr>
        </p:nvSpPr>
        <p:spPr/>
        <p:txBody>
          <a:bodyPr/>
          <a:lstStyle>
            <a:lvl1pPr>
              <a:defRPr baseline="-25000"/>
            </a:lvl1pPr>
          </a:lstStyle>
          <a:p>
            <a:pPr>
              <a:defRPr/>
            </a:pPr>
            <a:fld id="{F494DF0C-E1B6-0D46-AB9B-2046D97F5ECF}" type="slidenum">
              <a:rPr lang="en-US" altLang="en-US"/>
              <a:pPr>
                <a:defRPr/>
              </a:pPr>
              <a:t>‹#›</a:t>
            </a:fld>
            <a:endParaRPr lang="en-US" altLang="en-US"/>
          </a:p>
        </p:txBody>
      </p:sp>
    </p:spTree>
    <p:extLst>
      <p:ext uri="{BB962C8B-B14F-4D97-AF65-F5344CB8AC3E}">
        <p14:creationId xmlns:p14="http://schemas.microsoft.com/office/powerpoint/2010/main" val="26112550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E2CD94-0934-5396-F1B9-640FBDFD7EB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B2A6C13E-D396-0B3E-BF9F-6E1EC5D0D7C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8229E7D0-BA91-CB42-C8FF-AB17BE24550C}"/>
              </a:ext>
            </a:extLst>
          </p:cNvPr>
          <p:cNvSpPr>
            <a:spLocks noGrp="1" noChangeArrowheads="1"/>
          </p:cNvSpPr>
          <p:nvPr>
            <p:ph type="sldNum" sz="quarter" idx="12"/>
          </p:nvPr>
        </p:nvSpPr>
        <p:spPr/>
        <p:txBody>
          <a:bodyPr/>
          <a:lstStyle>
            <a:lvl1pPr>
              <a:defRPr baseline="-25000"/>
            </a:lvl1pPr>
          </a:lstStyle>
          <a:p>
            <a:pPr>
              <a:defRPr/>
            </a:pPr>
            <a:fld id="{2DF4EE38-B218-AA49-BAC4-C948C6A53ECF}" type="slidenum">
              <a:rPr lang="en-US" altLang="en-US"/>
              <a:pPr>
                <a:defRPr/>
              </a:pPr>
              <a:t>‹#›</a:t>
            </a:fld>
            <a:endParaRPr lang="en-US" altLang="en-US"/>
          </a:p>
        </p:txBody>
      </p:sp>
    </p:spTree>
    <p:extLst>
      <p:ext uri="{BB962C8B-B14F-4D97-AF65-F5344CB8AC3E}">
        <p14:creationId xmlns:p14="http://schemas.microsoft.com/office/powerpoint/2010/main" val="30009316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86DD08-F9EC-FDDC-F001-D21F0A8D25F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E3CC7558-0D79-8009-E6A6-F95E82CE6BE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9AA4B136-4292-F5E9-3D17-6F2CE30C5ABF}"/>
              </a:ext>
            </a:extLst>
          </p:cNvPr>
          <p:cNvSpPr>
            <a:spLocks noGrp="1" noChangeArrowheads="1"/>
          </p:cNvSpPr>
          <p:nvPr>
            <p:ph type="sldNum" sz="quarter" idx="12"/>
          </p:nvPr>
        </p:nvSpPr>
        <p:spPr/>
        <p:txBody>
          <a:bodyPr/>
          <a:lstStyle>
            <a:lvl1pPr>
              <a:defRPr baseline="-25000"/>
            </a:lvl1pPr>
          </a:lstStyle>
          <a:p>
            <a:pPr>
              <a:defRPr/>
            </a:pPr>
            <a:fld id="{C0FFC6B8-8B16-B144-948B-4C80033B66E7}" type="slidenum">
              <a:rPr lang="en-US" altLang="en-US"/>
              <a:pPr>
                <a:defRPr/>
              </a:pPr>
              <a:t>‹#›</a:t>
            </a:fld>
            <a:endParaRPr lang="en-US" altLang="en-US"/>
          </a:p>
        </p:txBody>
      </p:sp>
    </p:spTree>
    <p:extLst>
      <p:ext uri="{BB962C8B-B14F-4D97-AF65-F5344CB8AC3E}">
        <p14:creationId xmlns:p14="http://schemas.microsoft.com/office/powerpoint/2010/main" val="150027052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E7F70D5-00B4-174E-2B53-6B4C033C06A1}"/>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1153BACF-52DC-01AB-423D-ED284CAAEFBA}"/>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1B7D62ED-D6B0-5866-A98B-2983EC974AFA}"/>
              </a:ext>
            </a:extLst>
          </p:cNvPr>
          <p:cNvSpPr>
            <a:spLocks noGrp="1" noChangeArrowheads="1"/>
          </p:cNvSpPr>
          <p:nvPr>
            <p:ph type="sldNum" sz="quarter" idx="12"/>
          </p:nvPr>
        </p:nvSpPr>
        <p:spPr/>
        <p:txBody>
          <a:bodyPr/>
          <a:lstStyle>
            <a:lvl1pPr>
              <a:defRPr baseline="-25000"/>
            </a:lvl1pPr>
          </a:lstStyle>
          <a:p>
            <a:pPr>
              <a:defRPr/>
            </a:pPr>
            <a:fld id="{20138CF7-FDD0-6440-BEFB-D1359830F463}" type="slidenum">
              <a:rPr lang="en-US" altLang="en-US"/>
              <a:pPr>
                <a:defRPr/>
              </a:pPr>
              <a:t>‹#›</a:t>
            </a:fld>
            <a:endParaRPr lang="en-US" altLang="en-US"/>
          </a:p>
        </p:txBody>
      </p:sp>
    </p:spTree>
    <p:extLst>
      <p:ext uri="{BB962C8B-B14F-4D97-AF65-F5344CB8AC3E}">
        <p14:creationId xmlns:p14="http://schemas.microsoft.com/office/powerpoint/2010/main" val="213574258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02242B-C6F1-2027-1636-6F251BF97A61}"/>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5573DE77-9323-21CC-631E-306084FF78B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9BAB5554-FB98-B5B7-9593-694AC4732094}"/>
              </a:ext>
            </a:extLst>
          </p:cNvPr>
          <p:cNvSpPr>
            <a:spLocks noGrp="1" noChangeArrowheads="1"/>
          </p:cNvSpPr>
          <p:nvPr>
            <p:ph type="sldNum" sz="quarter" idx="12"/>
          </p:nvPr>
        </p:nvSpPr>
        <p:spPr/>
        <p:txBody>
          <a:bodyPr/>
          <a:lstStyle>
            <a:lvl1pPr>
              <a:defRPr baseline="-25000"/>
            </a:lvl1pPr>
          </a:lstStyle>
          <a:p>
            <a:pPr>
              <a:defRPr/>
            </a:pPr>
            <a:fld id="{FDFCA804-3967-1649-A5FA-71AB613854E0}" type="slidenum">
              <a:rPr lang="en-US" altLang="en-US"/>
              <a:pPr>
                <a:defRPr/>
              </a:pPr>
              <a:t>‹#›</a:t>
            </a:fld>
            <a:endParaRPr lang="en-US" altLang="en-US"/>
          </a:p>
        </p:txBody>
      </p:sp>
    </p:spTree>
    <p:extLst>
      <p:ext uri="{BB962C8B-B14F-4D97-AF65-F5344CB8AC3E}">
        <p14:creationId xmlns:p14="http://schemas.microsoft.com/office/powerpoint/2010/main" val="23365340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DE95A2-B3D5-31CA-EC75-3AAE7B6C64F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64CF9B01-AA2B-5819-596C-7282A0276CC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9711C331-101C-19CA-8135-044D1AC323EB}"/>
              </a:ext>
            </a:extLst>
          </p:cNvPr>
          <p:cNvSpPr>
            <a:spLocks noGrp="1" noChangeArrowheads="1"/>
          </p:cNvSpPr>
          <p:nvPr>
            <p:ph type="sldNum" sz="quarter" idx="12"/>
          </p:nvPr>
        </p:nvSpPr>
        <p:spPr/>
        <p:txBody>
          <a:bodyPr/>
          <a:lstStyle>
            <a:lvl1pPr>
              <a:defRPr baseline="-25000"/>
            </a:lvl1pPr>
          </a:lstStyle>
          <a:p>
            <a:pPr>
              <a:defRPr/>
            </a:pPr>
            <a:fld id="{A52B7FE4-EA89-9642-B74D-977C88127BE3}" type="slidenum">
              <a:rPr lang="en-US" altLang="en-US"/>
              <a:pPr>
                <a:defRPr/>
              </a:pPr>
              <a:t>‹#›</a:t>
            </a:fld>
            <a:endParaRPr lang="en-US" altLang="en-US"/>
          </a:p>
        </p:txBody>
      </p:sp>
    </p:spTree>
    <p:extLst>
      <p:ext uri="{BB962C8B-B14F-4D97-AF65-F5344CB8AC3E}">
        <p14:creationId xmlns:p14="http://schemas.microsoft.com/office/powerpoint/2010/main" val="412032115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0463E5-3B8E-4DF9-F882-8F01AA677BE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90B74EBB-C8E1-6F3C-162D-E80041BC1F74}"/>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6907BD57-F170-2F1E-7DBB-C03A60F01522}"/>
              </a:ext>
            </a:extLst>
          </p:cNvPr>
          <p:cNvSpPr>
            <a:spLocks noGrp="1" noChangeArrowheads="1"/>
          </p:cNvSpPr>
          <p:nvPr>
            <p:ph type="sldNum" sz="quarter" idx="12"/>
          </p:nvPr>
        </p:nvSpPr>
        <p:spPr/>
        <p:txBody>
          <a:bodyPr/>
          <a:lstStyle>
            <a:lvl1pPr>
              <a:defRPr baseline="-25000"/>
            </a:lvl1pPr>
          </a:lstStyle>
          <a:p>
            <a:pPr>
              <a:defRPr/>
            </a:pPr>
            <a:fld id="{B55C8AF9-EE93-EC43-A178-20DD54927207}" type="slidenum">
              <a:rPr lang="en-US" altLang="en-US"/>
              <a:pPr>
                <a:defRPr/>
              </a:pPr>
              <a:t>‹#›</a:t>
            </a:fld>
            <a:endParaRPr lang="en-US" altLang="en-US"/>
          </a:p>
        </p:txBody>
      </p:sp>
    </p:spTree>
    <p:extLst>
      <p:ext uri="{BB962C8B-B14F-4D97-AF65-F5344CB8AC3E}">
        <p14:creationId xmlns:p14="http://schemas.microsoft.com/office/powerpoint/2010/main" val="6838653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24EA1E-5DF4-0F69-0152-5157362FBE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5842D3-5FB6-5D49-F8D1-5BFCE9527A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88F257C-1D31-68C2-A964-69999F793784}"/>
              </a:ext>
            </a:extLst>
          </p:cNvPr>
          <p:cNvSpPr>
            <a:spLocks noGrp="1" noChangeArrowheads="1"/>
          </p:cNvSpPr>
          <p:nvPr>
            <p:ph type="sldNum" sz="quarter" idx="12"/>
          </p:nvPr>
        </p:nvSpPr>
        <p:spPr>
          <a:ln/>
        </p:spPr>
        <p:txBody>
          <a:bodyPr/>
          <a:lstStyle>
            <a:lvl1pPr>
              <a:defRPr/>
            </a:lvl1pPr>
          </a:lstStyle>
          <a:p>
            <a:pPr>
              <a:defRPr/>
            </a:pPr>
            <a:fld id="{EBBDCBD6-0D29-9046-B9F0-EED5BF2AE835}" type="slidenum">
              <a:rPr lang="en-US" altLang="en-US"/>
              <a:pPr>
                <a:defRPr/>
              </a:pPr>
              <a:t>‹#›</a:t>
            </a:fld>
            <a:endParaRPr lang="en-US" altLang="en-US"/>
          </a:p>
        </p:txBody>
      </p:sp>
    </p:spTree>
    <p:extLst>
      <p:ext uri="{BB962C8B-B14F-4D97-AF65-F5344CB8AC3E}">
        <p14:creationId xmlns:p14="http://schemas.microsoft.com/office/powerpoint/2010/main" val="28423165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8F73873-902B-449F-E22A-B64EA986DE6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00B0268E-329B-2F00-1182-3696F4D9E848}"/>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55BB5775-3280-5D50-A421-4A948737E8A0}"/>
              </a:ext>
            </a:extLst>
          </p:cNvPr>
          <p:cNvSpPr>
            <a:spLocks noGrp="1" noChangeArrowheads="1"/>
          </p:cNvSpPr>
          <p:nvPr>
            <p:ph type="sldNum" sz="quarter" idx="12"/>
          </p:nvPr>
        </p:nvSpPr>
        <p:spPr/>
        <p:txBody>
          <a:bodyPr/>
          <a:lstStyle>
            <a:lvl1pPr>
              <a:defRPr baseline="-25000"/>
            </a:lvl1pPr>
          </a:lstStyle>
          <a:p>
            <a:pPr>
              <a:defRPr/>
            </a:pPr>
            <a:fld id="{1BD5A64E-EF05-DF4D-8816-4237DB7F2EFA}" type="slidenum">
              <a:rPr lang="en-US" altLang="en-US"/>
              <a:pPr>
                <a:defRPr/>
              </a:pPr>
              <a:t>‹#›</a:t>
            </a:fld>
            <a:endParaRPr lang="en-US" altLang="en-US"/>
          </a:p>
        </p:txBody>
      </p:sp>
    </p:spTree>
    <p:extLst>
      <p:ext uri="{BB962C8B-B14F-4D97-AF65-F5344CB8AC3E}">
        <p14:creationId xmlns:p14="http://schemas.microsoft.com/office/powerpoint/2010/main" val="3213099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DDDB53-C371-ECF2-7BF4-19895CF49E66}"/>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9DD75431-3032-6ABF-EB11-0AE60FE00ECB}"/>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33CD7426-C891-8F16-A1F5-12EEAB88720E}"/>
              </a:ext>
            </a:extLst>
          </p:cNvPr>
          <p:cNvSpPr>
            <a:spLocks noGrp="1" noChangeArrowheads="1"/>
          </p:cNvSpPr>
          <p:nvPr>
            <p:ph type="sldNum" sz="quarter" idx="12"/>
          </p:nvPr>
        </p:nvSpPr>
        <p:spPr/>
        <p:txBody>
          <a:bodyPr/>
          <a:lstStyle>
            <a:lvl1pPr>
              <a:defRPr baseline="-25000"/>
            </a:lvl1pPr>
          </a:lstStyle>
          <a:p>
            <a:pPr>
              <a:defRPr/>
            </a:pPr>
            <a:fld id="{6F4251FC-72A2-B740-8071-328E67600D08}" type="slidenum">
              <a:rPr lang="en-US" altLang="en-US"/>
              <a:pPr>
                <a:defRPr/>
              </a:pPr>
              <a:t>‹#›</a:t>
            </a:fld>
            <a:endParaRPr lang="en-US" altLang="en-US"/>
          </a:p>
        </p:txBody>
      </p:sp>
    </p:spTree>
    <p:extLst>
      <p:ext uri="{BB962C8B-B14F-4D97-AF65-F5344CB8AC3E}">
        <p14:creationId xmlns:p14="http://schemas.microsoft.com/office/powerpoint/2010/main" val="1206189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8DA966-3617-F66A-4B76-70773EDC6FB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C192B1D1-064B-A766-3ACE-51C561084EEC}"/>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681DB183-637C-F300-81C7-701EDC7E0A12}"/>
              </a:ext>
            </a:extLst>
          </p:cNvPr>
          <p:cNvSpPr>
            <a:spLocks noGrp="1" noChangeArrowheads="1"/>
          </p:cNvSpPr>
          <p:nvPr>
            <p:ph type="sldNum" sz="quarter" idx="12"/>
          </p:nvPr>
        </p:nvSpPr>
        <p:spPr/>
        <p:txBody>
          <a:bodyPr/>
          <a:lstStyle>
            <a:lvl1pPr>
              <a:defRPr baseline="-25000"/>
            </a:lvl1pPr>
          </a:lstStyle>
          <a:p>
            <a:pPr>
              <a:defRPr/>
            </a:pPr>
            <a:fld id="{CB1DB0EC-D5C4-B849-B3E4-1A8FADF472A3}" type="slidenum">
              <a:rPr lang="en-US" altLang="en-US"/>
              <a:pPr>
                <a:defRPr/>
              </a:pPr>
              <a:t>‹#›</a:t>
            </a:fld>
            <a:endParaRPr lang="en-US" altLang="en-US"/>
          </a:p>
        </p:txBody>
      </p:sp>
    </p:spTree>
    <p:extLst>
      <p:ext uri="{BB962C8B-B14F-4D97-AF65-F5344CB8AC3E}">
        <p14:creationId xmlns:p14="http://schemas.microsoft.com/office/powerpoint/2010/main" val="323488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3ECC32-BCEF-E9AE-2338-D7CBFDDDCEF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5EEFB110-B2BF-C5FA-52AB-1C2F84D4261B}"/>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7" name="Slide Number Placeholder 6">
            <a:extLst>
              <a:ext uri="{FF2B5EF4-FFF2-40B4-BE49-F238E27FC236}">
                <a16:creationId xmlns:a16="http://schemas.microsoft.com/office/drawing/2014/main" id="{72F2AEF5-6DE0-A145-C4CF-D9125AC866B7}"/>
              </a:ext>
            </a:extLst>
          </p:cNvPr>
          <p:cNvSpPr>
            <a:spLocks noGrp="1" noChangeArrowheads="1"/>
          </p:cNvSpPr>
          <p:nvPr>
            <p:ph type="sldNum" sz="quarter" idx="12"/>
          </p:nvPr>
        </p:nvSpPr>
        <p:spPr/>
        <p:txBody>
          <a:bodyPr/>
          <a:lstStyle>
            <a:lvl1pPr>
              <a:defRPr baseline="-25000"/>
            </a:lvl1pPr>
          </a:lstStyle>
          <a:p>
            <a:pPr>
              <a:defRPr/>
            </a:pPr>
            <a:fld id="{CFCEB8DE-83EF-4B45-9F8F-9570AF75EE39}" type="slidenum">
              <a:rPr lang="en-US" altLang="en-US"/>
              <a:pPr>
                <a:defRPr/>
              </a:pPr>
              <a:t>‹#›</a:t>
            </a:fld>
            <a:endParaRPr lang="en-US" altLang="en-US"/>
          </a:p>
        </p:txBody>
      </p:sp>
    </p:spTree>
    <p:extLst>
      <p:ext uri="{BB962C8B-B14F-4D97-AF65-F5344CB8AC3E}">
        <p14:creationId xmlns:p14="http://schemas.microsoft.com/office/powerpoint/2010/main" val="41679923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22D19D-E0A6-2347-7A5B-3025E5490262}"/>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AEB246AB-1240-6F24-BF78-66F2189AC664}"/>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9" name="Rectangle 6">
            <a:extLst>
              <a:ext uri="{FF2B5EF4-FFF2-40B4-BE49-F238E27FC236}">
                <a16:creationId xmlns:a16="http://schemas.microsoft.com/office/drawing/2014/main" id="{49F5EAC5-C16F-9D72-B970-2E08D0694A71}"/>
              </a:ext>
            </a:extLst>
          </p:cNvPr>
          <p:cNvSpPr>
            <a:spLocks noGrp="1" noChangeArrowheads="1"/>
          </p:cNvSpPr>
          <p:nvPr>
            <p:ph type="sldNum" sz="quarter" idx="12"/>
          </p:nvPr>
        </p:nvSpPr>
        <p:spPr/>
        <p:txBody>
          <a:bodyPr/>
          <a:lstStyle>
            <a:lvl1pPr>
              <a:defRPr baseline="-25000"/>
            </a:lvl1pPr>
          </a:lstStyle>
          <a:p>
            <a:pPr>
              <a:defRPr/>
            </a:pPr>
            <a:fld id="{A075A648-6BF1-0E4F-83DD-71F4C7731ADD}" type="slidenum">
              <a:rPr lang="en-US" altLang="en-US"/>
              <a:pPr>
                <a:defRPr/>
              </a:pPr>
              <a:t>‹#›</a:t>
            </a:fld>
            <a:endParaRPr lang="en-US" altLang="en-US"/>
          </a:p>
        </p:txBody>
      </p:sp>
    </p:spTree>
    <p:extLst>
      <p:ext uri="{BB962C8B-B14F-4D97-AF65-F5344CB8AC3E}">
        <p14:creationId xmlns:p14="http://schemas.microsoft.com/office/powerpoint/2010/main" val="2243139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408742-E699-B980-33E3-C2E173E7103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3078EFB9-E127-7DED-2110-7CABBA609E3C}"/>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5" name="Rectangle 6">
            <a:extLst>
              <a:ext uri="{FF2B5EF4-FFF2-40B4-BE49-F238E27FC236}">
                <a16:creationId xmlns:a16="http://schemas.microsoft.com/office/drawing/2014/main" id="{A86235F1-5EB0-FF94-FBB1-56B6D535FCF1}"/>
              </a:ext>
            </a:extLst>
          </p:cNvPr>
          <p:cNvSpPr>
            <a:spLocks noGrp="1" noChangeArrowheads="1"/>
          </p:cNvSpPr>
          <p:nvPr>
            <p:ph type="sldNum" sz="quarter" idx="12"/>
          </p:nvPr>
        </p:nvSpPr>
        <p:spPr/>
        <p:txBody>
          <a:bodyPr/>
          <a:lstStyle>
            <a:lvl1pPr>
              <a:defRPr baseline="-25000"/>
            </a:lvl1pPr>
          </a:lstStyle>
          <a:p>
            <a:pPr>
              <a:defRPr/>
            </a:pPr>
            <a:fld id="{3E9247E6-3FAE-8745-ADA7-E773237A215B}" type="slidenum">
              <a:rPr lang="en-US" altLang="en-US"/>
              <a:pPr>
                <a:defRPr/>
              </a:pPr>
              <a:t>‹#›</a:t>
            </a:fld>
            <a:endParaRPr lang="en-US" altLang="en-US"/>
          </a:p>
        </p:txBody>
      </p:sp>
    </p:spTree>
    <p:extLst>
      <p:ext uri="{BB962C8B-B14F-4D97-AF65-F5344CB8AC3E}">
        <p14:creationId xmlns:p14="http://schemas.microsoft.com/office/powerpoint/2010/main" val="38854541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214782-4A39-557D-9E00-DB769D47B214}"/>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925D5796-178E-A3A7-3F71-0F2A46793B2A}"/>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4" name="Rectangle 6">
            <a:extLst>
              <a:ext uri="{FF2B5EF4-FFF2-40B4-BE49-F238E27FC236}">
                <a16:creationId xmlns:a16="http://schemas.microsoft.com/office/drawing/2014/main" id="{A2B7D31A-CD5E-8DA4-86E3-3783E94EAE38}"/>
              </a:ext>
            </a:extLst>
          </p:cNvPr>
          <p:cNvSpPr>
            <a:spLocks noGrp="1" noChangeArrowheads="1"/>
          </p:cNvSpPr>
          <p:nvPr>
            <p:ph type="sldNum" sz="quarter" idx="12"/>
          </p:nvPr>
        </p:nvSpPr>
        <p:spPr/>
        <p:txBody>
          <a:bodyPr/>
          <a:lstStyle>
            <a:lvl1pPr>
              <a:defRPr baseline="-25000"/>
            </a:lvl1pPr>
          </a:lstStyle>
          <a:p>
            <a:pPr>
              <a:defRPr/>
            </a:pPr>
            <a:fld id="{8796F336-11A3-1C48-91F9-DD2699254952}" type="slidenum">
              <a:rPr lang="en-US" altLang="en-US"/>
              <a:pPr>
                <a:defRPr/>
              </a:pPr>
              <a:t>‹#›</a:t>
            </a:fld>
            <a:endParaRPr lang="en-US" altLang="en-US"/>
          </a:p>
        </p:txBody>
      </p:sp>
    </p:spTree>
    <p:extLst>
      <p:ext uri="{BB962C8B-B14F-4D97-AF65-F5344CB8AC3E}">
        <p14:creationId xmlns:p14="http://schemas.microsoft.com/office/powerpoint/2010/main" val="1885098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E79AE3E-E009-8704-59EF-7C6B1019297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C0FBDF31-2D97-3CC3-7C5D-C982E3D7FF70}"/>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7" name="Slide Number Placeholder 6">
            <a:extLst>
              <a:ext uri="{FF2B5EF4-FFF2-40B4-BE49-F238E27FC236}">
                <a16:creationId xmlns:a16="http://schemas.microsoft.com/office/drawing/2014/main" id="{5E680FC4-6312-2FF2-4798-98B8A97FAF5E}"/>
              </a:ext>
            </a:extLst>
          </p:cNvPr>
          <p:cNvSpPr>
            <a:spLocks noGrp="1" noChangeArrowheads="1"/>
          </p:cNvSpPr>
          <p:nvPr>
            <p:ph type="sldNum" sz="quarter" idx="12"/>
          </p:nvPr>
        </p:nvSpPr>
        <p:spPr/>
        <p:txBody>
          <a:bodyPr/>
          <a:lstStyle>
            <a:lvl1pPr>
              <a:defRPr baseline="-25000"/>
            </a:lvl1pPr>
          </a:lstStyle>
          <a:p>
            <a:pPr>
              <a:defRPr/>
            </a:pPr>
            <a:fld id="{FAE005E1-F3A3-B749-BAF0-8E5CD32F5CCE}" type="slidenum">
              <a:rPr lang="en-US" altLang="en-US"/>
              <a:pPr>
                <a:defRPr/>
              </a:pPr>
              <a:t>‹#›</a:t>
            </a:fld>
            <a:endParaRPr lang="en-US" altLang="en-US"/>
          </a:p>
        </p:txBody>
      </p:sp>
    </p:spTree>
    <p:extLst>
      <p:ext uri="{BB962C8B-B14F-4D97-AF65-F5344CB8AC3E}">
        <p14:creationId xmlns:p14="http://schemas.microsoft.com/office/powerpoint/2010/main" val="16882582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607FD74-CB31-2632-E1F6-42F139A5683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A4655800-EAD0-E6BF-7FD4-5D31D5D69A55}"/>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7" name="Slide Number Placeholder 6">
            <a:extLst>
              <a:ext uri="{FF2B5EF4-FFF2-40B4-BE49-F238E27FC236}">
                <a16:creationId xmlns:a16="http://schemas.microsoft.com/office/drawing/2014/main" id="{F9EC8AC6-3FC3-CDE2-F4D5-DA457A5DFCB3}"/>
              </a:ext>
            </a:extLst>
          </p:cNvPr>
          <p:cNvSpPr>
            <a:spLocks noGrp="1" noChangeArrowheads="1"/>
          </p:cNvSpPr>
          <p:nvPr>
            <p:ph type="sldNum" sz="quarter" idx="12"/>
          </p:nvPr>
        </p:nvSpPr>
        <p:spPr/>
        <p:txBody>
          <a:bodyPr/>
          <a:lstStyle>
            <a:lvl1pPr>
              <a:defRPr baseline="-25000"/>
            </a:lvl1pPr>
          </a:lstStyle>
          <a:p>
            <a:pPr>
              <a:defRPr/>
            </a:pPr>
            <a:fld id="{21B4489C-E909-334B-9321-BBF27FC317EA}" type="slidenum">
              <a:rPr lang="en-US" altLang="en-US"/>
              <a:pPr>
                <a:defRPr/>
              </a:pPr>
              <a:t>‹#›</a:t>
            </a:fld>
            <a:endParaRPr lang="en-US" altLang="en-US"/>
          </a:p>
        </p:txBody>
      </p:sp>
    </p:spTree>
    <p:extLst>
      <p:ext uri="{BB962C8B-B14F-4D97-AF65-F5344CB8AC3E}">
        <p14:creationId xmlns:p14="http://schemas.microsoft.com/office/powerpoint/2010/main" val="15672373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18C0EE-D698-B884-67B2-055874FF49B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DE3C3786-EDFB-BD6C-907F-3E6C862E2A8B}"/>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CE6CD085-CB70-8146-63F1-141156961EF6}"/>
              </a:ext>
            </a:extLst>
          </p:cNvPr>
          <p:cNvSpPr>
            <a:spLocks noGrp="1" noChangeArrowheads="1"/>
          </p:cNvSpPr>
          <p:nvPr>
            <p:ph type="sldNum" sz="quarter" idx="12"/>
          </p:nvPr>
        </p:nvSpPr>
        <p:spPr/>
        <p:txBody>
          <a:bodyPr/>
          <a:lstStyle>
            <a:lvl1pPr>
              <a:defRPr baseline="-25000"/>
            </a:lvl1pPr>
          </a:lstStyle>
          <a:p>
            <a:pPr>
              <a:defRPr/>
            </a:pPr>
            <a:fld id="{E1459B61-725F-8042-B39B-10CC1E36B873}" type="slidenum">
              <a:rPr lang="en-US" altLang="en-US"/>
              <a:pPr>
                <a:defRPr/>
              </a:pPr>
              <a:t>‹#›</a:t>
            </a:fld>
            <a:endParaRPr lang="en-US" altLang="en-US"/>
          </a:p>
        </p:txBody>
      </p:sp>
    </p:spTree>
    <p:extLst>
      <p:ext uri="{BB962C8B-B14F-4D97-AF65-F5344CB8AC3E}">
        <p14:creationId xmlns:p14="http://schemas.microsoft.com/office/powerpoint/2010/main" val="2366728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06870E9-8542-19E6-2BB9-BAB425880B7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AF191C6-7BE7-938D-3DCD-0E7708ED5D1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F251E95-95D5-8929-8E32-0D7C0B14C6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7E3BC2B-D626-C33E-8E50-9102D69A85B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5C595B6-8D82-FB6B-A07B-19F44FA4769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6DDECC19-00AF-DB4C-B9BF-E3B642DD362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B87DAD5C-A8BC-BFE3-C1EA-114F6E6C18E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1795" name="Rectangle 3">
            <a:extLst>
              <a:ext uri="{FF2B5EF4-FFF2-40B4-BE49-F238E27FC236}">
                <a16:creationId xmlns:a16="http://schemas.microsoft.com/office/drawing/2014/main" id="{D3FDDD7D-1AFF-CEEF-9730-DD5C766D52D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518DE3-7526-C17A-0DE6-C8B9F606896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2E17AEF-292D-5BCB-E7AA-B929CA62D99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2E5F8F0-287A-DFBE-8224-7F9394FB42F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AB84B61A-0881-484E-8B3D-48881DEF2E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57" r:id="rId1"/>
    <p:sldLayoutId id="2147487558" r:id="rId2"/>
    <p:sldLayoutId id="2147487559" r:id="rId3"/>
    <p:sldLayoutId id="2147487560" r:id="rId4"/>
    <p:sldLayoutId id="2147487561" r:id="rId5"/>
    <p:sldLayoutId id="2147487562" r:id="rId6"/>
    <p:sldLayoutId id="2147487563" r:id="rId7"/>
    <p:sldLayoutId id="2147487564" r:id="rId8"/>
    <p:sldLayoutId id="2147487565" r:id="rId9"/>
    <p:sldLayoutId id="2147487566" r:id="rId10"/>
    <p:sldLayoutId id="21474875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456836DB-610C-C6AF-6A77-6E8EE03461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5091" name="Rectangle 3">
            <a:extLst>
              <a:ext uri="{FF2B5EF4-FFF2-40B4-BE49-F238E27FC236}">
                <a16:creationId xmlns:a16="http://schemas.microsoft.com/office/drawing/2014/main" id="{B3461241-A68C-D2C5-8654-10A151F859F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23B3F05-1FCA-9682-8D12-0A228D4D94D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1819ADF-03A2-8804-F00F-85880270EAB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ADDF6430-6E3A-4309-33B3-93BEFAC1F98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2761D8A1-D5A9-9A4D-98C0-3A33F1C238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13" r:id="rId1"/>
    <p:sldLayoutId id="2147487614" r:id="rId2"/>
    <p:sldLayoutId id="2147487615" r:id="rId3"/>
    <p:sldLayoutId id="2147487616" r:id="rId4"/>
    <p:sldLayoutId id="2147487617" r:id="rId5"/>
    <p:sldLayoutId id="2147487618" r:id="rId6"/>
    <p:sldLayoutId id="2147487619" r:id="rId7"/>
    <p:sldLayoutId id="2147487620" r:id="rId8"/>
    <p:sldLayoutId id="2147487621" r:id="rId9"/>
    <p:sldLayoutId id="2147487622" r:id="rId10"/>
    <p:sldLayoutId id="214748762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7735612-DA61-A475-D387-7338878937B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8BC7D3-E68F-D8CE-70F9-8CE76803CDF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D4C15B8-BFD6-ED4B-D746-1B87D191D1D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D55A055-933D-0D83-9FD6-0243688C372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960E9A3-D4D2-B039-7D6E-4CCF5ED0133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2ED5C8D8-3EEF-BB49-83C2-3F5527DBB1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8638CFC-4183-5428-4566-C432C80C9F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EC008264-3A70-061A-85D7-1AD2B881AFF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F74C0E-5908-8E06-ABA6-3E0AA77C2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C65CF60-2668-15EF-1BC9-BF5B147CAFA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5051BB8-502E-1D98-49D3-3EB5F78918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D0E6B801-20F2-8349-BEB3-85A0040496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80" r:id="rId1"/>
    <p:sldLayoutId id="2147487481" r:id="rId2"/>
    <p:sldLayoutId id="2147487482" r:id="rId3"/>
    <p:sldLayoutId id="2147487483" r:id="rId4"/>
    <p:sldLayoutId id="2147487484" r:id="rId5"/>
    <p:sldLayoutId id="2147487485" r:id="rId6"/>
    <p:sldLayoutId id="2147487486" r:id="rId7"/>
    <p:sldLayoutId id="2147487487" r:id="rId8"/>
    <p:sldLayoutId id="2147487488" r:id="rId9"/>
    <p:sldLayoutId id="2147487489" r:id="rId10"/>
    <p:sldLayoutId id="214748749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44BDCF8-EB6C-2406-9CEE-46A067A5A55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1E1E8BF-2B6C-0FF2-85FE-D7F7F559E73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7F71DAD-5BAC-3831-BCC1-5603E52475B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E7D4220-F880-963A-C76D-25348EB3E7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904CD70-BE69-920E-DBD4-AB0992619B7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382AB163-2FFB-4047-9C68-7E63EBDD72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91" r:id="rId1"/>
    <p:sldLayoutId id="2147487492" r:id="rId2"/>
    <p:sldLayoutId id="2147487493" r:id="rId3"/>
    <p:sldLayoutId id="2147487494" r:id="rId4"/>
    <p:sldLayoutId id="2147487495" r:id="rId5"/>
    <p:sldLayoutId id="2147487496" r:id="rId6"/>
    <p:sldLayoutId id="2147487497" r:id="rId7"/>
    <p:sldLayoutId id="2147487498" r:id="rId8"/>
    <p:sldLayoutId id="2147487499" r:id="rId9"/>
    <p:sldLayoutId id="2147487500" r:id="rId10"/>
    <p:sldLayoutId id="214748750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Placeholder 1">
            <a:extLst>
              <a:ext uri="{FF2B5EF4-FFF2-40B4-BE49-F238E27FC236}">
                <a16:creationId xmlns:a16="http://schemas.microsoft.com/office/drawing/2014/main" id="{6B48903A-9EEB-0AB0-6F1A-42D49FC9DAC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Text Placeholder 2">
            <a:extLst>
              <a:ext uri="{FF2B5EF4-FFF2-40B4-BE49-F238E27FC236}">
                <a16:creationId xmlns:a16="http://schemas.microsoft.com/office/drawing/2014/main" id="{25766C4F-0EDF-073C-6DD1-3A594CF13A2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B1766F-413D-214E-7903-B0031FE38F4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baseline="0">
                <a:solidFill>
                  <a:srgbClr val="898989"/>
                </a:solidFill>
                <a:latin typeface="Calibri" panose="020F0502020204030204" pitchFamily="34" charset="0"/>
              </a:defRPr>
            </a:lvl1pPr>
          </a:lstStyle>
          <a:p>
            <a:pPr>
              <a:defRPr/>
            </a:pPr>
            <a:fld id="{D2F78F28-40A0-0F49-A832-F09284CE266F}"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86FA9023-5752-6C09-96A5-00718C34280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7D99BB5-A50D-B3A1-08E0-96AD84877BA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a:solidFill>
                  <a:srgbClr val="898989"/>
                </a:solidFill>
                <a:latin typeface="Calibri" panose="020F0502020204030204" pitchFamily="34" charset="0"/>
              </a:defRPr>
            </a:lvl1pPr>
          </a:lstStyle>
          <a:p>
            <a:pPr>
              <a:defRPr/>
            </a:pPr>
            <a:fld id="{71A59D56-F86B-F74B-9DFB-C93525D605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68" r:id="rId1"/>
    <p:sldLayoutId id="2147487569" r:id="rId2"/>
    <p:sldLayoutId id="2147487570" r:id="rId3"/>
    <p:sldLayoutId id="2147487571" r:id="rId4"/>
    <p:sldLayoutId id="2147487572" r:id="rId5"/>
    <p:sldLayoutId id="2147487573" r:id="rId6"/>
    <p:sldLayoutId id="2147487574" r:id="rId7"/>
    <p:sldLayoutId id="2147487575" r:id="rId8"/>
    <p:sldLayoutId id="2147487576" r:id="rId9"/>
    <p:sldLayoutId id="2147487577" r:id="rId10"/>
    <p:sldLayoutId id="21474875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Title Placeholder 1">
            <a:extLst>
              <a:ext uri="{FF2B5EF4-FFF2-40B4-BE49-F238E27FC236}">
                <a16:creationId xmlns:a16="http://schemas.microsoft.com/office/drawing/2014/main" id="{7379A32B-26ED-703A-6D27-3C319D7DA3C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Text Placeholder 2">
            <a:extLst>
              <a:ext uri="{FF2B5EF4-FFF2-40B4-BE49-F238E27FC236}">
                <a16:creationId xmlns:a16="http://schemas.microsoft.com/office/drawing/2014/main" id="{CF8825B6-E0BD-8584-F9F0-53FFA1E6F17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6C90850-1E0C-0F91-2BA7-C25ED155B85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baseline="0">
                <a:solidFill>
                  <a:srgbClr val="898989"/>
                </a:solidFill>
                <a:latin typeface="Calibri" panose="020F0502020204030204" pitchFamily="34" charset="0"/>
              </a:defRPr>
            </a:lvl1pPr>
          </a:lstStyle>
          <a:p>
            <a:pPr>
              <a:defRPr/>
            </a:pPr>
            <a:fld id="{C5E9D9D9-4479-2E4F-A14B-9721CC20748E}" type="datetimeFigureOut">
              <a:rPr lang="en-US" altLang="en-US"/>
              <a:pPr>
                <a:defRPr/>
              </a:pPr>
              <a:t>11/10/22</a:t>
            </a:fld>
            <a:endParaRPr lang="en-US" altLang="en-US"/>
          </a:p>
        </p:txBody>
      </p:sp>
      <p:sp>
        <p:nvSpPr>
          <p:cNvPr id="5" name="Footer Placeholder 4">
            <a:extLst>
              <a:ext uri="{FF2B5EF4-FFF2-40B4-BE49-F238E27FC236}">
                <a16:creationId xmlns:a16="http://schemas.microsoft.com/office/drawing/2014/main" id="{FAA0112C-1698-87EE-77AF-9F94B1EE72D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06C8F0-1616-1971-AC5D-832CD791644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a:solidFill>
                  <a:srgbClr val="898989"/>
                </a:solidFill>
                <a:latin typeface="Calibri" panose="020F0502020204030204" pitchFamily="34" charset="0"/>
              </a:defRPr>
            </a:lvl1pPr>
          </a:lstStyle>
          <a:p>
            <a:pPr>
              <a:defRPr/>
            </a:pPr>
            <a:fld id="{16FB4C12-DAE6-4948-98B5-BFC9BE3135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79" r:id="rId1"/>
    <p:sldLayoutId id="2147487580" r:id="rId2"/>
    <p:sldLayoutId id="2147487581" r:id="rId3"/>
    <p:sldLayoutId id="2147487582" r:id="rId4"/>
    <p:sldLayoutId id="2147487583" r:id="rId5"/>
    <p:sldLayoutId id="2147487584" r:id="rId6"/>
    <p:sldLayoutId id="2147487585" r:id="rId7"/>
    <p:sldLayoutId id="2147487586" r:id="rId8"/>
    <p:sldLayoutId id="2147487587" r:id="rId9"/>
    <p:sldLayoutId id="2147487588" r:id="rId10"/>
    <p:sldLayoutId id="21474875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6864B17-91B9-19A8-F3B6-AFFC26C2A03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7AFCD4C4-E6A3-85F1-1AAC-64D4E3D06E9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3C716B-3475-0F65-2849-94103C28E2A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E9785E3-4528-F901-606D-01ADF0331EE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1DDC5AC-0E37-4DC1-61A9-B413494CBD8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C408A80C-4EC7-CA41-88BD-FFBB109DC2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02" r:id="rId1"/>
    <p:sldLayoutId id="2147487503" r:id="rId2"/>
    <p:sldLayoutId id="2147487504" r:id="rId3"/>
    <p:sldLayoutId id="2147487505" r:id="rId4"/>
    <p:sldLayoutId id="2147487506" r:id="rId5"/>
    <p:sldLayoutId id="2147487507" r:id="rId6"/>
    <p:sldLayoutId id="2147487508" r:id="rId7"/>
    <p:sldLayoutId id="2147487509" r:id="rId8"/>
    <p:sldLayoutId id="2147487510" r:id="rId9"/>
    <p:sldLayoutId id="2147487511" r:id="rId10"/>
    <p:sldLayoutId id="214748751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EE29FB9-2087-F028-C443-14A4F7C9BA2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1F5A1E44-2D12-CE39-26AA-8D2FBCE9D1B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0B8A163-C514-1659-B309-43126964528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EBF0CE2-449C-5149-7567-EFC246CD318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C066B1D-74B5-888D-F557-7CA7B78ADA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BC51F6A3-1F61-1445-8F0D-BF4F087981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 id="2147487601" r:id="rId1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087ECC1-BE53-F8B7-D2DB-F4A73859397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0355" name="Rectangle 3">
            <a:extLst>
              <a:ext uri="{FF2B5EF4-FFF2-40B4-BE49-F238E27FC236}">
                <a16:creationId xmlns:a16="http://schemas.microsoft.com/office/drawing/2014/main" id="{BC6D32E1-102F-16BE-940A-05DBEFE019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77028" name="Rectangle 4">
            <a:extLst>
              <a:ext uri="{FF2B5EF4-FFF2-40B4-BE49-F238E27FC236}">
                <a16:creationId xmlns:a16="http://schemas.microsoft.com/office/drawing/2014/main" id="{9CD6A01E-85A4-6CC0-4BE2-E75D1EEC7CE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2177029" name="Rectangle 5">
            <a:extLst>
              <a:ext uri="{FF2B5EF4-FFF2-40B4-BE49-F238E27FC236}">
                <a16:creationId xmlns:a16="http://schemas.microsoft.com/office/drawing/2014/main" id="{F78C0010-72A9-2038-67C7-C8CF75A0EA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2177030" name="Rectangle 6">
            <a:extLst>
              <a:ext uri="{FF2B5EF4-FFF2-40B4-BE49-F238E27FC236}">
                <a16:creationId xmlns:a16="http://schemas.microsoft.com/office/drawing/2014/main" id="{802C9147-E9E0-0A1E-18FF-85D1345D58B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0636D2DD-1886-BD42-B9EF-071BB6A4DB9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02" r:id="rId1"/>
    <p:sldLayoutId id="2147487603" r:id="rId2"/>
    <p:sldLayoutId id="2147487604" r:id="rId3"/>
    <p:sldLayoutId id="2147487605" r:id="rId4"/>
    <p:sldLayoutId id="2147487606" r:id="rId5"/>
    <p:sldLayoutId id="2147487607" r:id="rId6"/>
    <p:sldLayoutId id="2147487608" r:id="rId7"/>
    <p:sldLayoutId id="2147487609" r:id="rId8"/>
    <p:sldLayoutId id="2147487610" r:id="rId9"/>
    <p:sldLayoutId id="2147487611" r:id="rId10"/>
    <p:sldLayoutId id="21474876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1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7D7F668-331B-8C93-593E-326F1C2F5E73}"/>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pic>
        <p:nvPicPr>
          <p:cNvPr id="176131" name="Picture 1" descr="PIA21260_modest.jpg">
            <a:extLst>
              <a:ext uri="{FF2B5EF4-FFF2-40B4-BE49-F238E27FC236}">
                <a16:creationId xmlns:a16="http://schemas.microsoft.com/office/drawing/2014/main" id="{396D84E2-04EA-21BA-BFB4-EAA68E21E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83439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a:ea typeface="ＭＳ Ｐゴシック" panose="020B0600070205080204" pitchFamily="34" charset="-128"/>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a:ea typeface="ＭＳ Ｐゴシック" panose="020B0600070205080204" pitchFamily="34" charset="-128"/>
                <a:cs typeface="Times New Roman"/>
              </a:rPr>
              <a:t>You think of it, the Universe will make it …</a:t>
            </a:r>
          </a:p>
        </p:txBody>
      </p:sp>
      <p:pic>
        <p:nvPicPr>
          <p:cNvPr id="3" name="Picture 2" descr="Chart, scatter chart&#10;&#10;Description automatically generated">
            <a:extLst>
              <a:ext uri="{FF2B5EF4-FFF2-40B4-BE49-F238E27FC236}">
                <a16:creationId xmlns:a16="http://schemas.microsoft.com/office/drawing/2014/main" id="{44CC8607-A4D7-055A-49C3-E90C9C901553}"/>
              </a:ext>
            </a:extLst>
          </p:cNvPr>
          <p:cNvPicPr>
            <a:picLocks noChangeAspect="1"/>
          </p:cNvPicPr>
          <p:nvPr/>
        </p:nvPicPr>
        <p:blipFill>
          <a:blip r:embed="rId3"/>
          <a:stretch>
            <a:fillRect/>
          </a:stretch>
        </p:blipFill>
        <p:spPr>
          <a:xfrm>
            <a:off x="838200" y="838200"/>
            <a:ext cx="7087445" cy="5387845"/>
          </a:xfrm>
          <a:prstGeom prst="rect">
            <a:avLst/>
          </a:prstGeom>
        </p:spPr>
      </p:pic>
      <p:sp>
        <p:nvSpPr>
          <p:cNvPr id="5" name="Oval 4">
            <a:extLst>
              <a:ext uri="{FF2B5EF4-FFF2-40B4-BE49-F238E27FC236}">
                <a16:creationId xmlns:a16="http://schemas.microsoft.com/office/drawing/2014/main" id="{9558F325-6758-E2DE-6D76-C966AF2CCDE8}"/>
              </a:ext>
            </a:extLst>
          </p:cNvPr>
          <p:cNvSpPr>
            <a:spLocks noChangeArrowheads="1"/>
          </p:cNvSpPr>
          <p:nvPr/>
        </p:nvSpPr>
        <p:spPr bwMode="auto">
          <a:xfrm>
            <a:off x="2514600" y="2667000"/>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6" name="TextBox 8">
            <a:extLst>
              <a:ext uri="{FF2B5EF4-FFF2-40B4-BE49-F238E27FC236}">
                <a16:creationId xmlns:a16="http://schemas.microsoft.com/office/drawing/2014/main" id="{0BAADA6F-BD33-CCDB-2077-209A734FD3BD}"/>
              </a:ext>
            </a:extLst>
          </p:cNvPr>
          <p:cNvSpPr txBox="1">
            <a:spLocks noChangeArrowheads="1"/>
          </p:cNvSpPr>
          <p:nvPr/>
        </p:nvSpPr>
        <p:spPr bwMode="auto">
          <a:xfrm>
            <a:off x="2286000" y="2895600"/>
            <a:ext cx="506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dirty="0">
                <a:solidFill>
                  <a:srgbClr val="080808"/>
                </a:solidFill>
              </a:rPr>
              <a:t>Ear</a:t>
            </a:r>
          </a:p>
        </p:txBody>
      </p:sp>
      <p:sp>
        <p:nvSpPr>
          <p:cNvPr id="7" name="Oval 6">
            <a:extLst>
              <a:ext uri="{FF2B5EF4-FFF2-40B4-BE49-F238E27FC236}">
                <a16:creationId xmlns:a16="http://schemas.microsoft.com/office/drawing/2014/main" id="{B183C2A9-B1FD-D4B4-4AD5-6D2ABFBBEE91}"/>
              </a:ext>
            </a:extLst>
          </p:cNvPr>
          <p:cNvSpPr>
            <a:spLocks noChangeArrowheads="1"/>
          </p:cNvSpPr>
          <p:nvPr/>
        </p:nvSpPr>
        <p:spPr bwMode="auto">
          <a:xfrm>
            <a:off x="6096000" y="3276600"/>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8" name="TextBox 8">
            <a:extLst>
              <a:ext uri="{FF2B5EF4-FFF2-40B4-BE49-F238E27FC236}">
                <a16:creationId xmlns:a16="http://schemas.microsoft.com/office/drawing/2014/main" id="{B3A87318-0C4C-17A0-6927-C63156F68B71}"/>
              </a:ext>
            </a:extLst>
          </p:cNvPr>
          <p:cNvSpPr txBox="1">
            <a:spLocks noChangeArrowheads="1"/>
          </p:cNvSpPr>
          <p:nvPr/>
        </p:nvSpPr>
        <p:spPr bwMode="auto">
          <a:xfrm>
            <a:off x="5665787" y="2895600"/>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dirty="0" err="1">
                <a:solidFill>
                  <a:srgbClr val="080808"/>
                </a:solidFill>
              </a:rPr>
              <a:t>Jup</a:t>
            </a:r>
            <a:endParaRPr lang="en-US" altLang="en-US" sz="1800" baseline="0" dirty="0">
              <a:solidFill>
                <a:srgbClr val="080808"/>
              </a:solidFill>
            </a:endParaRPr>
          </a:p>
        </p:txBody>
      </p:sp>
      <p:sp>
        <p:nvSpPr>
          <p:cNvPr id="2" name="TextBox 1">
            <a:extLst>
              <a:ext uri="{FF2B5EF4-FFF2-40B4-BE49-F238E27FC236}">
                <a16:creationId xmlns:a16="http://schemas.microsoft.com/office/drawing/2014/main" id="{C9BABF79-247B-17D7-8F5D-F2DA50B5F5C9}"/>
              </a:ext>
            </a:extLst>
          </p:cNvPr>
          <p:cNvSpPr txBox="1"/>
          <p:nvPr/>
        </p:nvSpPr>
        <p:spPr>
          <a:xfrm>
            <a:off x="2514600" y="1501914"/>
            <a:ext cx="441146" cy="707886"/>
          </a:xfrm>
          <a:prstGeom prst="rect">
            <a:avLst/>
          </a:prstGeom>
          <a:noFill/>
        </p:spPr>
        <p:txBody>
          <a:bodyPr wrap="none" rtlCol="0">
            <a:spAutoFit/>
          </a:bodyPr>
          <a:lstStyle/>
          <a:p>
            <a:r>
              <a:rPr lang="en-US" sz="4000" b="1" baseline="0" dirty="0">
                <a:solidFill>
                  <a:srgbClr val="FF0000"/>
                </a:solidFill>
              </a:rPr>
              <a:t>?</a:t>
            </a:r>
          </a:p>
        </p:txBody>
      </p:sp>
      <p:sp>
        <p:nvSpPr>
          <p:cNvPr id="4" name="TextBox 3">
            <a:extLst>
              <a:ext uri="{FF2B5EF4-FFF2-40B4-BE49-F238E27FC236}">
                <a16:creationId xmlns:a16="http://schemas.microsoft.com/office/drawing/2014/main" id="{C9536AB1-EA75-F9A7-027A-58845EDC173D}"/>
              </a:ext>
            </a:extLst>
          </p:cNvPr>
          <p:cNvSpPr txBox="1"/>
          <p:nvPr/>
        </p:nvSpPr>
        <p:spPr>
          <a:xfrm>
            <a:off x="5197654" y="4495800"/>
            <a:ext cx="441146" cy="707886"/>
          </a:xfrm>
          <a:prstGeom prst="rect">
            <a:avLst/>
          </a:prstGeom>
          <a:noFill/>
        </p:spPr>
        <p:txBody>
          <a:bodyPr wrap="none" rtlCol="0">
            <a:spAutoFit/>
          </a:bodyPr>
          <a:lstStyle/>
          <a:p>
            <a:r>
              <a:rPr lang="en-US" sz="4000" b="1" baseline="0" dirty="0">
                <a:solidFill>
                  <a:srgbClr val="FF0000"/>
                </a:solidFill>
              </a:rPr>
              <a:t>?</a:t>
            </a:r>
          </a:p>
        </p:txBody>
      </p:sp>
    </p:spTree>
    <p:extLst>
      <p:ext uri="{BB962C8B-B14F-4D97-AF65-F5344CB8AC3E}">
        <p14:creationId xmlns:p14="http://schemas.microsoft.com/office/powerpoint/2010/main" val="30802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7" grpId="0" animBg="1"/>
      <p:bldP spid="8" grpId="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a:ea typeface="ＭＳ Ｐゴシック" panose="020B0600070205080204" pitchFamily="34" charset="-128"/>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a:ea typeface="ＭＳ Ｐゴシック" panose="020B0600070205080204" pitchFamily="34" charset="-128"/>
                <a:cs typeface="Times New Roman"/>
              </a:rPr>
              <a:t>You think of it, the Universe will make it …</a:t>
            </a:r>
          </a:p>
        </p:txBody>
      </p:sp>
      <p:pic>
        <p:nvPicPr>
          <p:cNvPr id="3" name="Picture 2" descr="Chart, scatter chart&#10;&#10;Description automatically generated">
            <a:extLst>
              <a:ext uri="{FF2B5EF4-FFF2-40B4-BE49-F238E27FC236}">
                <a16:creationId xmlns:a16="http://schemas.microsoft.com/office/drawing/2014/main" id="{DAEB70A9-C0C4-C3B8-DF23-6D7E9AD99D17}"/>
              </a:ext>
            </a:extLst>
          </p:cNvPr>
          <p:cNvPicPr>
            <a:picLocks noChangeAspect="1"/>
          </p:cNvPicPr>
          <p:nvPr/>
        </p:nvPicPr>
        <p:blipFill>
          <a:blip r:embed="rId3"/>
          <a:stretch>
            <a:fillRect/>
          </a:stretch>
        </p:blipFill>
        <p:spPr>
          <a:xfrm>
            <a:off x="913555" y="838200"/>
            <a:ext cx="7087445" cy="5387845"/>
          </a:xfrm>
          <a:prstGeom prst="rect">
            <a:avLst/>
          </a:prstGeom>
        </p:spPr>
      </p:pic>
      <p:sp>
        <p:nvSpPr>
          <p:cNvPr id="4" name="Oval 3">
            <a:extLst>
              <a:ext uri="{FF2B5EF4-FFF2-40B4-BE49-F238E27FC236}">
                <a16:creationId xmlns:a16="http://schemas.microsoft.com/office/drawing/2014/main" id="{46DA6AB0-4BA0-EE52-5A49-0433A4F86BE0}"/>
              </a:ext>
            </a:extLst>
          </p:cNvPr>
          <p:cNvSpPr>
            <a:spLocks noChangeArrowheads="1"/>
          </p:cNvSpPr>
          <p:nvPr/>
        </p:nvSpPr>
        <p:spPr bwMode="auto">
          <a:xfrm>
            <a:off x="3505200" y="4267200"/>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5" name="TextBox 8">
            <a:extLst>
              <a:ext uri="{FF2B5EF4-FFF2-40B4-BE49-F238E27FC236}">
                <a16:creationId xmlns:a16="http://schemas.microsoft.com/office/drawing/2014/main" id="{D4B238F0-F762-08AC-1DDB-C6256FB760C0}"/>
              </a:ext>
            </a:extLst>
          </p:cNvPr>
          <p:cNvSpPr txBox="1">
            <a:spLocks noChangeArrowheads="1"/>
          </p:cNvSpPr>
          <p:nvPr/>
        </p:nvSpPr>
        <p:spPr bwMode="auto">
          <a:xfrm>
            <a:off x="4065587" y="4202113"/>
            <a:ext cx="506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dirty="0">
                <a:solidFill>
                  <a:srgbClr val="080808"/>
                </a:solidFill>
              </a:rPr>
              <a:t>Ear</a:t>
            </a:r>
          </a:p>
        </p:txBody>
      </p:sp>
    </p:spTree>
    <p:extLst>
      <p:ext uri="{BB962C8B-B14F-4D97-AF65-F5344CB8AC3E}">
        <p14:creationId xmlns:p14="http://schemas.microsoft.com/office/powerpoint/2010/main" val="373926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a:ea typeface="ＭＳ Ｐゴシック" panose="020B0600070205080204" pitchFamily="34" charset="-128"/>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a:ea typeface="ＭＳ Ｐゴシック" panose="020B0600070205080204" pitchFamily="34" charset="-128"/>
                <a:cs typeface="Times New Roman"/>
              </a:rPr>
              <a:t>You think of it, the Universe will make it …</a:t>
            </a:r>
          </a:p>
        </p:txBody>
      </p:sp>
      <p:pic>
        <p:nvPicPr>
          <p:cNvPr id="3" name="Picture 2" descr="Chart, scatter chart&#10;&#10;Description automatically generated">
            <a:extLst>
              <a:ext uri="{FF2B5EF4-FFF2-40B4-BE49-F238E27FC236}">
                <a16:creationId xmlns:a16="http://schemas.microsoft.com/office/drawing/2014/main" id="{82F46BCA-889E-2831-71AE-E40DBB529CC3}"/>
              </a:ext>
            </a:extLst>
          </p:cNvPr>
          <p:cNvPicPr>
            <a:picLocks noChangeAspect="1"/>
          </p:cNvPicPr>
          <p:nvPr/>
        </p:nvPicPr>
        <p:blipFill>
          <a:blip r:embed="rId3"/>
          <a:stretch>
            <a:fillRect/>
          </a:stretch>
        </p:blipFill>
        <p:spPr>
          <a:xfrm>
            <a:off x="989755" y="838200"/>
            <a:ext cx="7087445" cy="5387845"/>
          </a:xfrm>
          <a:prstGeom prst="rect">
            <a:avLst/>
          </a:prstGeom>
        </p:spPr>
      </p:pic>
      <p:sp>
        <p:nvSpPr>
          <p:cNvPr id="4" name="Oval 3">
            <a:extLst>
              <a:ext uri="{FF2B5EF4-FFF2-40B4-BE49-F238E27FC236}">
                <a16:creationId xmlns:a16="http://schemas.microsoft.com/office/drawing/2014/main" id="{6CF4FBDE-B152-34C3-BCC4-E637F0FA99DA}"/>
              </a:ext>
            </a:extLst>
          </p:cNvPr>
          <p:cNvSpPr>
            <a:spLocks noChangeArrowheads="1"/>
          </p:cNvSpPr>
          <p:nvPr/>
        </p:nvSpPr>
        <p:spPr bwMode="auto">
          <a:xfrm>
            <a:off x="7010400" y="3048000"/>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5" name="TextBox 8">
            <a:extLst>
              <a:ext uri="{FF2B5EF4-FFF2-40B4-BE49-F238E27FC236}">
                <a16:creationId xmlns:a16="http://schemas.microsoft.com/office/drawing/2014/main" id="{65501ACF-D666-319C-773D-5B0AB90391FD}"/>
              </a:ext>
            </a:extLst>
          </p:cNvPr>
          <p:cNvSpPr txBox="1">
            <a:spLocks noChangeArrowheads="1"/>
          </p:cNvSpPr>
          <p:nvPr/>
        </p:nvSpPr>
        <p:spPr bwMode="auto">
          <a:xfrm>
            <a:off x="6858000" y="3211513"/>
            <a:ext cx="506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dirty="0">
                <a:solidFill>
                  <a:srgbClr val="080808"/>
                </a:solidFill>
              </a:rPr>
              <a:t>Ear</a:t>
            </a:r>
          </a:p>
        </p:txBody>
      </p:sp>
    </p:spTree>
    <p:extLst>
      <p:ext uri="{BB962C8B-B14F-4D97-AF65-F5344CB8AC3E}">
        <p14:creationId xmlns:p14="http://schemas.microsoft.com/office/powerpoint/2010/main" val="416237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7" descr="fressin.png">
            <a:extLst>
              <a:ext uri="{FF2B5EF4-FFF2-40B4-BE49-F238E27FC236}">
                <a16:creationId xmlns:a16="http://schemas.microsoft.com/office/drawing/2014/main" id="{B442BE01-24F9-8122-87D6-CD9F3DAD65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7091363"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Kepler Results (</a:t>
            </a:r>
            <a:r>
              <a:rPr lang="en-US" sz="2800" b="1" baseline="0" dirty="0">
                <a:solidFill>
                  <a:prstClr val="black"/>
                </a:solidFill>
                <a:latin typeface="Times New Roman"/>
                <a:ea typeface="+mn-ea"/>
                <a:cs typeface="Times New Roman"/>
              </a:rPr>
              <a:t>all stellar types</a:t>
            </a:r>
            <a:r>
              <a:rPr lang="en-US" sz="4400" b="1" baseline="0" dirty="0">
                <a:solidFill>
                  <a:prstClr val="black"/>
                </a:solidFill>
                <a:latin typeface="Times New Roman"/>
                <a:ea typeface="+mn-ea"/>
                <a:cs typeface="Times New Roman"/>
              </a:rPr>
              <a:t>)</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defTabSz="457200" eaLnBrk="1" fontAlgn="auto" hangingPunct="1">
              <a:spcBef>
                <a:spcPts val="0"/>
              </a:spcBef>
              <a:spcAft>
                <a:spcPts val="0"/>
              </a:spcAft>
              <a:defRPr/>
            </a:pPr>
            <a:r>
              <a:rPr lang="en-US" sz="2800" baseline="0" dirty="0">
                <a:solidFill>
                  <a:srgbClr val="FF0000"/>
                </a:solidFill>
                <a:latin typeface="Times New Roman"/>
                <a:ea typeface="+mn-ea"/>
                <a:cs typeface="Times New Roman"/>
              </a:rPr>
              <a:t>occurrence not strong dependence on host star type</a:t>
            </a:r>
          </a:p>
        </p:txBody>
      </p:sp>
      <p:sp>
        <p:nvSpPr>
          <p:cNvPr id="3" name="TextBox 2">
            <a:extLst>
              <a:ext uri="{FF2B5EF4-FFF2-40B4-BE49-F238E27FC236}">
                <a16:creationId xmlns:a16="http://schemas.microsoft.com/office/drawing/2014/main" id="{3E2C3BE7-34B1-0688-4640-12231E3FE206}"/>
              </a:ext>
            </a:extLst>
          </p:cNvPr>
          <p:cNvSpPr txBox="1"/>
          <p:nvPr/>
        </p:nvSpPr>
        <p:spPr>
          <a:xfrm>
            <a:off x="7162800" y="4920660"/>
            <a:ext cx="1905000" cy="400110"/>
          </a:xfrm>
          <a:prstGeom prst="rect">
            <a:avLst/>
          </a:prstGeom>
          <a:noFill/>
        </p:spPr>
        <p:txBody>
          <a:bodyPr wrap="square">
            <a:spAutoFit/>
          </a:bodyPr>
          <a:lstStyle/>
          <a:p>
            <a:pPr eaLnBrk="1" hangingPunct="1">
              <a:spcBef>
                <a:spcPct val="0"/>
              </a:spcBef>
              <a:buFontTx/>
              <a:buNone/>
            </a:pPr>
            <a:r>
              <a:rPr lang="en-US" altLang="en-US" sz="2000" baseline="0" dirty="0" err="1">
                <a:solidFill>
                  <a:srgbClr val="3366FF"/>
                </a:solidFill>
              </a:rPr>
              <a:t>Fressin</a:t>
            </a:r>
            <a:r>
              <a:rPr lang="en-US" altLang="en-US" sz="2000" baseline="0" dirty="0">
                <a:solidFill>
                  <a:srgbClr val="3366FF"/>
                </a:solidFill>
              </a:rPr>
              <a:t>+ 2013</a:t>
            </a:r>
          </a:p>
        </p:txBody>
      </p:sp>
      <p:sp>
        <p:nvSpPr>
          <p:cNvPr id="4" name="TextBox 3">
            <a:extLst>
              <a:ext uri="{FF2B5EF4-FFF2-40B4-BE49-F238E27FC236}">
                <a16:creationId xmlns:a16="http://schemas.microsoft.com/office/drawing/2014/main" id="{66192068-24C7-5652-E7A8-527DE8BD80FA}"/>
              </a:ext>
            </a:extLst>
          </p:cNvPr>
          <p:cNvSpPr txBox="1"/>
          <p:nvPr/>
        </p:nvSpPr>
        <p:spPr>
          <a:xfrm>
            <a:off x="7086600" y="2286000"/>
            <a:ext cx="1905000" cy="1384300"/>
          </a:xfrm>
          <a:prstGeom prst="rect">
            <a:avLst/>
          </a:prstGeom>
          <a:noFill/>
        </p:spPr>
        <p:txBody>
          <a:bodyPr>
            <a:spAutoFit/>
          </a:bodyPr>
          <a:lstStyle/>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what about</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longer</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orbital P?</a:t>
            </a:r>
          </a:p>
        </p:txBody>
      </p:sp>
    </p:spTree>
    <p:extLst>
      <p:ext uri="{BB962C8B-B14F-4D97-AF65-F5344CB8AC3E}">
        <p14:creationId xmlns:p14="http://schemas.microsoft.com/office/powerpoint/2010/main" val="121799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Exoplanet Types</a:t>
            </a:r>
          </a:p>
        </p:txBody>
      </p:sp>
      <p:sp>
        <p:nvSpPr>
          <p:cNvPr id="11" name="TextBox 10">
            <a:extLst>
              <a:ext uri="{FF2B5EF4-FFF2-40B4-BE49-F238E27FC236}">
                <a16:creationId xmlns:a16="http://schemas.microsoft.com/office/drawing/2014/main" id="{5C52832D-AEC4-5CC9-22CE-2C0669AAF0E3}"/>
              </a:ext>
            </a:extLst>
          </p:cNvPr>
          <p:cNvSpPr txBox="1"/>
          <p:nvPr/>
        </p:nvSpPr>
        <p:spPr>
          <a:xfrm>
            <a:off x="7086600" y="2286000"/>
            <a:ext cx="1905000" cy="1384300"/>
          </a:xfrm>
          <a:prstGeom prst="rect">
            <a:avLst/>
          </a:prstGeom>
          <a:noFill/>
        </p:spPr>
        <p:txBody>
          <a:bodyPr>
            <a:spAutoFit/>
          </a:bodyPr>
          <a:lstStyle/>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what about</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longer</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orbital P?</a:t>
            </a:r>
          </a:p>
        </p:txBody>
      </p:sp>
      <p:pic>
        <p:nvPicPr>
          <p:cNvPr id="3" name="Picture 2" descr="Chart, histogram&#10;&#10;Description automatically generated">
            <a:extLst>
              <a:ext uri="{FF2B5EF4-FFF2-40B4-BE49-F238E27FC236}">
                <a16:creationId xmlns:a16="http://schemas.microsoft.com/office/drawing/2014/main" id="{AD793FE0-45C8-B2DD-B3AE-E82C2613EA77}"/>
              </a:ext>
            </a:extLst>
          </p:cNvPr>
          <p:cNvPicPr>
            <a:picLocks noChangeAspect="1"/>
          </p:cNvPicPr>
          <p:nvPr/>
        </p:nvPicPr>
        <p:blipFill>
          <a:blip r:embed="rId3"/>
          <a:stretch>
            <a:fillRect/>
          </a:stretch>
        </p:blipFill>
        <p:spPr>
          <a:xfrm>
            <a:off x="102781" y="1295400"/>
            <a:ext cx="7136219" cy="4794647"/>
          </a:xfrm>
          <a:prstGeom prst="rect">
            <a:avLst/>
          </a:prstGeom>
        </p:spPr>
      </p:pic>
      <p:sp>
        <p:nvSpPr>
          <p:cNvPr id="4" name="TextBox 3">
            <a:extLst>
              <a:ext uri="{FF2B5EF4-FFF2-40B4-BE49-F238E27FC236}">
                <a16:creationId xmlns:a16="http://schemas.microsoft.com/office/drawing/2014/main" id="{222A9AC7-4A27-D8B9-AEAE-EAAA60489213}"/>
              </a:ext>
            </a:extLst>
          </p:cNvPr>
          <p:cNvSpPr txBox="1"/>
          <p:nvPr/>
        </p:nvSpPr>
        <p:spPr>
          <a:xfrm>
            <a:off x="7315200" y="4920660"/>
            <a:ext cx="1676400" cy="400110"/>
          </a:xfrm>
          <a:prstGeom prst="rect">
            <a:avLst/>
          </a:prstGeom>
          <a:noFill/>
        </p:spPr>
        <p:txBody>
          <a:bodyPr wrap="square">
            <a:spAutoFit/>
          </a:bodyPr>
          <a:lstStyle/>
          <a:p>
            <a:pPr eaLnBrk="1" hangingPunct="1">
              <a:spcBef>
                <a:spcPct val="0"/>
              </a:spcBef>
              <a:buFontTx/>
              <a:buNone/>
            </a:pPr>
            <a:r>
              <a:rPr lang="en-US" altLang="en-US" baseline="0" dirty="0">
                <a:solidFill>
                  <a:srgbClr val="3366FF"/>
                </a:solidFill>
              </a:rPr>
              <a:t>Fulton</a:t>
            </a:r>
            <a:r>
              <a:rPr lang="en-US" altLang="en-US" sz="2000" baseline="0" dirty="0">
                <a:solidFill>
                  <a:srgbClr val="3366FF"/>
                </a:solidFill>
              </a:rPr>
              <a:t>+ 2017</a:t>
            </a:r>
          </a:p>
        </p:txBody>
      </p:sp>
    </p:spTree>
    <p:extLst>
      <p:ext uri="{BB962C8B-B14F-4D97-AF65-F5344CB8AC3E}">
        <p14:creationId xmlns:p14="http://schemas.microsoft.com/office/powerpoint/2010/main" val="1784850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mrplot_1.jpg">
            <a:extLst>
              <a:ext uri="{FF2B5EF4-FFF2-40B4-BE49-F238E27FC236}">
                <a16:creationId xmlns:a16="http://schemas.microsoft.com/office/drawing/2014/main" id="{19F68F47-3AA3-67B5-5118-E17D8F9D2F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951" y="990600"/>
            <a:ext cx="5896649"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3">
            <a:extLst>
              <a:ext uri="{FF2B5EF4-FFF2-40B4-BE49-F238E27FC236}">
                <a16:creationId xmlns:a16="http://schemas.microsoft.com/office/drawing/2014/main" id="{FC708975-8F94-EC87-4E6E-A0AA1676ED09}"/>
              </a:ext>
            </a:extLst>
          </p:cNvPr>
          <p:cNvSpPr>
            <a:spLocks noChangeArrowheads="1"/>
          </p:cNvSpPr>
          <p:nvPr/>
        </p:nvSpPr>
        <p:spPr bwMode="auto">
          <a:xfrm>
            <a:off x="7018291" y="1152465"/>
            <a:ext cx="144623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aseline="0" dirty="0">
                <a:solidFill>
                  <a:srgbClr val="FF0000"/>
                </a:solidFill>
              </a:rPr>
              <a:t>planets</a:t>
            </a:r>
          </a:p>
          <a:p>
            <a:pPr algn="ctr" eaLnBrk="1" hangingPunct="1">
              <a:spcBef>
                <a:spcPct val="0"/>
              </a:spcBef>
              <a:buFontTx/>
              <a:buNone/>
            </a:pPr>
            <a:r>
              <a:rPr lang="en-US" altLang="en-US" sz="2800" baseline="0" dirty="0">
                <a:solidFill>
                  <a:srgbClr val="FF0000"/>
                </a:solidFill>
              </a:rPr>
              <a:t>orbiting</a:t>
            </a:r>
          </a:p>
          <a:p>
            <a:pPr algn="ctr" eaLnBrk="1" hangingPunct="1">
              <a:spcBef>
                <a:spcPct val="0"/>
              </a:spcBef>
              <a:buFontTx/>
              <a:buNone/>
            </a:pPr>
            <a:r>
              <a:rPr lang="en-US" altLang="en-US" sz="2800" baseline="0" dirty="0">
                <a:solidFill>
                  <a:srgbClr val="FF0000"/>
                </a:solidFill>
              </a:rPr>
              <a:t>various</a:t>
            </a:r>
          </a:p>
          <a:p>
            <a:pPr algn="ctr" eaLnBrk="1" hangingPunct="1">
              <a:spcBef>
                <a:spcPct val="0"/>
              </a:spcBef>
              <a:buFontTx/>
              <a:buNone/>
            </a:pPr>
            <a:r>
              <a:rPr lang="en-US" altLang="en-US" sz="2800" baseline="0" dirty="0">
                <a:solidFill>
                  <a:srgbClr val="FF0000"/>
                </a:solidFill>
              </a:rPr>
              <a:t>stellar</a:t>
            </a:r>
          </a:p>
          <a:p>
            <a:pPr algn="ctr" eaLnBrk="1" hangingPunct="1">
              <a:spcBef>
                <a:spcPct val="0"/>
              </a:spcBef>
              <a:buFontTx/>
              <a:buNone/>
            </a:pPr>
            <a:r>
              <a:rPr lang="en-US" altLang="en-US" sz="2800" baseline="0" dirty="0">
                <a:solidFill>
                  <a:srgbClr val="FF0000"/>
                </a:solidFill>
              </a:rPr>
              <a:t>types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algn="ctr" eaLnBrk="1" hangingPunct="1">
              <a:spcBef>
                <a:spcPct val="0"/>
              </a:spcBef>
              <a:buFontTx/>
              <a:buNone/>
            </a:pPr>
            <a:r>
              <a:rPr lang="en-US" altLang="en-US" sz="2000" baseline="0" dirty="0" err="1">
                <a:solidFill>
                  <a:srgbClr val="3366FF"/>
                </a:solidFill>
              </a:rPr>
              <a:t>Kaltenegger</a:t>
            </a:r>
            <a:endParaRPr lang="en-US" altLang="en-US" sz="2000" baseline="0" dirty="0">
              <a:solidFill>
                <a:srgbClr val="3366FF"/>
              </a:solidFill>
            </a:endParaRPr>
          </a:p>
          <a:p>
            <a:pPr algn="ctr" eaLnBrk="1" hangingPunct="1">
              <a:spcBef>
                <a:spcPct val="0"/>
              </a:spcBef>
              <a:buFontTx/>
              <a:buNone/>
            </a:pPr>
            <a:r>
              <a:rPr lang="en-US" altLang="en-US" sz="2000" baseline="0" dirty="0">
                <a:solidFill>
                  <a:srgbClr val="3366FF"/>
                </a:solidFill>
              </a:rPr>
              <a:t>2017</a:t>
            </a:r>
          </a:p>
        </p:txBody>
      </p:sp>
      <p:sp>
        <p:nvSpPr>
          <p:cNvPr id="2" name="TextBox 1">
            <a:extLst>
              <a:ext uri="{FF2B5EF4-FFF2-40B4-BE49-F238E27FC236}">
                <a16:creationId xmlns:a16="http://schemas.microsoft.com/office/drawing/2014/main" id="{D09103B2-55FE-5507-21A3-F25E507534CE}"/>
              </a:ext>
            </a:extLst>
          </p:cNvPr>
          <p:cNvSpPr txBox="1"/>
          <p:nvPr/>
        </p:nvSpPr>
        <p:spPr>
          <a:xfrm>
            <a:off x="152400" y="0"/>
            <a:ext cx="8915400" cy="769441"/>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Radius/Mass Diagram … Dirty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93A03806-5BE5-7A72-BA11-7C0D7D60D7CD}"/>
              </a:ext>
            </a:extLst>
          </p:cNvPr>
          <p:cNvPicPr>
            <a:picLocks noChangeAspect="1"/>
          </p:cNvPicPr>
          <p:nvPr/>
        </p:nvPicPr>
        <p:blipFill>
          <a:blip r:embed="rId3"/>
          <a:stretch>
            <a:fillRect/>
          </a:stretch>
        </p:blipFill>
        <p:spPr>
          <a:xfrm>
            <a:off x="228600" y="1000392"/>
            <a:ext cx="7239000" cy="5576260"/>
          </a:xfrm>
          <a:prstGeom prst="rect">
            <a:avLst/>
          </a:prstGeom>
        </p:spPr>
      </p:pic>
      <p:sp>
        <p:nvSpPr>
          <p:cNvPr id="5" name="Rectangle 4">
            <a:extLst>
              <a:ext uri="{FF2B5EF4-FFF2-40B4-BE49-F238E27FC236}">
                <a16:creationId xmlns:a16="http://schemas.microsoft.com/office/drawing/2014/main" id="{C6655EA0-057E-7138-84CC-82A228434356}"/>
              </a:ext>
            </a:extLst>
          </p:cNvPr>
          <p:cNvSpPr/>
          <p:nvPr/>
        </p:nvSpPr>
        <p:spPr bwMode="auto">
          <a:xfrm>
            <a:off x="7162800" y="990600"/>
            <a:ext cx="457200" cy="3200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dirty="0">
              <a:ln>
                <a:noFill/>
              </a:ln>
              <a:solidFill>
                <a:schemeClr val="tx1"/>
              </a:solidFill>
              <a:effectLst/>
              <a:latin typeface="Times New Roman" charset="0"/>
            </a:endParaRPr>
          </a:p>
        </p:txBody>
      </p:sp>
      <p:sp>
        <p:nvSpPr>
          <p:cNvPr id="210946" name="Rectangle 3">
            <a:extLst>
              <a:ext uri="{FF2B5EF4-FFF2-40B4-BE49-F238E27FC236}">
                <a16:creationId xmlns:a16="http://schemas.microsoft.com/office/drawing/2014/main" id="{FC708975-8F94-EC87-4E6E-A0AA1676ED09}"/>
              </a:ext>
            </a:extLst>
          </p:cNvPr>
          <p:cNvSpPr>
            <a:spLocks noChangeArrowheads="1"/>
          </p:cNvSpPr>
          <p:nvPr/>
        </p:nvSpPr>
        <p:spPr bwMode="auto">
          <a:xfrm>
            <a:off x="7086600" y="1295400"/>
            <a:ext cx="1678665"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aseline="0" dirty="0">
                <a:solidFill>
                  <a:srgbClr val="FF0000"/>
                </a:solidFill>
              </a:rPr>
              <a:t>planets</a:t>
            </a:r>
            <a:endParaRPr kumimoji="0" lang="en-US" altLang="en-US" sz="280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aseline="0" dirty="0">
                <a:solidFill>
                  <a:srgbClr val="FF0000"/>
                </a:solidFill>
              </a:rPr>
              <a:t>o</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rbiting</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aseline="0" dirty="0">
                <a:solidFill>
                  <a:srgbClr val="FF0000"/>
                </a:solidFill>
              </a:rPr>
              <a:t>M dwarfs</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baseline="0"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3366FF"/>
                </a:solidFill>
                <a:effectLst/>
                <a:uLnTx/>
                <a:uFillTx/>
                <a:latin typeface="Times New Roman" panose="02020603050405020304" pitchFamily="18" charset="0"/>
                <a:ea typeface="ＭＳ Ｐゴシック" panose="020B0600070205080204" pitchFamily="34" charset="-128"/>
                <a:cs typeface="+mn-cs"/>
              </a:rPr>
              <a:t>Luque</a:t>
            </a:r>
            <a:r>
              <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rPr>
              <a:t> </a:t>
            </a:r>
            <a:r>
              <a:rPr lang="en-US" altLang="en-US" sz="2000" baseline="0" dirty="0">
                <a:solidFill>
                  <a:srgbClr val="3366FF"/>
                </a:solidFill>
              </a:rPr>
              <a:t>&amp; </a:t>
            </a:r>
            <a:r>
              <a:rPr kumimoji="0" lang="en-US" altLang="en-US" sz="2000" b="0" i="0" u="none" strike="noStrike" kern="1200" cap="none" spc="0" normalizeH="0" baseline="0" noProof="0" dirty="0" err="1">
                <a:ln>
                  <a:noFill/>
                </a:ln>
                <a:solidFill>
                  <a:srgbClr val="3366FF"/>
                </a:solidFill>
                <a:effectLst/>
                <a:uLnTx/>
                <a:uFillTx/>
                <a:latin typeface="Times New Roman" panose="02020603050405020304" pitchFamily="18" charset="0"/>
                <a:ea typeface="ＭＳ Ｐゴシック" panose="020B0600070205080204" pitchFamily="34" charset="-128"/>
                <a:cs typeface="+mn-cs"/>
              </a:rPr>
              <a:t>Palle</a:t>
            </a:r>
            <a:endPar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rPr>
              <a:t>2022</a:t>
            </a:r>
          </a:p>
        </p:txBody>
      </p:sp>
      <p:sp>
        <p:nvSpPr>
          <p:cNvPr id="4" name="TextBox 3">
            <a:extLst>
              <a:ext uri="{FF2B5EF4-FFF2-40B4-BE49-F238E27FC236}">
                <a16:creationId xmlns:a16="http://schemas.microsoft.com/office/drawing/2014/main" id="{FF2ED88C-9C5C-8CA0-6291-5F0B563FC006}"/>
              </a:ext>
            </a:extLst>
          </p:cNvPr>
          <p:cNvSpPr txBox="1"/>
          <p:nvPr/>
        </p:nvSpPr>
        <p:spPr>
          <a:xfrm>
            <a:off x="152400" y="0"/>
            <a:ext cx="8915400" cy="769441"/>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Radius/Mass Diagram … Clean(er)</a:t>
            </a:r>
          </a:p>
        </p:txBody>
      </p:sp>
    </p:spTree>
    <p:extLst>
      <p:ext uri="{BB962C8B-B14F-4D97-AF65-F5344CB8AC3E}">
        <p14:creationId xmlns:p14="http://schemas.microsoft.com/office/powerpoint/2010/main" val="2597580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89" name="Rectangle 2">
            <a:extLst>
              <a:ext uri="{FF2B5EF4-FFF2-40B4-BE49-F238E27FC236}">
                <a16:creationId xmlns:a16="http://schemas.microsoft.com/office/drawing/2014/main" id="{1EA827F4-5FDE-B5BF-237D-50A98DF22BB0}"/>
              </a:ext>
            </a:extLst>
          </p:cNvPr>
          <p:cNvSpPr txBox="1">
            <a:spLocks noChangeArrowheads="1"/>
          </p:cNvSpPr>
          <p:nvPr/>
        </p:nvSpPr>
        <p:spPr bwMode="auto">
          <a:xfrm>
            <a:off x="533400" y="6096000"/>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b="1" baseline="0">
                <a:solidFill>
                  <a:srgbClr val="FFFFFF"/>
                </a:solidFill>
              </a:rPr>
              <a:t>photo: Emory Kristof</a:t>
            </a:r>
          </a:p>
        </p:txBody>
      </p:sp>
      <p:pic>
        <p:nvPicPr>
          <p:cNvPr id="217090" name="Picture 1" descr="ata-seti.jpg">
            <a:extLst>
              <a:ext uri="{FF2B5EF4-FFF2-40B4-BE49-F238E27FC236}">
                <a16:creationId xmlns:a16="http://schemas.microsoft.com/office/drawing/2014/main" id="{C2783450-E7A4-F631-690A-72870542B1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2">
            <a:extLst>
              <a:ext uri="{FF2B5EF4-FFF2-40B4-BE49-F238E27FC236}">
                <a16:creationId xmlns:a16="http://schemas.microsoft.com/office/drawing/2014/main" id="{8061D004-2D7E-9432-C35E-FA09D9E37713}"/>
              </a:ext>
            </a:extLst>
          </p:cNvPr>
          <p:cNvSpPr txBox="1">
            <a:spLocks noChangeArrowheads="1"/>
          </p:cNvSpPr>
          <p:nvPr/>
        </p:nvSpPr>
        <p:spPr bwMode="auto">
          <a:xfrm>
            <a:off x="381000" y="381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Life Beyond Earth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00F7155F-26D1-09F8-2FD3-08CF8B940F58}"/>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SETI  Water Hole</a:t>
            </a:r>
            <a:endParaRPr lang="en-US" altLang="en-US" b="1">
              <a:ea typeface="ＭＳ Ｐゴシック" panose="020B0600070205080204" pitchFamily="34" charset="-128"/>
            </a:endParaRPr>
          </a:p>
        </p:txBody>
      </p:sp>
      <p:pic>
        <p:nvPicPr>
          <p:cNvPr id="219138" name="Picture 3" descr="waterhole">
            <a:extLst>
              <a:ext uri="{FF2B5EF4-FFF2-40B4-BE49-F238E27FC236}">
                <a16:creationId xmlns:a16="http://schemas.microsoft.com/office/drawing/2014/main" id="{086161F1-0A70-AF5C-A900-2A07CEF09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9248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a:extLst>
              <a:ext uri="{FF2B5EF4-FFF2-40B4-BE49-F238E27FC236}">
                <a16:creationId xmlns:a16="http://schemas.microsoft.com/office/drawing/2014/main" id="{C097F4CB-529B-A2AF-4D9C-267DF386E503}"/>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SETI Surveys</a:t>
            </a:r>
            <a:endParaRPr lang="en-US" altLang="en-US" b="1">
              <a:ea typeface="ＭＳ Ｐゴシック" panose="020B0600070205080204" pitchFamily="34" charset="-128"/>
            </a:endParaRPr>
          </a:p>
        </p:txBody>
      </p:sp>
      <p:graphicFrame>
        <p:nvGraphicFramePr>
          <p:cNvPr id="430083" name="Group 3">
            <a:extLst>
              <a:ext uri="{FF2B5EF4-FFF2-40B4-BE49-F238E27FC236}">
                <a16:creationId xmlns:a16="http://schemas.microsoft.com/office/drawing/2014/main" id="{BE40F1FE-4148-9C53-34BD-8B2DC5171016}"/>
              </a:ext>
            </a:extLst>
          </p:cNvPr>
          <p:cNvGraphicFramePr>
            <a:graphicFrameLocks noGrp="1"/>
          </p:cNvGraphicFramePr>
          <p:nvPr/>
        </p:nvGraphicFramePr>
        <p:xfrm>
          <a:off x="381000" y="990600"/>
          <a:ext cx="8458200" cy="5476875"/>
        </p:xfrm>
        <a:graphic>
          <a:graphicData uri="http://schemas.openxmlformats.org/drawingml/2006/table">
            <a:tbl>
              <a:tblPr/>
              <a:tblGrid>
                <a:gridCol w="1927225">
                  <a:extLst>
                    <a:ext uri="{9D8B030D-6E8A-4147-A177-3AD203B41FA5}">
                      <a16:colId xmlns:a16="http://schemas.microsoft.com/office/drawing/2014/main" val="20000"/>
                    </a:ext>
                  </a:extLst>
                </a:gridCol>
                <a:gridCol w="2111375">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33CC33"/>
                          </a:solidFill>
                          <a:effectLst/>
                          <a:latin typeface="Times New Roman" charset="0"/>
                          <a:ea typeface="ＭＳ Ｐゴシック" charset="0"/>
                          <a:cs typeface="ＭＳ Ｐゴシック" charset="0"/>
                        </a:rPr>
                        <a:t>Ozma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33CC33"/>
                          </a:solidFill>
                          <a:effectLst/>
                          <a:latin typeface="Times New Roman" charset="0"/>
                          <a:ea typeface="ＭＳ Ｐゴシック" charset="0"/>
                          <a:cs typeface="ＭＳ Ｐゴシック" charset="0"/>
                        </a:rPr>
                        <a:t>Project Phoenix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33CC33"/>
                          </a:solidFill>
                          <a:effectLst/>
                          <a:latin typeface="Times New Roman" charset="0"/>
                          <a:ea typeface="ＭＳ Ｐゴシック" charset="0"/>
                          <a:cs typeface="ＭＳ Ｐゴシック" charset="0"/>
                        </a:rPr>
                        <a:t>Allen Array</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57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Telescope(s)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Greenbank 26m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Arecibo 305m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Parkes 64m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Greenbank 43m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350 x 6.1m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101m dish)</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Frequencies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1.4198 to 1.4202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 to 3.0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0.5 to 11.2 GHz</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Resolution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100 kHz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 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0.7 Hz</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channels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 x 10</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2200</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Weeks/year</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4 (once)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3 (repeating)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52</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Funding</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NASA, then private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SETI Institute</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target stars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6</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completed</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first light 2004</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ET signals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7378" name="Picture 2">
            <a:extLst>
              <a:ext uri="{FF2B5EF4-FFF2-40B4-BE49-F238E27FC236}">
                <a16:creationId xmlns:a16="http://schemas.microsoft.com/office/drawing/2014/main" id="{05ABBCF1-BA71-D0C4-9310-3225A54C1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
            <a:ext cx="4722813" cy="668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Picture 4" descr="Calendar&#10;&#10;Description automatically generated">
            <a:extLst>
              <a:ext uri="{FF2B5EF4-FFF2-40B4-BE49-F238E27FC236}">
                <a16:creationId xmlns:a16="http://schemas.microsoft.com/office/drawing/2014/main" id="{2390DAB1-F168-DC4F-0594-4998DC146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15875"/>
            <a:ext cx="4827587"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0" name="TextBox 5">
            <a:extLst>
              <a:ext uri="{FF2B5EF4-FFF2-40B4-BE49-F238E27FC236}">
                <a16:creationId xmlns:a16="http://schemas.microsoft.com/office/drawing/2014/main" id="{037ADBE8-B389-CAF1-40F0-AB22760019AC}"/>
              </a:ext>
            </a:extLst>
          </p:cNvPr>
          <p:cNvSpPr txBox="1">
            <a:spLocks noChangeArrowheads="1"/>
          </p:cNvSpPr>
          <p:nvPr/>
        </p:nvSpPr>
        <p:spPr bwMode="auto">
          <a:xfrm>
            <a:off x="1447800" y="1676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r>
              <a:rPr lang="en-US" altLang="en-US" sz="2400" baseline="0">
                <a:solidFill>
                  <a:srgbClr val="00B050"/>
                </a:solidFill>
              </a:rPr>
              <a:t>21</a:t>
            </a:r>
          </a:p>
        </p:txBody>
      </p:sp>
      <p:sp>
        <p:nvSpPr>
          <p:cNvPr id="357381" name="TextBox 6">
            <a:extLst>
              <a:ext uri="{FF2B5EF4-FFF2-40B4-BE49-F238E27FC236}">
                <a16:creationId xmlns:a16="http://schemas.microsoft.com/office/drawing/2014/main" id="{97F8ADFF-08DC-EA67-B837-A18A53F36567}"/>
              </a:ext>
            </a:extLst>
          </p:cNvPr>
          <p:cNvSpPr txBox="1">
            <a:spLocks noChangeArrowheads="1"/>
          </p:cNvSpPr>
          <p:nvPr/>
        </p:nvSpPr>
        <p:spPr bwMode="auto">
          <a:xfrm>
            <a:off x="2632075" y="1676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r>
              <a:rPr lang="en-US" altLang="en-US" sz="2400" baseline="0">
                <a:solidFill>
                  <a:srgbClr val="00B050"/>
                </a:solidFill>
              </a:rPr>
              <a:t>22</a:t>
            </a:r>
          </a:p>
        </p:txBody>
      </p:sp>
      <p:sp>
        <p:nvSpPr>
          <p:cNvPr id="357382" name="TextBox 7">
            <a:extLst>
              <a:ext uri="{FF2B5EF4-FFF2-40B4-BE49-F238E27FC236}">
                <a16:creationId xmlns:a16="http://schemas.microsoft.com/office/drawing/2014/main" id="{4631113D-CBA7-9640-3C82-DC343BF92B4D}"/>
              </a:ext>
            </a:extLst>
          </p:cNvPr>
          <p:cNvSpPr txBox="1">
            <a:spLocks noChangeArrowheads="1"/>
          </p:cNvSpPr>
          <p:nvPr/>
        </p:nvSpPr>
        <p:spPr bwMode="auto">
          <a:xfrm>
            <a:off x="1447800" y="25860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r>
              <a:rPr lang="en-US" altLang="en-US" sz="2400" baseline="0">
                <a:solidFill>
                  <a:srgbClr val="00B050"/>
                </a:solidFill>
              </a:rPr>
              <a:t>23</a:t>
            </a:r>
          </a:p>
        </p:txBody>
      </p:sp>
      <p:sp>
        <p:nvSpPr>
          <p:cNvPr id="357383" name="TextBox 8">
            <a:extLst>
              <a:ext uri="{FF2B5EF4-FFF2-40B4-BE49-F238E27FC236}">
                <a16:creationId xmlns:a16="http://schemas.microsoft.com/office/drawing/2014/main" id="{1E6B40DB-CC91-CD86-4617-01005E9711DC}"/>
              </a:ext>
            </a:extLst>
          </p:cNvPr>
          <p:cNvSpPr txBox="1">
            <a:spLocks noChangeArrowheads="1"/>
          </p:cNvSpPr>
          <p:nvPr/>
        </p:nvSpPr>
        <p:spPr bwMode="auto">
          <a:xfrm>
            <a:off x="2632075" y="25860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r>
              <a:rPr lang="en-US" altLang="en-US" sz="2400" baseline="0">
                <a:solidFill>
                  <a:srgbClr val="00B050"/>
                </a:solidFill>
              </a:rPr>
              <a:t>24</a:t>
            </a:r>
          </a:p>
        </p:txBody>
      </p:sp>
      <p:sp>
        <p:nvSpPr>
          <p:cNvPr id="10" name="TextBox 9">
            <a:extLst>
              <a:ext uri="{FF2B5EF4-FFF2-40B4-BE49-F238E27FC236}">
                <a16:creationId xmlns:a16="http://schemas.microsoft.com/office/drawing/2014/main" id="{DDE52E09-3AC8-0036-2637-81641F4ADDAE}"/>
              </a:ext>
            </a:extLst>
          </p:cNvPr>
          <p:cNvSpPr txBox="1">
            <a:spLocks noChangeArrowheads="1"/>
          </p:cNvSpPr>
          <p:nvPr/>
        </p:nvSpPr>
        <p:spPr bwMode="auto">
          <a:xfrm>
            <a:off x="1349375"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r>
              <a:rPr lang="en-US" altLang="en-US" sz="1800" baseline="0">
                <a:solidFill>
                  <a:srgbClr val="3333CC"/>
                </a:solidFill>
              </a:rPr>
              <a:t>talks</a:t>
            </a:r>
          </a:p>
        </p:txBody>
      </p:sp>
      <p:sp>
        <p:nvSpPr>
          <p:cNvPr id="11" name="TextBox 10">
            <a:extLst>
              <a:ext uri="{FF2B5EF4-FFF2-40B4-BE49-F238E27FC236}">
                <a16:creationId xmlns:a16="http://schemas.microsoft.com/office/drawing/2014/main" id="{9A211E26-5A6D-0122-8876-12E9809ECC8D}"/>
              </a:ext>
            </a:extLst>
          </p:cNvPr>
          <p:cNvSpPr txBox="1">
            <a:spLocks noChangeArrowheads="1"/>
          </p:cNvSpPr>
          <p:nvPr/>
        </p:nvSpPr>
        <p:spPr bwMode="auto">
          <a:xfrm>
            <a:off x="2579688" y="35052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r>
              <a:rPr lang="en-US" altLang="en-US" sz="1800" baseline="0">
                <a:solidFill>
                  <a:srgbClr val="3333CC"/>
                </a:solidFill>
              </a:rPr>
              <a:t>talks</a:t>
            </a:r>
          </a:p>
        </p:txBody>
      </p:sp>
      <p:sp>
        <p:nvSpPr>
          <p:cNvPr id="12" name="TextBox 11">
            <a:extLst>
              <a:ext uri="{FF2B5EF4-FFF2-40B4-BE49-F238E27FC236}">
                <a16:creationId xmlns:a16="http://schemas.microsoft.com/office/drawing/2014/main" id="{9A0A7E2D-3292-80DA-94C5-863F16FE98ED}"/>
              </a:ext>
            </a:extLst>
          </p:cNvPr>
          <p:cNvSpPr txBox="1">
            <a:spLocks noChangeArrowheads="1"/>
          </p:cNvSpPr>
          <p:nvPr/>
        </p:nvSpPr>
        <p:spPr bwMode="auto">
          <a:xfrm>
            <a:off x="1030288" y="4414838"/>
            <a:ext cx="262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r>
              <a:rPr lang="en-US" altLang="en-US" sz="2400" baseline="0">
                <a:solidFill>
                  <a:srgbClr val="FF0000"/>
                </a:solidFill>
              </a:rPr>
              <a:t>T u r k e y    T i m e</a:t>
            </a:r>
          </a:p>
        </p:txBody>
      </p:sp>
      <p:sp>
        <p:nvSpPr>
          <p:cNvPr id="14" name="TextBox 13">
            <a:extLst>
              <a:ext uri="{FF2B5EF4-FFF2-40B4-BE49-F238E27FC236}">
                <a16:creationId xmlns:a16="http://schemas.microsoft.com/office/drawing/2014/main" id="{FD4B7AE8-7ED0-24A5-812A-9287BE55B05C}"/>
              </a:ext>
            </a:extLst>
          </p:cNvPr>
          <p:cNvSpPr txBox="1">
            <a:spLocks noChangeArrowheads="1"/>
          </p:cNvSpPr>
          <p:nvPr/>
        </p:nvSpPr>
        <p:spPr bwMode="auto">
          <a:xfrm>
            <a:off x="7747000" y="1447800"/>
            <a:ext cx="78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baseline="0">
                <a:solidFill>
                  <a:srgbClr val="3333CC"/>
                </a:solidFill>
              </a:rPr>
              <a:t>papers</a:t>
            </a:r>
          </a:p>
          <a:p>
            <a:pPr algn="ctr"/>
            <a:r>
              <a:rPr lang="en-US" altLang="en-US" sz="1800" baseline="0">
                <a:solidFill>
                  <a:srgbClr val="3333CC"/>
                </a:solidFill>
              </a:rPr>
              <a:t>Due</a:t>
            </a:r>
          </a:p>
          <a:p>
            <a:pPr algn="ctr"/>
            <a:r>
              <a:rPr lang="en-US" altLang="en-US" sz="1800" baseline="0">
                <a:solidFill>
                  <a:srgbClr val="3333CC"/>
                </a:solidFill>
              </a:rPr>
              <a:t>5pm</a:t>
            </a:r>
          </a:p>
        </p:txBody>
      </p:sp>
      <p:sp>
        <p:nvSpPr>
          <p:cNvPr id="15" name="TextBox 14">
            <a:extLst>
              <a:ext uri="{FF2B5EF4-FFF2-40B4-BE49-F238E27FC236}">
                <a16:creationId xmlns:a16="http://schemas.microsoft.com/office/drawing/2014/main" id="{15ED4B71-F9FA-D28B-96A7-E1C3C94D1F4C}"/>
              </a:ext>
            </a:extLst>
          </p:cNvPr>
          <p:cNvSpPr txBox="1">
            <a:spLocks noChangeArrowheads="1"/>
          </p:cNvSpPr>
          <p:nvPr/>
        </p:nvSpPr>
        <p:spPr bwMode="auto">
          <a:xfrm>
            <a:off x="7086600" y="3392488"/>
            <a:ext cx="78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baseline="0">
                <a:solidFill>
                  <a:srgbClr val="00B050"/>
                </a:solidFill>
              </a:rPr>
              <a:t>grades</a:t>
            </a:r>
          </a:p>
          <a:p>
            <a:pPr algn="ctr"/>
            <a:r>
              <a:rPr lang="en-US" altLang="en-US" sz="1800" baseline="0">
                <a:solidFill>
                  <a:srgbClr val="00B050"/>
                </a:solidFill>
              </a:rPr>
              <a:t>due</a:t>
            </a:r>
          </a:p>
        </p:txBody>
      </p:sp>
      <p:sp>
        <p:nvSpPr>
          <p:cNvPr id="2" name="TextBox 1">
            <a:extLst>
              <a:ext uri="{FF2B5EF4-FFF2-40B4-BE49-F238E27FC236}">
                <a16:creationId xmlns:a16="http://schemas.microsoft.com/office/drawing/2014/main" id="{61B60FB8-EED8-92DC-EA7B-4693092A0212}"/>
              </a:ext>
            </a:extLst>
          </p:cNvPr>
          <p:cNvSpPr txBox="1">
            <a:spLocks noChangeArrowheads="1"/>
          </p:cNvSpPr>
          <p:nvPr/>
        </p:nvSpPr>
        <p:spPr bwMode="auto">
          <a:xfrm>
            <a:off x="5854700" y="2401888"/>
            <a:ext cx="901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chemeClr val="tx1"/>
                </a:solidFill>
                <a:latin typeface="Times New Roman" panose="02020603050405020304" pitchFamily="18" charset="0"/>
                <a:ea typeface="ＭＳ Ｐゴシック" panose="020B0600070205080204" pitchFamily="34" charset="-128"/>
              </a:defRPr>
            </a:lvl1pPr>
            <a:lvl2pPr marL="742950" indent="-285750">
              <a:defRPr sz="2000" baseline="-25000">
                <a:solidFill>
                  <a:schemeClr val="tx1"/>
                </a:solidFill>
                <a:latin typeface="Times New Roman" panose="02020603050405020304" pitchFamily="18" charset="0"/>
                <a:ea typeface="ＭＳ Ｐゴシック" panose="020B0600070205080204" pitchFamily="34" charset="-128"/>
              </a:defRPr>
            </a:lvl2pPr>
            <a:lvl3pPr marL="1143000" indent="-228600">
              <a:defRPr sz="2000" baseline="-25000">
                <a:solidFill>
                  <a:schemeClr val="tx1"/>
                </a:solidFill>
                <a:latin typeface="Times New Roman" panose="02020603050405020304" pitchFamily="18" charset="0"/>
                <a:ea typeface="ＭＳ Ｐゴシック" panose="020B0600070205080204" pitchFamily="34" charset="-128"/>
              </a:defRPr>
            </a:lvl3pPr>
            <a:lvl4pPr marL="1600200" indent="-228600">
              <a:defRPr sz="2000" baseline="-25000">
                <a:solidFill>
                  <a:schemeClr val="tx1"/>
                </a:solidFill>
                <a:latin typeface="Times New Roman" panose="02020603050405020304" pitchFamily="18" charset="0"/>
                <a:ea typeface="ＭＳ Ｐゴシック" panose="020B0600070205080204" pitchFamily="34" charset="-128"/>
              </a:defRPr>
            </a:lvl4pPr>
            <a:lvl5pPr marL="2057400" indent="-228600">
              <a:defRPr sz="2000" baseline="-25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baseline="-250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baseline="0">
                <a:solidFill>
                  <a:srgbClr val="3333CC"/>
                </a:solidFill>
              </a:rPr>
              <a:t>reviews</a:t>
            </a:r>
          </a:p>
          <a:p>
            <a:pPr algn="ctr"/>
            <a:r>
              <a:rPr lang="en-US" altLang="en-US" sz="1800" baseline="0">
                <a:solidFill>
                  <a:srgbClr val="3333CC"/>
                </a:solidFill>
              </a:rPr>
              <a:t>due</a:t>
            </a:r>
          </a:p>
          <a:p>
            <a:pPr algn="ctr"/>
            <a:r>
              <a:rPr lang="en-US" altLang="en-US" sz="1800" baseline="0">
                <a:solidFill>
                  <a:srgbClr val="3333CC"/>
                </a:solidFill>
              </a:rPr>
              <a:t>5pm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a:extLst>
              <a:ext uri="{FF2B5EF4-FFF2-40B4-BE49-F238E27FC236}">
                <a16:creationId xmlns:a16="http://schemas.microsoft.com/office/drawing/2014/main" id="{CCA04D98-04C9-02D3-FB26-45B569C8DC47}"/>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Project Phoenix</a:t>
            </a:r>
          </a:p>
        </p:txBody>
      </p:sp>
      <p:sp>
        <p:nvSpPr>
          <p:cNvPr id="431107" name="Text Box 3">
            <a:extLst>
              <a:ext uri="{FF2B5EF4-FFF2-40B4-BE49-F238E27FC236}">
                <a16:creationId xmlns:a16="http://schemas.microsoft.com/office/drawing/2014/main" id="{53196180-A494-29F5-80DB-1EDECFFF21E2}"/>
              </a:ext>
            </a:extLst>
          </p:cNvPr>
          <p:cNvSpPr txBox="1">
            <a:spLocks noChangeArrowheads="1"/>
          </p:cNvSpPr>
          <p:nvPr/>
        </p:nvSpPr>
        <p:spPr bwMode="auto">
          <a:xfrm>
            <a:off x="152400" y="762000"/>
            <a:ext cx="8763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began as NASA’</a:t>
            </a:r>
            <a:r>
              <a:rPr lang="en-US" altLang="ja-JP" sz="2400" baseline="0" dirty="0"/>
              <a:t>s High Resolution Microwave Survey (HRMS)</a:t>
            </a:r>
          </a:p>
          <a:p>
            <a:pPr eaLnBrk="1" hangingPunct="1">
              <a:spcBef>
                <a:spcPct val="0"/>
              </a:spcBef>
              <a:buFontTx/>
              <a:buNone/>
            </a:pPr>
            <a:r>
              <a:rPr lang="en-US" altLang="en-US" sz="2400" baseline="0" dirty="0"/>
              <a:t>          Targeted Search (Ames) and Sky Survey (JPL)</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first observations, October 12, 1992</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cancelled by Congress in 1993</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renamed Project Phoenix</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private funding sources sought </a:t>
            </a:r>
          </a:p>
          <a:p>
            <a:pPr eaLnBrk="1" hangingPunct="1">
              <a:spcBef>
                <a:spcPct val="0"/>
              </a:spcBef>
              <a:buFontTx/>
              <a:buNone/>
            </a:pPr>
            <a:r>
              <a:rPr lang="en-US" altLang="en-US" sz="2400" baseline="0" dirty="0"/>
              <a:t>          private funding sources found</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Arecibo 305m (largest in N)</a:t>
            </a:r>
          </a:p>
          <a:p>
            <a:pPr eaLnBrk="1" hangingPunct="1">
              <a:spcBef>
                <a:spcPct val="0"/>
              </a:spcBef>
              <a:buFontTx/>
              <a:buNone/>
            </a:pPr>
            <a:r>
              <a:rPr lang="en-US" altLang="en-US" sz="2400" baseline="0" dirty="0"/>
              <a:t>          Jodrell Bank (England)</a:t>
            </a:r>
          </a:p>
          <a:p>
            <a:pPr eaLnBrk="1" hangingPunct="1">
              <a:spcBef>
                <a:spcPct val="0"/>
              </a:spcBef>
              <a:buFontTx/>
              <a:buNone/>
            </a:pPr>
            <a:r>
              <a:rPr lang="en-US" altLang="en-US" sz="2400" baseline="0" dirty="0"/>
              <a:t>          Greenbank 43m</a:t>
            </a:r>
          </a:p>
          <a:p>
            <a:pPr eaLnBrk="1" hangingPunct="1">
              <a:spcBef>
                <a:spcPct val="0"/>
              </a:spcBef>
              <a:buFontTx/>
              <a:buNone/>
            </a:pPr>
            <a:r>
              <a:rPr lang="en-US" altLang="en-US" sz="2400" baseline="0" dirty="0"/>
              <a:t>          Parkes 64m (largest in S)</a:t>
            </a:r>
          </a:p>
        </p:txBody>
      </p:sp>
      <p:pic>
        <p:nvPicPr>
          <p:cNvPr id="223235" name="Picture 4" descr="seti">
            <a:extLst>
              <a:ext uri="{FF2B5EF4-FFF2-40B4-BE49-F238E27FC236}">
                <a16:creationId xmlns:a16="http://schemas.microsoft.com/office/drawing/2014/main" id="{C5C3FE95-D116-70DA-97B9-63E8ECED0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1752600"/>
            <a:ext cx="3714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107">
                                            <p:txEl>
                                              <p:pRg st="0" end="0"/>
                                            </p:txEl>
                                          </p:spTgt>
                                        </p:tgtEl>
                                        <p:attrNameLst>
                                          <p:attrName>style.visibility</p:attrName>
                                        </p:attrNameLst>
                                      </p:cBhvr>
                                      <p:to>
                                        <p:strVal val="visible"/>
                                      </p:to>
                                    </p:set>
                                    <p:animEffect transition="in" filter="fade">
                                      <p:cBhvr>
                                        <p:cTn id="7" dur="2000"/>
                                        <p:tgtEl>
                                          <p:spTgt spid="43110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1107">
                                            <p:txEl>
                                              <p:pRg st="1" end="1"/>
                                            </p:txEl>
                                          </p:spTgt>
                                        </p:tgtEl>
                                        <p:attrNameLst>
                                          <p:attrName>style.visibility</p:attrName>
                                        </p:attrNameLst>
                                      </p:cBhvr>
                                      <p:to>
                                        <p:strVal val="visible"/>
                                      </p:to>
                                    </p:set>
                                    <p:animEffect transition="in" filter="fade">
                                      <p:cBhvr>
                                        <p:cTn id="10" dur="2000"/>
                                        <p:tgtEl>
                                          <p:spTgt spid="43110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1107">
                                            <p:txEl>
                                              <p:pRg st="3" end="3"/>
                                            </p:txEl>
                                          </p:spTgt>
                                        </p:tgtEl>
                                        <p:attrNameLst>
                                          <p:attrName>style.visibility</p:attrName>
                                        </p:attrNameLst>
                                      </p:cBhvr>
                                      <p:to>
                                        <p:strVal val="visible"/>
                                      </p:to>
                                    </p:set>
                                    <p:animEffect transition="in" filter="fade">
                                      <p:cBhvr>
                                        <p:cTn id="15" dur="2000"/>
                                        <p:tgtEl>
                                          <p:spTgt spid="43110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31107">
                                            <p:txEl>
                                              <p:pRg st="5" end="5"/>
                                            </p:txEl>
                                          </p:spTgt>
                                        </p:tgtEl>
                                        <p:attrNameLst>
                                          <p:attrName>style.visibility</p:attrName>
                                        </p:attrNameLst>
                                      </p:cBhvr>
                                      <p:to>
                                        <p:strVal val="visible"/>
                                      </p:to>
                                    </p:set>
                                    <p:animEffect transition="in" filter="fade">
                                      <p:cBhvr>
                                        <p:cTn id="18" dur="2000"/>
                                        <p:tgtEl>
                                          <p:spTgt spid="43110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31107">
                                            <p:txEl>
                                              <p:pRg st="7" end="7"/>
                                            </p:txEl>
                                          </p:spTgt>
                                        </p:tgtEl>
                                        <p:attrNameLst>
                                          <p:attrName>style.visibility</p:attrName>
                                        </p:attrNameLst>
                                      </p:cBhvr>
                                      <p:to>
                                        <p:strVal val="visible"/>
                                      </p:to>
                                    </p:set>
                                    <p:animEffect transition="in" filter="fade">
                                      <p:cBhvr>
                                        <p:cTn id="21" dur="2000"/>
                                        <p:tgtEl>
                                          <p:spTgt spid="431107">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1107">
                                            <p:txEl>
                                              <p:pRg st="9" end="9"/>
                                            </p:txEl>
                                          </p:spTgt>
                                        </p:tgtEl>
                                        <p:attrNameLst>
                                          <p:attrName>style.visibility</p:attrName>
                                        </p:attrNameLst>
                                      </p:cBhvr>
                                      <p:to>
                                        <p:strVal val="visible"/>
                                      </p:to>
                                    </p:set>
                                    <p:animEffect transition="in" filter="fade">
                                      <p:cBhvr>
                                        <p:cTn id="26" dur="2000"/>
                                        <p:tgtEl>
                                          <p:spTgt spid="43110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31107">
                                            <p:txEl>
                                              <p:pRg st="10" end="10"/>
                                            </p:txEl>
                                          </p:spTgt>
                                        </p:tgtEl>
                                        <p:attrNameLst>
                                          <p:attrName>style.visibility</p:attrName>
                                        </p:attrNameLst>
                                      </p:cBhvr>
                                      <p:to>
                                        <p:strVal val="visible"/>
                                      </p:to>
                                    </p:set>
                                    <p:animEffect transition="in" filter="fade">
                                      <p:cBhvr>
                                        <p:cTn id="29" dur="2000"/>
                                        <p:tgtEl>
                                          <p:spTgt spid="431107">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31107">
                                            <p:txEl>
                                              <p:pRg st="12" end="12"/>
                                            </p:txEl>
                                          </p:spTgt>
                                        </p:tgtEl>
                                        <p:attrNameLst>
                                          <p:attrName>style.visibility</p:attrName>
                                        </p:attrNameLst>
                                      </p:cBhvr>
                                      <p:to>
                                        <p:strVal val="visible"/>
                                      </p:to>
                                    </p:set>
                                    <p:animEffect transition="in" filter="fade">
                                      <p:cBhvr>
                                        <p:cTn id="34" dur="2000"/>
                                        <p:tgtEl>
                                          <p:spTgt spid="431107">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31107">
                                            <p:txEl>
                                              <p:pRg st="13" end="13"/>
                                            </p:txEl>
                                          </p:spTgt>
                                        </p:tgtEl>
                                        <p:attrNameLst>
                                          <p:attrName>style.visibility</p:attrName>
                                        </p:attrNameLst>
                                      </p:cBhvr>
                                      <p:to>
                                        <p:strVal val="visible"/>
                                      </p:to>
                                    </p:set>
                                    <p:animEffect transition="in" filter="fade">
                                      <p:cBhvr>
                                        <p:cTn id="37" dur="2000"/>
                                        <p:tgtEl>
                                          <p:spTgt spid="431107">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31107">
                                            <p:txEl>
                                              <p:pRg st="14" end="14"/>
                                            </p:txEl>
                                          </p:spTgt>
                                        </p:tgtEl>
                                        <p:attrNameLst>
                                          <p:attrName>style.visibility</p:attrName>
                                        </p:attrNameLst>
                                      </p:cBhvr>
                                      <p:to>
                                        <p:strVal val="visible"/>
                                      </p:to>
                                    </p:set>
                                    <p:animEffect transition="in" filter="fade">
                                      <p:cBhvr>
                                        <p:cTn id="40" dur="2000"/>
                                        <p:tgtEl>
                                          <p:spTgt spid="431107">
                                            <p:txEl>
                                              <p:pRg st="14" end="1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31107">
                                            <p:txEl>
                                              <p:pRg st="15" end="15"/>
                                            </p:txEl>
                                          </p:spTgt>
                                        </p:tgtEl>
                                        <p:attrNameLst>
                                          <p:attrName>style.visibility</p:attrName>
                                        </p:attrNameLst>
                                      </p:cBhvr>
                                      <p:to>
                                        <p:strVal val="visible"/>
                                      </p:to>
                                    </p:set>
                                    <p:animEffect transition="in" filter="fade">
                                      <p:cBhvr>
                                        <p:cTn id="43" dur="2000"/>
                                        <p:tgtEl>
                                          <p:spTgt spid="43110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a:extLst>
              <a:ext uri="{FF2B5EF4-FFF2-40B4-BE49-F238E27FC236}">
                <a16:creationId xmlns:a16="http://schemas.microsoft.com/office/drawing/2014/main" id="{9CD8B6DA-74C9-6FEE-2B26-2B7E5FB57E83}"/>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Project Phoenix Detects ET!</a:t>
            </a:r>
          </a:p>
        </p:txBody>
      </p:sp>
      <p:sp>
        <p:nvSpPr>
          <p:cNvPr id="433155" name="Text Box 3">
            <a:extLst>
              <a:ext uri="{FF2B5EF4-FFF2-40B4-BE49-F238E27FC236}">
                <a16:creationId xmlns:a16="http://schemas.microsoft.com/office/drawing/2014/main" id="{302A2251-75C8-2432-2889-0F57EC252218}"/>
              </a:ext>
            </a:extLst>
          </p:cNvPr>
          <p:cNvSpPr txBox="1">
            <a:spLocks noChangeArrowheads="1"/>
          </p:cNvSpPr>
          <p:nvPr/>
        </p:nvSpPr>
        <p:spPr bwMode="auto">
          <a:xfrm>
            <a:off x="152400" y="528955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test case: Pioneer 10 beyond 70 AU</a:t>
            </a:r>
          </a:p>
          <a:p>
            <a:pPr eaLnBrk="1" hangingPunct="1">
              <a:spcBef>
                <a:spcPct val="0"/>
              </a:spcBef>
              <a:buFontTx/>
              <a:buNone/>
            </a:pPr>
            <a:r>
              <a:rPr lang="en-US" altLang="en-US" sz="2400" baseline="0" dirty="0"/>
              <a:t>          signal allowed to drift in frequency from Earth motion</a:t>
            </a:r>
          </a:p>
          <a:p>
            <a:pPr eaLnBrk="1" hangingPunct="1">
              <a:spcBef>
                <a:spcPct val="0"/>
              </a:spcBef>
              <a:buFontTx/>
              <a:buNone/>
            </a:pPr>
            <a:r>
              <a:rPr lang="en-US" altLang="en-US" sz="2400" baseline="0" dirty="0"/>
              <a:t>                    separates terrestrial from extraterrestrial signals</a:t>
            </a:r>
          </a:p>
        </p:txBody>
      </p:sp>
      <p:pic>
        <p:nvPicPr>
          <p:cNvPr id="225283" name="Picture 4" descr="seti">
            <a:extLst>
              <a:ext uri="{FF2B5EF4-FFF2-40B4-BE49-F238E27FC236}">
                <a16:creationId xmlns:a16="http://schemas.microsoft.com/office/drawing/2014/main" id="{F670C430-ECFC-1D0C-534D-B8E4355E7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58838"/>
            <a:ext cx="769620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5">
            <a:extLst>
              <a:ext uri="{FF2B5EF4-FFF2-40B4-BE49-F238E27FC236}">
                <a16:creationId xmlns:a16="http://schemas.microsoft.com/office/drawing/2014/main" id="{6179CB9B-57D9-C46B-6FD0-3C19F0C79364}"/>
              </a:ext>
            </a:extLst>
          </p:cNvPr>
          <p:cNvSpPr txBox="1">
            <a:spLocks noChangeArrowheads="1"/>
          </p:cNvSpPr>
          <p:nvPr/>
        </p:nvSpPr>
        <p:spPr bwMode="auto">
          <a:xfrm>
            <a:off x="152400" y="274320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a:t>time</a:t>
            </a:r>
          </a:p>
        </p:txBody>
      </p:sp>
      <p:sp>
        <p:nvSpPr>
          <p:cNvPr id="225285" name="Text Box 6">
            <a:extLst>
              <a:ext uri="{FF2B5EF4-FFF2-40B4-BE49-F238E27FC236}">
                <a16:creationId xmlns:a16="http://schemas.microsoft.com/office/drawing/2014/main" id="{D83B3308-1923-B716-42DA-D6E890ECC1B7}"/>
              </a:ext>
            </a:extLst>
          </p:cNvPr>
          <p:cNvSpPr txBox="1">
            <a:spLocks noChangeArrowheads="1"/>
          </p:cNvSpPr>
          <p:nvPr/>
        </p:nvSpPr>
        <p:spPr bwMode="auto">
          <a:xfrm>
            <a:off x="3886200" y="47244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a:t>frequency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155">
                                            <p:txEl>
                                              <p:pRg st="0" end="0"/>
                                            </p:txEl>
                                          </p:spTgt>
                                        </p:tgtEl>
                                        <p:attrNameLst>
                                          <p:attrName>style.visibility</p:attrName>
                                        </p:attrNameLst>
                                      </p:cBhvr>
                                      <p:to>
                                        <p:strVal val="visible"/>
                                      </p:to>
                                    </p:set>
                                    <p:animEffect transition="in" filter="fade">
                                      <p:cBhvr>
                                        <p:cTn id="7" dur="2000"/>
                                        <p:tgtEl>
                                          <p:spTgt spid="433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155">
                                            <p:txEl>
                                              <p:pRg st="1" end="1"/>
                                            </p:txEl>
                                          </p:spTgt>
                                        </p:tgtEl>
                                        <p:attrNameLst>
                                          <p:attrName>style.visibility</p:attrName>
                                        </p:attrNameLst>
                                      </p:cBhvr>
                                      <p:to>
                                        <p:strVal val="visible"/>
                                      </p:to>
                                    </p:set>
                                    <p:animEffect transition="in" filter="fade">
                                      <p:cBhvr>
                                        <p:cTn id="12" dur="2000"/>
                                        <p:tgtEl>
                                          <p:spTgt spid="433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155">
                                            <p:txEl>
                                              <p:pRg st="2" end="2"/>
                                            </p:txEl>
                                          </p:spTgt>
                                        </p:tgtEl>
                                        <p:attrNameLst>
                                          <p:attrName>style.visibility</p:attrName>
                                        </p:attrNameLst>
                                      </p:cBhvr>
                                      <p:to>
                                        <p:strVal val="visible"/>
                                      </p:to>
                                    </p:set>
                                    <p:animEffect transition="in" filter="fade">
                                      <p:cBhvr>
                                        <p:cTn id="17" dur="2000"/>
                                        <p:tgtEl>
                                          <p:spTgt spid="433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a:extLst>
              <a:ext uri="{FF2B5EF4-FFF2-40B4-BE49-F238E27FC236}">
                <a16:creationId xmlns:a16="http://schemas.microsoft.com/office/drawing/2014/main" id="{4E04CD20-F0A5-8620-F62F-7D4C6E94DBBF}"/>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Allen Array</a:t>
            </a:r>
          </a:p>
        </p:txBody>
      </p:sp>
      <p:sp>
        <p:nvSpPr>
          <p:cNvPr id="434179" name="Text Box 3">
            <a:extLst>
              <a:ext uri="{FF2B5EF4-FFF2-40B4-BE49-F238E27FC236}">
                <a16:creationId xmlns:a16="http://schemas.microsoft.com/office/drawing/2014/main" id="{5D138CEE-0210-CA4F-2D93-9A4AE01B1893}"/>
              </a:ext>
            </a:extLst>
          </p:cNvPr>
          <p:cNvSpPr txBox="1">
            <a:spLocks noChangeArrowheads="1"/>
          </p:cNvSpPr>
          <p:nvPr/>
        </p:nvSpPr>
        <p:spPr bwMode="auto">
          <a:xfrm>
            <a:off x="76200" y="76200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dedicated SETI effort … Paul Allen (co-founder of Microsoft) $30M</a:t>
            </a:r>
          </a:p>
          <a:p>
            <a:pPr eaLnBrk="1" hangingPunct="1">
              <a:spcBef>
                <a:spcPct val="0"/>
              </a:spcBef>
              <a:buFontTx/>
              <a:buNone/>
            </a:pPr>
            <a:r>
              <a:rPr lang="en-US" altLang="en-US" sz="2400" baseline="0" dirty="0"/>
              <a:t>          SETI Institute and UC Berkeley</a:t>
            </a:r>
          </a:p>
          <a:p>
            <a:pPr eaLnBrk="1" hangingPunct="1">
              <a:spcBef>
                <a:spcPct val="0"/>
              </a:spcBef>
              <a:buFontTx/>
              <a:buNone/>
            </a:pPr>
            <a:r>
              <a:rPr lang="en-US" altLang="en-US" sz="2400" baseline="0" dirty="0"/>
              <a:t>          Hat Creek Observatory, Mt. Lassen, California</a:t>
            </a:r>
          </a:p>
          <a:p>
            <a:pPr eaLnBrk="1" hangingPunct="1">
              <a:spcBef>
                <a:spcPct val="0"/>
              </a:spcBef>
              <a:buFontTx/>
              <a:buNone/>
            </a:pPr>
            <a:r>
              <a:rPr lang="en-US" altLang="en-US" sz="2400" baseline="0" dirty="0"/>
              <a:t>                    350 antennas 6.1m diameter = 100m radio telescope</a:t>
            </a:r>
          </a:p>
          <a:p>
            <a:pPr eaLnBrk="1" hangingPunct="1">
              <a:spcBef>
                <a:spcPct val="0"/>
              </a:spcBef>
              <a:buFontTx/>
              <a:buNone/>
            </a:pPr>
            <a:r>
              <a:rPr lang="en-US" altLang="en-US" sz="2400" baseline="0" dirty="0"/>
              <a:t>	              42 in operation</a:t>
            </a:r>
          </a:p>
        </p:txBody>
      </p:sp>
      <p:pic>
        <p:nvPicPr>
          <p:cNvPr id="227331" name="Picture 4" descr="seti">
            <a:extLst>
              <a:ext uri="{FF2B5EF4-FFF2-40B4-BE49-F238E27FC236}">
                <a16:creationId xmlns:a16="http://schemas.microsoft.com/office/drawing/2014/main" id="{E19C0FEC-7449-637F-7883-3BF808556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86087"/>
            <a:ext cx="43434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5" descr="seti">
            <a:extLst>
              <a:ext uri="{FF2B5EF4-FFF2-40B4-BE49-F238E27FC236}">
                <a16:creationId xmlns:a16="http://schemas.microsoft.com/office/drawing/2014/main" id="{E72EFA18-3914-18BE-00E5-7AB3AAB92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86087"/>
            <a:ext cx="43434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a:extLst>
              <a:ext uri="{FF2B5EF4-FFF2-40B4-BE49-F238E27FC236}">
                <a16:creationId xmlns:a16="http://schemas.microsoft.com/office/drawing/2014/main" id="{E2C3E020-1AF2-F707-AF20-B012E5037621}"/>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Allen Array</a:t>
            </a:r>
          </a:p>
        </p:txBody>
      </p:sp>
      <p:sp>
        <p:nvSpPr>
          <p:cNvPr id="229378" name="Text Box 3">
            <a:extLst>
              <a:ext uri="{FF2B5EF4-FFF2-40B4-BE49-F238E27FC236}">
                <a16:creationId xmlns:a16="http://schemas.microsoft.com/office/drawing/2014/main" id="{7FC26329-4980-FCE0-7A51-D053F95E777D}"/>
              </a:ext>
            </a:extLst>
          </p:cNvPr>
          <p:cNvSpPr txBox="1">
            <a:spLocks noChangeArrowheads="1"/>
          </p:cNvSpPr>
          <p:nvPr/>
        </p:nvSpPr>
        <p:spPr bwMode="auto">
          <a:xfrm>
            <a:off x="4953000" y="1066800"/>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a:t>Gregorian design</a:t>
            </a:r>
          </a:p>
          <a:p>
            <a:pPr eaLnBrk="1" hangingPunct="1">
              <a:spcBef>
                <a:spcPct val="0"/>
              </a:spcBef>
              <a:buFontTx/>
              <a:buNone/>
            </a:pPr>
            <a:r>
              <a:rPr lang="en-US" altLang="en-US" sz="2400" baseline="0"/>
              <a:t>350 X 6.1m dishes</a:t>
            </a:r>
          </a:p>
        </p:txBody>
      </p:sp>
      <p:pic>
        <p:nvPicPr>
          <p:cNvPr id="229379" name="Picture 4" descr="seti">
            <a:extLst>
              <a:ext uri="{FF2B5EF4-FFF2-40B4-BE49-F238E27FC236}">
                <a16:creationId xmlns:a16="http://schemas.microsoft.com/office/drawing/2014/main" id="{AD06CF2B-6237-7FA8-7A8B-43F6F57B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0100"/>
            <a:ext cx="357663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5" descr="seti">
            <a:extLst>
              <a:ext uri="{FF2B5EF4-FFF2-40B4-BE49-F238E27FC236}">
                <a16:creationId xmlns:a16="http://schemas.microsoft.com/office/drawing/2014/main" id="{671614D0-0EE5-919C-A253-056BD9328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13000"/>
            <a:ext cx="5715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a:extLst>
              <a:ext uri="{FF2B5EF4-FFF2-40B4-BE49-F238E27FC236}">
                <a16:creationId xmlns:a16="http://schemas.microsoft.com/office/drawing/2014/main" id="{FB92E8BD-713B-90BF-07FD-45F07F6DFEEB}"/>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Allen Array </a:t>
            </a:r>
          </a:p>
        </p:txBody>
      </p:sp>
      <p:sp>
        <p:nvSpPr>
          <p:cNvPr id="437251" name="Text Box 3">
            <a:extLst>
              <a:ext uri="{FF2B5EF4-FFF2-40B4-BE49-F238E27FC236}">
                <a16:creationId xmlns:a16="http://schemas.microsoft.com/office/drawing/2014/main" id="{F3165F1C-C67B-7E3D-287F-9CE5E4223584}"/>
              </a:ext>
            </a:extLst>
          </p:cNvPr>
          <p:cNvSpPr txBox="1">
            <a:spLocks noChangeArrowheads="1"/>
          </p:cNvSpPr>
          <p:nvPr/>
        </p:nvSpPr>
        <p:spPr bwMode="auto">
          <a:xfrm>
            <a:off x="152400" y="838200"/>
            <a:ext cx="8763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Project Phoenix got 3 weeks/year at Arecibo</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Allen Array increases efficiency by &gt; 100X</a:t>
            </a:r>
          </a:p>
          <a:p>
            <a:pPr eaLnBrk="1" hangingPunct="1">
              <a:spcBef>
                <a:spcPct val="0"/>
              </a:spcBef>
              <a:buFontTx/>
              <a:buNone/>
            </a:pPr>
            <a:r>
              <a:rPr lang="en-US" altLang="en-US" sz="2400" baseline="0" dirty="0"/>
              <a:t>          full time SETI operation</a:t>
            </a:r>
          </a:p>
          <a:p>
            <a:pPr eaLnBrk="1" hangingPunct="1">
              <a:spcBef>
                <a:spcPct val="0"/>
              </a:spcBef>
              <a:buFontTx/>
              <a:buNone/>
            </a:pPr>
            <a:r>
              <a:rPr lang="en-US" altLang="en-US" sz="2400" baseline="0" dirty="0"/>
              <a:t>          daytime observations ok (Arecibo has Sun problem)</a:t>
            </a:r>
          </a:p>
          <a:p>
            <a:pPr eaLnBrk="1" hangingPunct="1">
              <a:spcBef>
                <a:spcPct val="0"/>
              </a:spcBef>
              <a:buFontTx/>
              <a:buNone/>
            </a:pPr>
            <a:r>
              <a:rPr lang="en-US" altLang="en-US" sz="2400" baseline="0" dirty="0"/>
              <a:t>          different stars (Arecibo limited to near-ecliptic sources)</a:t>
            </a:r>
          </a:p>
          <a:p>
            <a:pPr eaLnBrk="1" hangingPunct="1">
              <a:spcBef>
                <a:spcPct val="0"/>
              </a:spcBef>
              <a:buFontTx/>
              <a:buNone/>
            </a:pPr>
            <a:r>
              <a:rPr lang="en-US" altLang="en-US" sz="2400" baseline="0" dirty="0"/>
              <a:t>          multiple dishes … ~20 stars searched simultaneously</a:t>
            </a:r>
          </a:p>
          <a:p>
            <a:pPr eaLnBrk="1" hangingPunct="1">
              <a:spcBef>
                <a:spcPct val="0"/>
              </a:spcBef>
              <a:buFontTx/>
              <a:buNone/>
            </a:pPr>
            <a:r>
              <a:rPr lang="en-US" altLang="en-US" sz="2400" baseline="0" dirty="0"/>
              <a:t>          expansion easy</a:t>
            </a:r>
          </a:p>
          <a:p>
            <a:pPr eaLnBrk="1" hangingPunct="1">
              <a:spcBef>
                <a:spcPct val="0"/>
              </a:spcBef>
              <a:buFontTx/>
              <a:buNone/>
            </a:pPr>
            <a:r>
              <a:rPr lang="en-US" altLang="en-US" sz="2400" b="1" baseline="0" dirty="0">
                <a:solidFill>
                  <a:srgbClr val="33CC33"/>
                </a:solidFill>
              </a:rPr>
              <a:t>		… target list grows from 1,000 stars to 1,000,000 stars</a:t>
            </a:r>
          </a:p>
        </p:txBody>
      </p:sp>
      <p:pic>
        <p:nvPicPr>
          <p:cNvPr id="2" name="Picture 3" descr="seti">
            <a:extLst>
              <a:ext uri="{FF2B5EF4-FFF2-40B4-BE49-F238E27FC236}">
                <a16:creationId xmlns:a16="http://schemas.microsoft.com/office/drawing/2014/main" id="{95993E45-1B30-AC36-419D-94FC8C434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66579"/>
            <a:ext cx="5054600" cy="236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F3BE898C-F451-097D-8D3E-B64A17A3937D}"/>
              </a:ext>
            </a:extLst>
          </p:cNvPr>
          <p:cNvSpPr txBox="1">
            <a:spLocks noChangeArrowheads="1"/>
          </p:cNvSpPr>
          <p:nvPr/>
        </p:nvSpPr>
        <p:spPr bwMode="auto">
          <a:xfrm>
            <a:off x="5715000" y="5036403"/>
            <a:ext cx="33538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solidFill>
                  <a:srgbClr val="FF0000"/>
                </a:solidFill>
              </a:rPr>
              <a:t>Project Phoenix      50 pc</a:t>
            </a:r>
          </a:p>
          <a:p>
            <a:pPr eaLnBrk="1" hangingPunct="1">
              <a:spcBef>
                <a:spcPct val="0"/>
              </a:spcBef>
              <a:buFontTx/>
              <a:buNone/>
            </a:pPr>
            <a:r>
              <a:rPr lang="en-US" altLang="en-US" sz="2400" baseline="0" dirty="0">
                <a:solidFill>
                  <a:srgbClr val="FF0000"/>
                </a:solidFill>
              </a:rPr>
              <a:t>Allen Array           300 pc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251">
                                            <p:txEl>
                                              <p:pRg st="0" end="0"/>
                                            </p:txEl>
                                          </p:spTgt>
                                        </p:tgtEl>
                                        <p:attrNameLst>
                                          <p:attrName>style.visibility</p:attrName>
                                        </p:attrNameLst>
                                      </p:cBhvr>
                                      <p:to>
                                        <p:strVal val="visible"/>
                                      </p:to>
                                    </p:set>
                                    <p:animEffect transition="in" filter="fade">
                                      <p:cBhvr>
                                        <p:cTn id="7" dur="2000"/>
                                        <p:tgtEl>
                                          <p:spTgt spid="437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251">
                                            <p:txEl>
                                              <p:pRg st="2" end="2"/>
                                            </p:txEl>
                                          </p:spTgt>
                                        </p:tgtEl>
                                        <p:attrNameLst>
                                          <p:attrName>style.visibility</p:attrName>
                                        </p:attrNameLst>
                                      </p:cBhvr>
                                      <p:to>
                                        <p:strVal val="visible"/>
                                      </p:to>
                                    </p:set>
                                    <p:animEffect transition="in" filter="fade">
                                      <p:cBhvr>
                                        <p:cTn id="12" dur="2000"/>
                                        <p:tgtEl>
                                          <p:spTgt spid="43725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37251">
                                            <p:txEl>
                                              <p:pRg st="3" end="3"/>
                                            </p:txEl>
                                          </p:spTgt>
                                        </p:tgtEl>
                                        <p:attrNameLst>
                                          <p:attrName>style.visibility</p:attrName>
                                        </p:attrNameLst>
                                      </p:cBhvr>
                                      <p:to>
                                        <p:strVal val="visible"/>
                                      </p:to>
                                    </p:set>
                                    <p:animEffect transition="in" filter="fade">
                                      <p:cBhvr>
                                        <p:cTn id="15" dur="2000"/>
                                        <p:tgtEl>
                                          <p:spTgt spid="43725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37251">
                                            <p:txEl>
                                              <p:pRg st="4" end="4"/>
                                            </p:txEl>
                                          </p:spTgt>
                                        </p:tgtEl>
                                        <p:attrNameLst>
                                          <p:attrName>style.visibility</p:attrName>
                                        </p:attrNameLst>
                                      </p:cBhvr>
                                      <p:to>
                                        <p:strVal val="visible"/>
                                      </p:to>
                                    </p:set>
                                    <p:animEffect transition="in" filter="fade">
                                      <p:cBhvr>
                                        <p:cTn id="18" dur="2000"/>
                                        <p:tgtEl>
                                          <p:spTgt spid="43725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37251">
                                            <p:txEl>
                                              <p:pRg st="5" end="5"/>
                                            </p:txEl>
                                          </p:spTgt>
                                        </p:tgtEl>
                                        <p:attrNameLst>
                                          <p:attrName>style.visibility</p:attrName>
                                        </p:attrNameLst>
                                      </p:cBhvr>
                                      <p:to>
                                        <p:strVal val="visible"/>
                                      </p:to>
                                    </p:set>
                                    <p:animEffect transition="in" filter="fade">
                                      <p:cBhvr>
                                        <p:cTn id="21" dur="2000"/>
                                        <p:tgtEl>
                                          <p:spTgt spid="43725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37251">
                                            <p:txEl>
                                              <p:pRg st="6" end="6"/>
                                            </p:txEl>
                                          </p:spTgt>
                                        </p:tgtEl>
                                        <p:attrNameLst>
                                          <p:attrName>style.visibility</p:attrName>
                                        </p:attrNameLst>
                                      </p:cBhvr>
                                      <p:to>
                                        <p:strVal val="visible"/>
                                      </p:to>
                                    </p:set>
                                    <p:animEffect transition="in" filter="fade">
                                      <p:cBhvr>
                                        <p:cTn id="24" dur="2000"/>
                                        <p:tgtEl>
                                          <p:spTgt spid="437251">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37251">
                                            <p:txEl>
                                              <p:pRg st="7" end="7"/>
                                            </p:txEl>
                                          </p:spTgt>
                                        </p:tgtEl>
                                        <p:attrNameLst>
                                          <p:attrName>style.visibility</p:attrName>
                                        </p:attrNameLst>
                                      </p:cBhvr>
                                      <p:to>
                                        <p:strVal val="visible"/>
                                      </p:to>
                                    </p:set>
                                    <p:animEffect transition="in" filter="fade">
                                      <p:cBhvr>
                                        <p:cTn id="27" dur="2000"/>
                                        <p:tgtEl>
                                          <p:spTgt spid="43725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7251">
                                            <p:txEl>
                                              <p:pRg st="8" end="8"/>
                                            </p:txEl>
                                          </p:spTgt>
                                        </p:tgtEl>
                                        <p:attrNameLst>
                                          <p:attrName>style.visibility</p:attrName>
                                        </p:attrNameLst>
                                      </p:cBhvr>
                                      <p:to>
                                        <p:strVal val="visible"/>
                                      </p:to>
                                    </p:set>
                                    <p:animEffect transition="in" filter="fade">
                                      <p:cBhvr>
                                        <p:cTn id="32" dur="2000"/>
                                        <p:tgtEl>
                                          <p:spTgt spid="437251">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6F363D2-6CF7-9CF5-25E5-68922E7D84E2}"/>
              </a:ext>
            </a:extLst>
          </p:cNvPr>
          <p:cNvSpPr>
            <a:spLocks noGrp="1" noChangeArrowheads="1"/>
          </p:cNvSpPr>
          <p:nvPr>
            <p:ph type="title"/>
          </p:nvPr>
        </p:nvSpPr>
        <p:spPr>
          <a:xfrm>
            <a:off x="0" y="76200"/>
            <a:ext cx="9144000" cy="609600"/>
          </a:xfrm>
        </p:spPr>
        <p:txBody>
          <a:bodyPr/>
          <a:lstStyle/>
          <a:p>
            <a:pPr eaLnBrk="1" hangingPunct="1"/>
            <a:r>
              <a:rPr lang="en-US" altLang="en-US" b="1">
                <a:solidFill>
                  <a:srgbClr val="FFFFFF"/>
                </a:solidFill>
                <a:ea typeface="ＭＳ Ｐゴシック" panose="020B0600070205080204" pitchFamily="34" charset="-128"/>
              </a:rPr>
              <a:t>10 Parsec Census 2020.0</a:t>
            </a:r>
          </a:p>
        </p:txBody>
      </p:sp>
      <p:pic>
        <p:nvPicPr>
          <p:cNvPr id="235523" name="Picture 3" descr="tsn">
            <a:extLst>
              <a:ext uri="{FF2B5EF4-FFF2-40B4-BE49-F238E27FC236}">
                <a16:creationId xmlns:a16="http://schemas.microsoft.com/office/drawing/2014/main" id="{585BCB9D-E8E6-05FD-4479-A1E2D1393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085850"/>
            <a:ext cx="55499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0" name="Text Box 4">
            <a:extLst>
              <a:ext uri="{FF2B5EF4-FFF2-40B4-BE49-F238E27FC236}">
                <a16:creationId xmlns:a16="http://schemas.microsoft.com/office/drawing/2014/main" id="{25816CF0-A723-E1B0-E23B-6B9AF3714F09}"/>
              </a:ext>
            </a:extLst>
          </p:cNvPr>
          <p:cNvSpPr txBox="1">
            <a:spLocks noChangeArrowheads="1"/>
          </p:cNvSpPr>
          <p:nvPr/>
        </p:nvSpPr>
        <p:spPr bwMode="auto">
          <a:xfrm>
            <a:off x="6248400" y="1066800"/>
            <a:ext cx="2590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FF"/>
                </a:solidFill>
              </a:rPr>
              <a:t>wd	21	6 %</a:t>
            </a:r>
          </a:p>
          <a:p>
            <a:pP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O,B	  0	0 %</a:t>
            </a:r>
          </a:p>
          <a:p>
            <a:pP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A	  4	1 %</a:t>
            </a:r>
          </a:p>
          <a:p>
            <a:pP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F	  7	2 %</a:t>
            </a:r>
          </a:p>
          <a:p>
            <a:pP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G	19	5 %</a:t>
            </a:r>
          </a:p>
          <a:p>
            <a:pP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K	43         12 %</a:t>
            </a:r>
          </a:p>
          <a:p>
            <a:pPr algn="ct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M          278        75 %</a:t>
            </a:r>
          </a:p>
          <a:p>
            <a:pP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bd	74</a:t>
            </a:r>
          </a:p>
          <a:p>
            <a:pPr eaLnBrk="1" hangingPunct="1">
              <a:spcBef>
                <a:spcPct val="0"/>
              </a:spcBef>
              <a:buFontTx/>
              <a:buNone/>
            </a:pPr>
            <a:endParaRPr lang="en-US" altLang="en-US" sz="2000" baseline="0">
              <a:solidFill>
                <a:srgbClr val="FFFFFF"/>
              </a:solidFill>
            </a:endParaRPr>
          </a:p>
          <a:p>
            <a:pPr eaLnBrk="1" hangingPunct="1">
              <a:spcBef>
                <a:spcPct val="0"/>
              </a:spcBef>
              <a:buFontTx/>
              <a:buNone/>
            </a:pPr>
            <a:r>
              <a:rPr lang="en-US" altLang="en-US" sz="2000" baseline="0">
                <a:solidFill>
                  <a:srgbClr val="FFFFFF"/>
                </a:solidFill>
              </a:rPr>
              <a:t>pl	61+8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0">
                                            <p:txEl>
                                              <p:pRg st="0" end="0"/>
                                            </p:txEl>
                                          </p:spTgt>
                                        </p:tgtEl>
                                        <p:attrNameLst>
                                          <p:attrName>style.visibility</p:attrName>
                                        </p:attrNameLst>
                                      </p:cBhvr>
                                      <p:to>
                                        <p:strVal val="visible"/>
                                      </p:to>
                                    </p:set>
                                    <p:animEffect transition="in" filter="fade">
                                      <p:cBhvr>
                                        <p:cTn id="7" dur="2000"/>
                                        <p:tgtEl>
                                          <p:spTgt spid="4085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8580">
                                            <p:txEl>
                                              <p:pRg st="2" end="2"/>
                                            </p:txEl>
                                          </p:spTgt>
                                        </p:tgtEl>
                                        <p:attrNameLst>
                                          <p:attrName>style.visibility</p:attrName>
                                        </p:attrNameLst>
                                      </p:cBhvr>
                                      <p:to>
                                        <p:strVal val="visible"/>
                                      </p:to>
                                    </p:set>
                                    <p:animEffect transition="in" filter="fade">
                                      <p:cBhvr>
                                        <p:cTn id="10" dur="2000"/>
                                        <p:tgtEl>
                                          <p:spTgt spid="40858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8580">
                                            <p:txEl>
                                              <p:pRg st="4" end="4"/>
                                            </p:txEl>
                                          </p:spTgt>
                                        </p:tgtEl>
                                        <p:attrNameLst>
                                          <p:attrName>style.visibility</p:attrName>
                                        </p:attrNameLst>
                                      </p:cBhvr>
                                      <p:to>
                                        <p:strVal val="visible"/>
                                      </p:to>
                                    </p:set>
                                    <p:animEffect transition="in" filter="fade">
                                      <p:cBhvr>
                                        <p:cTn id="13" dur="2000"/>
                                        <p:tgtEl>
                                          <p:spTgt spid="408580">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8580">
                                            <p:txEl>
                                              <p:pRg st="6" end="6"/>
                                            </p:txEl>
                                          </p:spTgt>
                                        </p:tgtEl>
                                        <p:attrNameLst>
                                          <p:attrName>style.visibility</p:attrName>
                                        </p:attrNameLst>
                                      </p:cBhvr>
                                      <p:to>
                                        <p:strVal val="visible"/>
                                      </p:to>
                                    </p:set>
                                    <p:animEffect transition="in" filter="fade">
                                      <p:cBhvr>
                                        <p:cTn id="18" dur="2000"/>
                                        <p:tgtEl>
                                          <p:spTgt spid="408580">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8580">
                                            <p:txEl>
                                              <p:pRg st="8" end="8"/>
                                            </p:txEl>
                                          </p:spTgt>
                                        </p:tgtEl>
                                        <p:attrNameLst>
                                          <p:attrName>style.visibility</p:attrName>
                                        </p:attrNameLst>
                                      </p:cBhvr>
                                      <p:to>
                                        <p:strVal val="visible"/>
                                      </p:to>
                                    </p:set>
                                    <p:animEffect transition="in" filter="fade">
                                      <p:cBhvr>
                                        <p:cTn id="21" dur="2000"/>
                                        <p:tgtEl>
                                          <p:spTgt spid="408580">
                                            <p:txEl>
                                              <p:pRg st="8" end="8"/>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8580">
                                            <p:txEl>
                                              <p:pRg st="10" end="10"/>
                                            </p:txEl>
                                          </p:spTgt>
                                        </p:tgtEl>
                                        <p:attrNameLst>
                                          <p:attrName>style.visibility</p:attrName>
                                        </p:attrNameLst>
                                      </p:cBhvr>
                                      <p:to>
                                        <p:strVal val="visible"/>
                                      </p:to>
                                    </p:set>
                                    <p:animEffect transition="in" filter="fade">
                                      <p:cBhvr>
                                        <p:cTn id="24" dur="2000"/>
                                        <p:tgtEl>
                                          <p:spTgt spid="408580">
                                            <p:txEl>
                                              <p:pRg st="10" end="1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8580">
                                            <p:txEl>
                                              <p:pRg st="12" end="12"/>
                                            </p:txEl>
                                          </p:spTgt>
                                        </p:tgtEl>
                                        <p:attrNameLst>
                                          <p:attrName>style.visibility</p:attrName>
                                        </p:attrNameLst>
                                      </p:cBhvr>
                                      <p:to>
                                        <p:strVal val="visible"/>
                                      </p:to>
                                    </p:set>
                                    <p:animEffect transition="in" filter="fade">
                                      <p:cBhvr>
                                        <p:cTn id="29" dur="2000"/>
                                        <p:tgtEl>
                                          <p:spTgt spid="408580">
                                            <p:txEl>
                                              <p:pRg st="12" end="1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8580">
                                            <p:txEl>
                                              <p:pRg st="14" end="14"/>
                                            </p:txEl>
                                          </p:spTgt>
                                        </p:tgtEl>
                                        <p:attrNameLst>
                                          <p:attrName>style.visibility</p:attrName>
                                        </p:attrNameLst>
                                      </p:cBhvr>
                                      <p:to>
                                        <p:strVal val="visible"/>
                                      </p:to>
                                    </p:set>
                                    <p:animEffect transition="in" filter="fade">
                                      <p:cBhvr>
                                        <p:cTn id="34" dur="2000"/>
                                        <p:tgtEl>
                                          <p:spTgt spid="408580">
                                            <p:txEl>
                                              <p:pRg st="14" end="1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8580">
                                            <p:txEl>
                                              <p:pRg st="16" end="16"/>
                                            </p:txEl>
                                          </p:spTgt>
                                        </p:tgtEl>
                                        <p:attrNameLst>
                                          <p:attrName>style.visibility</p:attrName>
                                        </p:attrNameLst>
                                      </p:cBhvr>
                                      <p:to>
                                        <p:strVal val="visible"/>
                                      </p:to>
                                    </p:set>
                                    <p:animEffect transition="in" filter="fade">
                                      <p:cBhvr>
                                        <p:cTn id="39" dur="2000"/>
                                        <p:tgtEl>
                                          <p:spTgt spid="40858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AFF90536-ADB3-8FDC-0C2A-F946B405D781}"/>
              </a:ext>
            </a:extLst>
          </p:cNvPr>
          <p:cNvSpPr>
            <a:spLocks noGrp="1" noChangeArrowheads="1"/>
          </p:cNvSpPr>
          <p:nvPr>
            <p:ph type="ctrTitle"/>
          </p:nvPr>
        </p:nvSpPr>
        <p:spPr>
          <a:xfrm>
            <a:off x="381000" y="2743200"/>
            <a:ext cx="8305800" cy="1219200"/>
          </a:xfrm>
        </p:spPr>
        <p:txBody>
          <a:bodyPr/>
          <a:lstStyle/>
          <a:p>
            <a:pPr eaLnBrk="1" hangingPunct="1"/>
            <a:r>
              <a:rPr lang="en-US" altLang="en-US" sz="6000">
                <a:solidFill>
                  <a:schemeClr val="bg1"/>
                </a:solidFill>
                <a:ea typeface="ＭＳ Ｐゴシック" panose="020B0600070205080204" pitchFamily="34" charset="-128"/>
              </a:rPr>
              <a:t>Three Laws of M Dwarfs</a:t>
            </a:r>
          </a:p>
        </p:txBody>
      </p:sp>
      <p:pic>
        <p:nvPicPr>
          <p:cNvPr id="237571" name="Picture 3" descr="reconslogo">
            <a:extLst>
              <a:ext uri="{FF2B5EF4-FFF2-40B4-BE49-F238E27FC236}">
                <a16:creationId xmlns:a16="http://schemas.microsoft.com/office/drawing/2014/main" id="{8F4CC7B0-32A3-9B1B-CFD9-CFA22AAA1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6400"/>
            <a:ext cx="56388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08" name="Rectangle 4">
            <a:extLst>
              <a:ext uri="{FF2B5EF4-FFF2-40B4-BE49-F238E27FC236}">
                <a16:creationId xmlns:a16="http://schemas.microsoft.com/office/drawing/2014/main" id="{E8ECE99C-4697-600A-F6A7-BD1C39005DA9}"/>
              </a:ext>
            </a:extLst>
          </p:cNvPr>
          <p:cNvSpPr>
            <a:spLocks noChangeArrowheads="1"/>
          </p:cNvSpPr>
          <p:nvPr/>
        </p:nvSpPr>
        <p:spPr bwMode="auto">
          <a:xfrm>
            <a:off x="762000" y="4648200"/>
            <a:ext cx="7696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AutoNum type="arabicPeriod"/>
            </a:pPr>
            <a:r>
              <a:rPr lang="en-US" altLang="en-US" sz="2400" baseline="0" dirty="0">
                <a:solidFill>
                  <a:srgbClr val="FFFFFF"/>
                </a:solidFill>
              </a:rPr>
              <a:t>M dwarfs dominate the stellar population.</a:t>
            </a:r>
          </a:p>
          <a:p>
            <a:pPr eaLnBrk="1" hangingPunct="1">
              <a:buFontTx/>
              <a:buAutoNum type="arabicPeriod"/>
            </a:pPr>
            <a:r>
              <a:rPr lang="en-US" altLang="en-US" sz="2400" baseline="0" dirty="0">
                <a:solidFill>
                  <a:srgbClr val="FFFFFF"/>
                </a:solidFill>
              </a:rPr>
              <a:t>M dwarfs dominate the stellar mass budget.</a:t>
            </a:r>
          </a:p>
          <a:p>
            <a:pPr eaLnBrk="1" hangingPunct="1">
              <a:buFontTx/>
              <a:buAutoNum type="arabicPeriod"/>
            </a:pPr>
            <a:r>
              <a:rPr lang="en-US" altLang="en-US" sz="2400" baseline="0" dirty="0">
                <a:solidFill>
                  <a:srgbClr val="FFFFFF"/>
                </a:solidFill>
              </a:rPr>
              <a:t>M dwarfs are more varied than any other spectral type.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308">
                                            <p:txEl>
                                              <p:pRg st="0" end="0"/>
                                            </p:txEl>
                                          </p:spTgt>
                                        </p:tgtEl>
                                        <p:attrNameLst>
                                          <p:attrName>style.visibility</p:attrName>
                                        </p:attrNameLst>
                                      </p:cBhvr>
                                      <p:to>
                                        <p:strVal val="visible"/>
                                      </p:to>
                                    </p:set>
                                    <p:animEffect transition="in" filter="fade">
                                      <p:cBhvr>
                                        <p:cTn id="7" dur="2000"/>
                                        <p:tgtEl>
                                          <p:spTgt spid="482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308">
                                            <p:txEl>
                                              <p:pRg st="1" end="1"/>
                                            </p:txEl>
                                          </p:spTgt>
                                        </p:tgtEl>
                                        <p:attrNameLst>
                                          <p:attrName>style.visibility</p:attrName>
                                        </p:attrNameLst>
                                      </p:cBhvr>
                                      <p:to>
                                        <p:strVal val="visible"/>
                                      </p:to>
                                    </p:set>
                                    <p:animEffect transition="in" filter="fade">
                                      <p:cBhvr>
                                        <p:cTn id="12" dur="2000"/>
                                        <p:tgtEl>
                                          <p:spTgt spid="4823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2308">
                                            <p:txEl>
                                              <p:pRg st="2" end="2"/>
                                            </p:txEl>
                                          </p:spTgt>
                                        </p:tgtEl>
                                        <p:attrNameLst>
                                          <p:attrName>style.visibility</p:attrName>
                                        </p:attrNameLst>
                                      </p:cBhvr>
                                      <p:to>
                                        <p:strVal val="visible"/>
                                      </p:to>
                                    </p:set>
                                    <p:animEffect transition="in" filter="fade">
                                      <p:cBhvr>
                                        <p:cTn id="17" dur="2000"/>
                                        <p:tgtEl>
                                          <p:spTgt spid="4823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696BF84D-ABDA-B948-F0D6-6110C8619771}"/>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Solar Family</a:t>
            </a:r>
          </a:p>
        </p:txBody>
      </p:sp>
      <p:pic>
        <p:nvPicPr>
          <p:cNvPr id="240643" name="Picture 3" descr="allplanets1">
            <a:extLst>
              <a:ext uri="{FF2B5EF4-FFF2-40B4-BE49-F238E27FC236}">
                <a16:creationId xmlns:a16="http://schemas.microsoft.com/office/drawing/2014/main" id="{976B01E7-DC7D-060B-BBC5-335063E68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143000"/>
            <a:ext cx="95377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6" name="Text Box 4">
            <a:extLst>
              <a:ext uri="{FF2B5EF4-FFF2-40B4-BE49-F238E27FC236}">
                <a16:creationId xmlns:a16="http://schemas.microsoft.com/office/drawing/2014/main" id="{AE368645-F64A-11F1-B4D9-39B6CE653FFD}"/>
              </a:ext>
            </a:extLst>
          </p:cNvPr>
          <p:cNvSpPr txBox="1">
            <a:spLocks noChangeArrowheads="1"/>
          </p:cNvSpPr>
          <p:nvPr/>
        </p:nvSpPr>
        <p:spPr bwMode="auto">
          <a:xfrm>
            <a:off x="2286000" y="5607050"/>
            <a:ext cx="4538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3600" baseline="0" dirty="0">
                <a:solidFill>
                  <a:srgbClr val="FFFFFF"/>
                </a:solidFill>
              </a:rPr>
              <a:t>How are they different?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3876"/>
                                        </p:tgtEl>
                                        <p:attrNameLst>
                                          <p:attrName>style.visibility</p:attrName>
                                        </p:attrNameLst>
                                      </p:cBhvr>
                                      <p:to>
                                        <p:strVal val="visible"/>
                                      </p:to>
                                    </p:set>
                                    <p:animEffect transition="in" filter="fade">
                                      <p:cBhvr>
                                        <p:cTn id="7" dur="2000"/>
                                        <p:tgtEl>
                                          <p:spTgt spid="463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8AE8F4C6-98FA-3CD9-CDBE-087830E8821C}"/>
              </a:ext>
            </a:extLst>
          </p:cNvPr>
          <p:cNvSpPr>
            <a:spLocks noGrp="1" noChangeArrowheads="1"/>
          </p:cNvSpPr>
          <p:nvPr>
            <p:ph type="title"/>
          </p:nvPr>
        </p:nvSpPr>
        <p:spPr>
          <a:xfrm>
            <a:off x="0" y="76200"/>
            <a:ext cx="9144000" cy="762000"/>
          </a:xfrm>
        </p:spPr>
        <p:txBody>
          <a:bodyPr/>
          <a:lstStyle/>
          <a:p>
            <a:pPr eaLnBrk="1" hangingPunct="1"/>
            <a:r>
              <a:rPr lang="en-US" altLang="en-US" b="1">
                <a:solidFill>
                  <a:srgbClr val="FFFFFF"/>
                </a:solidFill>
                <a:ea typeface="ＭＳ Ｐゴシック" panose="020B0600070205080204" pitchFamily="34" charset="-128"/>
              </a:rPr>
              <a:t>The Seven Dwarfs</a:t>
            </a:r>
          </a:p>
        </p:txBody>
      </p:sp>
      <p:pic>
        <p:nvPicPr>
          <p:cNvPr id="242691" name="Picture 3" descr="bigmoons">
            <a:extLst>
              <a:ext uri="{FF2B5EF4-FFF2-40B4-BE49-F238E27FC236}">
                <a16:creationId xmlns:a16="http://schemas.microsoft.com/office/drawing/2014/main" id="{A84C8909-E300-9F59-8FCA-BF4E1EFB7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8991600"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Rectangle 4">
            <a:extLst>
              <a:ext uri="{FF2B5EF4-FFF2-40B4-BE49-F238E27FC236}">
                <a16:creationId xmlns:a16="http://schemas.microsoft.com/office/drawing/2014/main" id="{967196A2-ACDD-6814-B9D7-EB0547258E8C}"/>
              </a:ext>
            </a:extLst>
          </p:cNvPr>
          <p:cNvSpPr>
            <a:spLocks noChangeArrowheads="1"/>
          </p:cNvSpPr>
          <p:nvPr/>
        </p:nvSpPr>
        <p:spPr bwMode="auto">
          <a:xfrm>
            <a:off x="6443663" y="4267200"/>
            <a:ext cx="2590800" cy="1981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42693" name="Rectangle 5">
            <a:extLst>
              <a:ext uri="{FF2B5EF4-FFF2-40B4-BE49-F238E27FC236}">
                <a16:creationId xmlns:a16="http://schemas.microsoft.com/office/drawing/2014/main" id="{F3B5C142-5F03-A245-A446-068D640B5252}"/>
              </a:ext>
            </a:extLst>
          </p:cNvPr>
          <p:cNvSpPr>
            <a:spLocks noChangeArrowheads="1"/>
          </p:cNvSpPr>
          <p:nvPr/>
        </p:nvSpPr>
        <p:spPr bwMode="auto">
          <a:xfrm>
            <a:off x="4495800" y="990600"/>
            <a:ext cx="2590800" cy="25146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80692E63-2AB1-D7AB-BA18-1EE124E7FD47}"/>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Nice Earth</a:t>
            </a:r>
          </a:p>
        </p:txBody>
      </p:sp>
      <p:pic>
        <p:nvPicPr>
          <p:cNvPr id="244738" name="Picture 3" descr="seti">
            <a:extLst>
              <a:ext uri="{FF2B5EF4-FFF2-40B4-BE49-F238E27FC236}">
                <a16:creationId xmlns:a16="http://schemas.microsoft.com/office/drawing/2014/main" id="{ACCD8436-E2C0-6D88-DD88-D6DC0A474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76200"/>
            <a:ext cx="569595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6E9E0579-D4FA-7F16-9F2E-D7C22F0C1EAA}"/>
              </a:ext>
            </a:extLst>
          </p:cNvPr>
          <p:cNvSpPr>
            <a:spLocks noGrp="1" noChangeArrowheads="1"/>
          </p:cNvSpPr>
          <p:nvPr>
            <p:ph type="title" idx="4294967295"/>
          </p:nvPr>
        </p:nvSpPr>
        <p:spPr>
          <a:xfrm>
            <a:off x="609600" y="0"/>
            <a:ext cx="8001000" cy="762000"/>
          </a:xfrm>
        </p:spPr>
        <p:txBody>
          <a:bodyPr/>
          <a:lstStyle/>
          <a:p>
            <a:pPr eaLnBrk="1" hangingPunct="1"/>
            <a:r>
              <a:rPr lang="en-US" altLang="en-US" b="1">
                <a:ea typeface="ＭＳ Ｐゴシック" panose="020B0600070205080204" pitchFamily="34" charset="-128"/>
              </a:rPr>
              <a:t>Talk Schedule</a:t>
            </a:r>
          </a:p>
        </p:txBody>
      </p:sp>
      <p:sp>
        <p:nvSpPr>
          <p:cNvPr id="58370" name="Text Box 3">
            <a:extLst>
              <a:ext uri="{FF2B5EF4-FFF2-40B4-BE49-F238E27FC236}">
                <a16:creationId xmlns:a16="http://schemas.microsoft.com/office/drawing/2014/main" id="{C90AE301-8393-84B3-2760-1CF3B0314381}"/>
              </a:ext>
            </a:extLst>
          </p:cNvPr>
          <p:cNvSpPr txBox="1">
            <a:spLocks noChangeArrowheads="1"/>
          </p:cNvSpPr>
          <p:nvPr/>
        </p:nvSpPr>
        <p:spPr bwMode="auto">
          <a:xfrm>
            <a:off x="1447800" y="762000"/>
            <a:ext cx="6096000" cy="5940425"/>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defRPr/>
            </a:pPr>
            <a:r>
              <a:rPr lang="en-US" altLang="en-US" sz="2000" baseline="0" dirty="0">
                <a:solidFill>
                  <a:srgbClr val="000000"/>
                </a:solidFill>
              </a:rPr>
              <a:t>TUESDAY,  15 NOV</a:t>
            </a:r>
            <a:endParaRPr lang="en-US" altLang="en-US" sz="2000" baseline="0" dirty="0">
              <a:solidFill>
                <a:srgbClr val="FF0000"/>
              </a:solidFill>
            </a:endParaRPr>
          </a:p>
          <a:p>
            <a:pPr eaLnBrk="1" hangingPunct="1">
              <a:spcBef>
                <a:spcPct val="0"/>
              </a:spcBef>
              <a:buFontTx/>
              <a:buNone/>
              <a:defRPr/>
            </a:pPr>
            <a:endParaRPr lang="en-US" altLang="en-US" sz="800" baseline="0" dirty="0">
              <a:solidFill>
                <a:srgbClr val="000000"/>
              </a:solidFill>
            </a:endParaRPr>
          </a:p>
          <a:p>
            <a:pPr eaLnBrk="1" hangingPunct="1">
              <a:spcBef>
                <a:spcPct val="0"/>
              </a:spcBef>
              <a:buFontTx/>
              <a:buNone/>
              <a:defRPr/>
            </a:pPr>
            <a:r>
              <a:rPr lang="en-US" altLang="en-US" sz="2000" baseline="0" dirty="0">
                <a:solidFill>
                  <a:srgbClr val="000000"/>
                </a:solidFill>
              </a:rPr>
              <a:t>  1.   Maura</a:t>
            </a:r>
          </a:p>
          <a:p>
            <a:pPr eaLnBrk="1" hangingPunct="1">
              <a:spcBef>
                <a:spcPct val="0"/>
              </a:spcBef>
              <a:buFontTx/>
              <a:buNone/>
              <a:defRPr/>
            </a:pPr>
            <a:r>
              <a:rPr lang="en-US" altLang="en-US" sz="2000" baseline="0" dirty="0">
                <a:solidFill>
                  <a:srgbClr val="000000"/>
                </a:solidFill>
              </a:rPr>
              <a:t>  2.   Garrett</a:t>
            </a:r>
          </a:p>
          <a:p>
            <a:pPr eaLnBrk="1" hangingPunct="1">
              <a:spcBef>
                <a:spcPct val="0"/>
              </a:spcBef>
              <a:buFontTx/>
              <a:buNone/>
              <a:defRPr/>
            </a:pPr>
            <a:r>
              <a:rPr lang="en-US" altLang="en-US" sz="2000" baseline="0" dirty="0">
                <a:solidFill>
                  <a:srgbClr val="000000"/>
                </a:solidFill>
              </a:rPr>
              <a:t>  3.   </a:t>
            </a:r>
            <a:r>
              <a:rPr lang="en-US" altLang="en-US" sz="2000" baseline="0" dirty="0" err="1">
                <a:solidFill>
                  <a:srgbClr val="000000"/>
                </a:solidFill>
              </a:rPr>
              <a:t>Aatiya</a:t>
            </a:r>
            <a:endParaRPr lang="en-US" altLang="en-US" sz="2000" baseline="0" dirty="0">
              <a:solidFill>
                <a:srgbClr val="000000"/>
              </a:solidFill>
            </a:endParaRPr>
          </a:p>
          <a:p>
            <a:pPr eaLnBrk="1" hangingPunct="1">
              <a:spcBef>
                <a:spcPct val="0"/>
              </a:spcBef>
              <a:buFontTx/>
              <a:buNone/>
              <a:defRPr/>
            </a:pPr>
            <a:r>
              <a:rPr lang="en-US" altLang="en-US" sz="2000" baseline="0" dirty="0">
                <a:solidFill>
                  <a:srgbClr val="000000"/>
                </a:solidFill>
              </a:rPr>
              <a:t>  4.   Tim</a:t>
            </a:r>
          </a:p>
          <a:p>
            <a:pPr eaLnBrk="1" hangingPunct="1">
              <a:spcBef>
                <a:spcPct val="0"/>
              </a:spcBef>
              <a:buFontTx/>
              <a:buNone/>
              <a:defRPr/>
            </a:pPr>
            <a:r>
              <a:rPr lang="en-US" altLang="en-US" sz="2000" baseline="0" dirty="0">
                <a:solidFill>
                  <a:srgbClr val="000000"/>
                </a:solidFill>
              </a:rPr>
              <a:t>  5.   Sebastian</a:t>
            </a:r>
          </a:p>
          <a:p>
            <a:pPr eaLnBrk="1" hangingPunct="1">
              <a:spcBef>
                <a:spcPct val="0"/>
              </a:spcBef>
              <a:buFontTx/>
              <a:buNone/>
              <a:defRPr/>
            </a:pPr>
            <a:endParaRPr lang="en-US" altLang="en-US" sz="2000" baseline="0" dirty="0">
              <a:solidFill>
                <a:srgbClr val="000000"/>
              </a:solidFill>
            </a:endParaRPr>
          </a:p>
          <a:p>
            <a:pPr eaLnBrk="1" hangingPunct="1">
              <a:spcBef>
                <a:spcPct val="0"/>
              </a:spcBef>
              <a:buFontTx/>
              <a:buNone/>
              <a:defRPr/>
            </a:pPr>
            <a:endParaRPr lang="en-US" altLang="en-US" sz="800" baseline="0" dirty="0">
              <a:solidFill>
                <a:srgbClr val="000000"/>
              </a:solidFill>
            </a:endParaRPr>
          </a:p>
          <a:p>
            <a:pPr eaLnBrk="1" hangingPunct="1">
              <a:spcBef>
                <a:spcPct val="0"/>
              </a:spcBef>
              <a:buFontTx/>
              <a:buNone/>
              <a:defRPr/>
            </a:pPr>
            <a:r>
              <a:rPr lang="en-US" altLang="en-US" sz="2000" baseline="0" dirty="0">
                <a:solidFill>
                  <a:srgbClr val="000000"/>
                </a:solidFill>
              </a:rPr>
              <a:t>THURSDAY, 17 NOV</a:t>
            </a:r>
            <a:endParaRPr lang="en-US" altLang="en-US" sz="2000" baseline="0" dirty="0">
              <a:solidFill>
                <a:srgbClr val="FF0000"/>
              </a:solidFill>
            </a:endParaRPr>
          </a:p>
          <a:p>
            <a:pPr eaLnBrk="1" hangingPunct="1">
              <a:spcBef>
                <a:spcPct val="0"/>
              </a:spcBef>
              <a:buFontTx/>
              <a:buNone/>
              <a:defRPr/>
            </a:pPr>
            <a:endParaRPr lang="en-US" altLang="en-US" sz="800" baseline="0" dirty="0">
              <a:solidFill>
                <a:srgbClr val="000000"/>
              </a:solidFill>
            </a:endParaRPr>
          </a:p>
          <a:p>
            <a:pPr eaLnBrk="1" hangingPunct="1">
              <a:spcBef>
                <a:spcPct val="0"/>
              </a:spcBef>
              <a:buFontTx/>
              <a:buNone/>
              <a:defRPr/>
            </a:pPr>
            <a:r>
              <a:rPr lang="en-US" altLang="en-US" sz="2000" baseline="0" dirty="0">
                <a:solidFill>
                  <a:srgbClr val="000000"/>
                </a:solidFill>
              </a:rPr>
              <a:t>  6.   Saba</a:t>
            </a:r>
          </a:p>
          <a:p>
            <a:pPr eaLnBrk="1" hangingPunct="1">
              <a:spcBef>
                <a:spcPct val="0"/>
              </a:spcBef>
              <a:buFontTx/>
              <a:buNone/>
              <a:defRPr/>
            </a:pPr>
            <a:r>
              <a:rPr lang="en-US" altLang="en-US" sz="2000" baseline="0" dirty="0">
                <a:solidFill>
                  <a:srgbClr val="000000"/>
                </a:solidFill>
              </a:rPr>
              <a:t>  7.   Alex</a:t>
            </a:r>
          </a:p>
          <a:p>
            <a:pPr eaLnBrk="1" hangingPunct="1">
              <a:spcBef>
                <a:spcPct val="0"/>
              </a:spcBef>
              <a:buFontTx/>
              <a:buNone/>
              <a:defRPr/>
            </a:pPr>
            <a:r>
              <a:rPr lang="en-US" altLang="en-US" sz="2000" baseline="0" dirty="0">
                <a:solidFill>
                  <a:srgbClr val="000000"/>
                </a:solidFill>
              </a:rPr>
              <a:t>  8.   Isaac</a:t>
            </a:r>
          </a:p>
          <a:p>
            <a:pPr eaLnBrk="1" hangingPunct="1">
              <a:spcBef>
                <a:spcPct val="0"/>
              </a:spcBef>
              <a:buFontTx/>
              <a:buNone/>
              <a:defRPr/>
            </a:pPr>
            <a:r>
              <a:rPr lang="en-US" altLang="en-US" sz="2000" baseline="0" dirty="0">
                <a:solidFill>
                  <a:srgbClr val="000000"/>
                </a:solidFill>
              </a:rPr>
              <a:t>  9.   Jessica</a:t>
            </a:r>
          </a:p>
          <a:p>
            <a:pPr marL="457200" indent="-457200" eaLnBrk="1" hangingPunct="1">
              <a:spcBef>
                <a:spcPct val="0"/>
              </a:spcBef>
              <a:buFontTx/>
              <a:buAutoNum type="arabicPeriod" startAt="10"/>
              <a:defRPr/>
            </a:pPr>
            <a:r>
              <a:rPr lang="en-US" altLang="en-US" sz="2000" baseline="0" dirty="0" err="1">
                <a:solidFill>
                  <a:srgbClr val="000000"/>
                </a:solidFill>
              </a:rPr>
              <a:t>Melodie</a:t>
            </a:r>
            <a:endParaRPr lang="en-US" altLang="en-US" sz="2000" baseline="0" dirty="0">
              <a:solidFill>
                <a:srgbClr val="000000"/>
              </a:solidFill>
            </a:endParaRPr>
          </a:p>
          <a:p>
            <a:pPr eaLnBrk="1" hangingPunct="1">
              <a:spcBef>
                <a:spcPct val="0"/>
              </a:spcBef>
              <a:buFontTx/>
              <a:buNone/>
              <a:defRPr/>
            </a:pPr>
            <a:endParaRPr lang="en-US" altLang="en-US" sz="2000" baseline="0" dirty="0">
              <a:solidFill>
                <a:srgbClr val="000000"/>
              </a:solidFill>
            </a:endParaRPr>
          </a:p>
          <a:p>
            <a:pPr marL="457200" indent="-457200" eaLnBrk="1" hangingPunct="1">
              <a:spcBef>
                <a:spcPct val="0"/>
              </a:spcBef>
              <a:buFontTx/>
              <a:buAutoNum type="arabicPeriod" startAt="10"/>
              <a:defRPr/>
            </a:pPr>
            <a:endParaRPr lang="en-US" altLang="en-US" sz="800" baseline="0" dirty="0">
              <a:solidFill>
                <a:srgbClr val="000000"/>
              </a:solidFill>
            </a:endParaRPr>
          </a:p>
          <a:p>
            <a:pPr eaLnBrk="1" hangingPunct="1">
              <a:spcBef>
                <a:spcPct val="0"/>
              </a:spcBef>
              <a:buFontTx/>
              <a:buNone/>
              <a:defRPr/>
            </a:pPr>
            <a:r>
              <a:rPr lang="en-US" altLang="en-US" sz="2000" baseline="0" dirty="0">
                <a:solidFill>
                  <a:srgbClr val="000000"/>
                </a:solidFill>
              </a:rPr>
              <a:t>TUESDAY, 22 NOV (online)</a:t>
            </a:r>
          </a:p>
          <a:p>
            <a:pPr eaLnBrk="1" hangingPunct="1">
              <a:spcBef>
                <a:spcPct val="0"/>
              </a:spcBef>
              <a:buFontTx/>
              <a:buNone/>
              <a:defRPr/>
            </a:pPr>
            <a:endParaRPr lang="en-US" altLang="en-US" sz="800" baseline="0" dirty="0">
              <a:solidFill>
                <a:srgbClr val="000000"/>
              </a:solidFill>
            </a:endParaRPr>
          </a:p>
          <a:p>
            <a:pPr marL="457200" indent="-457200" eaLnBrk="1" hangingPunct="1">
              <a:spcBef>
                <a:spcPct val="0"/>
              </a:spcBef>
              <a:buFontTx/>
              <a:buAutoNum type="arabicPeriod" startAt="11"/>
              <a:defRPr/>
            </a:pPr>
            <a:r>
              <a:rPr lang="en-US" altLang="en-US" sz="2000" baseline="0" dirty="0">
                <a:solidFill>
                  <a:srgbClr val="000000"/>
                </a:solidFill>
              </a:rPr>
              <a:t>Madison</a:t>
            </a:r>
          </a:p>
          <a:p>
            <a:pPr marL="457200" indent="-457200" eaLnBrk="1" hangingPunct="1">
              <a:spcBef>
                <a:spcPct val="0"/>
              </a:spcBef>
              <a:buFontTx/>
              <a:buAutoNum type="arabicPeriod" startAt="11"/>
              <a:defRPr/>
            </a:pPr>
            <a:r>
              <a:rPr lang="en-US" altLang="en-US" sz="2000" baseline="0" dirty="0">
                <a:solidFill>
                  <a:srgbClr val="000000"/>
                </a:solidFill>
              </a:rPr>
              <a:t>Griffin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a:extLst>
              <a:ext uri="{FF2B5EF4-FFF2-40B4-BE49-F238E27FC236}">
                <a16:creationId xmlns:a16="http://schemas.microsoft.com/office/drawing/2014/main" id="{CF9F316D-A875-625F-81C6-2AD53F68A525}"/>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Voyager’</a:t>
            </a:r>
            <a:r>
              <a:rPr lang="en-US" altLang="ja-JP" b="1">
                <a:ea typeface="ＭＳ Ｐゴシック" panose="020B0600070205080204" pitchFamily="34" charset="-128"/>
              </a:rPr>
              <a:t>s Farewell</a:t>
            </a:r>
            <a:endParaRPr lang="en-US" altLang="en-US" b="1">
              <a:ea typeface="ＭＳ Ｐゴシック" panose="020B0600070205080204" pitchFamily="34" charset="-128"/>
            </a:endParaRPr>
          </a:p>
        </p:txBody>
      </p:sp>
      <p:pic>
        <p:nvPicPr>
          <p:cNvPr id="464899" name="Picture 3" descr="triton">
            <a:extLst>
              <a:ext uri="{FF2B5EF4-FFF2-40B4-BE49-F238E27FC236}">
                <a16:creationId xmlns:a16="http://schemas.microsoft.com/office/drawing/2014/main" id="{C2D5C4C1-8BD6-B6B1-0721-5AC15B4F7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4075"/>
            <a:ext cx="28352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0" name="Picture 4" descr="vgr_fam3">
            <a:extLst>
              <a:ext uri="{FF2B5EF4-FFF2-40B4-BE49-F238E27FC236}">
                <a16:creationId xmlns:a16="http://schemas.microsoft.com/office/drawing/2014/main" id="{40C2B149-3C7D-8815-1D66-F3E62F7DD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868363"/>
            <a:ext cx="56388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1" name="Picture 5" descr="vgr_fam1">
            <a:extLst>
              <a:ext uri="{FF2B5EF4-FFF2-40B4-BE49-F238E27FC236}">
                <a16:creationId xmlns:a16="http://schemas.microsoft.com/office/drawing/2014/main" id="{43E8FCAB-0395-C8C4-7795-2E0E75243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41675"/>
            <a:ext cx="45720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4899"/>
                                        </p:tgtEl>
                                        <p:attrNameLst>
                                          <p:attrName>style.visibility</p:attrName>
                                        </p:attrNameLst>
                                      </p:cBhvr>
                                      <p:to>
                                        <p:strVal val="visible"/>
                                      </p:to>
                                    </p:set>
                                    <p:animEffect transition="in" filter="fade">
                                      <p:cBhvr>
                                        <p:cTn id="7" dur="2000"/>
                                        <p:tgtEl>
                                          <p:spTgt spid="4648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4900"/>
                                        </p:tgtEl>
                                        <p:attrNameLst>
                                          <p:attrName>style.visibility</p:attrName>
                                        </p:attrNameLst>
                                      </p:cBhvr>
                                      <p:to>
                                        <p:strVal val="visible"/>
                                      </p:to>
                                    </p:set>
                                    <p:animEffect transition="in" filter="fade">
                                      <p:cBhvr>
                                        <p:cTn id="12" dur="2000"/>
                                        <p:tgtEl>
                                          <p:spTgt spid="4649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4901"/>
                                        </p:tgtEl>
                                        <p:attrNameLst>
                                          <p:attrName>style.visibility</p:attrName>
                                        </p:attrNameLst>
                                      </p:cBhvr>
                                      <p:to>
                                        <p:strVal val="visible"/>
                                      </p:to>
                                    </p:set>
                                    <p:animEffect transition="in" filter="fade">
                                      <p:cBhvr>
                                        <p:cTn id="17" dur="2000"/>
                                        <p:tgtEl>
                                          <p:spTgt spid="46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E7801FBC-0A8C-64AD-C065-A6A09B676882}"/>
              </a:ext>
            </a:extLst>
          </p:cNvPr>
          <p:cNvSpPr>
            <a:spLocks noGrp="1" noChangeArrowheads="1"/>
          </p:cNvSpPr>
          <p:nvPr>
            <p:ph type="title"/>
          </p:nvPr>
        </p:nvSpPr>
        <p:spPr>
          <a:xfrm>
            <a:off x="0" y="152400"/>
            <a:ext cx="9144000" cy="609600"/>
          </a:xfrm>
        </p:spPr>
        <p:txBody>
          <a:bodyPr/>
          <a:lstStyle/>
          <a:p>
            <a:pPr eaLnBrk="1" hangingPunct="1"/>
            <a:r>
              <a:rPr lang="en-US" altLang="en-US" b="1">
                <a:solidFill>
                  <a:schemeClr val="tx1"/>
                </a:solidFill>
                <a:ea typeface="ＭＳ Ｐゴシック" panose="020B0600070205080204" pitchFamily="34" charset="-128"/>
              </a:rPr>
              <a:t>The Brothers Henry</a:t>
            </a:r>
          </a:p>
        </p:txBody>
      </p:sp>
      <p:pic>
        <p:nvPicPr>
          <p:cNvPr id="457731" name="Picture 3" descr="spock4">
            <a:extLst>
              <a:ext uri="{FF2B5EF4-FFF2-40B4-BE49-F238E27FC236}">
                <a16:creationId xmlns:a16="http://schemas.microsoft.com/office/drawing/2014/main" id="{E9ACEA46-D860-AF15-6B98-EFD4CDC5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362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2" name="Picture 4" descr="scottie4">
            <a:extLst>
              <a:ext uri="{FF2B5EF4-FFF2-40B4-BE49-F238E27FC236}">
                <a16:creationId xmlns:a16="http://schemas.microsoft.com/office/drawing/2014/main" id="{BA9CC59E-BF65-1A4F-EB44-1F20C3194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668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0A1894F-675D-3D9B-7920-A68EC7911DFC}"/>
              </a:ext>
            </a:extLst>
          </p:cNvPr>
          <p:cNvSpPr txBox="1"/>
          <p:nvPr/>
        </p:nvSpPr>
        <p:spPr>
          <a:xfrm>
            <a:off x="14325600" y="-2223247"/>
            <a:ext cx="184731" cy="297517"/>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732"/>
                                        </p:tgtEl>
                                        <p:attrNameLst>
                                          <p:attrName>style.visibility</p:attrName>
                                        </p:attrNameLst>
                                      </p:cBhvr>
                                      <p:to>
                                        <p:strVal val="visible"/>
                                      </p:to>
                                    </p:set>
                                    <p:animEffect transition="in" filter="fade">
                                      <p:cBhvr>
                                        <p:cTn id="7" dur="2000"/>
                                        <p:tgtEl>
                                          <p:spTgt spid="4577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731"/>
                                        </p:tgtEl>
                                        <p:attrNameLst>
                                          <p:attrName>style.visibility</p:attrName>
                                        </p:attrNameLst>
                                      </p:cBhvr>
                                      <p:to>
                                        <p:strVal val="visible"/>
                                      </p:to>
                                    </p:set>
                                    <p:animEffect transition="in" filter="fade">
                                      <p:cBhvr>
                                        <p:cTn id="12" dur="2000"/>
                                        <p:tgtEl>
                                          <p:spTgt spid="45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0882" name="TextBox 1">
            <a:extLst>
              <a:ext uri="{FF2B5EF4-FFF2-40B4-BE49-F238E27FC236}">
                <a16:creationId xmlns:a16="http://schemas.microsoft.com/office/drawing/2014/main" id="{9E812DCB-DCB4-096F-A5B3-6FB6ECEC34C3}"/>
              </a:ext>
            </a:extLst>
          </p:cNvPr>
          <p:cNvSpPr txBox="1">
            <a:spLocks noChangeArrowheads="1"/>
          </p:cNvSpPr>
          <p:nvPr/>
        </p:nvSpPr>
        <p:spPr bwMode="auto">
          <a:xfrm>
            <a:off x="2130425" y="203200"/>
            <a:ext cx="4973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baseline="0">
                <a:solidFill>
                  <a:srgbClr val="FFFFFF"/>
                </a:solidFill>
              </a:rPr>
              <a:t>Where is this?</a:t>
            </a:r>
          </a:p>
        </p:txBody>
      </p:sp>
      <p:pic>
        <p:nvPicPr>
          <p:cNvPr id="250883" name="Picture 1" descr="enceladus_tigerstripes.gif">
            <a:extLst>
              <a:ext uri="{FF2B5EF4-FFF2-40B4-BE49-F238E27FC236}">
                <a16:creationId xmlns:a16="http://schemas.microsoft.com/office/drawing/2014/main" id="{267FB183-E245-C34E-3931-37F055066F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extBox 1">
            <a:extLst>
              <a:ext uri="{FF2B5EF4-FFF2-40B4-BE49-F238E27FC236}">
                <a16:creationId xmlns:a16="http://schemas.microsoft.com/office/drawing/2014/main" id="{3D6EB258-7876-838B-A21E-3CAB25070CEA}"/>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a:ea typeface="ＭＳ Ｐゴシック" panose="020B0600070205080204" pitchFamily="34" charset="-128"/>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a:ea typeface="ＭＳ Ｐゴシック" panose="020B0600070205080204" pitchFamily="34" charset="-128"/>
                <a:cs typeface="Times New Roman"/>
              </a:rPr>
              <a:t>You think it, the Universe will make it …</a:t>
            </a:r>
          </a:p>
        </p:txBody>
      </p:sp>
      <p:pic>
        <p:nvPicPr>
          <p:cNvPr id="3" name="Picture 2" descr="Chart, scatter chart&#10;&#10;Description automatically generated">
            <a:extLst>
              <a:ext uri="{FF2B5EF4-FFF2-40B4-BE49-F238E27FC236}">
                <a16:creationId xmlns:a16="http://schemas.microsoft.com/office/drawing/2014/main" id="{BE4B8406-3555-1852-2D1E-501089EDA904}"/>
              </a:ext>
            </a:extLst>
          </p:cNvPr>
          <p:cNvPicPr>
            <a:picLocks noChangeAspect="1"/>
          </p:cNvPicPr>
          <p:nvPr/>
        </p:nvPicPr>
        <p:blipFill>
          <a:blip r:embed="rId3"/>
          <a:stretch>
            <a:fillRect/>
          </a:stretch>
        </p:blipFill>
        <p:spPr>
          <a:xfrm>
            <a:off x="914400" y="860555"/>
            <a:ext cx="6987207" cy="5311645"/>
          </a:xfrm>
          <a:prstGeom prst="rect">
            <a:avLst/>
          </a:prstGeom>
        </p:spPr>
      </p:pic>
    </p:spTree>
    <p:extLst>
      <p:ext uri="{BB962C8B-B14F-4D97-AF65-F5344CB8AC3E}">
        <p14:creationId xmlns:p14="http://schemas.microsoft.com/office/powerpoint/2010/main" val="1885967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a:extLst>
              <a:ext uri="{FF2B5EF4-FFF2-40B4-BE49-F238E27FC236}">
                <a16:creationId xmlns:a16="http://schemas.microsoft.com/office/drawing/2014/main" id="{B0FB898B-6C5B-E4EE-D95C-CAEE74A94EAE}"/>
              </a:ext>
            </a:extLst>
          </p:cNvPr>
          <p:cNvSpPr>
            <a:spLocks noGrp="1" noChangeArrowheads="1"/>
          </p:cNvSpPr>
          <p:nvPr>
            <p:ph type="ctrTitle"/>
          </p:nvPr>
        </p:nvSpPr>
        <p:spPr>
          <a:xfrm>
            <a:off x="0" y="0"/>
            <a:ext cx="9144000" cy="838200"/>
          </a:xfrm>
        </p:spPr>
        <p:txBody>
          <a:bodyPr/>
          <a:lstStyle/>
          <a:p>
            <a:pPr eaLnBrk="1" hangingPunct="1"/>
            <a:r>
              <a:rPr lang="en-US" altLang="en-US" b="1">
                <a:solidFill>
                  <a:schemeClr val="tx1"/>
                </a:solidFill>
                <a:ea typeface="ＭＳ Ｐゴシック" panose="020B0600070205080204" pitchFamily="34" charset="-128"/>
              </a:rPr>
              <a:t>How Far for 1 Million Stars?</a:t>
            </a:r>
          </a:p>
        </p:txBody>
      </p:sp>
      <p:sp>
        <p:nvSpPr>
          <p:cNvPr id="454659" name="Text Box 3">
            <a:extLst>
              <a:ext uri="{FF2B5EF4-FFF2-40B4-BE49-F238E27FC236}">
                <a16:creationId xmlns:a16="http://schemas.microsoft.com/office/drawing/2014/main" id="{65D061F7-F2F2-A974-1A5F-27DD2C193807}"/>
              </a:ext>
            </a:extLst>
          </p:cNvPr>
          <p:cNvSpPr txBox="1">
            <a:spLocks noChangeArrowheads="1"/>
          </p:cNvSpPr>
          <p:nvPr/>
        </p:nvSpPr>
        <p:spPr bwMode="auto">
          <a:xfrm>
            <a:off x="457200" y="1066800"/>
            <a:ext cx="8229600" cy="526256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defRPr/>
            </a:pPr>
            <a:r>
              <a:rPr lang="en-US" altLang="en-US" sz="2800" baseline="0" dirty="0"/>
              <a:t>G			375 parsecs		1222 light years</a:t>
            </a:r>
          </a:p>
          <a:p>
            <a:pPr eaLnBrk="1" hangingPunct="1">
              <a:spcBef>
                <a:spcPct val="0"/>
              </a:spcBef>
              <a:buFontTx/>
              <a:buNone/>
              <a:defRPr/>
            </a:pPr>
            <a:endParaRPr lang="en-US" altLang="en-US" sz="2800" baseline="0" dirty="0"/>
          </a:p>
          <a:p>
            <a:pPr eaLnBrk="1" hangingPunct="1">
              <a:spcBef>
                <a:spcPct val="0"/>
              </a:spcBef>
              <a:buFontTx/>
              <a:buNone/>
              <a:defRPr/>
            </a:pPr>
            <a:r>
              <a:rPr lang="en-US" altLang="en-US" sz="2800" baseline="0" dirty="0"/>
              <a:t>F-K			244 parsecs		  795 light years</a:t>
            </a:r>
          </a:p>
          <a:p>
            <a:pPr eaLnBrk="1" hangingPunct="1">
              <a:spcBef>
                <a:spcPct val="0"/>
              </a:spcBef>
              <a:buFontTx/>
              <a:buNone/>
              <a:defRPr/>
            </a:pPr>
            <a:endParaRPr lang="en-US" altLang="en-US" sz="2800" baseline="0" dirty="0"/>
          </a:p>
          <a:p>
            <a:pPr eaLnBrk="1" hangingPunct="1">
              <a:spcBef>
                <a:spcPct val="0"/>
              </a:spcBef>
              <a:buFontTx/>
              <a:buNone/>
              <a:defRPr/>
            </a:pPr>
            <a:r>
              <a:rPr lang="en-US" altLang="en-US" sz="2800" baseline="0" dirty="0"/>
              <a:t>A-M			142 parsecs		  462 light years</a:t>
            </a:r>
          </a:p>
          <a:p>
            <a:pPr eaLnBrk="1" hangingPunct="1">
              <a:spcBef>
                <a:spcPct val="0"/>
              </a:spcBef>
              <a:buFontTx/>
              <a:buNone/>
              <a:defRPr/>
            </a:pPr>
            <a:endParaRPr lang="en-US" altLang="en-US" sz="2800" baseline="0" dirty="0"/>
          </a:p>
          <a:p>
            <a:pPr eaLnBrk="1" hangingPunct="1">
              <a:spcBef>
                <a:spcPct val="0"/>
              </a:spcBef>
              <a:buFontTx/>
              <a:buNone/>
              <a:defRPr/>
            </a:pPr>
            <a:endParaRPr lang="en-US" altLang="en-US" sz="2800" baseline="0" dirty="0"/>
          </a:p>
          <a:p>
            <a:pPr algn="ctr" eaLnBrk="1" hangingPunct="1">
              <a:spcBef>
                <a:spcPct val="0"/>
              </a:spcBef>
              <a:buFontTx/>
              <a:buNone/>
              <a:defRPr/>
            </a:pPr>
            <a:r>
              <a:rPr lang="en-US" altLang="en-US" sz="2800" baseline="0" dirty="0">
                <a:solidFill>
                  <a:schemeClr val="accent1">
                    <a:lumMod val="50000"/>
                  </a:schemeClr>
                </a:solidFill>
              </a:rPr>
              <a:t>500 Light Year Catalog ... would give 10</a:t>
            </a:r>
            <a:r>
              <a:rPr lang="en-US" altLang="en-US" sz="2800" baseline="30000" dirty="0">
                <a:solidFill>
                  <a:schemeClr val="accent1">
                    <a:lumMod val="50000"/>
                  </a:schemeClr>
                </a:solidFill>
              </a:rPr>
              <a:t>6</a:t>
            </a:r>
            <a:r>
              <a:rPr lang="en-US" altLang="en-US" sz="2800" baseline="0" dirty="0">
                <a:solidFill>
                  <a:schemeClr val="accent1">
                    <a:lumMod val="50000"/>
                  </a:schemeClr>
                </a:solidFill>
              </a:rPr>
              <a:t> stars</a:t>
            </a:r>
          </a:p>
          <a:p>
            <a:pPr eaLnBrk="1" hangingPunct="1">
              <a:spcBef>
                <a:spcPct val="0"/>
              </a:spcBef>
              <a:buFontTx/>
              <a:buNone/>
              <a:defRPr/>
            </a:pPr>
            <a:endParaRPr lang="en-US" altLang="en-US" sz="2800" baseline="0" dirty="0">
              <a:solidFill>
                <a:schemeClr val="accent1">
                  <a:lumMod val="50000"/>
                </a:schemeClr>
              </a:solidFill>
            </a:endParaRPr>
          </a:p>
          <a:p>
            <a:pPr eaLnBrk="1" hangingPunct="1">
              <a:spcBef>
                <a:spcPct val="0"/>
              </a:spcBef>
              <a:buFontTx/>
              <a:buNone/>
              <a:defRPr/>
            </a:pPr>
            <a:endParaRPr lang="en-US" altLang="en-US" sz="2800" baseline="0" dirty="0">
              <a:solidFill>
                <a:schemeClr val="accent1">
                  <a:lumMod val="50000"/>
                </a:schemeClr>
              </a:solidFill>
            </a:endParaRPr>
          </a:p>
          <a:p>
            <a:pPr algn="ctr" eaLnBrk="1" hangingPunct="1">
              <a:spcBef>
                <a:spcPct val="0"/>
              </a:spcBef>
              <a:buFontTx/>
              <a:buNone/>
              <a:defRPr/>
            </a:pPr>
            <a:r>
              <a:rPr lang="en-US" altLang="en-US" sz="2800" baseline="0" dirty="0">
                <a:solidFill>
                  <a:schemeClr val="accent2"/>
                </a:solidFill>
              </a:rPr>
              <a:t>The Dream</a:t>
            </a:r>
          </a:p>
          <a:p>
            <a:pPr algn="ctr" eaLnBrk="1" hangingPunct="1">
              <a:spcBef>
                <a:spcPct val="0"/>
              </a:spcBef>
              <a:buFontTx/>
              <a:buNone/>
              <a:defRPr/>
            </a:pPr>
            <a:r>
              <a:rPr lang="en-US" altLang="en-US" sz="2800" baseline="0" dirty="0">
                <a:solidFill>
                  <a:schemeClr val="accent2"/>
                </a:solidFill>
              </a:rPr>
              <a:t>100 Parsec Catalog … ~350,000 stars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4659">
                                            <p:txEl>
                                              <p:pRg st="0" end="0"/>
                                            </p:txEl>
                                          </p:spTgt>
                                        </p:tgtEl>
                                        <p:attrNameLst>
                                          <p:attrName>style.visibility</p:attrName>
                                        </p:attrNameLst>
                                      </p:cBhvr>
                                      <p:to>
                                        <p:strVal val="visible"/>
                                      </p:to>
                                    </p:set>
                                    <p:animEffect transition="in" filter="fade">
                                      <p:cBhvr>
                                        <p:cTn id="7" dur="1000"/>
                                        <p:tgtEl>
                                          <p:spTgt spid="454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4659">
                                            <p:txEl>
                                              <p:pRg st="2" end="2"/>
                                            </p:txEl>
                                          </p:spTgt>
                                        </p:tgtEl>
                                        <p:attrNameLst>
                                          <p:attrName>style.visibility</p:attrName>
                                        </p:attrNameLst>
                                      </p:cBhvr>
                                      <p:to>
                                        <p:strVal val="visible"/>
                                      </p:to>
                                    </p:set>
                                    <p:animEffect transition="in" filter="fade">
                                      <p:cBhvr>
                                        <p:cTn id="12" dur="1000"/>
                                        <p:tgtEl>
                                          <p:spTgt spid="4546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54659">
                                            <p:txEl>
                                              <p:pRg st="4" end="4"/>
                                            </p:txEl>
                                          </p:spTgt>
                                        </p:tgtEl>
                                        <p:attrNameLst>
                                          <p:attrName>style.visibility</p:attrName>
                                        </p:attrNameLst>
                                      </p:cBhvr>
                                      <p:to>
                                        <p:strVal val="visible"/>
                                      </p:to>
                                    </p:set>
                                    <p:animEffect transition="in" filter="fade">
                                      <p:cBhvr>
                                        <p:cTn id="17" dur="1000"/>
                                        <p:tgtEl>
                                          <p:spTgt spid="45465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54659">
                                            <p:txEl>
                                              <p:pRg st="7" end="7"/>
                                            </p:txEl>
                                          </p:spTgt>
                                        </p:tgtEl>
                                        <p:attrNameLst>
                                          <p:attrName>style.visibility</p:attrName>
                                        </p:attrNameLst>
                                      </p:cBhvr>
                                      <p:to>
                                        <p:strVal val="visible"/>
                                      </p:to>
                                    </p:set>
                                    <p:animEffect transition="in" filter="fade">
                                      <p:cBhvr>
                                        <p:cTn id="22" dur="1000"/>
                                        <p:tgtEl>
                                          <p:spTgt spid="454659">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54659">
                                            <p:txEl>
                                              <p:pRg st="10" end="10"/>
                                            </p:txEl>
                                          </p:spTgt>
                                        </p:tgtEl>
                                        <p:attrNameLst>
                                          <p:attrName>style.visibility</p:attrName>
                                        </p:attrNameLst>
                                      </p:cBhvr>
                                      <p:to>
                                        <p:strVal val="visible"/>
                                      </p:to>
                                    </p:set>
                                    <p:animEffect transition="in" filter="fade">
                                      <p:cBhvr>
                                        <p:cTn id="27" dur="1000"/>
                                        <p:tgtEl>
                                          <p:spTgt spid="454659">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54659">
                                            <p:txEl>
                                              <p:pRg st="11" end="11"/>
                                            </p:txEl>
                                          </p:spTgt>
                                        </p:tgtEl>
                                        <p:attrNameLst>
                                          <p:attrName>style.visibility</p:attrName>
                                        </p:attrNameLst>
                                      </p:cBhvr>
                                      <p:to>
                                        <p:strVal val="visible"/>
                                      </p:to>
                                    </p:set>
                                    <p:animEffect transition="in" filter="fade">
                                      <p:cBhvr>
                                        <p:cTn id="30" dur="1000"/>
                                        <p:tgtEl>
                                          <p:spTgt spid="45465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0" name="Picture 3" descr="A picture containing cake, indoor, sitting, table&#10;&#10;Description automatically generated">
            <a:extLst>
              <a:ext uri="{FF2B5EF4-FFF2-40B4-BE49-F238E27FC236}">
                <a16:creationId xmlns:a16="http://schemas.microsoft.com/office/drawing/2014/main" id="{666BFB68-6467-F60B-C6EB-A4BDEE288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990600"/>
            <a:ext cx="88312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4">
            <a:extLst>
              <a:ext uri="{FF2B5EF4-FFF2-40B4-BE49-F238E27FC236}">
                <a16:creationId xmlns:a16="http://schemas.microsoft.com/office/drawing/2014/main" id="{894CD802-A2C7-297F-4397-3EE0DEC71887}"/>
              </a:ext>
            </a:extLst>
          </p:cNvPr>
          <p:cNvSpPr>
            <a:spLocks noChangeArrowheads="1"/>
          </p:cNvSpPr>
          <p:nvPr/>
        </p:nvSpPr>
        <p:spPr bwMode="auto">
          <a:xfrm>
            <a:off x="1901825" y="6153150"/>
            <a:ext cx="541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aseline="0">
                <a:solidFill>
                  <a:schemeClr val="bg1"/>
                </a:solidFill>
                <a:latin typeface="Times New Roman" panose="02020603050405020304" pitchFamily="18" charset="0"/>
              </a:rPr>
              <a:t>https://www.youtube.com/watch?v=Td_YeAdygJE</a:t>
            </a:r>
          </a:p>
        </p:txBody>
      </p:sp>
      <p:sp>
        <p:nvSpPr>
          <p:cNvPr id="8" name="TextBox 7">
            <a:extLst>
              <a:ext uri="{FF2B5EF4-FFF2-40B4-BE49-F238E27FC236}">
                <a16:creationId xmlns:a16="http://schemas.microsoft.com/office/drawing/2014/main" id="{00CE862C-50DE-69F6-89CA-A630D9C8EA44}"/>
              </a:ext>
            </a:extLst>
          </p:cNvPr>
          <p:cNvSpPr txBox="1"/>
          <p:nvPr/>
        </p:nvSpPr>
        <p:spPr>
          <a:xfrm>
            <a:off x="0" y="0"/>
            <a:ext cx="91440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schemeClr val="bg1"/>
                </a:solidFill>
                <a:latin typeface="Times New Roman"/>
                <a:ea typeface="+mn-ea"/>
                <a:cs typeface="Times New Roman"/>
              </a:rPr>
              <a:t>Kepler Orrery V</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658" name="Picture 4">
            <a:extLst>
              <a:ext uri="{FF2B5EF4-FFF2-40B4-BE49-F238E27FC236}">
                <a16:creationId xmlns:a16="http://schemas.microsoft.com/office/drawing/2014/main" id="{7807A0B1-5F81-B97A-E533-4D2A04044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85888"/>
            <a:ext cx="8077200"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2">
            <a:extLst>
              <a:ext uri="{FF2B5EF4-FFF2-40B4-BE49-F238E27FC236}">
                <a16:creationId xmlns:a16="http://schemas.microsoft.com/office/drawing/2014/main" id="{257AB4C0-8B18-0345-25EB-A89CE3B6E6DC}"/>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aseline="0">
                <a:solidFill>
                  <a:srgbClr val="FFFFFF"/>
                </a:solidFill>
                <a:latin typeface="Times New Roman" panose="02020603050405020304" pitchFamily="18" charset="0"/>
              </a:rPr>
              <a:t>Transiting Exoplanet Survey Satellite </a:t>
            </a:r>
            <a:r>
              <a:rPr lang="en-US" altLang="en-US" sz="4400" b="1" baseline="0">
                <a:solidFill>
                  <a:srgbClr val="FFFFFF"/>
                </a:solidFill>
                <a:latin typeface="Times New Roman" panose="02020603050405020304" pitchFamily="18" charset="0"/>
              </a:rPr>
              <a:t>TESS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1" descr="800px-planet_sizes.svg_.png">
            <a:extLst>
              <a:ext uri="{FF2B5EF4-FFF2-40B4-BE49-F238E27FC236}">
                <a16:creationId xmlns:a16="http://schemas.microsoft.com/office/drawing/2014/main" id="{65A63222-176E-1A69-54B4-D4BC9A92A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388938"/>
            <a:ext cx="9144001"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kepler_mass_radius.jpg">
            <a:extLst>
              <a:ext uri="{FF2B5EF4-FFF2-40B4-BE49-F238E27FC236}">
                <a16:creationId xmlns:a16="http://schemas.microsoft.com/office/drawing/2014/main" id="{9F52A01A-CDD7-2958-EED9-11EEEC2C97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80227" name="Rectangle 2">
            <a:extLst>
              <a:ext uri="{FF2B5EF4-FFF2-40B4-BE49-F238E27FC236}">
                <a16:creationId xmlns:a16="http://schemas.microsoft.com/office/drawing/2014/main" id="{74B5A96B-5BD8-43C8-AF12-1DE646F56EFB}"/>
              </a:ext>
            </a:extLst>
          </p:cNvPr>
          <p:cNvSpPr txBox="1">
            <a:spLocks noChangeArrowheads="1"/>
          </p:cNvSpPr>
          <p:nvPr/>
        </p:nvSpPr>
        <p:spPr bwMode="auto">
          <a:xfrm>
            <a:off x="0" y="28575"/>
            <a:ext cx="9144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Life Beyond Earth</a:t>
            </a:r>
          </a:p>
        </p:txBody>
      </p:sp>
      <p:pic>
        <p:nvPicPr>
          <p:cNvPr id="180228" name="Picture 2" descr="A picture containing front, looking, sitting, person&#10;&#10;Description automatically generated">
            <a:extLst>
              <a:ext uri="{FF2B5EF4-FFF2-40B4-BE49-F238E27FC236}">
                <a16:creationId xmlns:a16="http://schemas.microsoft.com/office/drawing/2014/main" id="{1EC7EED4-068B-F1E9-6004-DADFB259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1066800"/>
            <a:ext cx="98790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1" descr="mrplot_2.jpg">
            <a:extLst>
              <a:ext uri="{FF2B5EF4-FFF2-40B4-BE49-F238E27FC236}">
                <a16:creationId xmlns:a16="http://schemas.microsoft.com/office/drawing/2014/main" id="{6A786ED9-2DA6-EEAA-F5E1-61FF5571DC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228600"/>
            <a:ext cx="695801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Rectangle 4">
            <a:extLst>
              <a:ext uri="{FF2B5EF4-FFF2-40B4-BE49-F238E27FC236}">
                <a16:creationId xmlns:a16="http://schemas.microsoft.com/office/drawing/2014/main" id="{563B5EC4-F8C7-B349-9347-526C41CE8F1A}"/>
              </a:ext>
            </a:extLst>
          </p:cNvPr>
          <p:cNvSpPr>
            <a:spLocks noChangeArrowheads="1"/>
          </p:cNvSpPr>
          <p:nvPr/>
        </p:nvSpPr>
        <p:spPr bwMode="auto">
          <a:xfrm>
            <a:off x="6975475" y="850900"/>
            <a:ext cx="22145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000000"/>
                </a:solidFill>
              </a:rPr>
              <a:t>Mass-Radius Plot </a:t>
            </a:r>
          </a:p>
          <a:p>
            <a:pPr eaLnBrk="1" hangingPunct="1">
              <a:spcBef>
                <a:spcPct val="0"/>
              </a:spcBef>
              <a:buFontTx/>
              <a:buNone/>
            </a:pPr>
            <a:r>
              <a:rPr lang="en-US" altLang="en-US" sz="2000" b="1" baseline="0">
                <a:solidFill>
                  <a:srgbClr val="000000"/>
                </a:solidFill>
              </a:rPr>
              <a:t>of Planets up to </a:t>
            </a:r>
          </a:p>
          <a:p>
            <a:pPr eaLnBrk="1" hangingPunct="1">
              <a:spcBef>
                <a:spcPct val="0"/>
              </a:spcBef>
              <a:buFontTx/>
              <a:buNone/>
            </a:pPr>
            <a:r>
              <a:rPr lang="en-US" altLang="en-US" sz="2000" b="1" baseline="0">
                <a:solidFill>
                  <a:srgbClr val="000000"/>
                </a:solidFill>
              </a:rPr>
              <a:t>20 Earth Masses</a:t>
            </a: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(errors 30% or less)</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3366FF"/>
                </a:solidFill>
              </a:rPr>
              <a:t>Zeng</a:t>
            </a:r>
          </a:p>
          <a:p>
            <a:pPr eaLnBrk="1" hangingPunct="1">
              <a:spcBef>
                <a:spcPct val="0"/>
              </a:spcBef>
              <a:buFontTx/>
              <a:buNone/>
            </a:pPr>
            <a:r>
              <a:rPr lang="en-US" altLang="en-US" sz="2000" baseline="0">
                <a:solidFill>
                  <a:srgbClr val="3366FF"/>
                </a:solidFill>
              </a:rPr>
              <a:t>2016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F101B4DF-E566-C2B0-75D8-0100941E75C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GJ 1214’s Planet</a:t>
            </a:r>
          </a:p>
        </p:txBody>
      </p:sp>
      <p:pic>
        <p:nvPicPr>
          <p:cNvPr id="215042" name="Picture 1" descr="gj_1214__water_world.jpg">
            <a:extLst>
              <a:ext uri="{FF2B5EF4-FFF2-40B4-BE49-F238E27FC236}">
                <a16:creationId xmlns:a16="http://schemas.microsoft.com/office/drawing/2014/main" id="{93126D19-096E-DB1E-4AA4-CEBDDA7C3A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49325"/>
            <a:ext cx="527685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8DDE11C-745F-3B17-9F50-C1F249C2FE97}"/>
              </a:ext>
            </a:extLst>
          </p:cNvPr>
          <p:cNvSpPr/>
          <p:nvPr/>
        </p:nvSpPr>
        <p:spPr bwMode="auto">
          <a:xfrm>
            <a:off x="5715000" y="6400800"/>
            <a:ext cx="914400" cy="3810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a:lstStyle/>
          <a:p>
            <a:pPr eaLnBrk="1" hangingPunct="1">
              <a:defRPr/>
            </a:pPr>
            <a:endParaRPr lang="en-US">
              <a:solidFill>
                <a:srgbClr val="000000"/>
              </a:solidFill>
            </a:endParaRPr>
          </a:p>
        </p:txBody>
      </p:sp>
      <p:sp>
        <p:nvSpPr>
          <p:cNvPr id="215044" name="TextBox 3">
            <a:extLst>
              <a:ext uri="{FF2B5EF4-FFF2-40B4-BE49-F238E27FC236}">
                <a16:creationId xmlns:a16="http://schemas.microsoft.com/office/drawing/2014/main" id="{F2A4037B-5D9F-72AC-2783-091119FF0CBA}"/>
              </a:ext>
            </a:extLst>
          </p:cNvPr>
          <p:cNvSpPr txBox="1">
            <a:spLocks noChangeArrowheads="1"/>
          </p:cNvSpPr>
          <p:nvPr/>
        </p:nvSpPr>
        <p:spPr bwMode="auto">
          <a:xfrm>
            <a:off x="8178800" y="5402263"/>
            <a:ext cx="1841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15045" name="TextBox 4">
            <a:extLst>
              <a:ext uri="{FF2B5EF4-FFF2-40B4-BE49-F238E27FC236}">
                <a16:creationId xmlns:a16="http://schemas.microsoft.com/office/drawing/2014/main" id="{F7DEFDFF-FAEC-70BA-89DC-077124C64AF6}"/>
              </a:ext>
            </a:extLst>
          </p:cNvPr>
          <p:cNvSpPr txBox="1">
            <a:spLocks noChangeArrowheads="1"/>
          </p:cNvSpPr>
          <p:nvPr/>
        </p:nvSpPr>
        <p:spPr bwMode="auto">
          <a:xfrm>
            <a:off x="5867400" y="1524000"/>
            <a:ext cx="295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baseline="0">
                <a:solidFill>
                  <a:srgbClr val="000000"/>
                </a:solidFill>
              </a:rPr>
              <a:t>density ~1 g/cm</a:t>
            </a:r>
            <a:r>
              <a:rPr lang="en-US" altLang="en-US" baseline="30000">
                <a:solidFill>
                  <a:srgbClr val="000000"/>
                </a:solidFill>
              </a:rPr>
              <a:t>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a:extLst>
              <a:ext uri="{FF2B5EF4-FFF2-40B4-BE49-F238E27FC236}">
                <a16:creationId xmlns:a16="http://schemas.microsoft.com/office/drawing/2014/main" id="{54FC979C-8811-28AA-7017-B68BABBCEE17}"/>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M Stars for SETI</a:t>
            </a:r>
          </a:p>
        </p:txBody>
      </p:sp>
      <p:sp>
        <p:nvSpPr>
          <p:cNvPr id="447491" name="Text Box 3">
            <a:extLst>
              <a:ext uri="{FF2B5EF4-FFF2-40B4-BE49-F238E27FC236}">
                <a16:creationId xmlns:a16="http://schemas.microsoft.com/office/drawing/2014/main" id="{E7271EEF-2EA1-CEFF-BCA7-9F2C4C38AE25}"/>
              </a:ext>
            </a:extLst>
          </p:cNvPr>
          <p:cNvSpPr txBox="1">
            <a:spLocks noChangeArrowheads="1"/>
          </p:cNvSpPr>
          <p:nvPr/>
        </p:nvSpPr>
        <p:spPr bwMode="auto">
          <a:xfrm>
            <a:off x="533400" y="762000"/>
            <a:ext cx="80772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i="1" baseline="0" dirty="0">
                <a:solidFill>
                  <a:srgbClr val="FF0000"/>
                </a:solidFill>
              </a:rPr>
              <a:t>the bad news</a:t>
            </a:r>
            <a:endParaRPr lang="en-US" altLang="en-US" sz="2000" baseline="0" dirty="0"/>
          </a:p>
          <a:p>
            <a:pPr eaLnBrk="1" hangingPunct="1">
              <a:spcBef>
                <a:spcPct val="0"/>
              </a:spcBef>
              <a:buFontTx/>
              <a:buNone/>
            </a:pPr>
            <a:r>
              <a:rPr lang="en-US" altLang="en-US" sz="2000" baseline="0" dirty="0"/>
              <a:t>		a. HZ width narrow and close</a:t>
            </a:r>
          </a:p>
          <a:p>
            <a:pPr eaLnBrk="1" hangingPunct="1">
              <a:spcBef>
                <a:spcPct val="0"/>
              </a:spcBef>
              <a:buFontTx/>
              <a:buNone/>
            </a:pPr>
            <a:r>
              <a:rPr lang="en-US" altLang="en-US" sz="2000" baseline="0" dirty="0"/>
              <a:t>			estimated to be 0.75 AU wide for Sun, only 0.20 for M0V</a:t>
            </a:r>
          </a:p>
          <a:p>
            <a:pPr eaLnBrk="1" hangingPunct="1">
              <a:spcBef>
                <a:spcPct val="0"/>
              </a:spcBef>
              <a:buFontTx/>
              <a:buNone/>
            </a:pPr>
            <a:r>
              <a:rPr lang="en-US" altLang="en-US" sz="2000" baseline="0" dirty="0"/>
              <a:t>			tidal locking</a:t>
            </a:r>
          </a:p>
          <a:p>
            <a:pPr eaLnBrk="1" hangingPunct="1">
              <a:spcBef>
                <a:spcPct val="0"/>
              </a:spcBef>
              <a:buFontTx/>
              <a:buNone/>
            </a:pPr>
            <a:r>
              <a:rPr lang="en-US" altLang="en-US" sz="2000" baseline="0" dirty="0"/>
              <a:t>		b. flares, spots</a:t>
            </a:r>
          </a:p>
          <a:p>
            <a:pPr eaLnBrk="1" hangingPunct="1">
              <a:spcBef>
                <a:spcPct val="0"/>
              </a:spcBef>
              <a:buFontTx/>
              <a:buNone/>
            </a:pPr>
            <a:r>
              <a:rPr lang="en-US" altLang="en-US" sz="2000" baseline="0" dirty="0"/>
              <a:t>		c. planet presence</a:t>
            </a:r>
          </a:p>
          <a:p>
            <a:pPr eaLnBrk="1" hangingPunct="1">
              <a:spcBef>
                <a:spcPct val="0"/>
              </a:spcBef>
              <a:buFontTx/>
              <a:buNone/>
            </a:pPr>
            <a:r>
              <a:rPr lang="en-US" altLang="en-US" sz="2000" baseline="0" dirty="0"/>
              <a:t>			some models show no terrestrial planets in close</a:t>
            </a:r>
          </a:p>
          <a:p>
            <a:pPr eaLnBrk="1" hangingPunct="1">
              <a:spcBef>
                <a:spcPct val="0"/>
              </a:spcBef>
              <a:buFontTx/>
              <a:buNone/>
            </a:pPr>
            <a:r>
              <a:rPr lang="en-US" altLang="en-US" sz="2000" baseline="0" dirty="0"/>
              <a:t>			few giants to protect from/encourage comet bombardment</a:t>
            </a:r>
            <a:endParaRPr lang="en-US" altLang="en-US" sz="2000" i="1" baseline="0" dirty="0">
              <a:solidFill>
                <a:srgbClr val="FF0000"/>
              </a:solidFill>
            </a:endParaRPr>
          </a:p>
          <a:p>
            <a:pPr eaLnBrk="1" hangingPunct="1">
              <a:spcBef>
                <a:spcPct val="0"/>
              </a:spcBef>
              <a:buFontTx/>
              <a:buNone/>
            </a:pPr>
            <a:endParaRPr lang="en-US" altLang="en-US" sz="2400" b="1" i="1" baseline="0" dirty="0">
              <a:solidFill>
                <a:schemeClr val="accent1"/>
              </a:solidFill>
            </a:endParaRPr>
          </a:p>
          <a:p>
            <a:pPr eaLnBrk="1" hangingPunct="1">
              <a:spcBef>
                <a:spcPct val="0"/>
              </a:spcBef>
              <a:buFontTx/>
              <a:buNone/>
            </a:pPr>
            <a:r>
              <a:rPr lang="en-US" altLang="en-US" sz="2400" b="1" i="1" baseline="0" dirty="0">
                <a:solidFill>
                  <a:schemeClr val="accent1"/>
                </a:solidFill>
              </a:rPr>
              <a:t>the good news</a:t>
            </a:r>
          </a:p>
          <a:p>
            <a:pPr eaLnBrk="1" hangingPunct="1">
              <a:spcBef>
                <a:spcPct val="0"/>
              </a:spcBef>
              <a:buFontTx/>
              <a:buNone/>
            </a:pPr>
            <a:r>
              <a:rPr lang="en-US" altLang="en-US" sz="2000" baseline="0" dirty="0"/>
              <a:t>		a. presence of atmosphere can solve tidal locking</a:t>
            </a:r>
          </a:p>
          <a:p>
            <a:pPr eaLnBrk="1" hangingPunct="1">
              <a:spcBef>
                <a:spcPct val="0"/>
              </a:spcBef>
              <a:buFontTx/>
              <a:buNone/>
            </a:pPr>
            <a:r>
              <a:rPr lang="en-US" altLang="en-US" sz="2000" baseline="0" dirty="0"/>
              <a:t>			for M0V and P = 1.0 Earth, HZ from 0.25 to 0.45 AU</a:t>
            </a:r>
          </a:p>
          <a:p>
            <a:pPr eaLnBrk="1" hangingPunct="1">
              <a:spcBef>
                <a:spcPct val="0"/>
              </a:spcBef>
              <a:buFontTx/>
              <a:buNone/>
            </a:pPr>
            <a:r>
              <a:rPr lang="en-US" altLang="en-US" sz="2000" baseline="0" dirty="0"/>
              <a:t>			for M0V and P = 0.1 Earth, HZ from 0.14 to 0.30 AU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7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7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7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7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74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474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474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474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4749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47491">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47491">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4474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1"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a:extLst>
              <a:ext uri="{FF2B5EF4-FFF2-40B4-BE49-F238E27FC236}">
                <a16:creationId xmlns:a16="http://schemas.microsoft.com/office/drawing/2014/main" id="{37C6348E-94D1-4C2A-492F-5DE1B672522C}"/>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Planets around M Dwarfs</a:t>
            </a:r>
          </a:p>
        </p:txBody>
      </p:sp>
      <p:graphicFrame>
        <p:nvGraphicFramePr>
          <p:cNvPr id="448515" name="Group 3">
            <a:extLst>
              <a:ext uri="{FF2B5EF4-FFF2-40B4-BE49-F238E27FC236}">
                <a16:creationId xmlns:a16="http://schemas.microsoft.com/office/drawing/2014/main" id="{B9A07A28-FD19-FC24-D566-DAD6BA8D952B}"/>
              </a:ext>
            </a:extLst>
          </p:cNvPr>
          <p:cNvGraphicFramePr>
            <a:graphicFrameLocks noGrp="1"/>
          </p:cNvGraphicFramePr>
          <p:nvPr/>
        </p:nvGraphicFramePr>
        <p:xfrm>
          <a:off x="152400" y="2205038"/>
          <a:ext cx="8839200" cy="4122741"/>
        </p:xfrm>
        <a:graphic>
          <a:graphicData uri="http://schemas.openxmlformats.org/drawingml/2006/table">
            <a:tbl>
              <a:tblPr/>
              <a:tblGrid>
                <a:gridCol w="762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4114800">
                  <a:extLst>
                    <a:ext uri="{9D8B030D-6E8A-4147-A177-3AD203B41FA5}">
                      <a16:colId xmlns:a16="http://schemas.microsoft.com/office/drawing/2014/main" val="20004"/>
                    </a:ext>
                  </a:extLst>
                </a:gridCol>
              </a:tblGrid>
              <a:tr h="457214">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run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pressure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τ</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planet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result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260-330K,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gas, H</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O ~ solid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0">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190-360K,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gas, near collapse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1.50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Earth, CO</a:t>
                      </a:r>
                      <a:r>
                        <a:rPr kumimoji="0" lang="en-US" altLang="en-US" sz="2000" b="1" i="0" u="none" strike="noStrike" cap="none" normalizeH="0" baseline="-25000">
                          <a:ln>
                            <a:noFill/>
                          </a:ln>
                          <a:solidFill>
                            <a:srgbClr val="33CC33"/>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T: 290-330K, H</a:t>
                      </a:r>
                      <a:r>
                        <a:rPr kumimoji="0" lang="en-US" altLang="en-US" sz="2000" b="1" i="0" u="none" strike="noStrike" cap="none" normalizeH="0" baseline="-25000">
                          <a:ln>
                            <a:noFill/>
                          </a:ln>
                          <a:solidFill>
                            <a:srgbClr val="33CC33"/>
                          </a:solidFill>
                          <a:effectLst/>
                          <a:latin typeface="Times New Roman" panose="02020603050405020304" pitchFamily="18" charset="0"/>
                          <a:ea typeface="ＭＳ Ｐゴシック" panose="020B0600070205080204" pitchFamily="34" charset="-128"/>
                        </a:rPr>
                        <a:t>2</a:t>
                      </a: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O liquid, nice!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4</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N</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220-330K, N</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gas, collapse at 77K</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240-320K</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300-360K, hot!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874">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R1</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2R</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  </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a:t>
                      </a:r>
                      <a:endPar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250-340K, further distance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R2</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2R</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  </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3g</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a:t>
                      </a:r>
                      <a:endPar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230-360K, slow winds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Mars,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270-310K,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77574" name="Text Box 71">
            <a:extLst>
              <a:ext uri="{FF2B5EF4-FFF2-40B4-BE49-F238E27FC236}">
                <a16:creationId xmlns:a16="http://schemas.microsoft.com/office/drawing/2014/main" id="{EA6C561B-5DC0-CC81-C8E1-CE8E50501B2D}"/>
              </a:ext>
            </a:extLst>
          </p:cNvPr>
          <p:cNvSpPr txBox="1">
            <a:spLocks noChangeArrowheads="1"/>
          </p:cNvSpPr>
          <p:nvPr/>
        </p:nvSpPr>
        <p:spPr bwMode="auto">
          <a:xfrm>
            <a:off x="241300" y="914400"/>
            <a:ext cx="65674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atmospheric simulations by Joshi et al. 1997</a:t>
            </a:r>
          </a:p>
          <a:p>
            <a:pPr eaLnBrk="1" hangingPunct="1">
              <a:spcBef>
                <a:spcPct val="0"/>
              </a:spcBef>
              <a:buFontTx/>
              <a:buNone/>
            </a:pPr>
            <a:r>
              <a:rPr lang="en-US" altLang="en-US" sz="2000" baseline="0"/>
              <a:t>	planet placed in orbit to match solar flux levels</a:t>
            </a:r>
          </a:p>
          <a:p>
            <a:pPr eaLnBrk="1" hangingPunct="1">
              <a:spcBef>
                <a:spcPct val="0"/>
              </a:spcBef>
              <a:buFontTx/>
              <a:buNone/>
            </a:pPr>
            <a:r>
              <a:rPr lang="en-US" altLang="en-US" sz="2000" baseline="0"/>
              <a:t>	compare Earth</a:t>
            </a:r>
            <a:r>
              <a:rPr lang="ja-JP" altLang="en-US" sz="2000" baseline="0"/>
              <a:t>’</a:t>
            </a:r>
            <a:r>
              <a:rPr lang="en-US" altLang="ja-JP" sz="2000" baseline="0"/>
              <a:t>s:  P ~ 1.0, tau ~ 0.9, room temp 295K</a:t>
            </a:r>
            <a:endParaRPr lang="en-US" altLang="en-US" sz="2000" baseline="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a:extLst>
              <a:ext uri="{FF2B5EF4-FFF2-40B4-BE49-F238E27FC236}">
                <a16:creationId xmlns:a16="http://schemas.microsoft.com/office/drawing/2014/main" id="{4E7DC888-3842-8BEF-F07F-42C1385CE0D6}"/>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M Stars for SETI</a:t>
            </a:r>
          </a:p>
        </p:txBody>
      </p:sp>
      <p:sp>
        <p:nvSpPr>
          <p:cNvPr id="449539" name="Text Box 3">
            <a:extLst>
              <a:ext uri="{FF2B5EF4-FFF2-40B4-BE49-F238E27FC236}">
                <a16:creationId xmlns:a16="http://schemas.microsoft.com/office/drawing/2014/main" id="{D578DDFF-443D-E087-9251-E797AF0B6542}"/>
              </a:ext>
            </a:extLst>
          </p:cNvPr>
          <p:cNvSpPr txBox="1">
            <a:spLocks noChangeArrowheads="1"/>
          </p:cNvSpPr>
          <p:nvPr/>
        </p:nvSpPr>
        <p:spPr bwMode="auto">
          <a:xfrm>
            <a:off x="533400" y="762000"/>
            <a:ext cx="80772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i="1" baseline="0">
                <a:solidFill>
                  <a:srgbClr val="FF0000"/>
                </a:solidFill>
              </a:rPr>
              <a:t>the bad news</a:t>
            </a:r>
            <a:endParaRPr lang="en-US" altLang="en-US" sz="2000" baseline="0"/>
          </a:p>
          <a:p>
            <a:pPr eaLnBrk="1" hangingPunct="1">
              <a:spcBef>
                <a:spcPct val="0"/>
              </a:spcBef>
              <a:buFontTx/>
              <a:buNone/>
            </a:pPr>
            <a:r>
              <a:rPr lang="en-US" altLang="en-US" sz="2000" baseline="0"/>
              <a:t>		a. HZ width narrow and close</a:t>
            </a:r>
          </a:p>
          <a:p>
            <a:pPr eaLnBrk="1" hangingPunct="1">
              <a:spcBef>
                <a:spcPct val="0"/>
              </a:spcBef>
              <a:buFontTx/>
              <a:buNone/>
            </a:pPr>
            <a:r>
              <a:rPr lang="en-US" altLang="en-US" sz="2000" baseline="0"/>
              <a:t>			estimated to be 0.75 AU wide for Sun, only 0.20 for M0V</a:t>
            </a:r>
          </a:p>
          <a:p>
            <a:pPr eaLnBrk="1" hangingPunct="1">
              <a:spcBef>
                <a:spcPct val="0"/>
              </a:spcBef>
              <a:buFontTx/>
              <a:buNone/>
            </a:pPr>
            <a:r>
              <a:rPr lang="en-US" altLang="en-US" sz="2000" baseline="0"/>
              <a:t>			tidal locking</a:t>
            </a:r>
          </a:p>
          <a:p>
            <a:pPr eaLnBrk="1" hangingPunct="1">
              <a:spcBef>
                <a:spcPct val="0"/>
              </a:spcBef>
              <a:buFontTx/>
              <a:buNone/>
            </a:pPr>
            <a:r>
              <a:rPr lang="en-US" altLang="en-US" sz="2000" baseline="0"/>
              <a:t>		b. flares, spots</a:t>
            </a:r>
          </a:p>
          <a:p>
            <a:pPr eaLnBrk="1" hangingPunct="1">
              <a:spcBef>
                <a:spcPct val="0"/>
              </a:spcBef>
              <a:buFontTx/>
              <a:buNone/>
            </a:pPr>
            <a:r>
              <a:rPr lang="en-US" altLang="en-US" sz="2000" baseline="0"/>
              <a:t>		c. planet presence</a:t>
            </a:r>
          </a:p>
          <a:p>
            <a:pPr eaLnBrk="1" hangingPunct="1">
              <a:spcBef>
                <a:spcPct val="0"/>
              </a:spcBef>
              <a:buFontTx/>
              <a:buNone/>
            </a:pPr>
            <a:r>
              <a:rPr lang="en-US" altLang="en-US" sz="2000" baseline="0"/>
              <a:t>			some models show no terrestrial planets in close</a:t>
            </a:r>
          </a:p>
          <a:p>
            <a:pPr eaLnBrk="1" hangingPunct="1">
              <a:spcBef>
                <a:spcPct val="0"/>
              </a:spcBef>
              <a:buFontTx/>
              <a:buNone/>
            </a:pPr>
            <a:r>
              <a:rPr lang="en-US" altLang="en-US" sz="2000" baseline="0"/>
              <a:t>			few giants to protect from/encourage comet bombardment</a:t>
            </a:r>
            <a:endParaRPr lang="en-US" altLang="en-US" sz="2000" i="1" baseline="0">
              <a:solidFill>
                <a:srgbClr val="FF0000"/>
              </a:solidFill>
            </a:endParaRPr>
          </a:p>
          <a:p>
            <a:pPr eaLnBrk="1" hangingPunct="1">
              <a:spcBef>
                <a:spcPct val="0"/>
              </a:spcBef>
              <a:buFontTx/>
              <a:buNone/>
            </a:pPr>
            <a:endParaRPr lang="en-US" altLang="en-US" sz="2400" b="1" i="1" baseline="0">
              <a:solidFill>
                <a:schemeClr val="accent1"/>
              </a:solidFill>
            </a:endParaRPr>
          </a:p>
          <a:p>
            <a:pPr eaLnBrk="1" hangingPunct="1">
              <a:spcBef>
                <a:spcPct val="0"/>
              </a:spcBef>
              <a:buFontTx/>
              <a:buNone/>
            </a:pPr>
            <a:r>
              <a:rPr lang="en-US" altLang="en-US" sz="2400" b="1" i="1" baseline="0">
                <a:solidFill>
                  <a:schemeClr val="accent1"/>
                </a:solidFill>
              </a:rPr>
              <a:t>the good news</a:t>
            </a:r>
          </a:p>
          <a:p>
            <a:pPr eaLnBrk="1" hangingPunct="1">
              <a:spcBef>
                <a:spcPct val="0"/>
              </a:spcBef>
              <a:buFontTx/>
              <a:buNone/>
            </a:pPr>
            <a:r>
              <a:rPr lang="en-US" altLang="en-US" sz="2000" baseline="0"/>
              <a:t>		a. presence of atmosphere can solve tidal locking</a:t>
            </a:r>
          </a:p>
          <a:p>
            <a:pPr eaLnBrk="1" hangingPunct="1">
              <a:spcBef>
                <a:spcPct val="0"/>
              </a:spcBef>
              <a:buFontTx/>
              <a:buNone/>
            </a:pPr>
            <a:r>
              <a:rPr lang="en-US" altLang="en-US" sz="2000" baseline="0"/>
              <a:t>			for M0V and P = 1.0 Earth, HZ from 0.25 to 0.45 AU</a:t>
            </a:r>
          </a:p>
          <a:p>
            <a:pPr eaLnBrk="1" hangingPunct="1">
              <a:spcBef>
                <a:spcPct val="0"/>
              </a:spcBef>
              <a:buFontTx/>
              <a:buNone/>
            </a:pPr>
            <a:r>
              <a:rPr lang="en-US" altLang="en-US" sz="2000" baseline="0"/>
              <a:t>			for M0V and P = 0.1 Earth, HZ from 0.14 to 0.30 AU	</a:t>
            </a:r>
          </a:p>
          <a:p>
            <a:pPr eaLnBrk="1" hangingPunct="1">
              <a:spcBef>
                <a:spcPct val="0"/>
              </a:spcBef>
              <a:buFontTx/>
              <a:buNone/>
            </a:pPr>
            <a:r>
              <a:rPr lang="en-US" altLang="en-US" sz="2000" baseline="0"/>
              <a:t>		b. flares make O</a:t>
            </a:r>
            <a:r>
              <a:rPr lang="en-US" altLang="en-US" sz="2000"/>
              <a:t>3</a:t>
            </a:r>
            <a:r>
              <a:rPr lang="en-US" altLang="en-US" sz="2000" baseline="0"/>
              <a:t>, total UV flux in HZ during flare &lt; Earth-Sun</a:t>
            </a:r>
          </a:p>
          <a:p>
            <a:pPr eaLnBrk="1" hangingPunct="1">
              <a:spcBef>
                <a:spcPct val="0"/>
              </a:spcBef>
              <a:buFontTx/>
              <a:buNone/>
            </a:pPr>
            <a:r>
              <a:rPr lang="en-US" altLang="en-US" sz="2000" baseline="0"/>
              <a:t>			spots last days/months, not years</a:t>
            </a:r>
          </a:p>
          <a:p>
            <a:pPr eaLnBrk="1" hangingPunct="1">
              <a:spcBef>
                <a:spcPct val="0"/>
              </a:spcBef>
              <a:buFontTx/>
              <a:buNone/>
            </a:pPr>
            <a:r>
              <a:rPr lang="en-US" altLang="en-US" sz="2000" baseline="0"/>
              <a:t>		c. many of the constraints are purely theoretical</a:t>
            </a:r>
          </a:p>
          <a:p>
            <a:pPr eaLnBrk="1" hangingPunct="1">
              <a:spcBef>
                <a:spcPct val="0"/>
              </a:spcBef>
              <a:buFontTx/>
              <a:buNone/>
            </a:pPr>
            <a:r>
              <a:rPr lang="en-US" altLang="en-US" sz="2000" baseline="0"/>
              <a:t>		+ time</a:t>
            </a:r>
          </a:p>
          <a:p>
            <a:pPr eaLnBrk="1" hangingPunct="1">
              <a:spcBef>
                <a:spcPct val="0"/>
              </a:spcBef>
              <a:buFontTx/>
              <a:buNone/>
            </a:pPr>
            <a:r>
              <a:rPr lang="en-US" altLang="en-US" sz="2000" baseline="0"/>
              <a:t>		+ location, location, location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9539">
                                            <p:txEl>
                                              <p:pRg st="13" end="1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9539">
                                            <p:txEl>
                                              <p:pRg st="14" end="1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9539">
                                            <p:txEl>
                                              <p:pRg st="15" end="1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9539">
                                            <p:txEl>
                                              <p:pRg st="16" end="1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953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a:extLst>
              <a:ext uri="{FF2B5EF4-FFF2-40B4-BE49-F238E27FC236}">
                <a16:creationId xmlns:a16="http://schemas.microsoft.com/office/drawing/2014/main" id="{8E2D279D-99CC-7077-C600-CB2D10F5EB6C}"/>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Bottom Line for M Stars</a:t>
            </a:r>
          </a:p>
        </p:txBody>
      </p:sp>
      <p:sp>
        <p:nvSpPr>
          <p:cNvPr id="450563" name="Text Box 3">
            <a:extLst>
              <a:ext uri="{FF2B5EF4-FFF2-40B4-BE49-F238E27FC236}">
                <a16:creationId xmlns:a16="http://schemas.microsoft.com/office/drawing/2014/main" id="{A06381E3-0D61-19B5-88C3-A734F93D1AB0}"/>
              </a:ext>
            </a:extLst>
          </p:cNvPr>
          <p:cNvSpPr txBox="1">
            <a:spLocks noChangeArrowheads="1"/>
          </p:cNvSpPr>
          <p:nvPr/>
        </p:nvSpPr>
        <p:spPr bwMode="auto">
          <a:xfrm>
            <a:off x="703263" y="822325"/>
            <a:ext cx="7831137"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also to be considered…</a:t>
            </a:r>
          </a:p>
          <a:p>
            <a:pPr eaLnBrk="1" hangingPunct="1">
              <a:spcBef>
                <a:spcPct val="0"/>
              </a:spcBef>
              <a:buFontTx/>
              <a:buNone/>
            </a:pPr>
            <a:endParaRPr lang="en-US" altLang="en-US" sz="2000" baseline="0"/>
          </a:p>
          <a:p>
            <a:pPr eaLnBrk="1" hangingPunct="1">
              <a:spcBef>
                <a:spcPct val="0"/>
              </a:spcBef>
              <a:buFontTx/>
              <a:buNone/>
            </a:pPr>
            <a:r>
              <a:rPr lang="en-US" altLang="en-US" sz="2000" baseline="0"/>
              <a:t>	starspots</a:t>
            </a:r>
          </a:p>
          <a:p>
            <a:pPr eaLnBrk="1" hangingPunct="1">
              <a:spcBef>
                <a:spcPct val="0"/>
              </a:spcBef>
              <a:buFontTx/>
              <a:buNone/>
            </a:pPr>
            <a:r>
              <a:rPr lang="en-US" altLang="en-US" sz="2000" baseline="0"/>
              <a:t>	flares</a:t>
            </a:r>
          </a:p>
          <a:p>
            <a:pPr eaLnBrk="1" hangingPunct="1">
              <a:spcBef>
                <a:spcPct val="0"/>
              </a:spcBef>
              <a:buFontTx/>
              <a:buNone/>
            </a:pPr>
            <a:r>
              <a:rPr lang="en-US" altLang="en-US" sz="2000" baseline="0"/>
              <a:t>	orbital eccentricity</a:t>
            </a:r>
          </a:p>
          <a:p>
            <a:pPr eaLnBrk="1" hangingPunct="1">
              <a:spcBef>
                <a:spcPct val="0"/>
              </a:spcBef>
              <a:buFontTx/>
              <a:buNone/>
            </a:pPr>
            <a:r>
              <a:rPr lang="en-US" altLang="en-US" sz="2000" baseline="0"/>
              <a:t>	atmospheric evolution</a:t>
            </a:r>
          </a:p>
          <a:p>
            <a:pPr eaLnBrk="1" hangingPunct="1">
              <a:spcBef>
                <a:spcPct val="0"/>
              </a:spcBef>
              <a:buFontTx/>
              <a:buNone/>
            </a:pPr>
            <a:r>
              <a:rPr lang="en-US" altLang="en-US" sz="2000" baseline="0"/>
              <a:t>	less UV flux than for Sun</a:t>
            </a:r>
          </a:p>
          <a:p>
            <a:pPr eaLnBrk="1" hangingPunct="1">
              <a:spcBef>
                <a:spcPct val="0"/>
              </a:spcBef>
              <a:buFontTx/>
              <a:buNone/>
            </a:pPr>
            <a:r>
              <a:rPr lang="en-US" altLang="en-US" sz="2000" baseline="0"/>
              <a:t>	varying albedo</a:t>
            </a:r>
          </a:p>
          <a:p>
            <a:pPr eaLnBrk="1" hangingPunct="1">
              <a:spcBef>
                <a:spcPct val="0"/>
              </a:spcBef>
              <a:buFontTx/>
              <a:buNone/>
            </a:pPr>
            <a:r>
              <a:rPr lang="en-US" altLang="en-US" sz="2000" baseline="0"/>
              <a:t>	surface topography affecting wind patterns</a:t>
            </a:r>
          </a:p>
          <a:p>
            <a:pPr eaLnBrk="1" hangingPunct="1">
              <a:spcBef>
                <a:spcPct val="0"/>
              </a:spcBef>
              <a:buFontTx/>
              <a:buNone/>
            </a:pPr>
            <a:r>
              <a:rPr lang="en-US" altLang="en-US" sz="2000" baseline="0"/>
              <a:t>	what about … global ocean?  darkside icecaps?  moons?</a:t>
            </a:r>
          </a:p>
          <a:p>
            <a:pPr eaLnBrk="1" hangingPunct="1">
              <a:spcBef>
                <a:spcPct val="0"/>
              </a:spcBef>
              <a:buFontTx/>
              <a:buNone/>
            </a:pPr>
            <a:endParaRPr lang="en-US" altLang="en-US" sz="2000" baseline="0"/>
          </a:p>
          <a:p>
            <a:pPr eaLnBrk="1" hangingPunct="1">
              <a:spcBef>
                <a:spcPct val="0"/>
              </a:spcBef>
              <a:buFontTx/>
              <a:buNone/>
            </a:pPr>
            <a:r>
              <a:rPr lang="en-US" altLang="en-US" sz="2000" b="1" baseline="0">
                <a:solidFill>
                  <a:srgbClr val="33CC33"/>
                </a:solidFill>
              </a:rPr>
              <a:t>BOTTOM LINE:</a:t>
            </a:r>
          </a:p>
          <a:p>
            <a:pPr eaLnBrk="1" hangingPunct="1">
              <a:spcBef>
                <a:spcPct val="0"/>
              </a:spcBef>
              <a:buFontTx/>
              <a:buNone/>
            </a:pPr>
            <a:endParaRPr lang="en-US" altLang="en-US" sz="2000" baseline="0"/>
          </a:p>
          <a:p>
            <a:pPr eaLnBrk="1" hangingPunct="1">
              <a:spcBef>
                <a:spcPct val="0"/>
              </a:spcBef>
              <a:buFontTx/>
              <a:buNone/>
            </a:pPr>
            <a:r>
              <a:rPr lang="en-US" altLang="en-US" sz="2000" baseline="0"/>
              <a:t>	</a:t>
            </a:r>
            <a:r>
              <a:rPr lang="en-US" altLang="en-US" sz="2000" b="1" baseline="0">
                <a:solidFill>
                  <a:srgbClr val="33CC33"/>
                </a:solidFill>
              </a:rPr>
              <a:t>HZ around M dwarfs not determined simply by the M dwarf !</a:t>
            </a:r>
          </a:p>
          <a:p>
            <a:pPr eaLnBrk="1" hangingPunct="1">
              <a:spcBef>
                <a:spcPct val="0"/>
              </a:spcBef>
              <a:buFontTx/>
              <a:buNone/>
            </a:pPr>
            <a:r>
              <a:rPr lang="en-US" altLang="en-US" sz="2000" baseline="0"/>
              <a:t>		atmospheric composition (τ) matters</a:t>
            </a:r>
          </a:p>
          <a:p>
            <a:pPr eaLnBrk="1" hangingPunct="1">
              <a:spcBef>
                <a:spcPct val="0"/>
              </a:spcBef>
              <a:buFontTx/>
              <a:buNone/>
            </a:pPr>
            <a:r>
              <a:rPr lang="en-US" altLang="en-US" sz="2000" baseline="0"/>
              <a:t>		atmospheric pressure (P) matters</a:t>
            </a:r>
          </a:p>
          <a:p>
            <a:pPr eaLnBrk="1" hangingPunct="1">
              <a:spcBef>
                <a:spcPct val="0"/>
              </a:spcBef>
              <a:buFontTx/>
              <a:buNone/>
            </a:pPr>
            <a:r>
              <a:rPr lang="en-US" altLang="en-US" sz="2000" baseline="0"/>
              <a:t>		planet gravity (g) matters</a:t>
            </a:r>
          </a:p>
          <a:p>
            <a:pPr eaLnBrk="1" hangingPunct="1">
              <a:spcBef>
                <a:spcPct val="0"/>
              </a:spcBef>
              <a:buFontTx/>
              <a:buNone/>
            </a:pPr>
            <a:r>
              <a:rPr lang="en-US" altLang="en-US" sz="2000" baseline="0"/>
              <a:t>		planet size (R) matters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056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056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6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6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0563">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50563">
                                            <p:txEl>
                                              <p:pRg st="11" end="1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50563">
                                            <p:txEl>
                                              <p:pRg st="13" end="1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5056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056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056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056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a:extLst>
              <a:ext uri="{FF2B5EF4-FFF2-40B4-BE49-F238E27FC236}">
                <a16:creationId xmlns:a16="http://schemas.microsoft.com/office/drawing/2014/main" id="{BB108D69-D8F2-71C7-1CB1-62B9BDA7026A}"/>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G Stars vs. M Stars</a:t>
            </a:r>
          </a:p>
        </p:txBody>
      </p:sp>
      <p:sp>
        <p:nvSpPr>
          <p:cNvPr id="451587" name="Text Box 3">
            <a:extLst>
              <a:ext uri="{FF2B5EF4-FFF2-40B4-BE49-F238E27FC236}">
                <a16:creationId xmlns:a16="http://schemas.microsoft.com/office/drawing/2014/main" id="{A71851F2-A5CA-8ECD-BD54-6A3213B72067}"/>
              </a:ext>
            </a:extLst>
          </p:cNvPr>
          <p:cNvSpPr txBox="1">
            <a:spLocks noChangeArrowheads="1"/>
          </p:cNvSpPr>
          <p:nvPr/>
        </p:nvSpPr>
        <p:spPr bwMode="auto">
          <a:xfrm>
            <a:off x="352425" y="1165225"/>
            <a:ext cx="84914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Where are you more likely to find an Earth?</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HZ limits            area/*            # *       total area</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G stars		0.85-1.60 AU	     5.77 AU</a:t>
            </a:r>
            <a:r>
              <a:rPr lang="en-US" altLang="en-US" sz="2400" baseline="30000" dirty="0"/>
              <a:t>2</a:t>
            </a:r>
            <a:r>
              <a:rPr lang="en-US" altLang="en-US" sz="2400" baseline="0" dirty="0"/>
              <a:t>	     21         121 AU</a:t>
            </a:r>
            <a:r>
              <a:rPr lang="en-US" altLang="en-US" sz="2400" baseline="30000" dirty="0"/>
              <a:t>2</a:t>
            </a:r>
            <a:endParaRPr lang="en-US" altLang="en-US" sz="2400" baseline="0" dirty="0"/>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M stars		0.25-0.45 AU	     0.44 AU</a:t>
            </a:r>
            <a:r>
              <a:rPr lang="en-US" altLang="en-US" sz="2400" baseline="30000" dirty="0"/>
              <a:t>2</a:t>
            </a:r>
            <a:r>
              <a:rPr lang="en-US" altLang="en-US" sz="2400" baseline="0" dirty="0"/>
              <a:t>	    233        103 AU</a:t>
            </a:r>
            <a:r>
              <a:rPr lang="en-US" altLang="en-US" sz="2400" baseline="30000" dirty="0"/>
              <a:t>2</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finally, don’</a:t>
            </a:r>
            <a:r>
              <a:rPr lang="en-US" altLang="ja-JP" sz="2400" baseline="0" dirty="0"/>
              <a:t>t forget search advantages of M dwarfs</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detection: interferometry and radial velocities measure reflexes</a:t>
            </a:r>
          </a:p>
          <a:p>
            <a:pPr eaLnBrk="1" hangingPunct="1">
              <a:spcBef>
                <a:spcPct val="0"/>
              </a:spcBef>
              <a:buFontTx/>
              <a:buNone/>
            </a:pPr>
            <a:r>
              <a:rPr lang="en-US" altLang="en-US" sz="2400" baseline="0" dirty="0"/>
              <a:t>     imaging: dynamic range to bridge identical, but M dwarfs closer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1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15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158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158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1587">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1587">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15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a:extLst>
              <a:ext uri="{FF2B5EF4-FFF2-40B4-BE49-F238E27FC236}">
                <a16:creationId xmlns:a16="http://schemas.microsoft.com/office/drawing/2014/main" id="{0F64BEED-32EF-0E1C-E856-F11E601E0E4F}"/>
              </a:ext>
            </a:extLst>
          </p:cNvPr>
          <p:cNvSpPr>
            <a:spLocks noGrp="1" noChangeArrowheads="1"/>
          </p:cNvSpPr>
          <p:nvPr>
            <p:ph type="title"/>
          </p:nvPr>
        </p:nvSpPr>
        <p:spPr>
          <a:xfrm>
            <a:off x="685800" y="152400"/>
            <a:ext cx="7772400" cy="609600"/>
          </a:xfrm>
        </p:spPr>
        <p:txBody>
          <a:bodyPr/>
          <a:lstStyle/>
          <a:p>
            <a:pPr eaLnBrk="1" hangingPunct="1"/>
            <a:r>
              <a:rPr lang="en-US" altLang="en-US" b="1">
                <a:ea typeface="ＭＳ Ｐゴシック" panose="020B0600070205080204" pitchFamily="34" charset="-128"/>
              </a:rPr>
              <a:t>The Nearest Star System</a:t>
            </a:r>
          </a:p>
        </p:txBody>
      </p:sp>
      <p:pic>
        <p:nvPicPr>
          <p:cNvPr id="285698" name="Picture 3" descr="nearby">
            <a:extLst>
              <a:ext uri="{FF2B5EF4-FFF2-40B4-BE49-F238E27FC236}">
                <a16:creationId xmlns:a16="http://schemas.microsoft.com/office/drawing/2014/main" id="{6346EF34-2118-4185-CC54-D2348B7DF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44958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699" name="Picture 4" descr="nearby">
            <a:extLst>
              <a:ext uri="{FF2B5EF4-FFF2-40B4-BE49-F238E27FC236}">
                <a16:creationId xmlns:a16="http://schemas.microsoft.com/office/drawing/2014/main" id="{FDE43509-5E69-A8C3-26E2-58398ADC0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8200"/>
            <a:ext cx="30591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7" name="Text Box 5">
            <a:extLst>
              <a:ext uri="{FF2B5EF4-FFF2-40B4-BE49-F238E27FC236}">
                <a16:creationId xmlns:a16="http://schemas.microsoft.com/office/drawing/2014/main" id="{6B15CB2C-849E-A48D-01ED-CF5254AB3C4F}"/>
              </a:ext>
            </a:extLst>
          </p:cNvPr>
          <p:cNvSpPr txBox="1">
            <a:spLocks noChangeArrowheads="1"/>
          </p:cNvSpPr>
          <p:nvPr/>
        </p:nvSpPr>
        <p:spPr bwMode="auto">
          <a:xfrm>
            <a:off x="500063" y="4556125"/>
            <a:ext cx="811053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Proxima		V = 11.09          M5.5V          0.11 M</a:t>
            </a:r>
            <a:r>
              <a:rPr lang="en-US" altLang="en-US" sz="2000"/>
              <a:t>o     </a:t>
            </a:r>
            <a:r>
              <a:rPr lang="en-US" altLang="en-US" sz="2000" baseline="0"/>
              <a:t>0.15 R</a:t>
            </a:r>
            <a:r>
              <a:rPr lang="en-US" altLang="en-US" sz="2000"/>
              <a:t>o    </a:t>
            </a:r>
            <a:r>
              <a:rPr lang="en-US" altLang="en-US" sz="2000" baseline="0"/>
              <a:t>0.00014 L</a:t>
            </a:r>
            <a:r>
              <a:rPr lang="en-US" altLang="en-US" sz="2000"/>
              <a:t>o</a:t>
            </a:r>
            <a:endParaRPr lang="en-US" altLang="en-US" sz="2000" baseline="0"/>
          </a:p>
          <a:p>
            <a:pPr eaLnBrk="1" hangingPunct="1">
              <a:spcBef>
                <a:spcPct val="0"/>
              </a:spcBef>
              <a:buFontTx/>
              <a:buNone/>
            </a:pPr>
            <a:r>
              <a:rPr lang="en-US" altLang="en-US" sz="2000" baseline="0"/>
              <a:t>                             π = 0.77199  0.00225 arcsec</a:t>
            </a:r>
          </a:p>
          <a:p>
            <a:pPr eaLnBrk="1" hangingPunct="1">
              <a:spcBef>
                <a:spcPct val="0"/>
              </a:spcBef>
              <a:buFontTx/>
              <a:buNone/>
            </a:pPr>
            <a:endParaRPr lang="en-US" altLang="en-US" sz="2000" baseline="0"/>
          </a:p>
          <a:p>
            <a:pPr eaLnBrk="1" hangingPunct="1">
              <a:spcBef>
                <a:spcPct val="0"/>
              </a:spcBef>
              <a:buFontTx/>
              <a:buNone/>
            </a:pPr>
            <a:r>
              <a:rPr lang="en-US" altLang="en-US" sz="2000" baseline="0"/>
              <a:t>α Cen A		V =  0.01           G 2   V	    1.10 M</a:t>
            </a:r>
            <a:r>
              <a:rPr lang="en-US" altLang="en-US" sz="2000"/>
              <a:t>o     </a:t>
            </a:r>
            <a:r>
              <a:rPr lang="en-US" altLang="en-US" sz="2000" baseline="0"/>
              <a:t>1.23 R</a:t>
            </a:r>
            <a:r>
              <a:rPr lang="en-US" altLang="en-US" sz="2000"/>
              <a:t>o     </a:t>
            </a:r>
            <a:r>
              <a:rPr lang="en-US" altLang="en-US" sz="2000" baseline="0"/>
              <a:t>1.52 L</a:t>
            </a:r>
            <a:r>
              <a:rPr lang="en-US" altLang="en-US" sz="2000"/>
              <a:t>o</a:t>
            </a:r>
            <a:endParaRPr lang="en-US" altLang="en-US" sz="2000" baseline="0"/>
          </a:p>
          <a:p>
            <a:pPr eaLnBrk="1" hangingPunct="1">
              <a:spcBef>
                <a:spcPct val="0"/>
              </a:spcBef>
              <a:buFontTx/>
              <a:buNone/>
            </a:pPr>
            <a:r>
              <a:rPr lang="en-US" altLang="en-US" sz="2000" baseline="0"/>
              <a:t>α Cen B		V =  1.34           K 0   V	    0.91 M</a:t>
            </a:r>
            <a:r>
              <a:rPr lang="en-US" altLang="en-US" sz="2000"/>
              <a:t>o     </a:t>
            </a:r>
            <a:r>
              <a:rPr lang="en-US" altLang="en-US" sz="2000" baseline="0"/>
              <a:t>0.87 R</a:t>
            </a:r>
            <a:r>
              <a:rPr lang="en-US" altLang="en-US" sz="2000"/>
              <a:t>o     </a:t>
            </a:r>
            <a:r>
              <a:rPr lang="en-US" altLang="en-US" sz="2000" baseline="0"/>
              <a:t>0.50 L</a:t>
            </a:r>
            <a:r>
              <a:rPr lang="en-US" altLang="en-US" sz="2000"/>
              <a:t>o</a:t>
            </a:r>
          </a:p>
          <a:p>
            <a:pPr eaLnBrk="1" hangingPunct="1">
              <a:spcBef>
                <a:spcPct val="0"/>
              </a:spcBef>
              <a:buFontTx/>
              <a:buNone/>
            </a:pPr>
            <a:r>
              <a:rPr lang="en-US" altLang="en-US" sz="2000" baseline="0"/>
              <a:t>                             π = 0.74723  0.00117 arcsec</a:t>
            </a:r>
          </a:p>
          <a:p>
            <a:pPr>
              <a:spcBef>
                <a:spcPct val="0"/>
              </a:spcBef>
              <a:buFontTx/>
              <a:buNone/>
            </a:pPr>
            <a:r>
              <a:rPr lang="en-US" altLang="en-US" sz="2000" baseline="0"/>
              <a:t>		AB orbit		P = 80 y             a = 24 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75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755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0755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755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755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75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a:extLst>
              <a:ext uri="{FF2B5EF4-FFF2-40B4-BE49-F238E27FC236}">
                <a16:creationId xmlns:a16="http://schemas.microsoft.com/office/drawing/2014/main" id="{CCA92088-3EE7-C249-6C2D-6D31A0BB75C0}"/>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Target List: Project Phoenix </a:t>
            </a:r>
          </a:p>
        </p:txBody>
      </p:sp>
      <p:sp>
        <p:nvSpPr>
          <p:cNvPr id="374788" name="Text Box 4">
            <a:extLst>
              <a:ext uri="{FF2B5EF4-FFF2-40B4-BE49-F238E27FC236}">
                <a16:creationId xmlns:a16="http://schemas.microsoft.com/office/drawing/2014/main" id="{9456DE41-7FA3-EBFF-00D1-922D7553CD6A}"/>
              </a:ext>
            </a:extLst>
          </p:cNvPr>
          <p:cNvSpPr txBox="1">
            <a:spLocks noChangeArrowheads="1"/>
          </p:cNvSpPr>
          <p:nvPr/>
        </p:nvSpPr>
        <p:spPr bwMode="auto">
          <a:xfrm>
            <a:off x="762000" y="762000"/>
            <a:ext cx="758825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1066800" indent="-6096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3-part sample (Henry, Torres, Soderblom, Latham et al. 1995)</a:t>
            </a:r>
          </a:p>
          <a:p>
            <a:pPr eaLnBrk="1" hangingPunct="1">
              <a:spcBef>
                <a:spcPct val="0"/>
              </a:spcBef>
              <a:buFontTx/>
              <a:buNone/>
            </a:pPr>
            <a:endParaRPr lang="en-US" altLang="en-US" sz="2000" baseline="0"/>
          </a:p>
          <a:p>
            <a:pPr eaLnBrk="1" hangingPunct="1">
              <a:spcBef>
                <a:spcPct val="0"/>
              </a:spcBef>
              <a:buFontTx/>
              <a:buNone/>
            </a:pPr>
            <a:r>
              <a:rPr lang="en-US" altLang="en-US" sz="2000" baseline="0"/>
              <a:t>Sample I = </a:t>
            </a:r>
            <a:r>
              <a:rPr lang="en-US" altLang="en-US" sz="2000" b="1" baseline="0">
                <a:solidFill>
                  <a:srgbClr val="33CC33"/>
                </a:solidFill>
              </a:rPr>
              <a:t>Nearest 100 Star Systems</a:t>
            </a:r>
          </a:p>
          <a:p>
            <a:pPr lvl="1" eaLnBrk="1" hangingPunct="1">
              <a:spcBef>
                <a:spcPct val="0"/>
              </a:spcBef>
              <a:buFontTx/>
              <a:buNone/>
            </a:pPr>
            <a:r>
              <a:rPr lang="en-US" altLang="en-US" sz="2000" baseline="0"/>
              <a:t>	selected by trigonometric parallax</a:t>
            </a:r>
          </a:p>
          <a:p>
            <a:pPr lvl="1" eaLnBrk="1" hangingPunct="1">
              <a:spcBef>
                <a:spcPct val="0"/>
              </a:spcBef>
              <a:buFontTx/>
              <a:buNone/>
            </a:pPr>
            <a:r>
              <a:rPr lang="en-US" altLang="en-US" sz="2000" baseline="0"/>
              <a:t>	~ 150 stars within 7 pc (70% are M dwarfs)</a:t>
            </a:r>
          </a:p>
          <a:p>
            <a:pPr lvl="1" eaLnBrk="1" hangingPunct="1">
              <a:spcBef>
                <a:spcPct val="0"/>
              </a:spcBef>
              <a:buFontTx/>
              <a:buNone/>
            </a:pPr>
            <a:r>
              <a:rPr lang="en-US" altLang="en-US" sz="2000" baseline="0"/>
              <a:t>	unbiased sample, maximizes signal strength threshold</a:t>
            </a:r>
            <a:endParaRPr lang="en-US" altLang="en-US" sz="2000" b="1" i="1" baseline="0"/>
          </a:p>
          <a:p>
            <a:pPr lvl="1" eaLnBrk="1" hangingPunct="1">
              <a:spcBef>
                <a:spcPct val="0"/>
              </a:spcBef>
              <a:buFontTx/>
              <a:buNone/>
            </a:pPr>
            <a:endParaRPr lang="en-US" altLang="en-US" sz="2000" b="1" i="1" baseline="0"/>
          </a:p>
          <a:p>
            <a:pPr lvl="1" eaLnBrk="1" hangingPunct="1">
              <a:spcBef>
                <a:spcPct val="0"/>
              </a:spcBef>
              <a:buFontTx/>
              <a:buNone/>
            </a:pPr>
            <a:r>
              <a:rPr lang="en-US" altLang="en-US" sz="2000" b="1" i="1" baseline="0"/>
              <a:t>	</a:t>
            </a:r>
            <a:r>
              <a:rPr lang="en-US" altLang="en-US" sz="2000" b="1" i="1" baseline="0">
                <a:solidFill>
                  <a:srgbClr val="FF0000"/>
                </a:solidFill>
              </a:rPr>
              <a:t>bonus science: luminosity and mass functions, planet targets</a:t>
            </a:r>
          </a:p>
          <a:p>
            <a:pPr lvl="1" eaLnBrk="1" hangingPunct="1">
              <a:spcBef>
                <a:spcPct val="0"/>
              </a:spcBef>
              <a:buFontTx/>
              <a:buNone/>
            </a:pPr>
            <a:endParaRPr lang="en-US" altLang="en-US" sz="2000" b="1" i="1" baseline="0">
              <a:solidFill>
                <a:srgbClr val="FF0000"/>
              </a:solidFill>
            </a:endParaRPr>
          </a:p>
          <a:p>
            <a:pPr eaLnBrk="1" hangingPunct="1">
              <a:spcBef>
                <a:spcPct val="0"/>
              </a:spcBef>
              <a:buFontTx/>
              <a:buNone/>
            </a:pPr>
            <a:r>
              <a:rPr lang="en-US" altLang="en-US" sz="2000" baseline="0"/>
              <a:t>Sample II = </a:t>
            </a:r>
            <a:r>
              <a:rPr lang="en-US" altLang="en-US" sz="2000" b="1" baseline="0">
                <a:solidFill>
                  <a:srgbClr val="33CC33"/>
                </a:solidFill>
              </a:rPr>
              <a:t>Best &amp; Brightest</a:t>
            </a:r>
          </a:p>
          <a:p>
            <a:pPr eaLnBrk="1" hangingPunct="1">
              <a:spcBef>
                <a:spcPct val="0"/>
              </a:spcBef>
              <a:buFontTx/>
              <a:buNone/>
            </a:pPr>
            <a:r>
              <a:rPr lang="en-US" altLang="en-US" sz="2000" baseline="0"/>
              <a:t>		selected by trigonometric parallax and characteristics</a:t>
            </a:r>
          </a:p>
          <a:p>
            <a:pPr eaLnBrk="1" hangingPunct="1">
              <a:spcBef>
                <a:spcPct val="0"/>
              </a:spcBef>
              <a:buFontTx/>
              <a:buNone/>
            </a:pPr>
            <a:r>
              <a:rPr lang="en-US" altLang="en-US" sz="2000" baseline="0"/>
              <a:t>		very solar type stars: </a:t>
            </a:r>
          </a:p>
          <a:p>
            <a:pPr eaLnBrk="1" hangingPunct="1">
              <a:spcBef>
                <a:spcPct val="0"/>
              </a:spcBef>
              <a:buFontTx/>
              <a:buNone/>
            </a:pPr>
            <a:r>
              <a:rPr lang="en-US" altLang="en-US" sz="2000" baseline="0"/>
              <a:t>			(B-V) = 0.55 to 0.75</a:t>
            </a:r>
          </a:p>
          <a:p>
            <a:pPr eaLnBrk="1" hangingPunct="1">
              <a:spcBef>
                <a:spcPct val="0"/>
              </a:spcBef>
              <a:buFontTx/>
              <a:buNone/>
            </a:pPr>
            <a:r>
              <a:rPr lang="en-US" altLang="en-US" sz="2000" baseline="0"/>
              <a:t>			older than 3 Gyr via chromospheric emission</a:t>
            </a:r>
          </a:p>
          <a:p>
            <a:pPr eaLnBrk="1" hangingPunct="1">
              <a:spcBef>
                <a:spcPct val="0"/>
              </a:spcBef>
              <a:buFontTx/>
              <a:buNone/>
            </a:pPr>
            <a:r>
              <a:rPr lang="en-US" altLang="en-US" sz="2000" baseline="0"/>
              <a:t>			no stellar companions within 10 AU</a:t>
            </a:r>
          </a:p>
          <a:p>
            <a:pPr eaLnBrk="1" hangingPunct="1">
              <a:spcBef>
                <a:spcPct val="0"/>
              </a:spcBef>
              <a:buFontTx/>
              <a:buNone/>
            </a:pPr>
            <a:r>
              <a:rPr lang="en-US" altLang="en-US" sz="2000" baseline="0"/>
              <a:t>		~ 140 stars within 20 pc, G0V to G8V types (reduced to 70)</a:t>
            </a:r>
          </a:p>
          <a:p>
            <a:pPr eaLnBrk="1" hangingPunct="1">
              <a:spcBef>
                <a:spcPct val="0"/>
              </a:spcBef>
              <a:buFontTx/>
              <a:buNone/>
            </a:pPr>
            <a:r>
              <a:rPr lang="en-US" altLang="en-US" sz="2000" baseline="0"/>
              <a:t>		push sensitivity limit to extremes</a:t>
            </a:r>
          </a:p>
          <a:p>
            <a:pPr eaLnBrk="1" hangingPunct="1">
              <a:spcBef>
                <a:spcPct val="0"/>
              </a:spcBef>
              <a:buFontTx/>
              <a:buNone/>
            </a:pPr>
            <a:endParaRPr lang="en-US" altLang="en-US" sz="2000" baseline="0"/>
          </a:p>
          <a:p>
            <a:pPr eaLnBrk="1" hangingPunct="1">
              <a:spcBef>
                <a:spcPct val="0"/>
              </a:spcBef>
              <a:buFontTx/>
              <a:buNone/>
            </a:pPr>
            <a:r>
              <a:rPr lang="en-US" altLang="en-US" sz="2000" b="1" i="1" baseline="0"/>
              <a:t>		</a:t>
            </a:r>
            <a:r>
              <a:rPr lang="en-US" altLang="en-US" sz="2000" b="1" i="1" baseline="0">
                <a:solidFill>
                  <a:srgbClr val="FF0000"/>
                </a:solidFill>
              </a:rPr>
              <a:t>bonus science: context of our Sun in Galaxy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47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478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478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478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478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4788">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74788">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74788">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4788">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4788">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4788">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4788">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4788">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4788">
                                            <p:txEl>
                                              <p:pRg st="16" end="16"/>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7478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a:extLst>
              <a:ext uri="{FF2B5EF4-FFF2-40B4-BE49-F238E27FC236}">
                <a16:creationId xmlns:a16="http://schemas.microsoft.com/office/drawing/2014/main" id="{E20CDA7D-2153-C9BB-F347-AC4830AB5992}"/>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Target List: Project Phoenix </a:t>
            </a:r>
          </a:p>
        </p:txBody>
      </p:sp>
      <p:sp>
        <p:nvSpPr>
          <p:cNvPr id="376835" name="Text Box 3">
            <a:extLst>
              <a:ext uri="{FF2B5EF4-FFF2-40B4-BE49-F238E27FC236}">
                <a16:creationId xmlns:a16="http://schemas.microsoft.com/office/drawing/2014/main" id="{4E654E54-30B9-F3C6-BB10-24FB4C6F63C0}"/>
              </a:ext>
            </a:extLst>
          </p:cNvPr>
          <p:cNvSpPr txBox="1">
            <a:spLocks noChangeArrowheads="1"/>
          </p:cNvSpPr>
          <p:nvPr/>
        </p:nvSpPr>
        <p:spPr bwMode="auto">
          <a:xfrm>
            <a:off x="317500" y="1127125"/>
            <a:ext cx="80581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Sample III = </a:t>
            </a:r>
            <a:r>
              <a:rPr lang="en-US" altLang="en-US" sz="2000" b="1" baseline="0">
                <a:solidFill>
                  <a:srgbClr val="33CC33"/>
                </a:solidFill>
              </a:rPr>
              <a:t>G Dwarfs</a:t>
            </a:r>
          </a:p>
          <a:p>
            <a:pPr eaLnBrk="1" hangingPunct="1">
              <a:spcBef>
                <a:spcPct val="0"/>
              </a:spcBef>
              <a:buFontTx/>
              <a:buNone/>
            </a:pPr>
            <a:endParaRPr lang="en-US" altLang="en-US" sz="2000" b="1" baseline="0">
              <a:solidFill>
                <a:srgbClr val="33CC33"/>
              </a:solidFill>
            </a:endParaRPr>
          </a:p>
          <a:p>
            <a:pPr eaLnBrk="1" hangingPunct="1">
              <a:spcBef>
                <a:spcPct val="0"/>
              </a:spcBef>
              <a:buFontTx/>
              <a:buNone/>
            </a:pPr>
            <a:r>
              <a:rPr lang="en-US" altLang="en-US" sz="2000" baseline="0"/>
              <a:t>		selected by Stromgren photometry + spectral types</a:t>
            </a:r>
          </a:p>
          <a:p>
            <a:pPr eaLnBrk="1" hangingPunct="1">
              <a:spcBef>
                <a:spcPct val="0"/>
              </a:spcBef>
              <a:buFontTx/>
              <a:buNone/>
            </a:pPr>
            <a:r>
              <a:rPr lang="en-US" altLang="en-US" sz="2000" baseline="0"/>
              <a:t>		somewhat solar type stars … ~ 5000 stars within 50 pc, F8V to K2V</a:t>
            </a:r>
          </a:p>
          <a:p>
            <a:pPr eaLnBrk="1" hangingPunct="1">
              <a:spcBef>
                <a:spcPct val="0"/>
              </a:spcBef>
              <a:buFontTx/>
              <a:buNone/>
            </a:pPr>
            <a:endParaRPr lang="en-US" altLang="en-US" sz="2000" baseline="0"/>
          </a:p>
          <a:p>
            <a:pPr eaLnBrk="1" hangingPunct="1">
              <a:spcBef>
                <a:spcPct val="0"/>
              </a:spcBef>
              <a:buFontTx/>
              <a:buNone/>
            </a:pPr>
            <a:r>
              <a:rPr lang="en-US" altLang="en-US" sz="2000" baseline="0"/>
              <a:t>			a.  (B-V) = 0.50 to 1.00</a:t>
            </a:r>
          </a:p>
          <a:p>
            <a:pPr eaLnBrk="1" hangingPunct="1">
              <a:spcBef>
                <a:spcPct val="0"/>
              </a:spcBef>
              <a:buFontTx/>
              <a:buNone/>
            </a:pPr>
            <a:r>
              <a:rPr lang="en-US" altLang="en-US" sz="2000" baseline="0"/>
              <a:t>			b.  older than 3 Gyr via chromospheric emission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6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68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683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7683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76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DD0675CE-CC08-7BAB-4884-2AB68DC07F75}"/>
              </a:ext>
            </a:extLst>
          </p:cNvPr>
          <p:cNvSpPr>
            <a:spLocks noGrp="1" noChangeArrowheads="1"/>
          </p:cNvSpPr>
          <p:nvPr>
            <p:ph type="title"/>
          </p:nvPr>
        </p:nvSpPr>
        <p:spPr>
          <a:xfrm>
            <a:off x="0" y="0"/>
            <a:ext cx="9144000" cy="685800"/>
          </a:xfrm>
        </p:spPr>
        <p:txBody>
          <a:bodyPr/>
          <a:lstStyle/>
          <a:p>
            <a:r>
              <a:rPr lang="en-US" altLang="en-US" b="1" dirty="0">
                <a:solidFill>
                  <a:schemeClr val="tx1"/>
                </a:solidFill>
                <a:ea typeface="ＭＳ Ｐゴシック" panose="020B0600070205080204" pitchFamily="34" charset="-128"/>
              </a:rPr>
              <a:t>Exoplanet Scorecard (09 NOV 2022)</a:t>
            </a:r>
          </a:p>
        </p:txBody>
      </p:sp>
      <p:sp>
        <p:nvSpPr>
          <p:cNvPr id="112643" name="Text Box 3">
            <a:extLst>
              <a:ext uri="{FF2B5EF4-FFF2-40B4-BE49-F238E27FC236}">
                <a16:creationId xmlns:a16="http://schemas.microsoft.com/office/drawing/2014/main" id="{4F8EC4BE-A774-88FF-2ABD-ABA069F71D9F}"/>
              </a:ext>
            </a:extLst>
          </p:cNvPr>
          <p:cNvSpPr txBox="1">
            <a:spLocks noChangeArrowheads="1"/>
          </p:cNvSpPr>
          <p:nvPr/>
        </p:nvSpPr>
        <p:spPr bwMode="auto">
          <a:xfrm>
            <a:off x="1143000" y="914400"/>
            <a:ext cx="74580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dirty="0">
                <a:solidFill>
                  <a:srgbClr val="080808"/>
                </a:solidFill>
              </a:rPr>
              <a:t>Indirect Methods (measured/estimated </a:t>
            </a:r>
            <a:r>
              <a:rPr lang="en-US" altLang="en-US" sz="2400" b="1" baseline="0" dirty="0" err="1">
                <a:solidFill>
                  <a:srgbClr val="080808"/>
                </a:solidFill>
              </a:rPr>
              <a:t>P</a:t>
            </a:r>
            <a:r>
              <a:rPr lang="en-US" altLang="en-US" sz="2400" b="1" dirty="0" err="1">
                <a:solidFill>
                  <a:srgbClr val="080808"/>
                </a:solidFill>
              </a:rPr>
              <a:t>orb</a:t>
            </a:r>
            <a:r>
              <a:rPr lang="en-US" altLang="en-US" sz="2400" b="1" baseline="0" dirty="0">
                <a:solidFill>
                  <a:srgbClr val="080808"/>
                </a:solidFill>
              </a:rPr>
              <a:t> and mass)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	1. </a:t>
            </a:r>
            <a:r>
              <a:rPr lang="en-US" altLang="en-US" sz="2400" b="1" baseline="0" dirty="0">
                <a:solidFill>
                  <a:srgbClr val="3333CC"/>
                </a:solidFill>
              </a:rPr>
              <a:t>(pulsar) timing</a:t>
            </a:r>
            <a:r>
              <a:rPr lang="en-US" altLang="en-US" sz="2400" b="1" baseline="0" dirty="0">
                <a:solidFill>
                  <a:srgbClr val="080808"/>
                </a:solidFill>
              </a:rPr>
              <a:t>	    6   planets</a:t>
            </a:r>
          </a:p>
          <a:p>
            <a:pPr eaLnBrk="1" hangingPunct="1">
              <a:spcBef>
                <a:spcPct val="0"/>
              </a:spcBef>
              <a:buFontTx/>
              <a:buNone/>
            </a:pPr>
            <a:r>
              <a:rPr lang="en-US" altLang="en-US" sz="2400" b="1" baseline="0" dirty="0">
                <a:solidFill>
                  <a:srgbClr val="080808"/>
                </a:solidFill>
              </a:rPr>
              <a:t>	2. </a:t>
            </a:r>
            <a:r>
              <a:rPr lang="en-US" altLang="en-US" sz="2400" b="1" baseline="0" dirty="0">
                <a:solidFill>
                  <a:srgbClr val="3333CC"/>
                </a:solidFill>
              </a:rPr>
              <a:t>radial velocities</a:t>
            </a:r>
            <a:r>
              <a:rPr lang="en-US" altLang="en-US" sz="2400" b="1" baseline="0" dirty="0">
                <a:solidFill>
                  <a:srgbClr val="080808"/>
                </a:solidFill>
              </a:rPr>
              <a:t>   1009   planets</a:t>
            </a:r>
          </a:p>
          <a:p>
            <a:pPr eaLnBrk="1" hangingPunct="1">
              <a:spcBef>
                <a:spcPct val="0"/>
              </a:spcBef>
              <a:buFontTx/>
              <a:buNone/>
            </a:pPr>
            <a:r>
              <a:rPr lang="en-US" altLang="en-US" sz="2400" b="1" baseline="0" dirty="0">
                <a:solidFill>
                  <a:srgbClr val="080808"/>
                </a:solidFill>
              </a:rPr>
              <a:t>	3. </a:t>
            </a:r>
            <a:r>
              <a:rPr lang="en-US" altLang="en-US" sz="2400" b="1" baseline="0" dirty="0">
                <a:solidFill>
                  <a:srgbClr val="3333CC"/>
                </a:solidFill>
              </a:rPr>
              <a:t>transits</a:t>
            </a:r>
            <a:r>
              <a:rPr lang="en-US" altLang="en-US" sz="2400" b="1" baseline="0" dirty="0">
                <a:solidFill>
                  <a:srgbClr val="080808"/>
                </a:solidFill>
              </a:rPr>
              <a:t>	          3888   planets</a:t>
            </a:r>
          </a:p>
          <a:p>
            <a:pPr eaLnBrk="1" hangingPunct="1">
              <a:spcBef>
                <a:spcPct val="0"/>
              </a:spcBef>
              <a:buFontTx/>
              <a:buNone/>
            </a:pPr>
            <a:r>
              <a:rPr lang="en-US" altLang="en-US" sz="2400" b="1" baseline="0" dirty="0">
                <a:solidFill>
                  <a:srgbClr val="080808"/>
                </a:solidFill>
              </a:rPr>
              <a:t>	4. </a:t>
            </a:r>
            <a:r>
              <a:rPr lang="en-US" altLang="en-US" sz="2400" b="1" baseline="0" dirty="0">
                <a:solidFill>
                  <a:srgbClr val="3333CC"/>
                </a:solidFill>
              </a:rPr>
              <a:t>microlensing</a:t>
            </a:r>
            <a:r>
              <a:rPr lang="en-US" altLang="en-US" sz="2400" b="1" baseline="0" dirty="0">
                <a:solidFill>
                  <a:srgbClr val="080808"/>
                </a:solidFill>
              </a:rPr>
              <a:t>	    9   planets</a:t>
            </a:r>
          </a:p>
          <a:p>
            <a:pPr eaLnBrk="1" hangingPunct="1">
              <a:spcBef>
                <a:spcPct val="0"/>
              </a:spcBef>
              <a:buFontTx/>
              <a:buNone/>
            </a:pPr>
            <a:r>
              <a:rPr lang="en-US" altLang="en-US" sz="2400" b="1" baseline="0" dirty="0">
                <a:solidFill>
                  <a:srgbClr val="080808"/>
                </a:solidFill>
              </a:rPr>
              <a:t>	5. </a:t>
            </a:r>
            <a:r>
              <a:rPr lang="en-US" altLang="en-US" sz="2400" b="1" baseline="0" dirty="0">
                <a:solidFill>
                  <a:srgbClr val="3333CC"/>
                </a:solidFill>
              </a:rPr>
              <a:t>other</a:t>
            </a:r>
            <a:r>
              <a:rPr lang="en-US" altLang="en-US" sz="2400" b="1" baseline="0" dirty="0">
                <a:solidFill>
                  <a:srgbClr val="080808"/>
                </a:solidFill>
              </a:rPr>
              <a:t>	              50   planets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Direct Methods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	6. </a:t>
            </a:r>
            <a:r>
              <a:rPr lang="en-US" altLang="en-US" sz="2400" b="1" baseline="0" dirty="0">
                <a:solidFill>
                  <a:srgbClr val="3333CC"/>
                </a:solidFill>
              </a:rPr>
              <a:t>imaging</a:t>
            </a:r>
            <a:r>
              <a:rPr lang="en-US" altLang="en-US" sz="2400" b="1" baseline="0" dirty="0">
                <a:solidFill>
                  <a:srgbClr val="080808"/>
                </a:solidFill>
              </a:rPr>
              <a:t>		 13   </a:t>
            </a:r>
            <a:r>
              <a:rPr lang="en-US" altLang="ja-JP" sz="2400" b="1" baseline="0" dirty="0">
                <a:solidFill>
                  <a:srgbClr val="080808"/>
                </a:solidFill>
              </a:rPr>
              <a:t>planets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TOTAL                               5197   planets</a:t>
            </a:r>
          </a:p>
          <a:p>
            <a:pPr eaLnBrk="1" hangingPunct="1">
              <a:spcBef>
                <a:spcPct val="0"/>
              </a:spcBef>
              <a:buFontTx/>
              <a:buNone/>
            </a:pPr>
            <a:endParaRPr lang="en-US" altLang="en-US" sz="2400" b="1" baseline="0" dirty="0">
              <a:solidFill>
                <a:srgbClr val="FF0000"/>
              </a:solidFill>
            </a:endParaRPr>
          </a:p>
          <a:p>
            <a:pPr lvl="4" eaLnBrk="1" hangingPunct="1">
              <a:spcBef>
                <a:spcPct val="0"/>
              </a:spcBef>
              <a:buFontTx/>
              <a:buNone/>
            </a:pPr>
            <a:r>
              <a:rPr lang="en-US" altLang="en-US" sz="2400" b="1" baseline="0" dirty="0">
                <a:solidFill>
                  <a:srgbClr val="FF0000"/>
                </a:solidFill>
              </a:rPr>
              <a:t>       </a:t>
            </a:r>
            <a:r>
              <a:rPr lang="en-US" altLang="en-US" sz="2400" b="1" baseline="0" dirty="0" err="1">
                <a:solidFill>
                  <a:srgbClr val="FF0000"/>
                </a:solidFill>
              </a:rPr>
              <a:t>exoplanets.nasa.gov</a:t>
            </a:r>
            <a:endParaRPr lang="en-US" altLang="en-US" sz="2400" b="1" baseline="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fade">
                                      <p:cBhvr>
                                        <p:cTn id="7" dur="2000"/>
                                        <p:tgtEl>
                                          <p:spTgt spid="11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3">
                                            <p:txEl>
                                              <p:pRg st="2" end="2"/>
                                            </p:txEl>
                                          </p:spTgt>
                                        </p:tgtEl>
                                        <p:attrNameLst>
                                          <p:attrName>style.visibility</p:attrName>
                                        </p:attrNameLst>
                                      </p:cBhvr>
                                      <p:to>
                                        <p:strVal val="visible"/>
                                      </p:to>
                                    </p:set>
                                    <p:animEffect transition="in" filter="fade">
                                      <p:cBhvr>
                                        <p:cTn id="12" dur="2000"/>
                                        <p:tgtEl>
                                          <p:spTgt spid="1126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43">
                                            <p:txEl>
                                              <p:pRg st="3" end="3"/>
                                            </p:txEl>
                                          </p:spTgt>
                                        </p:tgtEl>
                                        <p:attrNameLst>
                                          <p:attrName>style.visibility</p:attrName>
                                        </p:attrNameLst>
                                      </p:cBhvr>
                                      <p:to>
                                        <p:strVal val="visible"/>
                                      </p:to>
                                    </p:set>
                                    <p:animEffect transition="in" filter="fade">
                                      <p:cBhvr>
                                        <p:cTn id="17" dur="2000"/>
                                        <p:tgtEl>
                                          <p:spTgt spid="1126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643">
                                            <p:txEl>
                                              <p:pRg st="4" end="4"/>
                                            </p:txEl>
                                          </p:spTgt>
                                        </p:tgtEl>
                                        <p:attrNameLst>
                                          <p:attrName>style.visibility</p:attrName>
                                        </p:attrNameLst>
                                      </p:cBhvr>
                                      <p:to>
                                        <p:strVal val="visible"/>
                                      </p:to>
                                    </p:set>
                                    <p:animEffect transition="in" filter="fade">
                                      <p:cBhvr>
                                        <p:cTn id="22" dur="2000"/>
                                        <p:tgtEl>
                                          <p:spTgt spid="11264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2643">
                                            <p:txEl>
                                              <p:pRg st="5" end="5"/>
                                            </p:txEl>
                                          </p:spTgt>
                                        </p:tgtEl>
                                        <p:attrNameLst>
                                          <p:attrName>style.visibility</p:attrName>
                                        </p:attrNameLst>
                                      </p:cBhvr>
                                      <p:to>
                                        <p:strVal val="visible"/>
                                      </p:to>
                                    </p:set>
                                    <p:animEffect transition="in" filter="fade">
                                      <p:cBhvr>
                                        <p:cTn id="27" dur="2000"/>
                                        <p:tgtEl>
                                          <p:spTgt spid="11264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2643">
                                            <p:txEl>
                                              <p:pRg st="6" end="6"/>
                                            </p:txEl>
                                          </p:spTgt>
                                        </p:tgtEl>
                                        <p:attrNameLst>
                                          <p:attrName>style.visibility</p:attrName>
                                        </p:attrNameLst>
                                      </p:cBhvr>
                                      <p:to>
                                        <p:strVal val="visible"/>
                                      </p:to>
                                    </p:set>
                                    <p:animEffect transition="in" filter="fade">
                                      <p:cBhvr>
                                        <p:cTn id="32" dur="2000"/>
                                        <p:tgtEl>
                                          <p:spTgt spid="11264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12643">
                                            <p:txEl>
                                              <p:pRg st="8" end="8"/>
                                            </p:txEl>
                                          </p:spTgt>
                                        </p:tgtEl>
                                        <p:attrNameLst>
                                          <p:attrName>style.visibility</p:attrName>
                                        </p:attrNameLst>
                                      </p:cBhvr>
                                      <p:to>
                                        <p:strVal val="visible"/>
                                      </p:to>
                                    </p:set>
                                    <p:animEffect transition="in" filter="fade">
                                      <p:cBhvr>
                                        <p:cTn id="37" dur="2000"/>
                                        <p:tgtEl>
                                          <p:spTgt spid="11264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12643">
                                            <p:txEl>
                                              <p:pRg st="10" end="10"/>
                                            </p:txEl>
                                          </p:spTgt>
                                        </p:tgtEl>
                                        <p:attrNameLst>
                                          <p:attrName>style.visibility</p:attrName>
                                        </p:attrNameLst>
                                      </p:cBhvr>
                                      <p:to>
                                        <p:strVal val="visible"/>
                                      </p:to>
                                    </p:set>
                                    <p:animEffect transition="in" filter="fade">
                                      <p:cBhvr>
                                        <p:cTn id="42" dur="2000"/>
                                        <p:tgtEl>
                                          <p:spTgt spid="11264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2643">
                                            <p:txEl>
                                              <p:pRg st="12" end="12"/>
                                            </p:txEl>
                                          </p:spTgt>
                                        </p:tgtEl>
                                        <p:attrNameLst>
                                          <p:attrName>style.visibility</p:attrName>
                                        </p:attrNameLst>
                                      </p:cBhvr>
                                      <p:to>
                                        <p:strVal val="visible"/>
                                      </p:to>
                                    </p:set>
                                    <p:animEffect transition="in" filter="fade">
                                      <p:cBhvr>
                                        <p:cTn id="47" dur="2000"/>
                                        <p:tgtEl>
                                          <p:spTgt spid="11264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773C10DD-AA36-9D8D-79B7-5B55E466A5DC}"/>
              </a:ext>
            </a:extLst>
          </p:cNvPr>
          <p:cNvSpPr>
            <a:spLocks noGrp="1" noChangeArrowheads="1"/>
          </p:cNvSpPr>
          <p:nvPr>
            <p:ph type="title"/>
          </p:nvPr>
        </p:nvSpPr>
        <p:spPr>
          <a:xfrm>
            <a:off x="762000" y="76200"/>
            <a:ext cx="7696200" cy="609600"/>
          </a:xfrm>
        </p:spPr>
        <p:txBody>
          <a:bodyPr/>
          <a:lstStyle/>
          <a:p>
            <a:pPr eaLnBrk="1" hangingPunct="1"/>
            <a:r>
              <a:rPr lang="en-US" altLang="en-US" b="1">
                <a:solidFill>
                  <a:schemeClr val="tx1"/>
                </a:solidFill>
                <a:ea typeface="ＭＳ Ｐゴシック" panose="020B0600070205080204" pitchFamily="34" charset="-128"/>
              </a:rPr>
              <a:t>Ca II HK Measurements</a:t>
            </a:r>
          </a:p>
        </p:txBody>
      </p:sp>
      <p:pic>
        <p:nvPicPr>
          <p:cNvPr id="288770" name="Picture 5" descr="hkfig">
            <a:extLst>
              <a:ext uri="{FF2B5EF4-FFF2-40B4-BE49-F238E27FC236}">
                <a16:creationId xmlns:a16="http://schemas.microsoft.com/office/drawing/2014/main" id="{3220D5C0-50AA-67EE-CE0B-894534692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647700"/>
            <a:ext cx="426878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4" name="Picture 6" descr="logr">
            <a:extLst>
              <a:ext uri="{FF2B5EF4-FFF2-40B4-BE49-F238E27FC236}">
                <a16:creationId xmlns:a16="http://schemas.microsoft.com/office/drawing/2014/main" id="{3D279230-744D-6B58-12E0-989286011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47700"/>
            <a:ext cx="46228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0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a:extLst>
              <a:ext uri="{FF2B5EF4-FFF2-40B4-BE49-F238E27FC236}">
                <a16:creationId xmlns:a16="http://schemas.microsoft.com/office/drawing/2014/main" id="{938C9DDC-282B-6AFD-17CF-E938813AF1AD}"/>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Target List: Project Phoenix </a:t>
            </a:r>
          </a:p>
        </p:txBody>
      </p:sp>
      <p:sp>
        <p:nvSpPr>
          <p:cNvPr id="422915" name="Text Box 3">
            <a:extLst>
              <a:ext uri="{FF2B5EF4-FFF2-40B4-BE49-F238E27FC236}">
                <a16:creationId xmlns:a16="http://schemas.microsoft.com/office/drawing/2014/main" id="{4CD6699E-89B6-B7F0-6098-BADE8DCB4CF2}"/>
              </a:ext>
            </a:extLst>
          </p:cNvPr>
          <p:cNvSpPr txBox="1">
            <a:spLocks noChangeArrowheads="1"/>
          </p:cNvSpPr>
          <p:nvPr/>
        </p:nvSpPr>
        <p:spPr bwMode="auto">
          <a:xfrm>
            <a:off x="317500" y="1127125"/>
            <a:ext cx="84105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Sample III = </a:t>
            </a:r>
            <a:r>
              <a:rPr lang="en-US" altLang="en-US" sz="2000" b="1" baseline="0">
                <a:solidFill>
                  <a:srgbClr val="33CC33"/>
                </a:solidFill>
              </a:rPr>
              <a:t>G Dwarfs</a:t>
            </a:r>
          </a:p>
          <a:p>
            <a:pPr eaLnBrk="1" hangingPunct="1">
              <a:spcBef>
                <a:spcPct val="0"/>
              </a:spcBef>
              <a:buFontTx/>
              <a:buNone/>
            </a:pPr>
            <a:endParaRPr lang="en-US" altLang="en-US" sz="2000" b="1" baseline="0">
              <a:solidFill>
                <a:srgbClr val="33CC33"/>
              </a:solidFill>
            </a:endParaRPr>
          </a:p>
          <a:p>
            <a:pPr eaLnBrk="1" hangingPunct="1">
              <a:spcBef>
                <a:spcPct val="0"/>
              </a:spcBef>
              <a:buFontTx/>
              <a:buNone/>
            </a:pPr>
            <a:r>
              <a:rPr lang="en-US" altLang="en-US" sz="2000" baseline="0"/>
              <a:t>		selected by Stromgren photometry + spectral types</a:t>
            </a:r>
          </a:p>
          <a:p>
            <a:pPr eaLnBrk="1" hangingPunct="1">
              <a:spcBef>
                <a:spcPct val="0"/>
              </a:spcBef>
              <a:buFontTx/>
              <a:buNone/>
            </a:pPr>
            <a:r>
              <a:rPr lang="en-US" altLang="en-US" sz="2000" baseline="0"/>
              <a:t>		somewhat solar type stars … ~ 5000 stars within 50 pc, F8V to K2V</a:t>
            </a:r>
          </a:p>
          <a:p>
            <a:pPr eaLnBrk="1" hangingPunct="1">
              <a:spcBef>
                <a:spcPct val="0"/>
              </a:spcBef>
              <a:buFontTx/>
              <a:buNone/>
            </a:pPr>
            <a:endParaRPr lang="en-US" altLang="en-US" sz="2000" baseline="0"/>
          </a:p>
          <a:p>
            <a:pPr eaLnBrk="1" hangingPunct="1">
              <a:spcBef>
                <a:spcPct val="0"/>
              </a:spcBef>
              <a:buFontTx/>
              <a:buNone/>
            </a:pPr>
            <a:r>
              <a:rPr lang="en-US" altLang="en-US" sz="2000" baseline="0"/>
              <a:t>			a.  (B-V) = 0.50 to 1.00</a:t>
            </a:r>
          </a:p>
          <a:p>
            <a:pPr eaLnBrk="1" hangingPunct="1">
              <a:spcBef>
                <a:spcPct val="0"/>
              </a:spcBef>
              <a:buFontTx/>
              <a:buNone/>
            </a:pPr>
            <a:r>
              <a:rPr lang="en-US" altLang="en-US" sz="2000" baseline="0"/>
              <a:t>			b.  older than 3 Gyr via chromospheric emission</a:t>
            </a:r>
          </a:p>
          <a:p>
            <a:pPr eaLnBrk="1" hangingPunct="1">
              <a:spcBef>
                <a:spcPct val="0"/>
              </a:spcBef>
              <a:buFontTx/>
              <a:buNone/>
            </a:pPr>
            <a:r>
              <a:rPr lang="en-US" altLang="en-US" sz="2000" baseline="0"/>
              <a:t>				~ 1 star in 3 is removed because of youth</a:t>
            </a:r>
          </a:p>
          <a:p>
            <a:pPr eaLnBrk="1" hangingPunct="1">
              <a:spcBef>
                <a:spcPct val="0"/>
              </a:spcBef>
              <a:buFontTx/>
              <a:buNone/>
            </a:pPr>
            <a:r>
              <a:rPr lang="en-US" altLang="en-US" sz="2000" baseline="0"/>
              <a:t>			c. no stellar companions within 10 AU</a:t>
            </a:r>
          </a:p>
          <a:p>
            <a:pPr eaLnBrk="1" hangingPunct="1">
              <a:spcBef>
                <a:spcPct val="0"/>
              </a:spcBef>
              <a:buFontTx/>
              <a:buNone/>
            </a:pPr>
            <a:r>
              <a:rPr lang="en-US" altLang="en-US" sz="2000" baseline="0"/>
              <a:t>				~ 1 star in 4 is removed because of a close companion</a:t>
            </a:r>
          </a:p>
          <a:p>
            <a:pPr eaLnBrk="1" hangingPunct="1">
              <a:spcBef>
                <a:spcPct val="0"/>
              </a:spcBef>
              <a:buFontTx/>
              <a:buNone/>
            </a:pPr>
            <a:endParaRPr lang="en-US" altLang="en-US" sz="2000" baseline="0"/>
          </a:p>
          <a:p>
            <a:pPr eaLnBrk="1" hangingPunct="1">
              <a:spcBef>
                <a:spcPct val="0"/>
              </a:spcBef>
              <a:buFontTx/>
              <a:buNone/>
            </a:pPr>
            <a:r>
              <a:rPr lang="en-US" altLang="en-US" sz="2000" baseline="0"/>
              <a:t>		… result is ~ 1000 rigorously selected sweet stars</a:t>
            </a:r>
          </a:p>
          <a:p>
            <a:pPr eaLnBrk="1" hangingPunct="1">
              <a:spcBef>
                <a:spcPct val="0"/>
              </a:spcBef>
              <a:buFontTx/>
              <a:buNone/>
            </a:pPr>
            <a:endParaRPr lang="en-US" altLang="en-US" sz="2000" baseline="0"/>
          </a:p>
          <a:p>
            <a:pPr eaLnBrk="1" hangingPunct="1">
              <a:spcBef>
                <a:spcPct val="0"/>
              </a:spcBef>
              <a:buFontTx/>
              <a:buNone/>
            </a:pPr>
            <a:r>
              <a:rPr lang="en-US" altLang="en-US" sz="2000" baseline="0"/>
              <a:t>			</a:t>
            </a:r>
            <a:r>
              <a:rPr lang="en-US" altLang="en-US" sz="2000" b="1" i="1" baseline="0">
                <a:solidFill>
                  <a:srgbClr val="FF0000"/>
                </a:solidFill>
              </a:rPr>
              <a:t>bonus science: stellar birthrate, multiplicity</a:t>
            </a:r>
          </a:p>
          <a:p>
            <a:pPr eaLnBrk="1" hangingPunct="1">
              <a:spcBef>
                <a:spcPct val="0"/>
              </a:spcBef>
              <a:buFontTx/>
              <a:buNone/>
            </a:pPr>
            <a:endParaRPr lang="en-US" altLang="en-US" sz="2000" baseline="0"/>
          </a:p>
          <a:p>
            <a:pPr eaLnBrk="1" hangingPunct="1">
              <a:spcBef>
                <a:spcPct val="0"/>
              </a:spcBef>
              <a:buFontTx/>
              <a:buNone/>
            </a:pPr>
            <a:r>
              <a:rPr lang="en-US" altLang="en-US" sz="2000" baseline="0"/>
              <a:t>		( these are the targets searched by the radial velocity groups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2915">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2915">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2915">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2915">
                                            <p:txEl>
                                              <p:pRg st="11" end="1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2915">
                                            <p:txEl>
                                              <p:pRg st="13" end="1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229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a:extLst>
              <a:ext uri="{FF2B5EF4-FFF2-40B4-BE49-F238E27FC236}">
                <a16:creationId xmlns:a16="http://schemas.microsoft.com/office/drawing/2014/main" id="{E8D29281-6514-CB76-E973-57D8BD4758CE}"/>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Target List: ATA Search </a:t>
            </a:r>
          </a:p>
        </p:txBody>
      </p:sp>
      <p:sp>
        <p:nvSpPr>
          <p:cNvPr id="444419" name="Text Box 3">
            <a:extLst>
              <a:ext uri="{FF2B5EF4-FFF2-40B4-BE49-F238E27FC236}">
                <a16:creationId xmlns:a16="http://schemas.microsoft.com/office/drawing/2014/main" id="{EF0A9067-36BF-E37C-376B-36C640AE9DFE}"/>
              </a:ext>
            </a:extLst>
          </p:cNvPr>
          <p:cNvSpPr txBox="1">
            <a:spLocks noChangeArrowheads="1"/>
          </p:cNvSpPr>
          <p:nvPr/>
        </p:nvSpPr>
        <p:spPr bwMode="auto">
          <a:xfrm>
            <a:off x="2057400" y="974725"/>
            <a:ext cx="494506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generalized sample (Turnbull and Tarter 2003)</a:t>
            </a:r>
          </a:p>
          <a:p>
            <a:pPr eaLnBrk="1" hangingPunct="1">
              <a:spcBef>
                <a:spcPct val="0"/>
              </a:spcBef>
              <a:buFontTx/>
              <a:buNone/>
            </a:pPr>
            <a:endParaRPr lang="en-US" altLang="en-US" sz="2000" baseline="0"/>
          </a:p>
          <a:p>
            <a:pPr eaLnBrk="1" hangingPunct="1">
              <a:spcBef>
                <a:spcPct val="0"/>
              </a:spcBef>
              <a:buFontTx/>
              <a:buNone/>
            </a:pPr>
            <a:r>
              <a:rPr lang="en-US" altLang="en-US" sz="2000" baseline="0"/>
              <a:t>a.  direct observations</a:t>
            </a:r>
          </a:p>
          <a:p>
            <a:pPr eaLnBrk="1" hangingPunct="1">
              <a:spcBef>
                <a:spcPct val="0"/>
              </a:spcBef>
              <a:buFontTx/>
              <a:buNone/>
            </a:pPr>
            <a:r>
              <a:rPr lang="en-US" altLang="en-US" sz="2000" baseline="0"/>
              <a:t>		parallaxes from </a:t>
            </a:r>
            <a:r>
              <a:rPr lang="en-US" altLang="en-US" sz="2000" b="1" baseline="0">
                <a:solidFill>
                  <a:srgbClr val="33CC33"/>
                </a:solidFill>
              </a:rPr>
              <a:t>Hipparcos</a:t>
            </a:r>
            <a:r>
              <a:rPr lang="en-US" altLang="en-US" sz="2000" baseline="0"/>
              <a:t> results</a:t>
            </a:r>
          </a:p>
          <a:p>
            <a:pPr eaLnBrk="1" hangingPunct="1">
              <a:spcBef>
                <a:spcPct val="0"/>
              </a:spcBef>
              <a:buFontTx/>
              <a:buNone/>
            </a:pPr>
            <a:r>
              <a:rPr lang="en-US" altLang="en-US" sz="2000" baseline="0"/>
              <a:t>		spectral type/Stromgren photometry</a:t>
            </a:r>
          </a:p>
          <a:p>
            <a:pPr eaLnBrk="1" hangingPunct="1">
              <a:spcBef>
                <a:spcPct val="0"/>
              </a:spcBef>
              <a:buFontTx/>
              <a:buNone/>
            </a:pPr>
            <a:r>
              <a:rPr lang="en-US" altLang="en-US" sz="2000" baseline="0"/>
              <a:t>		multiplicity</a:t>
            </a:r>
          </a:p>
          <a:p>
            <a:pPr eaLnBrk="1" hangingPunct="1">
              <a:spcBef>
                <a:spcPct val="0"/>
              </a:spcBef>
              <a:buFontTx/>
              <a:buNone/>
            </a:pPr>
            <a:r>
              <a:rPr lang="en-US" altLang="en-US" sz="2000" baseline="0"/>
              <a:t>		Ca II HK emission</a:t>
            </a:r>
          </a:p>
          <a:p>
            <a:pPr eaLnBrk="1" hangingPunct="1">
              <a:spcBef>
                <a:spcPct val="0"/>
              </a:spcBef>
              <a:buFontTx/>
              <a:buNone/>
            </a:pPr>
            <a:r>
              <a:rPr lang="en-US" altLang="en-US" sz="2000" baseline="0"/>
              <a:t>		</a:t>
            </a:r>
            <a:r>
              <a:rPr lang="en-US" altLang="en-US" sz="2000" b="1" baseline="0">
                <a:solidFill>
                  <a:srgbClr val="33CC33"/>
                </a:solidFill>
              </a:rPr>
              <a:t>variability/X-ray luminosity</a:t>
            </a:r>
          </a:p>
          <a:p>
            <a:pPr eaLnBrk="1" hangingPunct="1">
              <a:spcBef>
                <a:spcPct val="0"/>
              </a:spcBef>
              <a:buFontTx/>
              <a:buNone/>
            </a:pPr>
            <a:endParaRPr lang="en-US" altLang="en-US" sz="2000" b="1" baseline="0">
              <a:solidFill>
                <a:srgbClr val="33CC33"/>
              </a:solidFill>
            </a:endParaRPr>
          </a:p>
          <a:p>
            <a:pPr eaLnBrk="1" hangingPunct="1">
              <a:spcBef>
                <a:spcPct val="0"/>
              </a:spcBef>
              <a:buFontTx/>
              <a:buNone/>
            </a:pPr>
            <a:r>
              <a:rPr lang="en-US" altLang="en-US" sz="2000" baseline="0"/>
              <a:t>b.  derived characteristics</a:t>
            </a:r>
          </a:p>
          <a:p>
            <a:pPr eaLnBrk="1" hangingPunct="1">
              <a:spcBef>
                <a:spcPct val="0"/>
              </a:spcBef>
              <a:buFontTx/>
              <a:buNone/>
            </a:pPr>
            <a:r>
              <a:rPr lang="en-US" altLang="en-US" sz="2000" b="1" baseline="0">
                <a:solidFill>
                  <a:srgbClr val="33CC33"/>
                </a:solidFill>
              </a:rPr>
              <a:t>		kinematics</a:t>
            </a:r>
          </a:p>
          <a:p>
            <a:pPr eaLnBrk="1" hangingPunct="1">
              <a:spcBef>
                <a:spcPct val="0"/>
              </a:spcBef>
              <a:buFontTx/>
              <a:buNone/>
            </a:pPr>
            <a:r>
              <a:rPr lang="en-US" altLang="en-US" sz="2000" b="1" baseline="0">
                <a:solidFill>
                  <a:srgbClr val="33CC33"/>
                </a:solidFill>
              </a:rPr>
              <a:t>		rotation</a:t>
            </a:r>
          </a:p>
          <a:p>
            <a:pPr eaLnBrk="1" hangingPunct="1">
              <a:spcBef>
                <a:spcPct val="0"/>
              </a:spcBef>
              <a:buFontTx/>
              <a:buNone/>
            </a:pPr>
            <a:r>
              <a:rPr lang="en-US" altLang="en-US" sz="2000" b="1" baseline="0">
                <a:solidFill>
                  <a:srgbClr val="33CC33"/>
                </a:solidFill>
              </a:rPr>
              <a:t>		metallicity</a:t>
            </a:r>
          </a:p>
          <a:p>
            <a:pPr eaLnBrk="1" hangingPunct="1">
              <a:spcBef>
                <a:spcPct val="0"/>
              </a:spcBef>
              <a:buFontTx/>
              <a:buNone/>
            </a:pPr>
            <a:endParaRPr lang="en-US" altLang="en-US" sz="2000" b="1" baseline="0">
              <a:solidFill>
                <a:srgbClr val="33CC33"/>
              </a:solidFill>
            </a:endParaRPr>
          </a:p>
          <a:p>
            <a:pPr eaLnBrk="1" hangingPunct="1">
              <a:spcBef>
                <a:spcPct val="0"/>
              </a:spcBef>
              <a:buFontTx/>
              <a:buNone/>
            </a:pPr>
            <a:r>
              <a:rPr lang="en-US" altLang="en-US" sz="2000" baseline="0"/>
              <a:t>c.  theoretical constraints</a:t>
            </a:r>
          </a:p>
          <a:p>
            <a:pPr eaLnBrk="1" hangingPunct="1">
              <a:spcBef>
                <a:spcPct val="0"/>
              </a:spcBef>
              <a:buFontTx/>
              <a:buNone/>
            </a:pPr>
            <a:r>
              <a:rPr lang="en-US" altLang="en-US" sz="2000" b="1" baseline="0">
                <a:solidFill>
                  <a:srgbClr val="33CC33"/>
                </a:solidFill>
              </a:rPr>
              <a:t>		habitable zones</a:t>
            </a:r>
          </a:p>
          <a:p>
            <a:pPr eaLnBrk="1" hangingPunct="1">
              <a:spcBef>
                <a:spcPct val="0"/>
              </a:spcBef>
              <a:buFontTx/>
              <a:buNone/>
            </a:pPr>
            <a:r>
              <a:rPr lang="en-US" altLang="en-US" sz="2000" b="1" baseline="0">
                <a:solidFill>
                  <a:srgbClr val="33CC33"/>
                </a:solidFill>
              </a:rPr>
              <a:t>		evolutionary tracks</a:t>
            </a:r>
          </a:p>
          <a:p>
            <a:pPr eaLnBrk="1" hangingPunct="1">
              <a:spcBef>
                <a:spcPct val="0"/>
              </a:spcBef>
              <a:buFontTx/>
              <a:buNone/>
            </a:pPr>
            <a:r>
              <a:rPr lang="en-US" altLang="en-US" sz="2000" b="1" baseline="0">
                <a:solidFill>
                  <a:srgbClr val="33CC33"/>
                </a:solidFill>
              </a:rPr>
              <a:t>		three-body stability</a:t>
            </a:r>
            <a:endParaRPr lang="en-US" altLang="en-US" b="1" baseline="0">
              <a:solidFill>
                <a:srgbClr val="33CC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441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44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44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441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441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4419">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4419">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4441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441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4419">
                                            <p:txEl>
                                              <p:pRg st="12" end="1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4419">
                                            <p:txEl>
                                              <p:pRg st="14" end="1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44419">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4419">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441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5" name="Slide Number Placeholder 6">
            <a:extLst>
              <a:ext uri="{FF2B5EF4-FFF2-40B4-BE49-F238E27FC236}">
                <a16:creationId xmlns:a16="http://schemas.microsoft.com/office/drawing/2014/main" id="{A7988068-C171-E21C-0537-E121AE980A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B940D30-561E-584E-AE60-29E56B5794F0}" type="slidenum">
              <a:rPr lang="en-US" altLang="en-US" sz="1400" smtClean="0">
                <a:solidFill>
                  <a:srgbClr val="000000"/>
                </a:solidFill>
              </a:rPr>
              <a:pPr>
                <a:spcBef>
                  <a:spcPct val="0"/>
                </a:spcBef>
                <a:buFontTx/>
                <a:buNone/>
              </a:pPr>
              <a:t>53</a:t>
            </a:fld>
            <a:endParaRPr lang="en-US" altLang="en-US" sz="1400">
              <a:solidFill>
                <a:srgbClr val="000000"/>
              </a:solidFill>
            </a:endParaRPr>
          </a:p>
        </p:txBody>
      </p:sp>
      <p:sp>
        <p:nvSpPr>
          <p:cNvPr id="292866" name="Rectangle 2">
            <a:extLst>
              <a:ext uri="{FF2B5EF4-FFF2-40B4-BE49-F238E27FC236}">
                <a16:creationId xmlns:a16="http://schemas.microsoft.com/office/drawing/2014/main" id="{27E5B35D-3377-8160-9E45-A8110AF4798C}"/>
              </a:ext>
            </a:extLst>
          </p:cNvPr>
          <p:cNvSpPr>
            <a:spLocks noGrp="1" noChangeArrowheads="1"/>
          </p:cNvSpPr>
          <p:nvPr>
            <p:ph type="title"/>
          </p:nvPr>
        </p:nvSpPr>
        <p:spPr>
          <a:xfrm>
            <a:off x="685800" y="0"/>
            <a:ext cx="7772400" cy="1143000"/>
          </a:xfrm>
        </p:spPr>
        <p:txBody>
          <a:bodyPr/>
          <a:lstStyle/>
          <a:p>
            <a:pPr eaLnBrk="1" hangingPunct="1"/>
            <a:r>
              <a:rPr lang="en-US" altLang="en-US" b="1">
                <a:ea typeface="ＭＳ Ｐゴシック" panose="020B0600070205080204" pitchFamily="34" charset="-128"/>
              </a:rPr>
              <a:t>Solar System Inventory </a:t>
            </a:r>
            <a:r>
              <a:rPr lang="en-US" altLang="en-US" b="1">
                <a:solidFill>
                  <a:srgbClr val="FF0000"/>
                </a:solidFill>
                <a:ea typeface="ＭＳ Ｐゴシック" panose="020B0600070205080204" pitchFamily="34" charset="-128"/>
              </a:rPr>
              <a:t>2012</a:t>
            </a:r>
          </a:p>
        </p:txBody>
      </p:sp>
      <p:sp>
        <p:nvSpPr>
          <p:cNvPr id="152579" name="Rectangle 3">
            <a:extLst>
              <a:ext uri="{FF2B5EF4-FFF2-40B4-BE49-F238E27FC236}">
                <a16:creationId xmlns:a16="http://schemas.microsoft.com/office/drawing/2014/main" id="{DA4AD43C-CC3D-9B75-3164-7CA894F7894B}"/>
              </a:ext>
            </a:extLst>
          </p:cNvPr>
          <p:cNvSpPr>
            <a:spLocks noGrp="1" noChangeArrowheads="1"/>
          </p:cNvSpPr>
          <p:nvPr>
            <p:ph type="body" sz="half" idx="1"/>
          </p:nvPr>
        </p:nvSpPr>
        <p:spPr>
          <a:xfrm>
            <a:off x="609600" y="1524000"/>
            <a:ext cx="3810000" cy="4114800"/>
          </a:xfrm>
        </p:spPr>
        <p:txBody>
          <a:bodyPr/>
          <a:lstStyle/>
          <a:p>
            <a:pPr eaLnBrk="1" hangingPunct="1"/>
            <a:r>
              <a:rPr lang="en-US" altLang="en-US" sz="2400">
                <a:ea typeface="ＭＳ Ｐゴシック" panose="020B0600070205080204" pitchFamily="34" charset="-128"/>
              </a:rPr>
              <a:t>stars</a:t>
            </a:r>
          </a:p>
          <a:p>
            <a:pPr eaLnBrk="1" hangingPunct="1"/>
            <a:r>
              <a:rPr lang="en-US" altLang="en-US" sz="2400">
                <a:ea typeface="ＭＳ Ｐゴシック" panose="020B0600070205080204" pitchFamily="34" charset="-128"/>
              </a:rPr>
              <a:t>planets</a:t>
            </a:r>
          </a:p>
          <a:p>
            <a:pPr eaLnBrk="1" hangingPunct="1"/>
            <a:r>
              <a:rPr lang="en-US" altLang="en-US" sz="2400">
                <a:ea typeface="ＭＳ Ｐゴシック" panose="020B0600070205080204" pitchFamily="34" charset="-128"/>
              </a:rPr>
              <a:t>moons</a:t>
            </a:r>
          </a:p>
          <a:p>
            <a:pPr eaLnBrk="1" hangingPunct="1"/>
            <a:r>
              <a:rPr lang="en-US" altLang="en-US" sz="2400">
                <a:ea typeface="ＭＳ Ｐゴシック" panose="020B0600070205080204" pitchFamily="34" charset="-128"/>
              </a:rPr>
              <a:t>ring systems</a:t>
            </a:r>
          </a:p>
          <a:p>
            <a:pPr eaLnBrk="1" hangingPunct="1"/>
            <a:r>
              <a:rPr lang="en-US" altLang="en-US" sz="2400">
                <a:ea typeface="ＭＳ Ｐゴシック" panose="020B0600070205080204" pitchFamily="34" charset="-128"/>
              </a:rPr>
              <a:t>minor planets</a:t>
            </a:r>
          </a:p>
          <a:p>
            <a:pPr eaLnBrk="1" hangingPunct="1"/>
            <a:r>
              <a:rPr lang="en-US" altLang="en-US" sz="2400">
                <a:ea typeface="ＭＳ Ｐゴシック" panose="020B0600070205080204" pitchFamily="34" charset="-128"/>
              </a:rPr>
              <a:t>Centaurs</a:t>
            </a:r>
          </a:p>
          <a:p>
            <a:pPr eaLnBrk="1" hangingPunct="1"/>
            <a:r>
              <a:rPr lang="en-US" altLang="en-US" sz="2400">
                <a:ea typeface="ＭＳ Ｐゴシック" panose="020B0600070205080204" pitchFamily="34" charset="-128"/>
              </a:rPr>
              <a:t>Trans-Neptunian Objects</a:t>
            </a:r>
          </a:p>
          <a:p>
            <a:pPr eaLnBrk="1" hangingPunct="1"/>
            <a:r>
              <a:rPr lang="en-US" altLang="en-US" sz="2400">
                <a:ea typeface="ＭＳ Ｐゴシック" panose="020B0600070205080204" pitchFamily="34" charset="-128"/>
              </a:rPr>
              <a:t>comets</a:t>
            </a:r>
          </a:p>
          <a:p>
            <a:pPr eaLnBrk="1" hangingPunct="1"/>
            <a:r>
              <a:rPr lang="en-US" altLang="en-US" sz="2400">
                <a:ea typeface="ＭＳ Ｐゴシック" panose="020B0600070205080204" pitchFamily="34" charset="-128"/>
              </a:rPr>
              <a:t>… and …</a:t>
            </a:r>
          </a:p>
        </p:txBody>
      </p:sp>
      <p:sp>
        <p:nvSpPr>
          <p:cNvPr id="152580" name="Rectangle 4">
            <a:extLst>
              <a:ext uri="{FF2B5EF4-FFF2-40B4-BE49-F238E27FC236}">
                <a16:creationId xmlns:a16="http://schemas.microsoft.com/office/drawing/2014/main" id="{F02F0762-A3E1-8176-B3A5-0550C689DA2E}"/>
              </a:ext>
            </a:extLst>
          </p:cNvPr>
          <p:cNvSpPr>
            <a:spLocks noGrp="1" noChangeArrowheads="1"/>
          </p:cNvSpPr>
          <p:nvPr>
            <p:ph type="body" sz="half" idx="2"/>
          </p:nvPr>
        </p:nvSpPr>
        <p:spPr>
          <a:xfrm>
            <a:off x="4191000" y="1524000"/>
            <a:ext cx="4953000" cy="5334000"/>
          </a:xfrm>
        </p:spPr>
        <p:txBody>
          <a:bodyPr/>
          <a:lstStyle/>
          <a:p>
            <a:pPr eaLnBrk="1" hangingPunct="1">
              <a:buFontTx/>
              <a:buNone/>
            </a:pPr>
            <a:r>
              <a:rPr lang="en-US" altLang="en-US" sz="2000" b="1">
                <a:ea typeface="ＭＳ Ｐゴシック" panose="020B0600070205080204" pitchFamily="34" charset="-128"/>
              </a:rPr>
              <a:t>       </a:t>
            </a:r>
            <a:r>
              <a:rPr lang="en-US" altLang="en-US" sz="2400">
                <a:ea typeface="ＭＳ Ｐゴシック" panose="020B0600070205080204" pitchFamily="34" charset="-128"/>
              </a:rPr>
              <a:t>1</a:t>
            </a:r>
          </a:p>
          <a:p>
            <a:pPr eaLnBrk="1" hangingPunct="1">
              <a:buFontTx/>
              <a:buNone/>
            </a:pPr>
            <a:r>
              <a:rPr lang="en-US" altLang="en-US" sz="2400">
                <a:ea typeface="ＭＳ Ｐゴシック" panose="020B0600070205080204" pitchFamily="34" charset="-128"/>
              </a:rPr>
              <a:t>      8</a:t>
            </a:r>
          </a:p>
          <a:p>
            <a:pPr eaLnBrk="1" hangingPunct="1">
              <a:buFontTx/>
              <a:buNone/>
            </a:pPr>
            <a:r>
              <a:rPr lang="en-US" altLang="en-US" sz="2400">
                <a:ea typeface="ＭＳ Ｐゴシック" panose="020B0600070205080204" pitchFamily="34" charset="-128"/>
              </a:rPr>
              <a:t>    167      	(JPL  2012 JAN 16)</a:t>
            </a:r>
          </a:p>
          <a:p>
            <a:pPr eaLnBrk="1" hangingPunct="1">
              <a:buFontTx/>
              <a:buNone/>
            </a:pPr>
            <a:r>
              <a:rPr lang="en-US" altLang="en-US" sz="2400">
                <a:ea typeface="ＭＳ Ｐゴシック" panose="020B0600070205080204" pitchFamily="34" charset="-128"/>
              </a:rPr>
              <a:t>  4 (+1?)</a:t>
            </a:r>
          </a:p>
          <a:p>
            <a:pPr eaLnBrk="1" hangingPunct="1">
              <a:buFontTx/>
              <a:buNone/>
            </a:pPr>
            <a:r>
              <a:rPr lang="en-US" altLang="en-US" sz="2400">
                <a:ea typeface="ＭＳ Ｐゴシック" panose="020B0600070205080204" pitchFamily="34" charset="-128"/>
              </a:rPr>
              <a:t> 576,776 	(JPL  2012 JAN 16)</a:t>
            </a:r>
          </a:p>
          <a:p>
            <a:pPr eaLnBrk="1" hangingPunct="1">
              <a:buFontTx/>
              <a:buNone/>
            </a:pPr>
            <a:r>
              <a:rPr lang="en-US" altLang="en-US" sz="2400">
                <a:ea typeface="ＭＳ Ｐゴシック" panose="020B0600070205080204" pitchFamily="34" charset="-128"/>
              </a:rPr>
              <a:t>    204		(JPL  2012 JAN 16) </a:t>
            </a:r>
          </a:p>
          <a:p>
            <a:pPr eaLnBrk="1" hangingPunct="1">
              <a:buFontTx/>
              <a:buNone/>
            </a:pPr>
            <a:r>
              <a:rPr lang="en-US" altLang="en-US" sz="2400">
                <a:ea typeface="ＭＳ Ｐゴシック" panose="020B0600070205080204" pitchFamily="34" charset="-128"/>
              </a:rPr>
              <a:t>   1,495       	(JPL  2012 JAN 16)</a:t>
            </a:r>
          </a:p>
          <a:p>
            <a:pPr eaLnBrk="1" hangingPunct="1">
              <a:buFontTx/>
              <a:buNone/>
            </a:pPr>
            <a:r>
              <a:rPr lang="en-US" altLang="en-US" sz="2400">
                <a:ea typeface="ＭＳ Ｐゴシック" panose="020B0600070205080204" pitchFamily="34" charset="-128"/>
              </a:rPr>
              <a:t>    255</a:t>
            </a:r>
            <a:r>
              <a:rPr lang="en-US" altLang="en-US" sz="2400" baseline="30000">
                <a:ea typeface="ＭＳ Ｐゴシック" panose="020B0600070205080204" pitchFamily="34" charset="-128"/>
              </a:rPr>
              <a:t>a </a:t>
            </a:r>
            <a:r>
              <a:rPr lang="en-US" altLang="en-US" sz="2400">
                <a:ea typeface="ＭＳ Ｐゴシック" panose="020B0600070205080204" pitchFamily="34" charset="-128"/>
              </a:rPr>
              <a:t> 	(MPC  2012 JAN 16) </a:t>
            </a:r>
          </a:p>
          <a:p>
            <a:pPr eaLnBrk="1" hangingPunct="1">
              <a:buFontTx/>
              <a:buNone/>
            </a:pPr>
            <a:r>
              <a:rPr lang="en-US" altLang="en-US" sz="2400">
                <a:ea typeface="ＭＳ Ｐゴシック" panose="020B0600070205080204" pitchFamily="34" charset="-128"/>
              </a:rPr>
              <a:t>    dust</a:t>
            </a:r>
          </a:p>
          <a:p>
            <a:pPr eaLnBrk="1" hangingPunct="1">
              <a:buFontTx/>
              <a:buNone/>
            </a:pPr>
            <a:r>
              <a:rPr lang="en-US" altLang="en-US" sz="2400">
                <a:ea typeface="ＭＳ Ｐゴシック" panose="020B0600070205080204" pitchFamily="34" charset="-128"/>
              </a:rPr>
              <a:t>			</a:t>
            </a:r>
            <a:endParaRPr lang="en-US" altLang="en-US" sz="2000">
              <a:ea typeface="ＭＳ Ｐゴシック" panose="020B0600070205080204" pitchFamily="34" charset="-128"/>
            </a:endParaRPr>
          </a:p>
          <a:p>
            <a:pPr eaLnBrk="1" hangingPunct="1">
              <a:buFontTx/>
              <a:buNone/>
            </a:pPr>
            <a:r>
              <a:rPr lang="en-US" altLang="en-US" sz="2000">
                <a:ea typeface="ＭＳ Ｐゴシック" panose="020B0600070205080204" pitchFamily="34" charset="-128"/>
              </a:rPr>
              <a:t>			</a:t>
            </a:r>
            <a:r>
              <a:rPr lang="en-US" altLang="en-US" sz="2000" baseline="30000">
                <a:ea typeface="ＭＳ Ｐゴシック" panose="020B0600070205080204" pitchFamily="34" charset="-128"/>
              </a:rPr>
              <a:t>a </a:t>
            </a:r>
            <a:r>
              <a:rPr lang="en-US" altLang="en-US" sz="2000">
                <a:ea typeface="ＭＳ Ｐゴシック" panose="020B0600070205080204" pitchFamily="34" charset="-128"/>
              </a:rPr>
              <a:t>periodic and numbered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2580">
                                            <p:txEl>
                                              <p:pRg st="0" end="0"/>
                                            </p:txEl>
                                          </p:spTgt>
                                        </p:tgtEl>
                                        <p:attrNameLst>
                                          <p:attrName>style.visibility</p:attrName>
                                        </p:attrNameLst>
                                      </p:cBhvr>
                                      <p:to>
                                        <p:strVal val="visible"/>
                                      </p:to>
                                    </p:set>
                                    <p:animEffect transition="in" filter="fade">
                                      <p:cBhvr>
                                        <p:cTn id="11" dur="2000"/>
                                        <p:tgtEl>
                                          <p:spTgt spid="152580">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2579">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2580">
                                            <p:txEl>
                                              <p:pRg st="1" end="1"/>
                                            </p:txEl>
                                          </p:spTgt>
                                        </p:tgtEl>
                                        <p:attrNameLst>
                                          <p:attrName>style.visibility</p:attrName>
                                        </p:attrNameLst>
                                      </p:cBhvr>
                                      <p:to>
                                        <p:strVal val="visible"/>
                                      </p:to>
                                    </p:set>
                                    <p:animEffect transition="in" filter="fade">
                                      <p:cBhvr>
                                        <p:cTn id="20" dur="2000"/>
                                        <p:tgtEl>
                                          <p:spTgt spid="152580">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2580">
                                            <p:txEl>
                                              <p:pRg st="2" end="2"/>
                                            </p:txEl>
                                          </p:spTgt>
                                        </p:tgtEl>
                                        <p:attrNameLst>
                                          <p:attrName>style.visibility</p:attrName>
                                        </p:attrNameLst>
                                      </p:cBhvr>
                                      <p:to>
                                        <p:strVal val="visible"/>
                                      </p:to>
                                    </p:set>
                                    <p:animEffect transition="in" filter="fade">
                                      <p:cBhvr>
                                        <p:cTn id="29" dur="2000"/>
                                        <p:tgtEl>
                                          <p:spTgt spid="152580">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2579">
                                            <p:txEl>
                                              <p:pRg st="3" end="3"/>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2580">
                                            <p:txEl>
                                              <p:pRg st="3" end="3"/>
                                            </p:txEl>
                                          </p:spTgt>
                                        </p:tgtEl>
                                        <p:attrNameLst>
                                          <p:attrName>style.visibility</p:attrName>
                                        </p:attrNameLst>
                                      </p:cBhvr>
                                      <p:to>
                                        <p:strVal val="visible"/>
                                      </p:to>
                                    </p:set>
                                    <p:animEffect transition="in" filter="fade">
                                      <p:cBhvr>
                                        <p:cTn id="38" dur="2000"/>
                                        <p:tgtEl>
                                          <p:spTgt spid="152580">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2579">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2580">
                                            <p:txEl>
                                              <p:pRg st="4" end="4"/>
                                            </p:txEl>
                                          </p:spTgt>
                                        </p:tgtEl>
                                        <p:attrNameLst>
                                          <p:attrName>style.visibility</p:attrName>
                                        </p:attrNameLst>
                                      </p:cBhvr>
                                      <p:to>
                                        <p:strVal val="visible"/>
                                      </p:to>
                                    </p:set>
                                    <p:animEffect transition="in" filter="fade">
                                      <p:cBhvr>
                                        <p:cTn id="47" dur="2000"/>
                                        <p:tgtEl>
                                          <p:spTgt spid="152580">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2579">
                                            <p:txEl>
                                              <p:pRg st="5" end="5"/>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2580">
                                            <p:txEl>
                                              <p:pRg st="5" end="5"/>
                                            </p:txEl>
                                          </p:spTgt>
                                        </p:tgtEl>
                                        <p:attrNameLst>
                                          <p:attrName>style.visibility</p:attrName>
                                        </p:attrNameLst>
                                      </p:cBhvr>
                                      <p:to>
                                        <p:strVal val="visible"/>
                                      </p:to>
                                    </p:set>
                                    <p:animEffect transition="in" filter="fade">
                                      <p:cBhvr>
                                        <p:cTn id="56" dur="2000"/>
                                        <p:tgtEl>
                                          <p:spTgt spid="152580">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2579">
                                            <p:txEl>
                                              <p:pRg st="6" end="6"/>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2580">
                                            <p:txEl>
                                              <p:pRg st="6" end="6"/>
                                            </p:txEl>
                                          </p:spTgt>
                                        </p:tgtEl>
                                        <p:attrNameLst>
                                          <p:attrName>style.visibility</p:attrName>
                                        </p:attrNameLst>
                                      </p:cBhvr>
                                      <p:to>
                                        <p:strVal val="visible"/>
                                      </p:to>
                                    </p:set>
                                    <p:animEffect transition="in" filter="fade">
                                      <p:cBhvr>
                                        <p:cTn id="65" dur="2000"/>
                                        <p:tgtEl>
                                          <p:spTgt spid="152580">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52579">
                                            <p:txEl>
                                              <p:pRg st="7" end="7"/>
                                            </p:txEl>
                                          </p:spTgt>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2580">
                                            <p:txEl>
                                              <p:pRg st="10" end="10"/>
                                            </p:txEl>
                                          </p:spTgt>
                                        </p:tgtEl>
                                        <p:attrNameLst>
                                          <p:attrName>style.visibility</p:attrName>
                                        </p:attrNameLst>
                                      </p:cBhvr>
                                      <p:to>
                                        <p:strVal val="visible"/>
                                      </p:to>
                                    </p:set>
                                    <p:animEffect transition="in" filter="fade">
                                      <p:cBhvr>
                                        <p:cTn id="74" dur="2000"/>
                                        <p:tgtEl>
                                          <p:spTgt spid="152580">
                                            <p:txEl>
                                              <p:pRg st="10" end="10"/>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2580">
                                            <p:txEl>
                                              <p:pRg st="7" end="7"/>
                                            </p:txEl>
                                          </p:spTgt>
                                        </p:tgtEl>
                                        <p:attrNameLst>
                                          <p:attrName>style.visibility</p:attrName>
                                        </p:attrNameLst>
                                      </p:cBhvr>
                                      <p:to>
                                        <p:strVal val="visible"/>
                                      </p:to>
                                    </p:set>
                                    <p:animEffect transition="in" filter="fade">
                                      <p:cBhvr>
                                        <p:cTn id="79" dur="2000"/>
                                        <p:tgtEl>
                                          <p:spTgt spid="152580">
                                            <p:txEl>
                                              <p:pRg st="7" end="7"/>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52579">
                                            <p:txEl>
                                              <p:pRg st="8" end="8"/>
                                            </p:txEl>
                                          </p:spTgt>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2580">
                                            <p:txEl>
                                              <p:pRg st="8" end="8"/>
                                            </p:txEl>
                                          </p:spTgt>
                                        </p:tgtEl>
                                        <p:attrNameLst>
                                          <p:attrName>style.visibility</p:attrName>
                                        </p:attrNameLst>
                                      </p:cBhvr>
                                      <p:to>
                                        <p:strVal val="visible"/>
                                      </p:to>
                                    </p:set>
                                    <p:animEffect transition="in" filter="fade">
                                      <p:cBhvr>
                                        <p:cTn id="88" dur="2000"/>
                                        <p:tgtEl>
                                          <p:spTgt spid="1525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P spid="152580"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913" name="Rectangle 2">
            <a:extLst>
              <a:ext uri="{FF2B5EF4-FFF2-40B4-BE49-F238E27FC236}">
                <a16:creationId xmlns:a16="http://schemas.microsoft.com/office/drawing/2014/main" id="{D6B9BEFF-2E04-4C54-5721-1EFE0D5AE322}"/>
              </a:ext>
            </a:extLst>
          </p:cNvPr>
          <p:cNvSpPr>
            <a:spLocks noGrp="1" noChangeArrowheads="1"/>
          </p:cNvSpPr>
          <p:nvPr>
            <p:ph type="title"/>
          </p:nvPr>
        </p:nvSpPr>
        <p:spPr>
          <a:xfrm>
            <a:off x="685800" y="0"/>
            <a:ext cx="7772400" cy="1143000"/>
          </a:xfrm>
        </p:spPr>
        <p:txBody>
          <a:bodyPr/>
          <a:lstStyle/>
          <a:p>
            <a:pPr eaLnBrk="1" hangingPunct="1"/>
            <a:r>
              <a:rPr lang="en-US" altLang="en-US" b="1">
                <a:ea typeface="ＭＳ Ｐゴシック" panose="020B0600070205080204" pitchFamily="34" charset="-128"/>
              </a:rPr>
              <a:t>Solar System Inventory </a:t>
            </a:r>
            <a:r>
              <a:rPr lang="en-US" altLang="en-US" b="1">
                <a:solidFill>
                  <a:srgbClr val="FF0000"/>
                </a:solidFill>
                <a:ea typeface="ＭＳ Ｐゴシック" panose="020B0600070205080204" pitchFamily="34" charset="-128"/>
              </a:rPr>
              <a:t>2009</a:t>
            </a:r>
            <a:endParaRPr lang="en-US" altLang="en-US" b="1">
              <a:ea typeface="ＭＳ Ｐゴシック" panose="020B0600070205080204" pitchFamily="34" charset="-128"/>
            </a:endParaRPr>
          </a:p>
        </p:txBody>
      </p:sp>
      <p:sp>
        <p:nvSpPr>
          <p:cNvPr id="294914" name="Rectangle 5">
            <a:extLst>
              <a:ext uri="{FF2B5EF4-FFF2-40B4-BE49-F238E27FC236}">
                <a16:creationId xmlns:a16="http://schemas.microsoft.com/office/drawing/2014/main" id="{96CAA1F5-27E6-D49B-CF26-A06146915F2B}"/>
              </a:ext>
            </a:extLst>
          </p:cNvPr>
          <p:cNvSpPr>
            <a:spLocks noChangeArrowheads="1"/>
          </p:cNvSpPr>
          <p:nvPr/>
        </p:nvSpPr>
        <p:spPr bwMode="auto">
          <a:xfrm>
            <a:off x="609600" y="1470025"/>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800" baseline="0">
                <a:solidFill>
                  <a:srgbClr val="000000"/>
                </a:solidFill>
              </a:rPr>
              <a:t>stars</a:t>
            </a:r>
          </a:p>
          <a:p>
            <a:pPr eaLnBrk="1" hangingPunct="1"/>
            <a:r>
              <a:rPr lang="en-US" altLang="en-US" sz="2800" baseline="0">
                <a:solidFill>
                  <a:srgbClr val="000000"/>
                </a:solidFill>
              </a:rPr>
              <a:t>planets</a:t>
            </a:r>
          </a:p>
          <a:p>
            <a:pPr eaLnBrk="1" hangingPunct="1"/>
            <a:r>
              <a:rPr lang="en-US" altLang="en-US" sz="2800" baseline="0">
                <a:solidFill>
                  <a:srgbClr val="000000"/>
                </a:solidFill>
              </a:rPr>
              <a:t>moons</a:t>
            </a:r>
          </a:p>
          <a:p>
            <a:pPr eaLnBrk="1" hangingPunct="1"/>
            <a:r>
              <a:rPr lang="en-US" altLang="en-US" sz="2800" baseline="0">
                <a:solidFill>
                  <a:srgbClr val="000000"/>
                </a:solidFill>
              </a:rPr>
              <a:t>ring systems</a:t>
            </a:r>
          </a:p>
          <a:p>
            <a:pPr eaLnBrk="1" hangingPunct="1"/>
            <a:r>
              <a:rPr lang="en-US" altLang="en-US" sz="2800" baseline="0">
                <a:solidFill>
                  <a:srgbClr val="000000"/>
                </a:solidFill>
              </a:rPr>
              <a:t>minor planets</a:t>
            </a:r>
          </a:p>
          <a:p>
            <a:pPr eaLnBrk="1" hangingPunct="1"/>
            <a:r>
              <a:rPr lang="en-US" altLang="en-US" sz="2800" baseline="0">
                <a:solidFill>
                  <a:srgbClr val="000000"/>
                </a:solidFill>
              </a:rPr>
              <a:t>Kuiper Belt Objects</a:t>
            </a:r>
          </a:p>
          <a:p>
            <a:pPr eaLnBrk="1" hangingPunct="1"/>
            <a:r>
              <a:rPr lang="en-US" altLang="en-US" sz="2800" baseline="0">
                <a:solidFill>
                  <a:srgbClr val="000000"/>
                </a:solidFill>
              </a:rPr>
              <a:t>comets</a:t>
            </a:r>
          </a:p>
          <a:p>
            <a:pPr eaLnBrk="1" hangingPunct="1"/>
            <a:r>
              <a:rPr lang="en-US" altLang="en-US" sz="2800" baseline="0">
                <a:solidFill>
                  <a:srgbClr val="000000"/>
                </a:solidFill>
              </a:rPr>
              <a:t>… and …</a:t>
            </a:r>
          </a:p>
        </p:txBody>
      </p:sp>
      <p:sp>
        <p:nvSpPr>
          <p:cNvPr id="294915" name="Rectangle 7">
            <a:extLst>
              <a:ext uri="{FF2B5EF4-FFF2-40B4-BE49-F238E27FC236}">
                <a16:creationId xmlns:a16="http://schemas.microsoft.com/office/drawing/2014/main" id="{90882C83-EE6C-11F0-427A-67DE60B11B9A}"/>
              </a:ext>
            </a:extLst>
          </p:cNvPr>
          <p:cNvSpPr>
            <a:spLocks noChangeArrowheads="1"/>
          </p:cNvSpPr>
          <p:nvPr/>
        </p:nvSpPr>
        <p:spPr bwMode="auto">
          <a:xfrm>
            <a:off x="4419600" y="1447800"/>
            <a:ext cx="472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1800" b="1" baseline="0">
                <a:solidFill>
                  <a:srgbClr val="000000"/>
                </a:solidFill>
              </a:rPr>
              <a:t>         </a:t>
            </a:r>
            <a:r>
              <a:rPr lang="en-US" altLang="en-US" sz="2800" baseline="0">
                <a:solidFill>
                  <a:srgbClr val="000000"/>
                </a:solidFill>
              </a:rPr>
              <a:t>1</a:t>
            </a:r>
          </a:p>
          <a:p>
            <a:pPr eaLnBrk="1" hangingPunct="1">
              <a:buFontTx/>
              <a:buNone/>
            </a:pPr>
            <a:r>
              <a:rPr lang="en-US" altLang="en-US" sz="2800" baseline="0">
                <a:solidFill>
                  <a:srgbClr val="000000"/>
                </a:solidFill>
              </a:rPr>
              <a:t>      8</a:t>
            </a:r>
          </a:p>
          <a:p>
            <a:pPr eaLnBrk="1" hangingPunct="1">
              <a:buFontTx/>
              <a:buNone/>
            </a:pPr>
            <a:r>
              <a:rPr lang="en-US" altLang="en-US" sz="2800" baseline="0">
                <a:solidFill>
                  <a:srgbClr val="000000"/>
                </a:solidFill>
              </a:rPr>
              <a:t>    </a:t>
            </a:r>
            <a:r>
              <a:rPr lang="en-US" altLang="en-US" sz="2800" baseline="0">
                <a:solidFill>
                  <a:srgbClr val="FF0000"/>
                </a:solidFill>
              </a:rPr>
              <a:t>165</a:t>
            </a:r>
            <a:r>
              <a:rPr lang="en-US" altLang="en-US" sz="2800" baseline="0">
                <a:solidFill>
                  <a:srgbClr val="000000"/>
                </a:solidFill>
              </a:rPr>
              <a:t>      	</a:t>
            </a:r>
            <a:r>
              <a:rPr lang="en-US" altLang="en-US" sz="2000" baseline="0">
                <a:solidFill>
                  <a:srgbClr val="000000"/>
                </a:solidFill>
              </a:rPr>
              <a:t>(as of 2009 JAN 11)</a:t>
            </a:r>
          </a:p>
          <a:p>
            <a:pPr eaLnBrk="1" hangingPunct="1">
              <a:buFontTx/>
              <a:buNone/>
            </a:pPr>
            <a:r>
              <a:rPr lang="en-US" altLang="en-US" sz="2800" baseline="0">
                <a:solidFill>
                  <a:srgbClr val="000000"/>
                </a:solidFill>
              </a:rPr>
              <a:t>    4</a:t>
            </a:r>
            <a:r>
              <a:rPr lang="en-US" altLang="en-US" sz="2800" baseline="0">
                <a:solidFill>
                  <a:srgbClr val="FF0000"/>
                </a:solidFill>
              </a:rPr>
              <a:t>+1</a:t>
            </a:r>
            <a:endParaRPr lang="en-US" altLang="en-US" sz="2800" baseline="0">
              <a:solidFill>
                <a:srgbClr val="000000"/>
              </a:solidFill>
            </a:endParaRPr>
          </a:p>
          <a:p>
            <a:pPr eaLnBrk="1" hangingPunct="1">
              <a:buFontTx/>
              <a:buNone/>
            </a:pPr>
            <a:r>
              <a:rPr lang="en-US" altLang="en-US" sz="2800" baseline="0">
                <a:solidFill>
                  <a:srgbClr val="000000"/>
                </a:solidFill>
              </a:rPr>
              <a:t> </a:t>
            </a:r>
            <a:r>
              <a:rPr lang="en-US" altLang="en-US" sz="2800" baseline="0">
                <a:solidFill>
                  <a:srgbClr val="FF0000"/>
                </a:solidFill>
              </a:rPr>
              <a:t>436,000</a:t>
            </a:r>
            <a:r>
              <a:rPr lang="en-US" altLang="en-US" sz="2800" baseline="30000">
                <a:solidFill>
                  <a:srgbClr val="000000"/>
                </a:solidFill>
              </a:rPr>
              <a:t>a</a:t>
            </a:r>
            <a:r>
              <a:rPr lang="en-US" altLang="en-US" sz="2800" baseline="0">
                <a:solidFill>
                  <a:srgbClr val="000000"/>
                </a:solidFill>
              </a:rPr>
              <a:t> 	</a:t>
            </a:r>
            <a:r>
              <a:rPr lang="en-US" altLang="en-US" sz="2000" baseline="0">
                <a:solidFill>
                  <a:srgbClr val="000000"/>
                </a:solidFill>
              </a:rPr>
              <a:t>(as of 2008 DEC 12)</a:t>
            </a:r>
            <a:endParaRPr lang="en-US" altLang="en-US" sz="2400" baseline="0">
              <a:solidFill>
                <a:srgbClr val="000000"/>
              </a:solidFill>
            </a:endParaRPr>
          </a:p>
          <a:p>
            <a:pPr eaLnBrk="1" hangingPunct="1">
              <a:buFontTx/>
              <a:buNone/>
            </a:pPr>
            <a:r>
              <a:rPr lang="en-US" altLang="en-US" sz="2800" baseline="0">
                <a:solidFill>
                  <a:srgbClr val="000000"/>
                </a:solidFill>
              </a:rPr>
              <a:t>   </a:t>
            </a:r>
            <a:r>
              <a:rPr lang="en-US" altLang="en-US" sz="2800" baseline="0">
                <a:solidFill>
                  <a:srgbClr val="FF0000"/>
                </a:solidFill>
              </a:rPr>
              <a:t>1,300</a:t>
            </a:r>
            <a:r>
              <a:rPr lang="en-US" altLang="en-US" sz="2800" baseline="0">
                <a:solidFill>
                  <a:srgbClr val="000000"/>
                </a:solidFill>
              </a:rPr>
              <a:t>       	</a:t>
            </a:r>
            <a:r>
              <a:rPr lang="en-US" altLang="en-US" sz="2000" baseline="0">
                <a:solidFill>
                  <a:srgbClr val="000000"/>
                </a:solidFill>
              </a:rPr>
              <a:t>(as of 2009 JAN 11)</a:t>
            </a:r>
          </a:p>
          <a:p>
            <a:pPr eaLnBrk="1" hangingPunct="1">
              <a:buFontTx/>
              <a:buNone/>
            </a:pPr>
            <a:r>
              <a:rPr lang="en-US" altLang="en-US" sz="2800" baseline="0">
                <a:solidFill>
                  <a:srgbClr val="000000"/>
                </a:solidFill>
              </a:rPr>
              <a:t> </a:t>
            </a:r>
            <a:r>
              <a:rPr lang="en-US" altLang="en-US" sz="2800" baseline="0">
                <a:solidFill>
                  <a:srgbClr val="FF0000"/>
                </a:solidFill>
              </a:rPr>
              <a:t>152,000</a:t>
            </a:r>
            <a:r>
              <a:rPr lang="en-US" altLang="en-US" sz="2800" baseline="30000">
                <a:solidFill>
                  <a:srgbClr val="000000"/>
                </a:solidFill>
              </a:rPr>
              <a:t>b </a:t>
            </a:r>
            <a:r>
              <a:rPr lang="en-US" altLang="en-US" sz="2800" baseline="0">
                <a:solidFill>
                  <a:srgbClr val="000000"/>
                </a:solidFill>
              </a:rPr>
              <a:t> 	</a:t>
            </a:r>
            <a:r>
              <a:rPr lang="en-US" altLang="en-US" sz="2000" baseline="0">
                <a:solidFill>
                  <a:srgbClr val="000000"/>
                </a:solidFill>
              </a:rPr>
              <a:t>(as of 2008 DEC 15) </a:t>
            </a:r>
          </a:p>
          <a:p>
            <a:pPr eaLnBrk="1" hangingPunct="1">
              <a:buFontTx/>
              <a:buNone/>
            </a:pPr>
            <a:r>
              <a:rPr lang="en-US" altLang="en-US" sz="2800" baseline="0">
                <a:solidFill>
                  <a:srgbClr val="000000"/>
                </a:solidFill>
              </a:rPr>
              <a:t>    dust</a:t>
            </a:r>
          </a:p>
          <a:p>
            <a:pPr eaLnBrk="1" hangingPunct="1">
              <a:buFontTx/>
              <a:buNone/>
            </a:pPr>
            <a:r>
              <a:rPr lang="en-US" altLang="en-US" sz="2800" baseline="0">
                <a:solidFill>
                  <a:srgbClr val="000000"/>
                </a:solidFill>
              </a:rPr>
              <a:t>			</a:t>
            </a:r>
            <a:r>
              <a:rPr lang="en-US" altLang="en-US" sz="2000" baseline="30000">
                <a:solidFill>
                  <a:srgbClr val="000000"/>
                </a:solidFill>
              </a:rPr>
              <a:t>a </a:t>
            </a:r>
            <a:r>
              <a:rPr lang="en-US" altLang="en-US" sz="2000" baseline="0">
                <a:solidFill>
                  <a:srgbClr val="000000"/>
                </a:solidFill>
              </a:rPr>
              <a:t>with orbits</a:t>
            </a:r>
          </a:p>
          <a:p>
            <a:pPr eaLnBrk="1" hangingPunct="1">
              <a:buFontTx/>
              <a:buNone/>
            </a:pPr>
            <a:r>
              <a:rPr lang="en-US" altLang="en-US" sz="2000" baseline="0">
                <a:solidFill>
                  <a:srgbClr val="000000"/>
                </a:solidFill>
              </a:rPr>
              <a:t>			</a:t>
            </a:r>
            <a:r>
              <a:rPr lang="en-US" altLang="en-US" sz="2000" baseline="30000">
                <a:solidFill>
                  <a:srgbClr val="000000"/>
                </a:solidFill>
              </a:rPr>
              <a:t>b </a:t>
            </a:r>
            <a:r>
              <a:rPr lang="en-US" altLang="en-US" sz="2000" baseline="0">
                <a:solidFill>
                  <a:srgbClr val="000000"/>
                </a:solidFill>
              </a:rPr>
              <a:t>periodic and numbered</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1" name="Rectangle 2">
            <a:extLst>
              <a:ext uri="{FF2B5EF4-FFF2-40B4-BE49-F238E27FC236}">
                <a16:creationId xmlns:a16="http://schemas.microsoft.com/office/drawing/2014/main" id="{6E82411E-0A7C-C242-630F-30DEDED27BF0}"/>
              </a:ext>
            </a:extLst>
          </p:cNvPr>
          <p:cNvSpPr>
            <a:spLocks noGrp="1" noChangeArrowheads="1"/>
          </p:cNvSpPr>
          <p:nvPr>
            <p:ph type="title"/>
          </p:nvPr>
        </p:nvSpPr>
        <p:spPr>
          <a:xfrm>
            <a:off x="685800" y="0"/>
            <a:ext cx="7772400" cy="1143000"/>
          </a:xfrm>
        </p:spPr>
        <p:txBody>
          <a:bodyPr/>
          <a:lstStyle/>
          <a:p>
            <a:pPr eaLnBrk="1" hangingPunct="1"/>
            <a:r>
              <a:rPr lang="en-US" altLang="en-US" b="1">
                <a:ea typeface="ＭＳ Ｐゴシック" panose="020B0600070205080204" pitchFamily="34" charset="-128"/>
              </a:rPr>
              <a:t>Solar System Inventory </a:t>
            </a:r>
            <a:r>
              <a:rPr lang="en-US" altLang="en-US" b="1">
                <a:solidFill>
                  <a:srgbClr val="FF0000"/>
                </a:solidFill>
                <a:ea typeface="ＭＳ Ｐゴシック" panose="020B0600070205080204" pitchFamily="34" charset="-128"/>
              </a:rPr>
              <a:t>2006</a:t>
            </a:r>
            <a:endParaRPr lang="en-US" altLang="en-US" b="1">
              <a:ea typeface="ＭＳ Ｐゴシック" panose="020B0600070205080204" pitchFamily="34" charset="-128"/>
            </a:endParaRPr>
          </a:p>
        </p:txBody>
      </p:sp>
      <p:sp>
        <p:nvSpPr>
          <p:cNvPr id="296962" name="Rectangle 5">
            <a:extLst>
              <a:ext uri="{FF2B5EF4-FFF2-40B4-BE49-F238E27FC236}">
                <a16:creationId xmlns:a16="http://schemas.microsoft.com/office/drawing/2014/main" id="{66B5643C-8F19-BDDF-7D71-E21DAF6E658F}"/>
              </a:ext>
            </a:extLst>
          </p:cNvPr>
          <p:cNvSpPr>
            <a:spLocks noChangeArrowheads="1"/>
          </p:cNvSpPr>
          <p:nvPr/>
        </p:nvSpPr>
        <p:spPr bwMode="auto">
          <a:xfrm>
            <a:off x="609600" y="147955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800" baseline="0">
                <a:solidFill>
                  <a:srgbClr val="000000"/>
                </a:solidFill>
              </a:rPr>
              <a:t>stars</a:t>
            </a:r>
          </a:p>
          <a:p>
            <a:pPr eaLnBrk="1" hangingPunct="1"/>
            <a:r>
              <a:rPr lang="en-US" altLang="en-US" sz="2800" baseline="0">
                <a:solidFill>
                  <a:srgbClr val="000000"/>
                </a:solidFill>
              </a:rPr>
              <a:t>planets</a:t>
            </a:r>
          </a:p>
          <a:p>
            <a:pPr eaLnBrk="1" hangingPunct="1"/>
            <a:r>
              <a:rPr lang="en-US" altLang="en-US" sz="2800" baseline="0">
                <a:solidFill>
                  <a:srgbClr val="000000"/>
                </a:solidFill>
              </a:rPr>
              <a:t>moons</a:t>
            </a:r>
          </a:p>
          <a:p>
            <a:pPr eaLnBrk="1" hangingPunct="1"/>
            <a:r>
              <a:rPr lang="en-US" altLang="en-US" sz="2800" baseline="0">
                <a:solidFill>
                  <a:srgbClr val="000000"/>
                </a:solidFill>
              </a:rPr>
              <a:t>ring systems</a:t>
            </a:r>
          </a:p>
          <a:p>
            <a:pPr eaLnBrk="1" hangingPunct="1"/>
            <a:r>
              <a:rPr lang="en-US" altLang="en-US" sz="2800" baseline="0">
                <a:solidFill>
                  <a:srgbClr val="000000"/>
                </a:solidFill>
              </a:rPr>
              <a:t>minor planets</a:t>
            </a:r>
          </a:p>
          <a:p>
            <a:pPr eaLnBrk="1" hangingPunct="1"/>
            <a:r>
              <a:rPr lang="en-US" altLang="en-US" sz="2800" baseline="0">
                <a:solidFill>
                  <a:srgbClr val="000000"/>
                </a:solidFill>
              </a:rPr>
              <a:t>Kuiper Belt Objects</a:t>
            </a:r>
          </a:p>
          <a:p>
            <a:pPr eaLnBrk="1" hangingPunct="1"/>
            <a:r>
              <a:rPr lang="en-US" altLang="en-US" sz="2800" baseline="0">
                <a:solidFill>
                  <a:srgbClr val="000000"/>
                </a:solidFill>
              </a:rPr>
              <a:t>comets</a:t>
            </a:r>
          </a:p>
          <a:p>
            <a:pPr eaLnBrk="1" hangingPunct="1"/>
            <a:r>
              <a:rPr lang="en-US" altLang="en-US" sz="2800" baseline="0">
                <a:solidFill>
                  <a:srgbClr val="000000"/>
                </a:solidFill>
              </a:rPr>
              <a:t>… and …</a:t>
            </a:r>
          </a:p>
        </p:txBody>
      </p:sp>
      <p:sp>
        <p:nvSpPr>
          <p:cNvPr id="296963" name="Rectangle 7">
            <a:extLst>
              <a:ext uri="{FF2B5EF4-FFF2-40B4-BE49-F238E27FC236}">
                <a16:creationId xmlns:a16="http://schemas.microsoft.com/office/drawing/2014/main" id="{EFEC5497-30EA-391C-D110-6EE70DE85D0A}"/>
              </a:ext>
            </a:extLst>
          </p:cNvPr>
          <p:cNvSpPr>
            <a:spLocks noChangeArrowheads="1"/>
          </p:cNvSpPr>
          <p:nvPr/>
        </p:nvSpPr>
        <p:spPr bwMode="auto">
          <a:xfrm>
            <a:off x="4419600" y="1447800"/>
            <a:ext cx="472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800" b="1" baseline="0">
                <a:solidFill>
                  <a:srgbClr val="000000"/>
                </a:solidFill>
              </a:rPr>
              <a:t>      </a:t>
            </a:r>
            <a:r>
              <a:rPr lang="en-US" altLang="en-US" sz="2800" baseline="0">
                <a:solidFill>
                  <a:srgbClr val="000000"/>
                </a:solidFill>
              </a:rPr>
              <a:t>1</a:t>
            </a:r>
          </a:p>
          <a:p>
            <a:pPr eaLnBrk="1" hangingPunct="1">
              <a:buFontTx/>
              <a:buNone/>
            </a:pPr>
            <a:r>
              <a:rPr lang="en-US" altLang="en-US" sz="2800" baseline="0">
                <a:solidFill>
                  <a:srgbClr val="000000"/>
                </a:solidFill>
              </a:rPr>
              <a:t>      8</a:t>
            </a:r>
          </a:p>
          <a:p>
            <a:pPr eaLnBrk="1" hangingPunct="1">
              <a:buFontTx/>
              <a:buNone/>
            </a:pPr>
            <a:r>
              <a:rPr lang="en-US" altLang="en-US" sz="2800" baseline="0">
                <a:solidFill>
                  <a:srgbClr val="000000"/>
                </a:solidFill>
              </a:rPr>
              <a:t>    152		</a:t>
            </a:r>
            <a:r>
              <a:rPr lang="en-US" altLang="en-US" sz="2000" baseline="0">
                <a:solidFill>
                  <a:srgbClr val="000000"/>
                </a:solidFill>
              </a:rPr>
              <a:t>(as of 2006 JAN 17)</a:t>
            </a:r>
          </a:p>
          <a:p>
            <a:pPr eaLnBrk="1" hangingPunct="1">
              <a:buFontTx/>
              <a:buNone/>
            </a:pPr>
            <a:r>
              <a:rPr lang="en-US" altLang="en-US" sz="2800" baseline="0">
                <a:solidFill>
                  <a:srgbClr val="000000"/>
                </a:solidFill>
              </a:rPr>
              <a:t>      4</a:t>
            </a:r>
          </a:p>
          <a:p>
            <a:pPr eaLnBrk="1" hangingPunct="1">
              <a:buFontTx/>
              <a:buNone/>
            </a:pPr>
            <a:r>
              <a:rPr lang="en-US" altLang="en-US" sz="2800" baseline="0">
                <a:solidFill>
                  <a:srgbClr val="000000"/>
                </a:solidFill>
              </a:rPr>
              <a:t> 305,000</a:t>
            </a:r>
            <a:r>
              <a:rPr lang="en-US" altLang="en-US" sz="2800" baseline="30000">
                <a:solidFill>
                  <a:srgbClr val="000000"/>
                </a:solidFill>
              </a:rPr>
              <a:t>a</a:t>
            </a:r>
            <a:r>
              <a:rPr lang="en-US" altLang="en-US" sz="2800" baseline="0">
                <a:solidFill>
                  <a:srgbClr val="000000"/>
                </a:solidFill>
              </a:rPr>
              <a:t>	</a:t>
            </a:r>
            <a:r>
              <a:rPr lang="en-US" altLang="en-US" sz="2000" baseline="0">
                <a:solidFill>
                  <a:srgbClr val="000000"/>
                </a:solidFill>
              </a:rPr>
              <a:t>(as of 2005 DEC 15)</a:t>
            </a:r>
          </a:p>
          <a:p>
            <a:pPr eaLnBrk="1" hangingPunct="1">
              <a:buFontTx/>
              <a:buNone/>
            </a:pPr>
            <a:r>
              <a:rPr lang="en-US" altLang="en-US" sz="2800" baseline="0">
                <a:solidFill>
                  <a:srgbClr val="000000"/>
                </a:solidFill>
              </a:rPr>
              <a:t>    923		</a:t>
            </a:r>
            <a:r>
              <a:rPr lang="en-US" altLang="en-US" sz="2000" baseline="0">
                <a:solidFill>
                  <a:srgbClr val="000000"/>
                </a:solidFill>
              </a:rPr>
              <a:t>(as of 2006 JAN 17)</a:t>
            </a:r>
          </a:p>
          <a:p>
            <a:pPr eaLnBrk="1" hangingPunct="1">
              <a:buFontTx/>
              <a:buNone/>
            </a:pPr>
            <a:r>
              <a:rPr lang="en-US" altLang="en-US" sz="2800" baseline="0">
                <a:solidFill>
                  <a:srgbClr val="000000"/>
                </a:solidFill>
              </a:rPr>
              <a:t>  95,000</a:t>
            </a:r>
            <a:r>
              <a:rPr lang="en-US" altLang="en-US" sz="2800" baseline="30000">
                <a:solidFill>
                  <a:srgbClr val="000000"/>
                </a:solidFill>
              </a:rPr>
              <a:t>b</a:t>
            </a:r>
            <a:r>
              <a:rPr lang="en-US" altLang="en-US" sz="2800" baseline="0">
                <a:solidFill>
                  <a:srgbClr val="000000"/>
                </a:solidFill>
              </a:rPr>
              <a:t>	</a:t>
            </a:r>
            <a:r>
              <a:rPr lang="en-US" altLang="en-US" sz="2000" baseline="0">
                <a:solidFill>
                  <a:srgbClr val="000000"/>
                </a:solidFill>
              </a:rPr>
              <a:t>(as of 2005 DEC 15) </a:t>
            </a:r>
          </a:p>
          <a:p>
            <a:pPr eaLnBrk="1" hangingPunct="1">
              <a:buFontTx/>
              <a:buNone/>
            </a:pPr>
            <a:r>
              <a:rPr lang="en-US" altLang="en-US" sz="2800" baseline="0">
                <a:solidFill>
                  <a:srgbClr val="000000"/>
                </a:solidFill>
              </a:rPr>
              <a:t>    dust</a:t>
            </a:r>
          </a:p>
          <a:p>
            <a:pPr eaLnBrk="1" hangingPunct="1">
              <a:buFontTx/>
              <a:buNone/>
            </a:pPr>
            <a:r>
              <a:rPr lang="en-US" altLang="en-US" sz="2800" baseline="0">
                <a:solidFill>
                  <a:srgbClr val="000000"/>
                </a:solidFill>
              </a:rPr>
              <a:t>			</a:t>
            </a:r>
            <a:r>
              <a:rPr lang="en-US" altLang="en-US" sz="2000" baseline="30000">
                <a:solidFill>
                  <a:srgbClr val="000000"/>
                </a:solidFill>
              </a:rPr>
              <a:t>a </a:t>
            </a:r>
            <a:r>
              <a:rPr lang="en-US" altLang="en-US" sz="2000" baseline="0">
                <a:solidFill>
                  <a:srgbClr val="000000"/>
                </a:solidFill>
              </a:rPr>
              <a:t>with orbits</a:t>
            </a:r>
          </a:p>
          <a:p>
            <a:pPr eaLnBrk="1" hangingPunct="1">
              <a:buFontTx/>
              <a:buNone/>
            </a:pPr>
            <a:r>
              <a:rPr lang="en-US" altLang="en-US" sz="2000" baseline="0">
                <a:solidFill>
                  <a:srgbClr val="000000"/>
                </a:solidFill>
              </a:rPr>
              <a:t>			</a:t>
            </a:r>
            <a:r>
              <a:rPr lang="en-US" altLang="en-US" sz="2000" baseline="30000">
                <a:solidFill>
                  <a:srgbClr val="000000"/>
                </a:solidFill>
              </a:rPr>
              <a:t>b </a:t>
            </a:r>
            <a:r>
              <a:rPr lang="en-US" altLang="en-US" sz="2000" baseline="0">
                <a:solidFill>
                  <a:srgbClr val="000000"/>
                </a:solidFill>
              </a:rPr>
              <a:t>periodic and numbered</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Gaia</a:t>
            </a:r>
            <a:r>
              <a:rPr lang="en-US" sz="2800" baseline="0" dirty="0">
                <a:solidFill>
                  <a:srgbClr val="FF0000"/>
                </a:solidFill>
                <a:latin typeface="Times New Roman"/>
                <a:ea typeface="+mn-ea"/>
                <a:cs typeface="Times New Roman"/>
              </a:rPr>
              <a:t> will soon blow this up …</a:t>
            </a:r>
          </a:p>
        </p:txBody>
      </p:sp>
      <p:pic>
        <p:nvPicPr>
          <p:cNvPr id="3" name="Picture 2" descr="Text&#10;&#10;Description automatically generated with low confidence">
            <a:extLst>
              <a:ext uri="{FF2B5EF4-FFF2-40B4-BE49-F238E27FC236}">
                <a16:creationId xmlns:a16="http://schemas.microsoft.com/office/drawing/2014/main" id="{3FACE957-417F-08CB-DF89-2F97963E456A}"/>
              </a:ext>
            </a:extLst>
          </p:cNvPr>
          <p:cNvPicPr>
            <a:picLocks noChangeAspect="1"/>
          </p:cNvPicPr>
          <p:nvPr/>
        </p:nvPicPr>
        <p:blipFill>
          <a:blip r:embed="rId3"/>
          <a:stretch>
            <a:fillRect/>
          </a:stretch>
        </p:blipFill>
        <p:spPr>
          <a:xfrm>
            <a:off x="874295" y="804017"/>
            <a:ext cx="7016750" cy="5334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a:extLst>
              <a:ext uri="{FF2B5EF4-FFF2-40B4-BE49-F238E27FC236}">
                <a16:creationId xmlns:a16="http://schemas.microsoft.com/office/drawing/2014/main" id="{7940FC40-8178-2059-1973-F8638ABDCCAA}"/>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tx2"/>
                </a:solidFill>
              </a:rPr>
              <a:t>Exoplanets</a:t>
            </a:r>
          </a:p>
        </p:txBody>
      </p:sp>
      <p:pic>
        <p:nvPicPr>
          <p:cNvPr id="200706" name="Picture 4" descr="exoplanets.1.png">
            <a:extLst>
              <a:ext uri="{FF2B5EF4-FFF2-40B4-BE49-F238E27FC236}">
                <a16:creationId xmlns:a16="http://schemas.microsoft.com/office/drawing/2014/main" id="{86D53A46-C951-435E-B7BE-A4BA41C0C6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8382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E711A048-2E25-C4C5-EE15-DC5F3D5EF9F5}"/>
              </a:ext>
            </a:extLst>
          </p:cNvPr>
          <p:cNvSpPr>
            <a:spLocks noChangeArrowheads="1"/>
          </p:cNvSpPr>
          <p:nvPr/>
        </p:nvSpPr>
        <p:spPr bwMode="auto">
          <a:xfrm>
            <a:off x="1646238" y="2544763"/>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5" name="Oval 4">
            <a:extLst>
              <a:ext uri="{FF2B5EF4-FFF2-40B4-BE49-F238E27FC236}">
                <a16:creationId xmlns:a16="http://schemas.microsoft.com/office/drawing/2014/main" id="{F82E0D11-3442-A123-F81E-094E9386FCF7}"/>
              </a:ext>
            </a:extLst>
          </p:cNvPr>
          <p:cNvSpPr>
            <a:spLocks noChangeArrowheads="1"/>
          </p:cNvSpPr>
          <p:nvPr/>
        </p:nvSpPr>
        <p:spPr bwMode="auto">
          <a:xfrm>
            <a:off x="1646238" y="4144963"/>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6" name="Oval 5">
            <a:extLst>
              <a:ext uri="{FF2B5EF4-FFF2-40B4-BE49-F238E27FC236}">
                <a16:creationId xmlns:a16="http://schemas.microsoft.com/office/drawing/2014/main" id="{30186610-40D6-D82C-E0D4-EF9597A19CD2}"/>
              </a:ext>
            </a:extLst>
          </p:cNvPr>
          <p:cNvSpPr>
            <a:spLocks noChangeArrowheads="1"/>
          </p:cNvSpPr>
          <p:nvPr/>
        </p:nvSpPr>
        <p:spPr bwMode="auto">
          <a:xfrm>
            <a:off x="1646238" y="5546725"/>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200710" name="TextBox 6">
            <a:extLst>
              <a:ext uri="{FF2B5EF4-FFF2-40B4-BE49-F238E27FC236}">
                <a16:creationId xmlns:a16="http://schemas.microsoft.com/office/drawing/2014/main" id="{9CC540AF-BFE0-56F1-BC89-F392A746FD8A}"/>
              </a:ext>
            </a:extLst>
          </p:cNvPr>
          <p:cNvSpPr txBox="1">
            <a:spLocks noChangeArrowheads="1"/>
          </p:cNvSpPr>
          <p:nvPr/>
        </p:nvSpPr>
        <p:spPr bwMode="auto">
          <a:xfrm>
            <a:off x="1766888" y="2433638"/>
            <a:ext cx="50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80808"/>
                </a:solidFill>
              </a:rPr>
              <a:t>Jup</a:t>
            </a:r>
          </a:p>
        </p:txBody>
      </p:sp>
      <p:sp>
        <p:nvSpPr>
          <p:cNvPr id="200711" name="TextBox 7">
            <a:extLst>
              <a:ext uri="{FF2B5EF4-FFF2-40B4-BE49-F238E27FC236}">
                <a16:creationId xmlns:a16="http://schemas.microsoft.com/office/drawing/2014/main" id="{EAF211B6-68DF-9397-A1E8-78F6FE73D873}"/>
              </a:ext>
            </a:extLst>
          </p:cNvPr>
          <p:cNvSpPr txBox="1">
            <a:spLocks noChangeArrowheads="1"/>
          </p:cNvSpPr>
          <p:nvPr/>
        </p:nvSpPr>
        <p:spPr bwMode="auto">
          <a:xfrm>
            <a:off x="1752600" y="4019550"/>
            <a:ext cx="58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80808"/>
                </a:solidFill>
              </a:rPr>
              <a:t>Nep</a:t>
            </a:r>
          </a:p>
        </p:txBody>
      </p:sp>
      <p:sp>
        <p:nvSpPr>
          <p:cNvPr id="200712" name="TextBox 8">
            <a:extLst>
              <a:ext uri="{FF2B5EF4-FFF2-40B4-BE49-F238E27FC236}">
                <a16:creationId xmlns:a16="http://schemas.microsoft.com/office/drawing/2014/main" id="{35DC2AB0-0264-83A0-F95D-258376E38065}"/>
              </a:ext>
            </a:extLst>
          </p:cNvPr>
          <p:cNvSpPr txBox="1">
            <a:spLocks noChangeArrowheads="1"/>
          </p:cNvSpPr>
          <p:nvPr/>
        </p:nvSpPr>
        <p:spPr bwMode="auto">
          <a:xfrm>
            <a:off x="1752600" y="5421313"/>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80808"/>
                </a:solidFill>
              </a:rPr>
              <a:t>Ear</a:t>
            </a:r>
          </a:p>
        </p:txBody>
      </p:sp>
      <p:sp>
        <p:nvSpPr>
          <p:cNvPr id="10" name="Oval 9">
            <a:extLst>
              <a:ext uri="{FF2B5EF4-FFF2-40B4-BE49-F238E27FC236}">
                <a16:creationId xmlns:a16="http://schemas.microsoft.com/office/drawing/2014/main" id="{192EAC2A-574B-A8D8-2F5A-572CC8528FB2}"/>
              </a:ext>
            </a:extLst>
          </p:cNvPr>
          <p:cNvSpPr>
            <a:spLocks noChangeArrowheads="1"/>
          </p:cNvSpPr>
          <p:nvPr/>
        </p:nvSpPr>
        <p:spPr bwMode="auto">
          <a:xfrm>
            <a:off x="6400800" y="5089525"/>
            <a:ext cx="1524000"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710"/>
                                        </p:tgtEl>
                                        <p:attrNameLst>
                                          <p:attrName>style.visibility</p:attrName>
                                        </p:attrNameLst>
                                      </p:cBhvr>
                                      <p:to>
                                        <p:strVal val="visible"/>
                                      </p:to>
                                    </p:set>
                                    <p:animEffect transition="in" filter="fade">
                                      <p:cBhvr>
                                        <p:cTn id="10" dur="2000"/>
                                        <p:tgtEl>
                                          <p:spTgt spid="2007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0711"/>
                                        </p:tgtEl>
                                        <p:attrNameLst>
                                          <p:attrName>style.visibility</p:attrName>
                                        </p:attrNameLst>
                                      </p:cBhvr>
                                      <p:to>
                                        <p:strVal val="visible"/>
                                      </p:to>
                                    </p:set>
                                    <p:animEffect transition="in" filter="fade">
                                      <p:cBhvr>
                                        <p:cTn id="18" dur="2000"/>
                                        <p:tgtEl>
                                          <p:spTgt spid="2007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0712"/>
                                        </p:tgtEl>
                                        <p:attrNameLst>
                                          <p:attrName>style.visibility</p:attrName>
                                        </p:attrNameLst>
                                      </p:cBhvr>
                                      <p:to>
                                        <p:strVal val="visible"/>
                                      </p:to>
                                    </p:set>
                                    <p:animEffect transition="in" filter="fade">
                                      <p:cBhvr>
                                        <p:cTn id="26" dur="2000"/>
                                        <p:tgtEl>
                                          <p:spTgt spid="2007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00710" grpId="0"/>
      <p:bldP spid="200711" grpId="0"/>
      <p:bldP spid="200712"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EE8F1A8-7E62-175F-7771-1BF072963ADC}"/>
              </a:ext>
            </a:extLst>
          </p:cNvPr>
          <p:cNvPicPr>
            <a:picLocks noChangeAspect="1"/>
          </p:cNvPicPr>
          <p:nvPr/>
        </p:nvPicPr>
        <p:blipFill>
          <a:blip r:embed="rId3"/>
          <a:stretch>
            <a:fillRect/>
          </a:stretch>
        </p:blipFill>
        <p:spPr>
          <a:xfrm>
            <a:off x="679450" y="762000"/>
            <a:ext cx="7772400" cy="5908545"/>
          </a:xfrm>
          <a:prstGeom prst="rect">
            <a:avLst/>
          </a:prstGeom>
        </p:spPr>
      </p:pic>
      <p:sp>
        <p:nvSpPr>
          <p:cNvPr id="202753" name="Rectangle 2">
            <a:extLst>
              <a:ext uri="{FF2B5EF4-FFF2-40B4-BE49-F238E27FC236}">
                <a16:creationId xmlns:a16="http://schemas.microsoft.com/office/drawing/2014/main" id="{B2AD5EAB-5EAC-7280-58D6-B2783CFAFC3F}"/>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tx2"/>
                </a:solidFill>
              </a:rPr>
              <a:t>Exoplanets</a:t>
            </a:r>
          </a:p>
        </p:txBody>
      </p:sp>
      <p:sp>
        <p:nvSpPr>
          <p:cNvPr id="4" name="Oval 3">
            <a:extLst>
              <a:ext uri="{FF2B5EF4-FFF2-40B4-BE49-F238E27FC236}">
                <a16:creationId xmlns:a16="http://schemas.microsoft.com/office/drawing/2014/main" id="{3234E546-2715-1A32-F8E8-F9ED6D5B3822}"/>
              </a:ext>
            </a:extLst>
          </p:cNvPr>
          <p:cNvSpPr>
            <a:spLocks noChangeArrowheads="1"/>
          </p:cNvSpPr>
          <p:nvPr/>
        </p:nvSpPr>
        <p:spPr bwMode="auto">
          <a:xfrm>
            <a:off x="4267200" y="3276600"/>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5" name="Oval 4">
            <a:extLst>
              <a:ext uri="{FF2B5EF4-FFF2-40B4-BE49-F238E27FC236}">
                <a16:creationId xmlns:a16="http://schemas.microsoft.com/office/drawing/2014/main" id="{6CFCB2A9-EBCB-3E17-5628-CB132B4883CF}"/>
              </a:ext>
            </a:extLst>
          </p:cNvPr>
          <p:cNvSpPr>
            <a:spLocks noChangeArrowheads="1"/>
          </p:cNvSpPr>
          <p:nvPr/>
        </p:nvSpPr>
        <p:spPr bwMode="auto">
          <a:xfrm>
            <a:off x="4876800" y="4267200"/>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6" name="Oval 5">
            <a:extLst>
              <a:ext uri="{FF2B5EF4-FFF2-40B4-BE49-F238E27FC236}">
                <a16:creationId xmlns:a16="http://schemas.microsoft.com/office/drawing/2014/main" id="{7AE38334-94D2-38BF-79AF-4F1BCC899410}"/>
              </a:ext>
            </a:extLst>
          </p:cNvPr>
          <p:cNvSpPr>
            <a:spLocks noChangeArrowheads="1"/>
          </p:cNvSpPr>
          <p:nvPr/>
        </p:nvSpPr>
        <p:spPr bwMode="auto">
          <a:xfrm>
            <a:off x="3657600" y="5105400"/>
            <a:ext cx="152400" cy="1524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dirty="0">
              <a:solidFill>
                <a:prstClr val="white"/>
              </a:solidFill>
              <a:latin typeface="Calibri"/>
              <a:ea typeface="+mn-ea"/>
            </a:endParaRPr>
          </a:p>
        </p:txBody>
      </p:sp>
      <p:sp>
        <p:nvSpPr>
          <p:cNvPr id="54278" name="TextBox 6">
            <a:extLst>
              <a:ext uri="{FF2B5EF4-FFF2-40B4-BE49-F238E27FC236}">
                <a16:creationId xmlns:a16="http://schemas.microsoft.com/office/drawing/2014/main" id="{119C565D-77AE-A045-23B2-0C1B4BC28984}"/>
              </a:ext>
            </a:extLst>
          </p:cNvPr>
          <p:cNvSpPr txBox="1">
            <a:spLocks noChangeArrowheads="1"/>
          </p:cNvSpPr>
          <p:nvPr/>
        </p:nvSpPr>
        <p:spPr bwMode="auto">
          <a:xfrm>
            <a:off x="4446587" y="3167856"/>
            <a:ext cx="506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dirty="0" err="1">
                <a:solidFill>
                  <a:srgbClr val="080808"/>
                </a:solidFill>
              </a:rPr>
              <a:t>Jup</a:t>
            </a:r>
            <a:endParaRPr lang="en-US" altLang="en-US" sz="1800" baseline="0" dirty="0">
              <a:solidFill>
                <a:srgbClr val="080808"/>
              </a:solidFill>
            </a:endParaRPr>
          </a:p>
        </p:txBody>
      </p:sp>
      <p:sp>
        <p:nvSpPr>
          <p:cNvPr id="54279" name="TextBox 7">
            <a:extLst>
              <a:ext uri="{FF2B5EF4-FFF2-40B4-BE49-F238E27FC236}">
                <a16:creationId xmlns:a16="http://schemas.microsoft.com/office/drawing/2014/main" id="{77D36A1F-6CD3-AE09-10A5-B9F7AA8E6295}"/>
              </a:ext>
            </a:extLst>
          </p:cNvPr>
          <p:cNvSpPr txBox="1">
            <a:spLocks noChangeArrowheads="1"/>
          </p:cNvSpPr>
          <p:nvPr/>
        </p:nvSpPr>
        <p:spPr bwMode="auto">
          <a:xfrm>
            <a:off x="5045341" y="4159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dirty="0">
                <a:solidFill>
                  <a:srgbClr val="080808"/>
                </a:solidFill>
              </a:rPr>
              <a:t>Nep</a:t>
            </a:r>
          </a:p>
        </p:txBody>
      </p:sp>
      <p:sp>
        <p:nvSpPr>
          <p:cNvPr id="54280" name="TextBox 8">
            <a:extLst>
              <a:ext uri="{FF2B5EF4-FFF2-40B4-BE49-F238E27FC236}">
                <a16:creationId xmlns:a16="http://schemas.microsoft.com/office/drawing/2014/main" id="{69320530-D997-203B-3CBB-06311A2E6F30}"/>
              </a:ext>
            </a:extLst>
          </p:cNvPr>
          <p:cNvSpPr txBox="1">
            <a:spLocks noChangeArrowheads="1"/>
          </p:cNvSpPr>
          <p:nvPr/>
        </p:nvSpPr>
        <p:spPr bwMode="auto">
          <a:xfrm>
            <a:off x="3836987" y="4996656"/>
            <a:ext cx="506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dirty="0">
                <a:solidFill>
                  <a:srgbClr val="080808"/>
                </a:solidFill>
              </a:rPr>
              <a:t>Ear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278"/>
                                        </p:tgtEl>
                                        <p:attrNameLst>
                                          <p:attrName>style.visibility</p:attrName>
                                        </p:attrNameLst>
                                      </p:cBhvr>
                                      <p:to>
                                        <p:strVal val="visible"/>
                                      </p:to>
                                    </p:set>
                                    <p:animEffect transition="in" filter="fade">
                                      <p:cBhvr>
                                        <p:cTn id="10" dur="2000"/>
                                        <p:tgtEl>
                                          <p:spTgt spid="542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279"/>
                                        </p:tgtEl>
                                        <p:attrNameLst>
                                          <p:attrName>style.visibility</p:attrName>
                                        </p:attrNameLst>
                                      </p:cBhvr>
                                      <p:to>
                                        <p:strVal val="visible"/>
                                      </p:to>
                                    </p:set>
                                    <p:animEffect transition="in" filter="fade">
                                      <p:cBhvr>
                                        <p:cTn id="18" dur="2000"/>
                                        <p:tgtEl>
                                          <p:spTgt spid="5427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280"/>
                                        </p:tgtEl>
                                        <p:attrNameLst>
                                          <p:attrName>style.visibility</p:attrName>
                                        </p:attrNameLst>
                                      </p:cBhvr>
                                      <p:to>
                                        <p:strVal val="visible"/>
                                      </p:to>
                                    </p:set>
                                    <p:animEffect transition="in" filter="fade">
                                      <p:cBhvr>
                                        <p:cTn id="26" dur="2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54278" grpId="0"/>
      <p:bldP spid="54279" grpId="0"/>
      <p:bldP spid="542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algn="ctr" defTabSz="457200" eaLnBrk="1" fontAlgn="auto" hangingPunct="1">
              <a:spcBef>
                <a:spcPts val="0"/>
              </a:spcBef>
              <a:spcAft>
                <a:spcPts val="0"/>
              </a:spcAft>
              <a:defRPr/>
            </a:pPr>
            <a:r>
              <a:rPr lang="en-US" sz="2800" baseline="0" dirty="0">
                <a:solidFill>
                  <a:srgbClr val="FF0000"/>
                </a:solidFill>
                <a:latin typeface="Times New Roman"/>
                <a:ea typeface="+mn-ea"/>
                <a:cs typeface="Times New Roman"/>
              </a:rPr>
              <a:t>You think of it, the Universe will make it …</a:t>
            </a:r>
          </a:p>
        </p:txBody>
      </p:sp>
      <p:pic>
        <p:nvPicPr>
          <p:cNvPr id="4" name="Picture 3" descr="Chart, scatter chart&#10;&#10;Description automatically generated">
            <a:extLst>
              <a:ext uri="{FF2B5EF4-FFF2-40B4-BE49-F238E27FC236}">
                <a16:creationId xmlns:a16="http://schemas.microsoft.com/office/drawing/2014/main" id="{B82E5B10-78C7-E63A-62BD-8FF907228920}"/>
              </a:ext>
            </a:extLst>
          </p:cNvPr>
          <p:cNvPicPr>
            <a:picLocks noChangeAspect="1"/>
          </p:cNvPicPr>
          <p:nvPr/>
        </p:nvPicPr>
        <p:blipFill>
          <a:blip r:embed="rId3"/>
          <a:stretch>
            <a:fillRect/>
          </a:stretch>
        </p:blipFill>
        <p:spPr>
          <a:xfrm>
            <a:off x="831850" y="838200"/>
            <a:ext cx="7092950" cy="5392030"/>
          </a:xfrm>
          <a:prstGeom prst="rect">
            <a:avLst/>
          </a:prstGeom>
        </p:spPr>
      </p:pic>
    </p:spTree>
    <p:extLst>
      <p:ext uri="{BB962C8B-B14F-4D97-AF65-F5344CB8AC3E}">
        <p14:creationId xmlns:p14="http://schemas.microsoft.com/office/powerpoint/2010/main" val="16577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80808"/>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80808"/>
            </a:solidFill>
            <a:effectLst/>
            <a:latin typeface="Times New Roman"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7820</TotalTime>
  <Words>2797</Words>
  <Application>Microsoft Macintosh PowerPoint</Application>
  <PresentationFormat>On-screen Show (4:3)</PresentationFormat>
  <Paragraphs>607</Paragraphs>
  <Slides>55</Slides>
  <Notes>49</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55</vt:i4>
      </vt:variant>
    </vt:vector>
  </HeadingPairs>
  <TitlesOfParts>
    <vt:vector size="70" baseType="lpstr">
      <vt:lpstr>Arial</vt:lpstr>
      <vt:lpstr>Arial Rounded MT Bold</vt:lpstr>
      <vt:lpstr>Calibri</vt:lpstr>
      <vt:lpstr>Times New Roman</vt:lpstr>
      <vt:lpstr>Default Design</vt:lpstr>
      <vt:lpstr>1_Default Design</vt:lpstr>
      <vt:lpstr>2_Default Design</vt:lpstr>
      <vt:lpstr>4_Default Design</vt:lpstr>
      <vt:lpstr>3_Office Theme</vt:lpstr>
      <vt:lpstr>4_Office Theme</vt:lpstr>
      <vt:lpstr>3_Default Design</vt:lpstr>
      <vt:lpstr>6_Default Design</vt:lpstr>
      <vt:lpstr>7_Default Design</vt:lpstr>
      <vt:lpstr>12_Default Design</vt:lpstr>
      <vt:lpstr>13_Default Design</vt:lpstr>
      <vt:lpstr>Where is this?</vt:lpstr>
      <vt:lpstr>PowerPoint Presentation</vt:lpstr>
      <vt:lpstr>Talk Schedule</vt:lpstr>
      <vt:lpstr>PowerPoint Presentation</vt:lpstr>
      <vt:lpstr>Exoplanet Scorecard (09 NOV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SETI  Water Hole</vt:lpstr>
      <vt:lpstr>SETI Surveys</vt:lpstr>
      <vt:lpstr>Project Phoenix</vt:lpstr>
      <vt:lpstr>Project Phoenix Detects ET!</vt:lpstr>
      <vt:lpstr>Allen Array</vt:lpstr>
      <vt:lpstr>Allen Array</vt:lpstr>
      <vt:lpstr>Allen Array </vt:lpstr>
      <vt:lpstr>10 Parsec Census 2020.0</vt:lpstr>
      <vt:lpstr>Three Laws of M Dwarfs</vt:lpstr>
      <vt:lpstr>Solar Family</vt:lpstr>
      <vt:lpstr>The Seven Dwarfs</vt:lpstr>
      <vt:lpstr>Nice Earth</vt:lpstr>
      <vt:lpstr>Voyager’s Farewell</vt:lpstr>
      <vt:lpstr>The Brothers Henry</vt:lpstr>
      <vt:lpstr>PowerPoint Presentation</vt:lpstr>
      <vt:lpstr>PowerPoint Presentation</vt:lpstr>
      <vt:lpstr>PowerPoint Presentation</vt:lpstr>
      <vt:lpstr>How Far for 1 Million Stars?</vt:lpstr>
      <vt:lpstr>PowerPoint Presentation</vt:lpstr>
      <vt:lpstr>PowerPoint Presentation</vt:lpstr>
      <vt:lpstr>PowerPoint Presentation</vt:lpstr>
      <vt:lpstr>PowerPoint Presentation</vt:lpstr>
      <vt:lpstr>PowerPoint Presentation</vt:lpstr>
      <vt:lpstr>GJ 1214’s Planet</vt:lpstr>
      <vt:lpstr>M Stars for SETI</vt:lpstr>
      <vt:lpstr>Planets around M Dwarfs</vt:lpstr>
      <vt:lpstr>M Stars for SETI</vt:lpstr>
      <vt:lpstr>Bottom Line for M Stars</vt:lpstr>
      <vt:lpstr>G Stars vs. M Stars</vt:lpstr>
      <vt:lpstr>The Nearest Star System</vt:lpstr>
      <vt:lpstr>Target List: Project Phoenix </vt:lpstr>
      <vt:lpstr>Target List: Project Phoenix </vt:lpstr>
      <vt:lpstr>Ca II HK Measurements</vt:lpstr>
      <vt:lpstr>Target List: Project Phoenix </vt:lpstr>
      <vt:lpstr>Target List: ATA Search </vt:lpstr>
      <vt:lpstr>Solar System Inventory 2012</vt:lpstr>
      <vt:lpstr>Solar System Inventory 2009</vt:lpstr>
      <vt:lpstr>Solar System Inventory 2006</vt:lpstr>
    </vt:vector>
  </TitlesOfParts>
  <Manager/>
  <Company>RECONS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Sciences</dc:title>
  <dc:subject/>
  <dc:creator>Todd Henry</dc:creator>
  <cp:keywords/>
  <dc:description/>
  <cp:lastModifiedBy>Manzano Pisco</cp:lastModifiedBy>
  <cp:revision>295</cp:revision>
  <cp:lastPrinted>2015-04-15T19:21:11Z</cp:lastPrinted>
  <dcterms:created xsi:type="dcterms:W3CDTF">2012-04-10T02:54:42Z</dcterms:created>
  <dcterms:modified xsi:type="dcterms:W3CDTF">2022-11-11T04:20:13Z</dcterms:modified>
  <cp:category/>
</cp:coreProperties>
</file>