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 id="2147483660" r:id="rId2"/>
    <p:sldMasterId id="2147483673" r:id="rId3"/>
    <p:sldMasterId id="2147483685" r:id="rId4"/>
    <p:sldMasterId id="2147483697" r:id="rId5"/>
    <p:sldMasterId id="2147483709" r:id="rId6"/>
    <p:sldMasterId id="2147483721" r:id="rId7"/>
    <p:sldMasterId id="2147484201" r:id="rId8"/>
    <p:sldMasterId id="2147484213" r:id="rId9"/>
    <p:sldMasterId id="2147484225" r:id="rId10"/>
    <p:sldMasterId id="2147484237" r:id="rId11"/>
    <p:sldMasterId id="2147484249" r:id="rId12"/>
    <p:sldMasterId id="2147484726" r:id="rId13"/>
    <p:sldMasterId id="2147484739" r:id="rId14"/>
    <p:sldMasterId id="2147484751" r:id="rId15"/>
    <p:sldMasterId id="2147485141" r:id="rId16"/>
  </p:sldMasterIdLst>
  <p:notesMasterIdLst>
    <p:notesMasterId r:id="rId67"/>
  </p:notesMasterIdLst>
  <p:sldIdLst>
    <p:sldId id="332" r:id="rId17"/>
    <p:sldId id="373" r:id="rId18"/>
    <p:sldId id="333" r:id="rId19"/>
    <p:sldId id="368" r:id="rId20"/>
    <p:sldId id="295" r:id="rId21"/>
    <p:sldId id="335" r:id="rId22"/>
    <p:sldId id="336" r:id="rId23"/>
    <p:sldId id="337" r:id="rId24"/>
    <p:sldId id="356" r:id="rId25"/>
    <p:sldId id="339" r:id="rId26"/>
    <p:sldId id="340" r:id="rId27"/>
    <p:sldId id="427" r:id="rId28"/>
    <p:sldId id="341" r:id="rId29"/>
    <p:sldId id="342" r:id="rId30"/>
    <p:sldId id="375" r:id="rId31"/>
    <p:sldId id="343" r:id="rId32"/>
    <p:sldId id="425" r:id="rId33"/>
    <p:sldId id="358" r:id="rId34"/>
    <p:sldId id="344" r:id="rId35"/>
    <p:sldId id="345" r:id="rId36"/>
    <p:sldId id="412" r:id="rId37"/>
    <p:sldId id="346" r:id="rId38"/>
    <p:sldId id="348" r:id="rId39"/>
    <p:sldId id="376" r:id="rId40"/>
    <p:sldId id="349" r:id="rId41"/>
    <p:sldId id="351" r:id="rId42"/>
    <p:sldId id="361" r:id="rId43"/>
    <p:sldId id="360" r:id="rId44"/>
    <p:sldId id="352" r:id="rId45"/>
    <p:sldId id="415" r:id="rId46"/>
    <p:sldId id="362" r:id="rId47"/>
    <p:sldId id="359" r:id="rId48"/>
    <p:sldId id="363" r:id="rId49"/>
    <p:sldId id="364" r:id="rId50"/>
    <p:sldId id="409" r:id="rId51"/>
    <p:sldId id="365" r:id="rId52"/>
    <p:sldId id="367" r:id="rId53"/>
    <p:sldId id="377" r:id="rId54"/>
    <p:sldId id="369" r:id="rId55"/>
    <p:sldId id="431" r:id="rId56"/>
    <p:sldId id="370" r:id="rId57"/>
    <p:sldId id="366" r:id="rId58"/>
    <p:sldId id="429" r:id="rId59"/>
    <p:sldId id="430" r:id="rId60"/>
    <p:sldId id="357" r:id="rId61"/>
    <p:sldId id="426" r:id="rId62"/>
    <p:sldId id="354" r:id="rId63"/>
    <p:sldId id="378" r:id="rId64"/>
    <p:sldId id="428" r:id="rId65"/>
    <p:sldId id="338" r:id="rId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66"/>
    <p:restoredTop sz="85070"/>
  </p:normalViewPr>
  <p:slideViewPr>
    <p:cSldViewPr>
      <p:cViewPr varScale="1">
        <p:scale>
          <a:sx n="93" d="100"/>
          <a:sy n="93" d="100"/>
        </p:scale>
        <p:origin x="208" y="440"/>
      </p:cViewPr>
      <p:guideLst>
        <p:guide orient="horz" pos="2160"/>
        <p:guide pos="2880"/>
      </p:guideLst>
    </p:cSldViewPr>
  </p:slideViewPr>
  <p:outlineViewPr>
    <p:cViewPr>
      <p:scale>
        <a:sx n="25" d="100"/>
        <a:sy n="25"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_rels/viewProps.xml.rels><?xml version="1.0" encoding="UTF-8" standalone="yes"?>
<Relationships xmlns="http://schemas.openxmlformats.org/package/2006/relationships"><Relationship Id="rId8" Type="http://schemas.openxmlformats.org/officeDocument/2006/relationships/slide" Target="slides/slide30.xml"/><Relationship Id="rId13" Type="http://schemas.openxmlformats.org/officeDocument/2006/relationships/slide" Target="slides/slide50.xml"/><Relationship Id="rId3" Type="http://schemas.openxmlformats.org/officeDocument/2006/relationships/slide" Target="slides/slide7.xml"/><Relationship Id="rId7" Type="http://schemas.openxmlformats.org/officeDocument/2006/relationships/slide" Target="slides/slide20.xml"/><Relationship Id="rId12" Type="http://schemas.openxmlformats.org/officeDocument/2006/relationships/slide" Target="slides/slide49.xml"/><Relationship Id="rId2" Type="http://schemas.openxmlformats.org/officeDocument/2006/relationships/slide" Target="slides/slide5.xml"/><Relationship Id="rId1" Type="http://schemas.openxmlformats.org/officeDocument/2006/relationships/slide" Target="slides/slide2.xml"/><Relationship Id="rId6" Type="http://schemas.openxmlformats.org/officeDocument/2006/relationships/slide" Target="slides/slide11.xml"/><Relationship Id="rId11" Type="http://schemas.openxmlformats.org/officeDocument/2006/relationships/slide" Target="slides/slide47.xml"/><Relationship Id="rId5" Type="http://schemas.openxmlformats.org/officeDocument/2006/relationships/slide" Target="slides/slide10.xml"/><Relationship Id="rId10" Type="http://schemas.openxmlformats.org/officeDocument/2006/relationships/slide" Target="slides/slide45.xml"/><Relationship Id="rId4" Type="http://schemas.openxmlformats.org/officeDocument/2006/relationships/slide" Target="slides/slide9.xml"/><Relationship Id="rId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C43713C-3B0B-BD30-2C0E-54486E42FA4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Arial" charset="0"/>
              </a:defRPr>
            </a:lvl1pPr>
          </a:lstStyle>
          <a:p>
            <a:pPr>
              <a:defRPr/>
            </a:pPr>
            <a:endParaRPr lang="en-US"/>
          </a:p>
        </p:txBody>
      </p:sp>
      <p:sp>
        <p:nvSpPr>
          <p:cNvPr id="3075" name="Rectangle 3">
            <a:extLst>
              <a:ext uri="{FF2B5EF4-FFF2-40B4-BE49-F238E27FC236}">
                <a16:creationId xmlns:a16="http://schemas.microsoft.com/office/drawing/2014/main" id="{3B2EF1F3-EE50-AF47-2DB3-177CC778F419}"/>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Arial" charset="0"/>
              </a:defRPr>
            </a:lvl1pPr>
          </a:lstStyle>
          <a:p>
            <a:pPr>
              <a:defRPr/>
            </a:pPr>
            <a:endParaRPr lang="en-US"/>
          </a:p>
        </p:txBody>
      </p:sp>
      <p:sp>
        <p:nvSpPr>
          <p:cNvPr id="199684" name="Rectangle 4">
            <a:extLst>
              <a:ext uri="{FF2B5EF4-FFF2-40B4-BE49-F238E27FC236}">
                <a16:creationId xmlns:a16="http://schemas.microsoft.com/office/drawing/2014/main" id="{68F54094-FDE8-A80B-72D3-C0DFE57EFBD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3E68E761-06B8-7D5E-BDCF-2247A36FD5A2}"/>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9C02C344-548C-5C66-C07E-FE490587C25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Arial" charset="0"/>
              </a:defRPr>
            </a:lvl1pPr>
          </a:lstStyle>
          <a:p>
            <a:pPr>
              <a:defRPr/>
            </a:pPr>
            <a:endParaRPr lang="en-US"/>
          </a:p>
        </p:txBody>
      </p:sp>
      <p:sp>
        <p:nvSpPr>
          <p:cNvPr id="3079" name="Rectangle 7">
            <a:extLst>
              <a:ext uri="{FF2B5EF4-FFF2-40B4-BE49-F238E27FC236}">
                <a16:creationId xmlns:a16="http://schemas.microsoft.com/office/drawing/2014/main" id="{565F2DE7-B388-E7E2-BCE0-02EE93AA6C0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A3F464B4-D39D-294A-A8D6-D3DCAE34B99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6">
            <a:extLst>
              <a:ext uri="{FF2B5EF4-FFF2-40B4-BE49-F238E27FC236}">
                <a16:creationId xmlns:a16="http://schemas.microsoft.com/office/drawing/2014/main" id="{2AEDD51F-FA9C-751D-8E20-CA455762585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i="1">
                <a:solidFill>
                  <a:srgbClr val="000000"/>
                </a:solidFill>
                <a:latin typeface="Arial Rounded MT Bold" panose="020F0704030504030204" pitchFamily="34" charset="77"/>
                <a:cs typeface="Arial" panose="020B0604020202020204" pitchFamily="34" charset="0"/>
              </a:rPr>
              <a:t>Planetary Sciences</a:t>
            </a:r>
          </a:p>
        </p:txBody>
      </p:sp>
      <p:sp>
        <p:nvSpPr>
          <p:cNvPr id="201730" name="Rectangle 7">
            <a:extLst>
              <a:ext uri="{FF2B5EF4-FFF2-40B4-BE49-F238E27FC236}">
                <a16:creationId xmlns:a16="http://schemas.microsoft.com/office/drawing/2014/main" id="{C1127467-68E7-02C7-234F-E15B23AEC8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893EAC4-77D5-7742-9206-D96F678E1A42}" type="slidenum">
              <a:rPr lang="en-US" altLang="en-US" i="1" smtClean="0">
                <a:solidFill>
                  <a:srgbClr val="000000"/>
                </a:solidFill>
                <a:latin typeface="Arial Rounded MT Bold" panose="020F0704030504030204" pitchFamily="34" charset="77"/>
              </a:rPr>
              <a:pPr>
                <a:spcBef>
                  <a:spcPct val="0"/>
                </a:spcBef>
              </a:pPr>
              <a:t>1</a:t>
            </a:fld>
            <a:endParaRPr lang="en-US" altLang="en-US" i="1">
              <a:solidFill>
                <a:srgbClr val="000000"/>
              </a:solidFill>
              <a:latin typeface="Arial Rounded MT Bold" panose="020F0704030504030204" pitchFamily="34" charset="77"/>
            </a:endParaRPr>
          </a:p>
        </p:txBody>
      </p:sp>
      <p:sp>
        <p:nvSpPr>
          <p:cNvPr id="201731" name="Rectangle 2">
            <a:extLst>
              <a:ext uri="{FF2B5EF4-FFF2-40B4-BE49-F238E27FC236}">
                <a16:creationId xmlns:a16="http://schemas.microsoft.com/office/drawing/2014/main" id="{F492964B-58E9-2040-4977-41DB53209675}"/>
              </a:ext>
            </a:extLst>
          </p:cNvPr>
          <p:cNvSpPr>
            <a:spLocks noChangeArrowheads="1" noTextEdit="1"/>
          </p:cNvSpPr>
          <p:nvPr>
            <p:ph type="sldImg"/>
          </p:nvPr>
        </p:nvSpPr>
        <p:spPr>
          <a:ln/>
        </p:spPr>
      </p:sp>
      <p:sp>
        <p:nvSpPr>
          <p:cNvPr id="201732" name="Rectangle 3">
            <a:extLst>
              <a:ext uri="{FF2B5EF4-FFF2-40B4-BE49-F238E27FC236}">
                <a16:creationId xmlns:a16="http://schemas.microsoft.com/office/drawing/2014/main" id="{307D2859-BF88-C926-9070-D8A48C1655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6">
            <a:extLst>
              <a:ext uri="{FF2B5EF4-FFF2-40B4-BE49-F238E27FC236}">
                <a16:creationId xmlns:a16="http://schemas.microsoft.com/office/drawing/2014/main" id="{96CC9B19-5C59-E85F-0F2D-6915411FDDA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20162" name="Rectangle 7">
            <a:extLst>
              <a:ext uri="{FF2B5EF4-FFF2-40B4-BE49-F238E27FC236}">
                <a16:creationId xmlns:a16="http://schemas.microsoft.com/office/drawing/2014/main" id="{610D1F9B-072A-7B26-ACFF-7961FFCC23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76DE0E-FF2F-E144-AFEC-C42553EF3489}" type="slidenum">
              <a:rPr lang="en-US" altLang="en-US" smtClean="0">
                <a:solidFill>
                  <a:srgbClr val="000000"/>
                </a:solidFill>
              </a:rPr>
              <a:pPr>
                <a:spcBef>
                  <a:spcPct val="0"/>
                </a:spcBef>
              </a:pPr>
              <a:t>10</a:t>
            </a:fld>
            <a:endParaRPr lang="en-US" altLang="en-US">
              <a:solidFill>
                <a:srgbClr val="000000"/>
              </a:solidFill>
            </a:endParaRPr>
          </a:p>
        </p:txBody>
      </p:sp>
      <p:sp>
        <p:nvSpPr>
          <p:cNvPr id="220163" name="Rectangle 2">
            <a:extLst>
              <a:ext uri="{FF2B5EF4-FFF2-40B4-BE49-F238E27FC236}">
                <a16:creationId xmlns:a16="http://schemas.microsoft.com/office/drawing/2014/main" id="{CD33C022-5927-748E-6ED5-BA6F701264E7}"/>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66D8037B-347A-6C26-15AF-9F82A2B35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Titan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6">
            <a:extLst>
              <a:ext uri="{FF2B5EF4-FFF2-40B4-BE49-F238E27FC236}">
                <a16:creationId xmlns:a16="http://schemas.microsoft.com/office/drawing/2014/main" id="{8ABC026F-999C-2E63-2891-5AA2709411B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22210" name="Rectangle 7">
            <a:extLst>
              <a:ext uri="{FF2B5EF4-FFF2-40B4-BE49-F238E27FC236}">
                <a16:creationId xmlns:a16="http://schemas.microsoft.com/office/drawing/2014/main" id="{30416A12-B803-6355-E389-C8401EDF20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333AC0-403F-E845-878B-5284A1082D45}" type="slidenum">
              <a:rPr lang="en-US" altLang="en-US" smtClean="0">
                <a:solidFill>
                  <a:srgbClr val="000000"/>
                </a:solidFill>
              </a:rPr>
              <a:pPr>
                <a:spcBef>
                  <a:spcPct val="0"/>
                </a:spcBef>
              </a:pPr>
              <a:t>11</a:t>
            </a:fld>
            <a:endParaRPr lang="en-US" altLang="en-US">
              <a:solidFill>
                <a:srgbClr val="000000"/>
              </a:solidFill>
            </a:endParaRPr>
          </a:p>
        </p:txBody>
      </p:sp>
      <p:sp>
        <p:nvSpPr>
          <p:cNvPr id="222211" name="Rectangle 2">
            <a:extLst>
              <a:ext uri="{FF2B5EF4-FFF2-40B4-BE49-F238E27FC236}">
                <a16:creationId xmlns:a16="http://schemas.microsoft.com/office/drawing/2014/main" id="{3A4F5783-A7EA-0B6D-FE99-1BCD0D619E4E}"/>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6846FD05-6B95-2638-7087-28F994A304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Venus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E66D69E9-8790-DC11-0C8C-82A98864BCB8}"/>
              </a:ext>
            </a:extLst>
          </p:cNvPr>
          <p:cNvSpPr>
            <a:spLocks noGrp="1" noRot="1" noChangeAspect="1" noChangeArrowheads="1" noTextEdit="1"/>
          </p:cNvSpPr>
          <p:nvPr>
            <p:ph type="sldImg"/>
          </p:nvPr>
        </p:nvSpPr>
        <p:spPr>
          <a:ln/>
        </p:spPr>
      </p:sp>
      <p:sp>
        <p:nvSpPr>
          <p:cNvPr id="224258" name="Notes Placeholder 2">
            <a:extLst>
              <a:ext uri="{FF2B5EF4-FFF2-40B4-BE49-F238E27FC236}">
                <a16:creationId xmlns:a16="http://schemas.microsoft.com/office/drawing/2014/main" id="{D652AD8D-C855-0689-BF6C-8BF05E9CF6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Ceres</a:t>
            </a:r>
          </a:p>
        </p:txBody>
      </p:sp>
      <p:sp>
        <p:nvSpPr>
          <p:cNvPr id="224259" name="Slide Number Placeholder 3">
            <a:extLst>
              <a:ext uri="{FF2B5EF4-FFF2-40B4-BE49-F238E27FC236}">
                <a16:creationId xmlns:a16="http://schemas.microsoft.com/office/drawing/2014/main" id="{3889FB05-DFD9-5381-CEB5-81A2393586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862B5E9-CB3E-9340-9530-C9054F4A5205}" type="slidenum">
              <a:rPr lang="en-US" altLang="en-US" smtClean="0">
                <a:solidFill>
                  <a:srgbClr val="000000"/>
                </a:solidFill>
              </a:rPr>
              <a:pPr>
                <a:spcBef>
                  <a:spcPct val="0"/>
                </a:spcBef>
              </a:pPr>
              <a:t>12</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EB56A238-4854-BBD5-CA05-616337374D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5A13F47-257D-944E-9A3D-BE8A92C9C0C7}" type="slidenum">
              <a:rPr lang="en-US" altLang="en-US" smtClean="0">
                <a:solidFill>
                  <a:srgbClr val="000000"/>
                </a:solidFill>
              </a:rPr>
              <a:pPr>
                <a:spcBef>
                  <a:spcPct val="0"/>
                </a:spcBef>
              </a:pPr>
              <a:t>13</a:t>
            </a:fld>
            <a:endParaRPr lang="en-US" altLang="en-US">
              <a:solidFill>
                <a:srgbClr val="000000"/>
              </a:solidFill>
            </a:endParaRPr>
          </a:p>
        </p:txBody>
      </p:sp>
      <p:sp>
        <p:nvSpPr>
          <p:cNvPr id="226306" name="Rectangle 2">
            <a:extLst>
              <a:ext uri="{FF2B5EF4-FFF2-40B4-BE49-F238E27FC236}">
                <a16:creationId xmlns:a16="http://schemas.microsoft.com/office/drawing/2014/main" id="{4131D46D-A9F9-58A5-F002-C4D72D65A774}"/>
              </a:ext>
            </a:extLst>
          </p:cNvPr>
          <p:cNvSpPr>
            <a:spLocks noChangeArrowheads="1" noTextEdit="1"/>
          </p:cNvSpPr>
          <p:nvPr>
            <p:ph type="sldImg"/>
          </p:nvPr>
        </p:nvSpPr>
        <p:spPr>
          <a:ln/>
        </p:spPr>
      </p:sp>
      <p:sp>
        <p:nvSpPr>
          <p:cNvPr id="226307" name="Rectangle 3">
            <a:extLst>
              <a:ext uri="{FF2B5EF4-FFF2-40B4-BE49-F238E27FC236}">
                <a16:creationId xmlns:a16="http://schemas.microsoft.com/office/drawing/2014/main" id="{A39E366C-6A04-5AA0-4FA9-A1EB97D972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Earth -- Grand Canyon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B101BB11-8F2F-305D-E595-FF1EADFA8C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1921D19-FA43-9F41-AF25-27D742BD5BD3}" type="slidenum">
              <a:rPr lang="en-US" altLang="en-US" smtClean="0">
                <a:solidFill>
                  <a:srgbClr val="000000"/>
                </a:solidFill>
              </a:rPr>
              <a:pPr>
                <a:spcBef>
                  <a:spcPct val="0"/>
                </a:spcBef>
              </a:pPr>
              <a:t>14</a:t>
            </a:fld>
            <a:endParaRPr lang="en-US" altLang="en-US">
              <a:solidFill>
                <a:srgbClr val="000000"/>
              </a:solidFill>
            </a:endParaRPr>
          </a:p>
        </p:txBody>
      </p:sp>
      <p:sp>
        <p:nvSpPr>
          <p:cNvPr id="228354" name="Rectangle 2">
            <a:extLst>
              <a:ext uri="{FF2B5EF4-FFF2-40B4-BE49-F238E27FC236}">
                <a16:creationId xmlns:a16="http://schemas.microsoft.com/office/drawing/2014/main" id="{DAC9CFEC-AC69-937C-4862-F1338A31675B}"/>
              </a:ext>
            </a:extLst>
          </p:cNvPr>
          <p:cNvSpPr>
            <a:spLocks noChangeArrowheads="1" noTextEdit="1"/>
          </p:cNvSpPr>
          <p:nvPr>
            <p:ph type="sldImg"/>
          </p:nvPr>
        </p:nvSpPr>
        <p:spPr>
          <a:ln/>
        </p:spPr>
      </p:sp>
      <p:sp>
        <p:nvSpPr>
          <p:cNvPr id="228355" name="Rectangle 3">
            <a:extLst>
              <a:ext uri="{FF2B5EF4-FFF2-40B4-BE49-F238E27FC236}">
                <a16:creationId xmlns:a16="http://schemas.microsoft.com/office/drawing/2014/main" id="{4DAFE375-F524-9960-D457-0675DE35A0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6">
            <a:extLst>
              <a:ext uri="{FF2B5EF4-FFF2-40B4-BE49-F238E27FC236}">
                <a16:creationId xmlns:a16="http://schemas.microsoft.com/office/drawing/2014/main" id="{64F72FE2-1993-008E-1A14-1F07B85E6FE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latin typeface="Arial Rounded MT Bold" panose="020F0704030504030204" pitchFamily="34" charset="77"/>
                <a:cs typeface="Arial" panose="020B0604020202020204" pitchFamily="34" charset="0"/>
              </a:rPr>
              <a:t>Planetary Sciences</a:t>
            </a:r>
          </a:p>
        </p:txBody>
      </p:sp>
      <p:sp>
        <p:nvSpPr>
          <p:cNvPr id="230402" name="Rectangle 7">
            <a:extLst>
              <a:ext uri="{FF2B5EF4-FFF2-40B4-BE49-F238E27FC236}">
                <a16:creationId xmlns:a16="http://schemas.microsoft.com/office/drawing/2014/main" id="{9CD64E5E-350C-C79D-DA49-0134D23B39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9CF816D-DAA7-6141-A366-689514AEAF07}" type="slidenum">
              <a:rPr lang="en-US" altLang="en-US" smtClean="0">
                <a:solidFill>
                  <a:srgbClr val="000000"/>
                </a:solidFill>
                <a:latin typeface="Arial Rounded MT Bold" panose="020F0704030504030204" pitchFamily="34" charset="77"/>
              </a:rPr>
              <a:pPr>
                <a:spcBef>
                  <a:spcPct val="0"/>
                </a:spcBef>
              </a:pPr>
              <a:t>15</a:t>
            </a:fld>
            <a:endParaRPr lang="en-US" altLang="en-US">
              <a:solidFill>
                <a:srgbClr val="000000"/>
              </a:solidFill>
              <a:latin typeface="Arial Rounded MT Bold" panose="020F0704030504030204" pitchFamily="34" charset="77"/>
            </a:endParaRPr>
          </a:p>
        </p:txBody>
      </p:sp>
      <p:sp>
        <p:nvSpPr>
          <p:cNvPr id="230403" name="Rectangle 2">
            <a:extLst>
              <a:ext uri="{FF2B5EF4-FFF2-40B4-BE49-F238E27FC236}">
                <a16:creationId xmlns:a16="http://schemas.microsoft.com/office/drawing/2014/main" id="{5221A8D6-45B0-962D-1669-459195C09703}"/>
              </a:ext>
            </a:extLst>
          </p:cNvPr>
          <p:cNvSpPr>
            <a:spLocks noChangeArrowheads="1" noTextEdit="1"/>
          </p:cNvSpPr>
          <p:nvPr>
            <p:ph type="sldImg"/>
          </p:nvPr>
        </p:nvSpPr>
        <p:spPr>
          <a:ln/>
        </p:spPr>
      </p:sp>
      <p:sp>
        <p:nvSpPr>
          <p:cNvPr id="230404" name="Rectangle 3">
            <a:extLst>
              <a:ext uri="{FF2B5EF4-FFF2-40B4-BE49-F238E27FC236}">
                <a16:creationId xmlns:a16="http://schemas.microsoft.com/office/drawing/2014/main" id="{F44792CF-9957-1375-E672-FB175D3C8E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Io</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038B2DD5-BC0C-44B5-F83A-D309F8EE3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3B578A-530E-FB40-810B-4D449048A866}" type="slidenum">
              <a:rPr lang="en-US" altLang="en-US" smtClean="0">
                <a:solidFill>
                  <a:srgbClr val="000000"/>
                </a:solidFill>
              </a:rPr>
              <a:pPr>
                <a:spcBef>
                  <a:spcPct val="0"/>
                </a:spcBef>
              </a:pPr>
              <a:t>16</a:t>
            </a:fld>
            <a:endParaRPr lang="en-US" altLang="en-US">
              <a:solidFill>
                <a:srgbClr val="000000"/>
              </a:solidFill>
            </a:endParaRPr>
          </a:p>
        </p:txBody>
      </p:sp>
      <p:sp>
        <p:nvSpPr>
          <p:cNvPr id="232450" name="Rectangle 2">
            <a:extLst>
              <a:ext uri="{FF2B5EF4-FFF2-40B4-BE49-F238E27FC236}">
                <a16:creationId xmlns:a16="http://schemas.microsoft.com/office/drawing/2014/main" id="{528707C1-CA2A-BB9E-6D4B-02CC220CE730}"/>
              </a:ext>
            </a:extLst>
          </p:cNvPr>
          <p:cNvSpPr>
            <a:spLocks noChangeArrowheads="1" noTextEdit="1"/>
          </p:cNvSpPr>
          <p:nvPr>
            <p:ph type="sldImg"/>
          </p:nvPr>
        </p:nvSpPr>
        <p:spPr>
          <a:solidFill>
            <a:srgbClr val="FFFFFF"/>
          </a:solidFill>
          <a:ln/>
        </p:spPr>
      </p:sp>
      <p:sp>
        <p:nvSpPr>
          <p:cNvPr id="232451" name="Rectangle 3">
            <a:extLst>
              <a:ext uri="{FF2B5EF4-FFF2-40B4-BE49-F238E27FC236}">
                <a16:creationId xmlns:a16="http://schemas.microsoft.com/office/drawing/2014/main" id="{30688CC4-9B77-9E68-6B89-294E05B3BE93}"/>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Titan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a:extLst>
              <a:ext uri="{FF2B5EF4-FFF2-40B4-BE49-F238E27FC236}">
                <a16:creationId xmlns:a16="http://schemas.microsoft.com/office/drawing/2014/main" id="{32C4B707-4D2D-40EC-0497-692C7ECDEA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C65E160-F739-3A4B-93F4-100375BC7F7C}" type="slidenum">
              <a:rPr lang="en-US" altLang="en-US" smtClean="0">
                <a:solidFill>
                  <a:srgbClr val="000000"/>
                </a:solidFill>
              </a:rPr>
              <a:pPr>
                <a:spcBef>
                  <a:spcPct val="0"/>
                </a:spcBef>
              </a:pPr>
              <a:t>17</a:t>
            </a:fld>
            <a:endParaRPr lang="en-US" altLang="en-US">
              <a:solidFill>
                <a:srgbClr val="000000"/>
              </a:solidFill>
            </a:endParaRPr>
          </a:p>
        </p:txBody>
      </p:sp>
      <p:sp>
        <p:nvSpPr>
          <p:cNvPr id="234498" name="Rectangle 2">
            <a:extLst>
              <a:ext uri="{FF2B5EF4-FFF2-40B4-BE49-F238E27FC236}">
                <a16:creationId xmlns:a16="http://schemas.microsoft.com/office/drawing/2014/main" id="{DA580E80-8778-5BC4-AC57-F2C36A153A33}"/>
              </a:ext>
            </a:extLst>
          </p:cNvPr>
          <p:cNvSpPr>
            <a:spLocks noChangeArrowheads="1" noTextEdit="1"/>
          </p:cNvSpPr>
          <p:nvPr>
            <p:ph type="sldImg"/>
          </p:nvPr>
        </p:nvSpPr>
        <p:spPr>
          <a:ln/>
        </p:spPr>
      </p:sp>
      <p:sp>
        <p:nvSpPr>
          <p:cNvPr id="234499" name="Rectangle 3">
            <a:extLst>
              <a:ext uri="{FF2B5EF4-FFF2-40B4-BE49-F238E27FC236}">
                <a16:creationId xmlns:a16="http://schemas.microsoft.com/office/drawing/2014/main" id="{2FE90E2B-6960-C3BF-038B-99F6176FEB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Neptune</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a:extLst>
              <a:ext uri="{FF2B5EF4-FFF2-40B4-BE49-F238E27FC236}">
                <a16:creationId xmlns:a16="http://schemas.microsoft.com/office/drawing/2014/main" id="{5DDA6874-1730-3592-FCF6-A908D0F3F5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D5CEF10-0231-7A4A-84E8-9D57A50C4826}" type="slidenum">
              <a:rPr lang="en-US" altLang="en-US" smtClean="0">
                <a:solidFill>
                  <a:srgbClr val="000000"/>
                </a:solidFill>
              </a:rPr>
              <a:pPr>
                <a:spcBef>
                  <a:spcPct val="0"/>
                </a:spcBef>
              </a:pPr>
              <a:t>18</a:t>
            </a:fld>
            <a:endParaRPr lang="en-US" altLang="en-US">
              <a:solidFill>
                <a:srgbClr val="000000"/>
              </a:solidFill>
            </a:endParaRPr>
          </a:p>
        </p:txBody>
      </p:sp>
      <p:sp>
        <p:nvSpPr>
          <p:cNvPr id="236546" name="Rectangle 2">
            <a:extLst>
              <a:ext uri="{FF2B5EF4-FFF2-40B4-BE49-F238E27FC236}">
                <a16:creationId xmlns:a16="http://schemas.microsoft.com/office/drawing/2014/main" id="{1503868F-2505-4442-91AF-2D8A20F10C92}"/>
              </a:ext>
            </a:extLst>
          </p:cNvPr>
          <p:cNvSpPr>
            <a:spLocks noChangeArrowheads="1" noTextEdit="1"/>
          </p:cNvSpPr>
          <p:nvPr>
            <p:ph type="sldImg"/>
          </p:nvPr>
        </p:nvSpPr>
        <p:spPr>
          <a:ln/>
        </p:spPr>
      </p:sp>
      <p:sp>
        <p:nvSpPr>
          <p:cNvPr id="236547" name="Rectangle 3">
            <a:extLst>
              <a:ext uri="{FF2B5EF4-FFF2-40B4-BE49-F238E27FC236}">
                <a16:creationId xmlns:a16="http://schemas.microsoft.com/office/drawing/2014/main" id="{53C3B666-7FAB-1CA7-9AD8-A37629E81F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Mars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8F8F0AC9-1132-BAD0-F682-D672AC98F7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174CA55-7313-5940-B563-47E5139183FD}" type="slidenum">
              <a:rPr lang="en-US" altLang="en-US" smtClean="0">
                <a:solidFill>
                  <a:srgbClr val="000000"/>
                </a:solidFill>
              </a:rPr>
              <a:pPr>
                <a:spcBef>
                  <a:spcPct val="0"/>
                </a:spcBef>
              </a:pPr>
              <a:t>19</a:t>
            </a:fld>
            <a:endParaRPr lang="en-US" altLang="en-US">
              <a:solidFill>
                <a:srgbClr val="000000"/>
              </a:solidFill>
            </a:endParaRPr>
          </a:p>
        </p:txBody>
      </p:sp>
      <p:sp>
        <p:nvSpPr>
          <p:cNvPr id="238594" name="Rectangle 2">
            <a:extLst>
              <a:ext uri="{FF2B5EF4-FFF2-40B4-BE49-F238E27FC236}">
                <a16:creationId xmlns:a16="http://schemas.microsoft.com/office/drawing/2014/main" id="{3CBE6DF5-476E-5CFD-F018-339F0BB96D4C}"/>
              </a:ext>
            </a:extLst>
          </p:cNvPr>
          <p:cNvSpPr>
            <a:spLocks noChangeArrowheads="1" noTextEdit="1"/>
          </p:cNvSpPr>
          <p:nvPr>
            <p:ph type="sldImg"/>
          </p:nvPr>
        </p:nvSpPr>
        <p:spPr>
          <a:solidFill>
            <a:srgbClr val="FFFFFF"/>
          </a:solidFill>
          <a:ln/>
        </p:spPr>
      </p:sp>
      <p:sp>
        <p:nvSpPr>
          <p:cNvPr id="238595" name="Rectangle 3">
            <a:extLst>
              <a:ext uri="{FF2B5EF4-FFF2-40B4-BE49-F238E27FC236}">
                <a16:creationId xmlns:a16="http://schemas.microsoft.com/office/drawing/2014/main" id="{F503BB4C-C97E-6133-9270-231896894037}"/>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Triton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6">
            <a:extLst>
              <a:ext uri="{FF2B5EF4-FFF2-40B4-BE49-F238E27FC236}">
                <a16:creationId xmlns:a16="http://schemas.microsoft.com/office/drawing/2014/main" id="{39B969A3-A5F2-A345-CBA1-587F5D21223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i="1">
                <a:solidFill>
                  <a:srgbClr val="000000"/>
                </a:solidFill>
                <a:latin typeface="Arial Rounded MT Bold" panose="020F0704030504030204" pitchFamily="34" charset="77"/>
                <a:cs typeface="Arial" panose="020B0604020202020204" pitchFamily="34" charset="0"/>
              </a:rPr>
              <a:t>Planetary Sciences</a:t>
            </a:r>
          </a:p>
        </p:txBody>
      </p:sp>
      <p:sp>
        <p:nvSpPr>
          <p:cNvPr id="203778" name="Rectangle 7">
            <a:extLst>
              <a:ext uri="{FF2B5EF4-FFF2-40B4-BE49-F238E27FC236}">
                <a16:creationId xmlns:a16="http://schemas.microsoft.com/office/drawing/2014/main" id="{6BA7EFE3-7453-AF45-25C5-380C8CA7B5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08A4955-4468-6E4E-988C-2044091E332B}" type="slidenum">
              <a:rPr lang="en-US" altLang="en-US" i="1" smtClean="0">
                <a:solidFill>
                  <a:srgbClr val="000000"/>
                </a:solidFill>
                <a:latin typeface="Arial Rounded MT Bold" panose="020F0704030504030204" pitchFamily="34" charset="77"/>
              </a:rPr>
              <a:pPr>
                <a:spcBef>
                  <a:spcPct val="0"/>
                </a:spcBef>
              </a:pPr>
              <a:t>2</a:t>
            </a:fld>
            <a:endParaRPr lang="en-US" altLang="en-US" i="1">
              <a:solidFill>
                <a:srgbClr val="000000"/>
              </a:solidFill>
              <a:latin typeface="Arial Rounded MT Bold" panose="020F0704030504030204" pitchFamily="34" charset="77"/>
            </a:endParaRPr>
          </a:p>
        </p:txBody>
      </p:sp>
      <p:sp>
        <p:nvSpPr>
          <p:cNvPr id="203779" name="Rectangle 2">
            <a:extLst>
              <a:ext uri="{FF2B5EF4-FFF2-40B4-BE49-F238E27FC236}">
                <a16:creationId xmlns:a16="http://schemas.microsoft.com/office/drawing/2014/main" id="{CB4BE756-93B9-AF6A-EDA2-CF0D6F081B75}"/>
              </a:ext>
            </a:extLst>
          </p:cNvPr>
          <p:cNvSpPr>
            <a:spLocks noChangeArrowheads="1" noTextEdit="1"/>
          </p:cNvSpPr>
          <p:nvPr>
            <p:ph type="sldImg"/>
          </p:nvPr>
        </p:nvSpPr>
        <p:spPr>
          <a:solidFill>
            <a:srgbClr val="FFFFFF"/>
          </a:solidFill>
          <a:ln/>
        </p:spPr>
      </p:sp>
      <p:sp>
        <p:nvSpPr>
          <p:cNvPr id="203780" name="Rectangle 3">
            <a:extLst>
              <a:ext uri="{FF2B5EF4-FFF2-40B4-BE49-F238E27FC236}">
                <a16:creationId xmlns:a16="http://schemas.microsoft.com/office/drawing/2014/main" id="{DDE9D9BB-C222-686B-E6FF-BBBBAF881D6B}"/>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Moon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6">
            <a:extLst>
              <a:ext uri="{FF2B5EF4-FFF2-40B4-BE49-F238E27FC236}">
                <a16:creationId xmlns:a16="http://schemas.microsoft.com/office/drawing/2014/main" id="{5690F75D-FDE3-5303-0705-5F5968197F1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40642" name="Rectangle 7">
            <a:extLst>
              <a:ext uri="{FF2B5EF4-FFF2-40B4-BE49-F238E27FC236}">
                <a16:creationId xmlns:a16="http://schemas.microsoft.com/office/drawing/2014/main" id="{219724E2-F5A5-647A-A0F6-D6AD82FBEA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EF0A522-1502-7849-ACAF-CDCC2019DAD8}" type="slidenum">
              <a:rPr lang="en-US" altLang="en-US" smtClean="0">
                <a:solidFill>
                  <a:srgbClr val="000000"/>
                </a:solidFill>
              </a:rPr>
              <a:pPr>
                <a:spcBef>
                  <a:spcPct val="0"/>
                </a:spcBef>
              </a:pPr>
              <a:t>20</a:t>
            </a:fld>
            <a:endParaRPr lang="en-US" altLang="en-US">
              <a:solidFill>
                <a:srgbClr val="000000"/>
              </a:solidFill>
            </a:endParaRPr>
          </a:p>
        </p:txBody>
      </p:sp>
      <p:sp>
        <p:nvSpPr>
          <p:cNvPr id="240643" name="Rectangle 2">
            <a:extLst>
              <a:ext uri="{FF2B5EF4-FFF2-40B4-BE49-F238E27FC236}">
                <a16:creationId xmlns:a16="http://schemas.microsoft.com/office/drawing/2014/main" id="{29C3283A-5675-3F0B-5644-F363A0F65BE7}"/>
              </a:ext>
            </a:extLst>
          </p:cNvPr>
          <p:cNvSpPr>
            <a:spLocks noGrp="1" noRot="1" noChangeAspect="1" noChangeArrowheads="1" noTextEdit="1"/>
          </p:cNvSpPr>
          <p:nvPr>
            <p:ph type="sldImg"/>
          </p:nvPr>
        </p:nvSpPr>
        <p:spPr>
          <a:ln/>
        </p:spPr>
      </p:sp>
      <p:sp>
        <p:nvSpPr>
          <p:cNvPr id="240644" name="Rectangle 3">
            <a:extLst>
              <a:ext uri="{FF2B5EF4-FFF2-40B4-BE49-F238E27FC236}">
                <a16:creationId xmlns:a16="http://schemas.microsoft.com/office/drawing/2014/main" id="{6EEE239B-9DF5-F3EF-28CC-659FECF0AC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Moon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a:extLst>
              <a:ext uri="{FF2B5EF4-FFF2-40B4-BE49-F238E27FC236}">
                <a16:creationId xmlns:a16="http://schemas.microsoft.com/office/drawing/2014/main" id="{04B24C48-32E3-7C08-F1CA-14B4D971D0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D0F32E-383D-D749-B98F-F8BE65195345}" type="slidenum">
              <a:rPr lang="en-US" altLang="en-US" smtClean="0">
                <a:solidFill>
                  <a:srgbClr val="000000"/>
                </a:solidFill>
              </a:rPr>
              <a:pPr>
                <a:spcBef>
                  <a:spcPct val="0"/>
                </a:spcBef>
              </a:pPr>
              <a:t>21</a:t>
            </a:fld>
            <a:endParaRPr lang="en-US" altLang="en-US">
              <a:solidFill>
                <a:srgbClr val="000000"/>
              </a:solidFill>
            </a:endParaRPr>
          </a:p>
        </p:txBody>
      </p:sp>
      <p:sp>
        <p:nvSpPr>
          <p:cNvPr id="242690" name="Rectangle 2">
            <a:extLst>
              <a:ext uri="{FF2B5EF4-FFF2-40B4-BE49-F238E27FC236}">
                <a16:creationId xmlns:a16="http://schemas.microsoft.com/office/drawing/2014/main" id="{0B502159-245D-1AC3-4D3B-B181DEB27F2A}"/>
              </a:ext>
            </a:extLst>
          </p:cNvPr>
          <p:cNvSpPr>
            <a:spLocks noChangeArrowheads="1" noTextEdit="1"/>
          </p:cNvSpPr>
          <p:nvPr>
            <p:ph type="sldImg"/>
          </p:nvPr>
        </p:nvSpPr>
        <p:spPr>
          <a:ln/>
        </p:spPr>
      </p:sp>
      <p:sp>
        <p:nvSpPr>
          <p:cNvPr id="242691" name="Rectangle 3">
            <a:extLst>
              <a:ext uri="{FF2B5EF4-FFF2-40B4-BE49-F238E27FC236}">
                <a16:creationId xmlns:a16="http://schemas.microsoft.com/office/drawing/2014/main" id="{B2E490CE-FCC5-ED54-C265-55743312DE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Jupiter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a:extLst>
              <a:ext uri="{FF2B5EF4-FFF2-40B4-BE49-F238E27FC236}">
                <a16:creationId xmlns:a16="http://schemas.microsoft.com/office/drawing/2014/main" id="{964A00CA-4B6E-1D1F-371E-5FF072C2B734}"/>
              </a:ext>
            </a:extLst>
          </p:cNvPr>
          <p:cNvSpPr>
            <a:spLocks noGrp="1" noRot="1" noChangeAspect="1" noChangeArrowheads="1" noTextEdit="1"/>
          </p:cNvSpPr>
          <p:nvPr>
            <p:ph type="sldImg"/>
          </p:nvPr>
        </p:nvSpPr>
        <p:spPr>
          <a:ln/>
        </p:spPr>
      </p:sp>
      <p:sp>
        <p:nvSpPr>
          <p:cNvPr id="244738" name="Notes Placeholder 2">
            <a:extLst>
              <a:ext uri="{FF2B5EF4-FFF2-40B4-BE49-F238E27FC236}">
                <a16:creationId xmlns:a16="http://schemas.microsoft.com/office/drawing/2014/main" id="{D83ED938-A110-1323-D8D3-051A91C0EF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Ceres</a:t>
            </a:r>
          </a:p>
        </p:txBody>
      </p:sp>
      <p:sp>
        <p:nvSpPr>
          <p:cNvPr id="244739" name="Slide Number Placeholder 3">
            <a:extLst>
              <a:ext uri="{FF2B5EF4-FFF2-40B4-BE49-F238E27FC236}">
                <a16:creationId xmlns:a16="http://schemas.microsoft.com/office/drawing/2014/main" id="{EE90DCC6-0CC0-7C5C-6170-896531C0B4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07FE20F-7E9E-B04A-9290-A34DE96E3851}" type="slidenum">
              <a:rPr lang="en-US" altLang="en-US" smtClean="0"/>
              <a:pPr>
                <a:spcBef>
                  <a:spcPct val="0"/>
                </a:spcBef>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053FB559-6F52-C4D8-3D35-B4A177B10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C01AD50-C7F9-ED48-8CE0-3D8150DC1817}" type="slidenum">
              <a:rPr lang="en-US" altLang="en-US" smtClean="0">
                <a:solidFill>
                  <a:srgbClr val="000000"/>
                </a:solidFill>
              </a:rPr>
              <a:pPr>
                <a:spcBef>
                  <a:spcPct val="0"/>
                </a:spcBef>
              </a:pPr>
              <a:t>23</a:t>
            </a:fld>
            <a:endParaRPr lang="en-US" altLang="en-US">
              <a:solidFill>
                <a:srgbClr val="000000"/>
              </a:solidFill>
            </a:endParaRPr>
          </a:p>
        </p:txBody>
      </p:sp>
      <p:sp>
        <p:nvSpPr>
          <p:cNvPr id="246786" name="Rectangle 1026">
            <a:extLst>
              <a:ext uri="{FF2B5EF4-FFF2-40B4-BE49-F238E27FC236}">
                <a16:creationId xmlns:a16="http://schemas.microsoft.com/office/drawing/2014/main" id="{1A9905B2-A4FB-621A-1D21-4A08499AFC77}"/>
              </a:ext>
            </a:extLst>
          </p:cNvPr>
          <p:cNvSpPr>
            <a:spLocks noChangeArrowheads="1" noTextEdit="1"/>
          </p:cNvSpPr>
          <p:nvPr>
            <p:ph type="sldImg"/>
          </p:nvPr>
        </p:nvSpPr>
        <p:spPr>
          <a:ln/>
        </p:spPr>
      </p:sp>
      <p:sp>
        <p:nvSpPr>
          <p:cNvPr id="246787" name="Rectangle 1027">
            <a:extLst>
              <a:ext uri="{FF2B5EF4-FFF2-40B4-BE49-F238E27FC236}">
                <a16:creationId xmlns:a16="http://schemas.microsoft.com/office/drawing/2014/main" id="{0F6EE0CE-9682-2B9F-914B-97AB33831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Europa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a:extLst>
              <a:ext uri="{FF2B5EF4-FFF2-40B4-BE49-F238E27FC236}">
                <a16:creationId xmlns:a16="http://schemas.microsoft.com/office/drawing/2014/main" id="{A7BFFE5C-B972-059B-E7AE-6EBBD6BC5813}"/>
              </a:ext>
            </a:extLst>
          </p:cNvPr>
          <p:cNvSpPr>
            <a:spLocks noGrp="1" noRot="1" noChangeAspect="1" noChangeArrowheads="1" noTextEdit="1"/>
          </p:cNvSpPr>
          <p:nvPr>
            <p:ph type="sldImg"/>
          </p:nvPr>
        </p:nvSpPr>
        <p:spPr>
          <a:ln/>
        </p:spPr>
      </p:sp>
      <p:sp>
        <p:nvSpPr>
          <p:cNvPr id="248834" name="Notes Placeholder 2">
            <a:extLst>
              <a:ext uri="{FF2B5EF4-FFF2-40B4-BE49-F238E27FC236}">
                <a16:creationId xmlns:a16="http://schemas.microsoft.com/office/drawing/2014/main" id="{463BEA30-0FFE-7F59-5E69-67737C5527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Saturn</a:t>
            </a:r>
          </a:p>
        </p:txBody>
      </p:sp>
      <p:sp>
        <p:nvSpPr>
          <p:cNvPr id="248835" name="Slide Number Placeholder 3">
            <a:extLst>
              <a:ext uri="{FF2B5EF4-FFF2-40B4-BE49-F238E27FC236}">
                <a16:creationId xmlns:a16="http://schemas.microsoft.com/office/drawing/2014/main" id="{1D3F58DE-53C5-A579-2979-04A8243989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B57F8B5-4309-354E-9697-057787234676}" type="slidenum">
              <a:rPr lang="en-US" altLang="en-US" sz="1200" smtClean="0"/>
              <a:pPr/>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a:extLst>
              <a:ext uri="{FF2B5EF4-FFF2-40B4-BE49-F238E27FC236}">
                <a16:creationId xmlns:a16="http://schemas.microsoft.com/office/drawing/2014/main" id="{F0796877-545E-4DAF-8E1E-03059571E2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2DC68D-D4B8-5F4A-A645-FAAACA99857C}" type="slidenum">
              <a:rPr lang="en-US" altLang="en-US" smtClean="0">
                <a:solidFill>
                  <a:srgbClr val="000000"/>
                </a:solidFill>
              </a:rPr>
              <a:pPr>
                <a:spcBef>
                  <a:spcPct val="0"/>
                </a:spcBef>
              </a:pPr>
              <a:t>25</a:t>
            </a:fld>
            <a:endParaRPr lang="en-US" altLang="en-US">
              <a:solidFill>
                <a:srgbClr val="000000"/>
              </a:solidFill>
            </a:endParaRPr>
          </a:p>
        </p:txBody>
      </p:sp>
      <p:sp>
        <p:nvSpPr>
          <p:cNvPr id="250882" name="Rectangle 2">
            <a:extLst>
              <a:ext uri="{FF2B5EF4-FFF2-40B4-BE49-F238E27FC236}">
                <a16:creationId xmlns:a16="http://schemas.microsoft.com/office/drawing/2014/main" id="{3CFA7D92-1603-6FF8-EF9A-903AEA34CCCE}"/>
              </a:ext>
            </a:extLst>
          </p:cNvPr>
          <p:cNvSpPr>
            <a:spLocks noChangeArrowheads="1" noTextEdit="1"/>
          </p:cNvSpPr>
          <p:nvPr>
            <p:ph type="sldImg"/>
          </p:nvPr>
        </p:nvSpPr>
        <p:spPr>
          <a:ln/>
        </p:spPr>
      </p:sp>
      <p:sp>
        <p:nvSpPr>
          <p:cNvPr id="250883" name="Rectangle 3">
            <a:extLst>
              <a:ext uri="{FF2B5EF4-FFF2-40B4-BE49-F238E27FC236}">
                <a16:creationId xmlns:a16="http://schemas.microsoft.com/office/drawing/2014/main" id="{B8A10B12-F2A0-C534-DAD6-1F7F0F14A6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Dimorphos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a:extLst>
              <a:ext uri="{FF2B5EF4-FFF2-40B4-BE49-F238E27FC236}">
                <a16:creationId xmlns:a16="http://schemas.microsoft.com/office/drawing/2014/main" id="{CEAE8B21-13C7-32AB-7BF3-9B4D0A5B1833}"/>
              </a:ext>
            </a:extLst>
          </p:cNvPr>
          <p:cNvSpPr>
            <a:spLocks noGrp="1" noRot="1" noChangeAspect="1" noChangeArrowheads="1" noTextEdit="1"/>
          </p:cNvSpPr>
          <p:nvPr>
            <p:ph type="sldImg"/>
          </p:nvPr>
        </p:nvSpPr>
        <p:spPr>
          <a:ln/>
        </p:spPr>
      </p:sp>
      <p:sp>
        <p:nvSpPr>
          <p:cNvPr id="252930" name="Notes Placeholder 2">
            <a:extLst>
              <a:ext uri="{FF2B5EF4-FFF2-40B4-BE49-F238E27FC236}">
                <a16:creationId xmlns:a16="http://schemas.microsoft.com/office/drawing/2014/main" id="{8FB72ECA-320E-0BC2-5033-BB1D988A2F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Pluto</a:t>
            </a:r>
          </a:p>
        </p:txBody>
      </p:sp>
      <p:sp>
        <p:nvSpPr>
          <p:cNvPr id="252931" name="Slide Number Placeholder 3">
            <a:extLst>
              <a:ext uri="{FF2B5EF4-FFF2-40B4-BE49-F238E27FC236}">
                <a16:creationId xmlns:a16="http://schemas.microsoft.com/office/drawing/2014/main" id="{88E301F9-C758-A69C-03B4-34CE13FC69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36F21B-D61D-1049-B82F-1FCEFB46E15D}" type="slidenum">
              <a:rPr lang="en-US" altLang="en-US" smtClean="0"/>
              <a:pPr>
                <a:spcBef>
                  <a:spcPct val="0"/>
                </a:spcBef>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a:extLst>
              <a:ext uri="{FF2B5EF4-FFF2-40B4-BE49-F238E27FC236}">
                <a16:creationId xmlns:a16="http://schemas.microsoft.com/office/drawing/2014/main" id="{CC1C7318-C1E1-6C86-A68E-73C4F642F7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39C039-5938-6047-A773-0428B50540D2}" type="slidenum">
              <a:rPr lang="en-US" altLang="en-US" smtClean="0"/>
              <a:pPr>
                <a:spcBef>
                  <a:spcPct val="0"/>
                </a:spcBef>
              </a:pPr>
              <a:t>27</a:t>
            </a:fld>
            <a:endParaRPr lang="en-US" altLang="en-US"/>
          </a:p>
        </p:txBody>
      </p:sp>
      <p:sp>
        <p:nvSpPr>
          <p:cNvPr id="254978" name="Rectangle 2">
            <a:extLst>
              <a:ext uri="{FF2B5EF4-FFF2-40B4-BE49-F238E27FC236}">
                <a16:creationId xmlns:a16="http://schemas.microsoft.com/office/drawing/2014/main" id="{15EEF013-E603-A749-F74A-78280D717A2C}"/>
              </a:ext>
            </a:extLst>
          </p:cNvPr>
          <p:cNvSpPr>
            <a:spLocks noChangeArrowheads="1" noTextEdit="1"/>
          </p:cNvSpPr>
          <p:nvPr>
            <p:ph type="sldImg"/>
          </p:nvPr>
        </p:nvSpPr>
        <p:spPr>
          <a:solidFill>
            <a:srgbClr val="FFFFFF"/>
          </a:solidFill>
          <a:ln/>
        </p:spPr>
      </p:sp>
      <p:sp>
        <p:nvSpPr>
          <p:cNvPr id="254979" name="Rectangle 3">
            <a:extLst>
              <a:ext uri="{FF2B5EF4-FFF2-40B4-BE49-F238E27FC236}">
                <a16:creationId xmlns:a16="http://schemas.microsoft.com/office/drawing/2014/main" id="{70E6EE84-21E6-6CF0-3FFD-B19E17BCC56C}"/>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Iapetus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a:extLst>
              <a:ext uri="{FF2B5EF4-FFF2-40B4-BE49-F238E27FC236}">
                <a16:creationId xmlns:a16="http://schemas.microsoft.com/office/drawing/2014/main" id="{4AE82689-D3D3-1678-B603-1BDFDE3F5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4F3EAEF-535B-284E-B88B-688AC6B91307}" type="slidenum">
              <a:rPr lang="en-US" altLang="en-US" smtClean="0"/>
              <a:pPr>
                <a:spcBef>
                  <a:spcPct val="0"/>
                </a:spcBef>
              </a:pPr>
              <a:t>28</a:t>
            </a:fld>
            <a:endParaRPr lang="en-US" altLang="en-US"/>
          </a:p>
        </p:txBody>
      </p:sp>
      <p:sp>
        <p:nvSpPr>
          <p:cNvPr id="257026" name="Rectangle 2">
            <a:extLst>
              <a:ext uri="{FF2B5EF4-FFF2-40B4-BE49-F238E27FC236}">
                <a16:creationId xmlns:a16="http://schemas.microsoft.com/office/drawing/2014/main" id="{72FF8E1C-C605-6EBC-3BA0-BDD344979E3D}"/>
              </a:ext>
            </a:extLst>
          </p:cNvPr>
          <p:cNvSpPr>
            <a:spLocks noChangeArrowheads="1" noTextEdit="1"/>
          </p:cNvSpPr>
          <p:nvPr>
            <p:ph type="sldImg"/>
          </p:nvPr>
        </p:nvSpPr>
        <p:spPr>
          <a:solidFill>
            <a:srgbClr val="FFFFFF"/>
          </a:solidFill>
          <a:ln/>
        </p:spPr>
      </p:sp>
      <p:sp>
        <p:nvSpPr>
          <p:cNvPr id="257027" name="Rectangle 3">
            <a:extLst>
              <a:ext uri="{FF2B5EF4-FFF2-40B4-BE49-F238E27FC236}">
                <a16:creationId xmlns:a16="http://schemas.microsoft.com/office/drawing/2014/main" id="{104E6642-AD94-93A0-E03F-A4DEFA2C9EFF}"/>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Callisto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a:extLst>
              <a:ext uri="{FF2B5EF4-FFF2-40B4-BE49-F238E27FC236}">
                <a16:creationId xmlns:a16="http://schemas.microsoft.com/office/drawing/2014/main" id="{4F895F16-ACA7-659B-6766-3B602E8394F2}"/>
              </a:ext>
            </a:extLst>
          </p:cNvPr>
          <p:cNvSpPr>
            <a:spLocks noGrp="1" noRot="1" noChangeAspect="1" noChangeArrowheads="1" noTextEdit="1"/>
          </p:cNvSpPr>
          <p:nvPr>
            <p:ph type="sldImg"/>
          </p:nvPr>
        </p:nvSpPr>
        <p:spPr>
          <a:ln/>
        </p:spPr>
      </p:sp>
      <p:sp>
        <p:nvSpPr>
          <p:cNvPr id="259074" name="Notes Placeholder 2">
            <a:extLst>
              <a:ext uri="{FF2B5EF4-FFF2-40B4-BE49-F238E27FC236}">
                <a16:creationId xmlns:a16="http://schemas.microsoft.com/office/drawing/2014/main" id="{CA8CE374-9F02-26C2-588B-0765B93B7E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Hyperion</a:t>
            </a:r>
          </a:p>
        </p:txBody>
      </p:sp>
      <p:sp>
        <p:nvSpPr>
          <p:cNvPr id="259075" name="Slide Number Placeholder 3">
            <a:extLst>
              <a:ext uri="{FF2B5EF4-FFF2-40B4-BE49-F238E27FC236}">
                <a16:creationId xmlns:a16="http://schemas.microsoft.com/office/drawing/2014/main" id="{7BB39A2A-2399-7CEA-986F-327CB5F945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260C059-AFD6-CF44-8873-AC6D6C9D314F}" type="slidenum">
              <a:rPr lang="en-US" altLang="en-US" smtClean="0"/>
              <a:pPr>
                <a:spcBef>
                  <a:spcPct val="0"/>
                </a:spcBef>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6">
            <a:extLst>
              <a:ext uri="{FF2B5EF4-FFF2-40B4-BE49-F238E27FC236}">
                <a16:creationId xmlns:a16="http://schemas.microsoft.com/office/drawing/2014/main" id="{0F0B0B3B-3183-E035-1B0E-7D081552955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i="1">
                <a:solidFill>
                  <a:srgbClr val="000000"/>
                </a:solidFill>
                <a:latin typeface="Arial Rounded MT Bold" panose="020F0704030504030204" pitchFamily="34" charset="77"/>
                <a:cs typeface="Arial" panose="020B0604020202020204" pitchFamily="34" charset="0"/>
              </a:rPr>
              <a:t>Planetary Sciences</a:t>
            </a:r>
          </a:p>
        </p:txBody>
      </p:sp>
      <p:sp>
        <p:nvSpPr>
          <p:cNvPr id="205826" name="Rectangle 7">
            <a:extLst>
              <a:ext uri="{FF2B5EF4-FFF2-40B4-BE49-F238E27FC236}">
                <a16:creationId xmlns:a16="http://schemas.microsoft.com/office/drawing/2014/main" id="{0AB1F4BE-AB44-4446-197D-AF78B7C77A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E2906D0-598F-2448-97CD-A76EE3891CA2}" type="slidenum">
              <a:rPr lang="en-US" altLang="en-US" i="1" smtClean="0">
                <a:solidFill>
                  <a:srgbClr val="000000"/>
                </a:solidFill>
                <a:latin typeface="Arial Rounded MT Bold" panose="020F0704030504030204" pitchFamily="34" charset="77"/>
              </a:rPr>
              <a:pPr>
                <a:spcBef>
                  <a:spcPct val="0"/>
                </a:spcBef>
              </a:pPr>
              <a:t>3</a:t>
            </a:fld>
            <a:endParaRPr lang="en-US" altLang="en-US" i="1">
              <a:solidFill>
                <a:srgbClr val="000000"/>
              </a:solidFill>
              <a:latin typeface="Arial Rounded MT Bold" panose="020F0704030504030204" pitchFamily="34" charset="77"/>
            </a:endParaRPr>
          </a:p>
        </p:txBody>
      </p:sp>
      <p:sp>
        <p:nvSpPr>
          <p:cNvPr id="205827" name="Rectangle 2">
            <a:extLst>
              <a:ext uri="{FF2B5EF4-FFF2-40B4-BE49-F238E27FC236}">
                <a16:creationId xmlns:a16="http://schemas.microsoft.com/office/drawing/2014/main" id="{48EF2FBE-315F-95EF-7A4A-87556616A143}"/>
              </a:ext>
            </a:extLst>
          </p:cNvPr>
          <p:cNvSpPr>
            <a:spLocks noChangeArrowheads="1" noTextEdit="1"/>
          </p:cNvSpPr>
          <p:nvPr>
            <p:ph type="sldImg"/>
          </p:nvPr>
        </p:nvSpPr>
        <p:spPr>
          <a:ln/>
        </p:spPr>
      </p:sp>
      <p:sp>
        <p:nvSpPr>
          <p:cNvPr id="205828" name="Rectangle 3">
            <a:extLst>
              <a:ext uri="{FF2B5EF4-FFF2-40B4-BE49-F238E27FC236}">
                <a16:creationId xmlns:a16="http://schemas.microsoft.com/office/drawing/2014/main" id="{422B1C58-DB8B-2EA6-A184-6909CBB6DE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Venus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6">
            <a:extLst>
              <a:ext uri="{FF2B5EF4-FFF2-40B4-BE49-F238E27FC236}">
                <a16:creationId xmlns:a16="http://schemas.microsoft.com/office/drawing/2014/main" id="{220E57E9-F216-A7F0-DDFD-6938093441E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61122" name="Rectangle 7">
            <a:extLst>
              <a:ext uri="{FF2B5EF4-FFF2-40B4-BE49-F238E27FC236}">
                <a16:creationId xmlns:a16="http://schemas.microsoft.com/office/drawing/2014/main" id="{D4FC63F0-F82D-B87F-913C-756FA10A7D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775859D-A7A8-EC46-9131-227A4EF9CE55}" type="slidenum">
              <a:rPr lang="en-US" altLang="en-US" smtClean="0">
                <a:solidFill>
                  <a:srgbClr val="000000"/>
                </a:solidFill>
              </a:rPr>
              <a:pPr>
                <a:spcBef>
                  <a:spcPct val="0"/>
                </a:spcBef>
              </a:pPr>
              <a:t>30</a:t>
            </a:fld>
            <a:endParaRPr lang="en-US" altLang="en-US">
              <a:solidFill>
                <a:srgbClr val="000000"/>
              </a:solidFill>
            </a:endParaRPr>
          </a:p>
        </p:txBody>
      </p:sp>
      <p:sp>
        <p:nvSpPr>
          <p:cNvPr id="261123" name="Rectangle 2">
            <a:extLst>
              <a:ext uri="{FF2B5EF4-FFF2-40B4-BE49-F238E27FC236}">
                <a16:creationId xmlns:a16="http://schemas.microsoft.com/office/drawing/2014/main" id="{DF88C4F1-D1E3-4759-DE42-EC45EF1B5513}"/>
              </a:ext>
            </a:extLst>
          </p:cNvPr>
          <p:cNvSpPr>
            <a:spLocks noGrp="1" noRot="1" noChangeAspect="1" noChangeArrowheads="1" noTextEdit="1"/>
          </p:cNvSpPr>
          <p:nvPr>
            <p:ph type="sldImg"/>
          </p:nvPr>
        </p:nvSpPr>
        <p:spPr>
          <a:ln/>
        </p:spPr>
      </p:sp>
      <p:sp>
        <p:nvSpPr>
          <p:cNvPr id="261124" name="Rectangle 3">
            <a:extLst>
              <a:ext uri="{FF2B5EF4-FFF2-40B4-BE49-F238E27FC236}">
                <a16:creationId xmlns:a16="http://schemas.microsoft.com/office/drawing/2014/main" id="{E639C35D-FDF4-4AE7-B13B-5D50350C67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Saturn</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6">
            <a:extLst>
              <a:ext uri="{FF2B5EF4-FFF2-40B4-BE49-F238E27FC236}">
                <a16:creationId xmlns:a16="http://schemas.microsoft.com/office/drawing/2014/main" id="{09DE021C-D393-65A3-6007-1BAEE1F154A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63170" name="Rectangle 7">
            <a:extLst>
              <a:ext uri="{FF2B5EF4-FFF2-40B4-BE49-F238E27FC236}">
                <a16:creationId xmlns:a16="http://schemas.microsoft.com/office/drawing/2014/main" id="{CB76A789-FD30-F35E-E405-A883871FC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39C86D-2638-2C45-BE1C-52B78158FDF9}" type="slidenum">
              <a:rPr lang="en-US" altLang="en-US" smtClean="0">
                <a:solidFill>
                  <a:srgbClr val="000000"/>
                </a:solidFill>
              </a:rPr>
              <a:pPr>
                <a:spcBef>
                  <a:spcPct val="0"/>
                </a:spcBef>
              </a:pPr>
              <a:t>31</a:t>
            </a:fld>
            <a:endParaRPr lang="en-US" altLang="en-US">
              <a:solidFill>
                <a:srgbClr val="000000"/>
              </a:solidFill>
            </a:endParaRPr>
          </a:p>
        </p:txBody>
      </p:sp>
      <p:sp>
        <p:nvSpPr>
          <p:cNvPr id="263171" name="Rectangle 2">
            <a:extLst>
              <a:ext uri="{FF2B5EF4-FFF2-40B4-BE49-F238E27FC236}">
                <a16:creationId xmlns:a16="http://schemas.microsoft.com/office/drawing/2014/main" id="{EF39E0E1-BFC2-1492-A763-56F8D85BD86C}"/>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37BA0371-80F8-3341-69E5-4053B4B878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Pluto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B59D7DB2-5CD2-2667-A947-EC3D24AC7A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418473F-1543-6C49-89FF-FBE138E9F9B3}" type="slidenum">
              <a:rPr lang="en-US" altLang="en-US" smtClean="0">
                <a:solidFill>
                  <a:srgbClr val="000000"/>
                </a:solidFill>
              </a:rPr>
              <a:pPr>
                <a:spcBef>
                  <a:spcPct val="0"/>
                </a:spcBef>
              </a:pPr>
              <a:t>32</a:t>
            </a:fld>
            <a:endParaRPr lang="en-US" altLang="en-US">
              <a:solidFill>
                <a:srgbClr val="000000"/>
              </a:solidFill>
            </a:endParaRPr>
          </a:p>
        </p:txBody>
      </p:sp>
      <p:sp>
        <p:nvSpPr>
          <p:cNvPr id="265218" name="Rectangle 2">
            <a:extLst>
              <a:ext uri="{FF2B5EF4-FFF2-40B4-BE49-F238E27FC236}">
                <a16:creationId xmlns:a16="http://schemas.microsoft.com/office/drawing/2014/main" id="{366CB0AE-BEB9-E641-37F4-C702F0A5A4EB}"/>
              </a:ext>
            </a:extLst>
          </p:cNvPr>
          <p:cNvSpPr>
            <a:spLocks noChangeArrowheads="1" noTextEdit="1"/>
          </p:cNvSpPr>
          <p:nvPr>
            <p:ph type="sldImg"/>
          </p:nvPr>
        </p:nvSpPr>
        <p:spPr>
          <a:solidFill>
            <a:srgbClr val="FFFFFF"/>
          </a:solidFill>
          <a:ln/>
        </p:spPr>
      </p:sp>
      <p:sp>
        <p:nvSpPr>
          <p:cNvPr id="265219" name="Rectangle 3">
            <a:extLst>
              <a:ext uri="{FF2B5EF4-FFF2-40B4-BE49-F238E27FC236}">
                <a16:creationId xmlns:a16="http://schemas.microsoft.com/office/drawing/2014/main" id="{88185962-D5ED-5825-A755-6DBCF45E36E4}"/>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Europa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B0645E70-63DD-315F-1AB8-327B5974D5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E06EA6-9C10-FC45-BDE8-31E901EE4CD8}" type="slidenum">
              <a:rPr lang="en-US" altLang="en-US" smtClean="0">
                <a:solidFill>
                  <a:srgbClr val="000000"/>
                </a:solidFill>
              </a:rPr>
              <a:pPr>
                <a:spcBef>
                  <a:spcPct val="0"/>
                </a:spcBef>
              </a:pPr>
              <a:t>33</a:t>
            </a:fld>
            <a:endParaRPr lang="en-US" altLang="en-US">
              <a:solidFill>
                <a:srgbClr val="000000"/>
              </a:solidFill>
            </a:endParaRPr>
          </a:p>
        </p:txBody>
      </p:sp>
      <p:sp>
        <p:nvSpPr>
          <p:cNvPr id="267266" name="Rectangle 2">
            <a:extLst>
              <a:ext uri="{FF2B5EF4-FFF2-40B4-BE49-F238E27FC236}">
                <a16:creationId xmlns:a16="http://schemas.microsoft.com/office/drawing/2014/main" id="{7F135E5A-AB62-BBAB-38ED-145430E564A0}"/>
              </a:ext>
            </a:extLst>
          </p:cNvPr>
          <p:cNvSpPr>
            <a:spLocks noChangeArrowheads="1" noTextEdit="1"/>
          </p:cNvSpPr>
          <p:nvPr>
            <p:ph type="sldImg"/>
          </p:nvPr>
        </p:nvSpPr>
        <p:spPr>
          <a:ln/>
        </p:spPr>
      </p:sp>
      <p:sp>
        <p:nvSpPr>
          <p:cNvPr id="267267" name="Rectangle 3">
            <a:extLst>
              <a:ext uri="{FF2B5EF4-FFF2-40B4-BE49-F238E27FC236}">
                <a16:creationId xmlns:a16="http://schemas.microsoft.com/office/drawing/2014/main" id="{16FE9E25-2B54-05C9-8531-003303590F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 -- Valles Marineris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17813A70-9A8F-C41F-481F-C4D783E0FC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DDAA911-966E-2F4B-942B-36DD3001BED0}" type="slidenum">
              <a:rPr lang="en-US" altLang="en-US" smtClean="0">
                <a:solidFill>
                  <a:srgbClr val="000000"/>
                </a:solidFill>
              </a:rPr>
              <a:pPr>
                <a:spcBef>
                  <a:spcPct val="0"/>
                </a:spcBef>
              </a:pPr>
              <a:t>34</a:t>
            </a:fld>
            <a:endParaRPr lang="en-US" altLang="en-US">
              <a:solidFill>
                <a:srgbClr val="000000"/>
              </a:solidFill>
            </a:endParaRPr>
          </a:p>
        </p:txBody>
      </p:sp>
      <p:sp>
        <p:nvSpPr>
          <p:cNvPr id="269314" name="Rectangle 2">
            <a:extLst>
              <a:ext uri="{FF2B5EF4-FFF2-40B4-BE49-F238E27FC236}">
                <a16:creationId xmlns:a16="http://schemas.microsoft.com/office/drawing/2014/main" id="{A964D815-551C-7EFE-BA36-AFBAC31E06B7}"/>
              </a:ext>
            </a:extLst>
          </p:cNvPr>
          <p:cNvSpPr>
            <a:spLocks noChangeArrowheads="1" noTextEdit="1"/>
          </p:cNvSpPr>
          <p:nvPr>
            <p:ph type="sldImg"/>
          </p:nvPr>
        </p:nvSpPr>
        <p:spPr>
          <a:ln/>
        </p:spPr>
      </p:sp>
      <p:sp>
        <p:nvSpPr>
          <p:cNvPr id="269315" name="Rectangle 3">
            <a:extLst>
              <a:ext uri="{FF2B5EF4-FFF2-40B4-BE49-F238E27FC236}">
                <a16:creationId xmlns:a16="http://schemas.microsoft.com/office/drawing/2014/main" id="{3D366504-6919-B06B-4DFE-495B597F28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6">
            <a:extLst>
              <a:ext uri="{FF2B5EF4-FFF2-40B4-BE49-F238E27FC236}">
                <a16:creationId xmlns:a16="http://schemas.microsoft.com/office/drawing/2014/main" id="{6C0895A1-6811-59F8-BA54-1F191933B26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71362" name="Rectangle 7">
            <a:extLst>
              <a:ext uri="{FF2B5EF4-FFF2-40B4-BE49-F238E27FC236}">
                <a16:creationId xmlns:a16="http://schemas.microsoft.com/office/drawing/2014/main" id="{AA9E620E-0FBD-EA83-0192-8BE412E7FA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68C8E84-645A-3647-9A1E-EDFD20B7600C}" type="slidenum">
              <a:rPr lang="en-US" altLang="en-US" smtClean="0">
                <a:solidFill>
                  <a:srgbClr val="000000"/>
                </a:solidFill>
              </a:rPr>
              <a:pPr>
                <a:spcBef>
                  <a:spcPct val="0"/>
                </a:spcBef>
              </a:pPr>
              <a:t>35</a:t>
            </a:fld>
            <a:endParaRPr lang="en-US" altLang="en-US">
              <a:solidFill>
                <a:srgbClr val="000000"/>
              </a:solidFill>
            </a:endParaRPr>
          </a:p>
        </p:txBody>
      </p:sp>
      <p:sp>
        <p:nvSpPr>
          <p:cNvPr id="271363" name="Rectangle 2">
            <a:extLst>
              <a:ext uri="{FF2B5EF4-FFF2-40B4-BE49-F238E27FC236}">
                <a16:creationId xmlns:a16="http://schemas.microsoft.com/office/drawing/2014/main" id="{EB7CCAA5-028B-7A1B-D956-C20733F3CA28}"/>
              </a:ext>
            </a:extLst>
          </p:cNvPr>
          <p:cNvSpPr>
            <a:spLocks noGrp="1" noRot="1" noChangeAspect="1" noChangeArrowheads="1" noTextEdit="1"/>
          </p:cNvSpPr>
          <p:nvPr>
            <p:ph type="sldImg"/>
          </p:nvPr>
        </p:nvSpPr>
        <p:spPr>
          <a:ln/>
        </p:spPr>
      </p:sp>
      <p:sp>
        <p:nvSpPr>
          <p:cNvPr id="271364" name="Rectangle 3">
            <a:extLst>
              <a:ext uri="{FF2B5EF4-FFF2-40B4-BE49-F238E27FC236}">
                <a16:creationId xmlns:a16="http://schemas.microsoft.com/office/drawing/2014/main" id="{64A95568-2BDF-DF74-14EE-8459F1CD20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Pluto</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These thermal images show a "hot" south pole on the planet Neptune (10K hotter than elsewhere). These warmer temperatures provide an avenue for methane to escape out of the deep atmosphere.</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 upper left image samples temperatures near the top of Neptune's troposphere (near 100 millibar pressure, which is one-tenth the Earth atmospheric pressure at sea level). The hottest temperatures are indicated at the lower part of the image, at Neptune's south pole. The lower two images, taken 6.3 hours apart, sample temperatures at higher altitudes in Neptune's stratosphere. They do show generally warmer temperatures near, but not at, the south pole. They also show a distinct warm area which can be seen in the lower left image and rotated completely around the back of the planet and returned to the earth-facing hemisphere in the lower right image.</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 images were obtained with the Very Large Telescope in Chile, using an imager/spectrometer for mid-infrared wavelengths on Sept. 1 and 2, 2006.</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a:extLst>
              <a:ext uri="{FF2B5EF4-FFF2-40B4-BE49-F238E27FC236}">
                <a16:creationId xmlns:a16="http://schemas.microsoft.com/office/drawing/2014/main" id="{083C120B-4363-D905-6576-5700579FE7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A5F69B4-4A28-CA40-9524-D3921C989D44}" type="slidenum">
              <a:rPr lang="en-US" altLang="en-US" smtClean="0">
                <a:solidFill>
                  <a:srgbClr val="000000"/>
                </a:solidFill>
              </a:rPr>
              <a:pPr>
                <a:spcBef>
                  <a:spcPct val="0"/>
                </a:spcBef>
              </a:pPr>
              <a:t>36</a:t>
            </a:fld>
            <a:endParaRPr lang="en-US" altLang="en-US">
              <a:solidFill>
                <a:srgbClr val="000000"/>
              </a:solidFill>
            </a:endParaRPr>
          </a:p>
        </p:txBody>
      </p:sp>
      <p:sp>
        <p:nvSpPr>
          <p:cNvPr id="273410" name="Rectangle 1026">
            <a:extLst>
              <a:ext uri="{FF2B5EF4-FFF2-40B4-BE49-F238E27FC236}">
                <a16:creationId xmlns:a16="http://schemas.microsoft.com/office/drawing/2014/main" id="{BAEE1C79-4362-83FB-711E-46B05F5E7A55}"/>
              </a:ext>
            </a:extLst>
          </p:cNvPr>
          <p:cNvSpPr>
            <a:spLocks noChangeArrowheads="1" noTextEdit="1"/>
          </p:cNvSpPr>
          <p:nvPr>
            <p:ph type="sldImg"/>
          </p:nvPr>
        </p:nvSpPr>
        <p:spPr>
          <a:ln/>
        </p:spPr>
      </p:sp>
      <p:sp>
        <p:nvSpPr>
          <p:cNvPr id="273411" name="Rectangle 1027">
            <a:extLst>
              <a:ext uri="{FF2B5EF4-FFF2-40B4-BE49-F238E27FC236}">
                <a16:creationId xmlns:a16="http://schemas.microsoft.com/office/drawing/2014/main" id="{C95FCACC-4DEE-3A7E-82FF-F3D0B750A2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Charon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a:extLst>
              <a:ext uri="{FF2B5EF4-FFF2-40B4-BE49-F238E27FC236}">
                <a16:creationId xmlns:a16="http://schemas.microsoft.com/office/drawing/2014/main" id="{4B479910-1891-2463-B584-2E68DA2730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08EEB56-DCEF-C24C-8303-4D159C1D94AE}" type="slidenum">
              <a:rPr lang="en-US" altLang="en-US" smtClean="0">
                <a:solidFill>
                  <a:srgbClr val="000000"/>
                </a:solidFill>
              </a:rPr>
              <a:pPr>
                <a:spcBef>
                  <a:spcPct val="0"/>
                </a:spcBef>
              </a:pPr>
              <a:t>37</a:t>
            </a:fld>
            <a:endParaRPr lang="en-US" altLang="en-US">
              <a:solidFill>
                <a:srgbClr val="000000"/>
              </a:solidFill>
            </a:endParaRPr>
          </a:p>
        </p:txBody>
      </p:sp>
      <p:sp>
        <p:nvSpPr>
          <p:cNvPr id="275458" name="Rectangle 1026">
            <a:extLst>
              <a:ext uri="{FF2B5EF4-FFF2-40B4-BE49-F238E27FC236}">
                <a16:creationId xmlns:a16="http://schemas.microsoft.com/office/drawing/2014/main" id="{B5A63ECB-E608-BD64-3AA3-94C54DCBDF17}"/>
              </a:ext>
            </a:extLst>
          </p:cNvPr>
          <p:cNvSpPr>
            <a:spLocks noChangeArrowheads="1" noTextEdit="1"/>
          </p:cNvSpPr>
          <p:nvPr>
            <p:ph type="sldImg"/>
          </p:nvPr>
        </p:nvSpPr>
        <p:spPr>
          <a:ln/>
        </p:spPr>
      </p:sp>
      <p:sp>
        <p:nvSpPr>
          <p:cNvPr id="275459" name="Rectangle 1027">
            <a:extLst>
              <a:ext uri="{FF2B5EF4-FFF2-40B4-BE49-F238E27FC236}">
                <a16:creationId xmlns:a16="http://schemas.microsoft.com/office/drawing/2014/main" id="{40D98827-EDFC-D5D3-94C9-A671B8385C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Earth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a:extLst>
              <a:ext uri="{FF2B5EF4-FFF2-40B4-BE49-F238E27FC236}">
                <a16:creationId xmlns:a16="http://schemas.microsoft.com/office/drawing/2014/main" id="{7540DA17-3345-2576-A915-49768E2122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CE34C15-237C-6645-95F8-02C8C287032C}" type="slidenum">
              <a:rPr lang="en-US" altLang="en-US" smtClean="0">
                <a:solidFill>
                  <a:srgbClr val="000000"/>
                </a:solidFill>
              </a:rPr>
              <a:pPr>
                <a:spcBef>
                  <a:spcPct val="0"/>
                </a:spcBef>
              </a:pPr>
              <a:t>38</a:t>
            </a:fld>
            <a:endParaRPr lang="en-US" altLang="en-US">
              <a:solidFill>
                <a:srgbClr val="000000"/>
              </a:solidFill>
            </a:endParaRPr>
          </a:p>
        </p:txBody>
      </p:sp>
      <p:sp>
        <p:nvSpPr>
          <p:cNvPr id="277506" name="Rectangle 1026">
            <a:extLst>
              <a:ext uri="{FF2B5EF4-FFF2-40B4-BE49-F238E27FC236}">
                <a16:creationId xmlns:a16="http://schemas.microsoft.com/office/drawing/2014/main" id="{5DF29554-B058-7E2B-7FD8-54A71001C5F2}"/>
              </a:ext>
            </a:extLst>
          </p:cNvPr>
          <p:cNvSpPr>
            <a:spLocks noChangeArrowheads="1" noTextEdit="1"/>
          </p:cNvSpPr>
          <p:nvPr>
            <p:ph type="sldImg"/>
          </p:nvPr>
        </p:nvSpPr>
        <p:spPr>
          <a:ln/>
        </p:spPr>
      </p:sp>
      <p:sp>
        <p:nvSpPr>
          <p:cNvPr id="277507" name="Rectangle 1027">
            <a:extLst>
              <a:ext uri="{FF2B5EF4-FFF2-40B4-BE49-F238E27FC236}">
                <a16:creationId xmlns:a16="http://schemas.microsoft.com/office/drawing/2014/main" id="{173C01EC-A6C9-14A6-ED8C-B102A73EDF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Venus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a:extLst>
              <a:ext uri="{FF2B5EF4-FFF2-40B4-BE49-F238E27FC236}">
                <a16:creationId xmlns:a16="http://schemas.microsoft.com/office/drawing/2014/main" id="{E6751BFD-9376-62F1-FC48-70C807124AC6}"/>
              </a:ext>
            </a:extLst>
          </p:cNvPr>
          <p:cNvSpPr>
            <a:spLocks noGrp="1" noRot="1" noChangeAspect="1" noChangeArrowheads="1" noTextEdit="1"/>
          </p:cNvSpPr>
          <p:nvPr>
            <p:ph type="sldImg"/>
          </p:nvPr>
        </p:nvSpPr>
        <p:spPr>
          <a:ln/>
        </p:spPr>
      </p:sp>
      <p:sp>
        <p:nvSpPr>
          <p:cNvPr id="279554" name="Notes Placeholder 2">
            <a:extLst>
              <a:ext uri="{FF2B5EF4-FFF2-40B4-BE49-F238E27FC236}">
                <a16:creationId xmlns:a16="http://schemas.microsoft.com/office/drawing/2014/main" id="{0259EC9B-6193-DB0D-D448-77749735C2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Titan</a:t>
            </a:r>
          </a:p>
        </p:txBody>
      </p:sp>
      <p:sp>
        <p:nvSpPr>
          <p:cNvPr id="279555" name="Slide Number Placeholder 3">
            <a:extLst>
              <a:ext uri="{FF2B5EF4-FFF2-40B4-BE49-F238E27FC236}">
                <a16:creationId xmlns:a16="http://schemas.microsoft.com/office/drawing/2014/main" id="{35E0D63B-A327-3B5C-DFA6-525C5BCEB9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9F1C17C-3499-7F43-879B-71B4A2754E53}" type="slidenum">
              <a:rPr lang="en-US" altLang="en-US" smtClean="0"/>
              <a:pPr>
                <a:spcBef>
                  <a:spcPct val="0"/>
                </a:spcBef>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363A98BE-B83B-3739-D3DC-4996A22CB0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193BCA7-1C33-1F4B-9916-79018F6472B1}" type="slidenum">
              <a:rPr lang="en-US" altLang="en-US" smtClean="0">
                <a:solidFill>
                  <a:srgbClr val="000000"/>
                </a:solidFill>
              </a:rPr>
              <a:pPr>
                <a:spcBef>
                  <a:spcPct val="0"/>
                </a:spcBef>
              </a:pPr>
              <a:t>4</a:t>
            </a:fld>
            <a:endParaRPr lang="en-US" altLang="en-US">
              <a:solidFill>
                <a:srgbClr val="000000"/>
              </a:solidFill>
            </a:endParaRPr>
          </a:p>
        </p:txBody>
      </p:sp>
      <p:sp>
        <p:nvSpPr>
          <p:cNvPr id="207874" name="Rectangle 2">
            <a:extLst>
              <a:ext uri="{FF2B5EF4-FFF2-40B4-BE49-F238E27FC236}">
                <a16:creationId xmlns:a16="http://schemas.microsoft.com/office/drawing/2014/main" id="{5386D86A-B8C7-EC95-0887-0375A831C99B}"/>
              </a:ext>
            </a:extLst>
          </p:cNvPr>
          <p:cNvSpPr>
            <a:spLocks noChangeArrowheads="1" noTextEdit="1"/>
          </p:cNvSpPr>
          <p:nvPr>
            <p:ph type="sldImg"/>
          </p:nvPr>
        </p:nvSpPr>
        <p:spPr>
          <a:solidFill>
            <a:srgbClr val="FFFFFF"/>
          </a:solidFill>
          <a:ln/>
        </p:spPr>
      </p:sp>
      <p:sp>
        <p:nvSpPr>
          <p:cNvPr id="207875" name="Rectangle 3">
            <a:extLst>
              <a:ext uri="{FF2B5EF4-FFF2-40B4-BE49-F238E27FC236}">
                <a16:creationId xmlns:a16="http://schemas.microsoft.com/office/drawing/2014/main" id="{71545451-E4B7-E9D7-E9D2-D6FD7B413490}"/>
              </a:ext>
            </a:extLst>
          </p:cNvPr>
          <p:cNvSpPr>
            <a:spLocks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Neptune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a:extLst>
              <a:ext uri="{FF2B5EF4-FFF2-40B4-BE49-F238E27FC236}">
                <a16:creationId xmlns:a16="http://schemas.microsoft.com/office/drawing/2014/main" id="{A0EEB193-91EE-04B7-43CE-5B3A078B7D84}"/>
              </a:ext>
            </a:extLst>
          </p:cNvPr>
          <p:cNvSpPr>
            <a:spLocks noGrp="1" noRot="1" noChangeAspect="1" noChangeArrowheads="1" noTextEdit="1"/>
          </p:cNvSpPr>
          <p:nvPr>
            <p:ph type="sldImg"/>
          </p:nvPr>
        </p:nvSpPr>
        <p:spPr>
          <a:ln/>
        </p:spPr>
      </p:sp>
      <p:sp>
        <p:nvSpPr>
          <p:cNvPr id="281602" name="Notes Placeholder 2">
            <a:extLst>
              <a:ext uri="{FF2B5EF4-FFF2-40B4-BE49-F238E27FC236}">
                <a16:creationId xmlns:a16="http://schemas.microsoft.com/office/drawing/2014/main" id="{C92255DD-04F0-6EC7-D69D-EEE365028D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Earth – Mt. Cook in New Zealand</a:t>
            </a:r>
          </a:p>
        </p:txBody>
      </p:sp>
      <p:sp>
        <p:nvSpPr>
          <p:cNvPr id="281603" name="Slide Number Placeholder 3">
            <a:extLst>
              <a:ext uri="{FF2B5EF4-FFF2-40B4-BE49-F238E27FC236}">
                <a16:creationId xmlns:a16="http://schemas.microsoft.com/office/drawing/2014/main" id="{E0ACA0A5-80BE-8D13-FB53-8B13BB94C9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C85162-30CD-1246-8296-7DEC6103638F}" type="slidenum">
              <a:rPr lang="en-US" altLang="en-US" smtClean="0">
                <a:solidFill>
                  <a:srgbClr val="000000"/>
                </a:solidFill>
              </a:rPr>
              <a:pPr>
                <a:spcBef>
                  <a:spcPct val="0"/>
                </a:spcBef>
              </a:pPr>
              <a:t>40</a:t>
            </a:fld>
            <a:endParaRPr lang="en-US"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a:extLst>
              <a:ext uri="{FF2B5EF4-FFF2-40B4-BE49-F238E27FC236}">
                <a16:creationId xmlns:a16="http://schemas.microsoft.com/office/drawing/2014/main" id="{C07064D2-142E-A325-C75E-478222A42E48}"/>
              </a:ext>
            </a:extLst>
          </p:cNvPr>
          <p:cNvSpPr>
            <a:spLocks noGrp="1" noRot="1" noChangeAspect="1" noChangeArrowheads="1" noTextEdit="1"/>
          </p:cNvSpPr>
          <p:nvPr>
            <p:ph type="sldImg"/>
          </p:nvPr>
        </p:nvSpPr>
        <p:spPr>
          <a:ln/>
        </p:spPr>
      </p:sp>
      <p:sp>
        <p:nvSpPr>
          <p:cNvPr id="283650" name="Notes Placeholder 2">
            <a:extLst>
              <a:ext uri="{FF2B5EF4-FFF2-40B4-BE49-F238E27FC236}">
                <a16:creationId xmlns:a16="http://schemas.microsoft.com/office/drawing/2014/main" id="{A0EBC49D-E700-3C2D-9B85-84E8E95C69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Mimas</a:t>
            </a:r>
          </a:p>
        </p:txBody>
      </p:sp>
      <p:sp>
        <p:nvSpPr>
          <p:cNvPr id="283651" name="Slide Number Placeholder 3">
            <a:extLst>
              <a:ext uri="{FF2B5EF4-FFF2-40B4-BE49-F238E27FC236}">
                <a16:creationId xmlns:a16="http://schemas.microsoft.com/office/drawing/2014/main" id="{0E60CB3E-7904-4FC2-039D-EE80FCBF56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A734A1C-A508-6B46-A4A9-86A5579F53FD}" type="slidenum">
              <a:rPr lang="en-US" altLang="en-US" smtClean="0">
                <a:solidFill>
                  <a:srgbClr val="000000"/>
                </a:solidFill>
              </a:rPr>
              <a:pPr>
                <a:spcBef>
                  <a:spcPct val="0"/>
                </a:spcBef>
              </a:pPr>
              <a:t>41</a:t>
            </a:fld>
            <a:endParaRPr lang="en-US"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8687717D-094C-9BCE-ECB2-6BB76BDD7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DAA9F1A-5E1E-A741-827A-E3E7C39140EF}" type="slidenum">
              <a:rPr lang="en-US" altLang="en-US" smtClean="0">
                <a:solidFill>
                  <a:srgbClr val="000000"/>
                </a:solidFill>
              </a:rPr>
              <a:pPr>
                <a:spcBef>
                  <a:spcPct val="0"/>
                </a:spcBef>
              </a:pPr>
              <a:t>42</a:t>
            </a:fld>
            <a:endParaRPr lang="en-US" altLang="en-US">
              <a:solidFill>
                <a:srgbClr val="000000"/>
              </a:solidFill>
            </a:endParaRPr>
          </a:p>
        </p:txBody>
      </p:sp>
      <p:sp>
        <p:nvSpPr>
          <p:cNvPr id="285698" name="Rectangle 1026">
            <a:extLst>
              <a:ext uri="{FF2B5EF4-FFF2-40B4-BE49-F238E27FC236}">
                <a16:creationId xmlns:a16="http://schemas.microsoft.com/office/drawing/2014/main" id="{37BC9F16-A0C1-C946-7358-2F922726252B}"/>
              </a:ext>
            </a:extLst>
          </p:cNvPr>
          <p:cNvSpPr>
            <a:spLocks noChangeArrowheads="1" noTextEdit="1"/>
          </p:cNvSpPr>
          <p:nvPr>
            <p:ph type="sldImg"/>
          </p:nvPr>
        </p:nvSpPr>
        <p:spPr>
          <a:ln/>
        </p:spPr>
      </p:sp>
      <p:sp>
        <p:nvSpPr>
          <p:cNvPr id="285699" name="Rectangle 1027">
            <a:extLst>
              <a:ext uri="{FF2B5EF4-FFF2-40B4-BE49-F238E27FC236}">
                <a16:creationId xmlns:a16="http://schemas.microsoft.com/office/drawing/2014/main" id="{AFE86933-ED58-1AA6-E90B-18A885FEB2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Io -- infrared by Juno</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a:extLst>
              <a:ext uri="{FF2B5EF4-FFF2-40B4-BE49-F238E27FC236}">
                <a16:creationId xmlns:a16="http://schemas.microsoft.com/office/drawing/2014/main" id="{54B6858D-CC0F-47B3-3305-39565136EFD6}"/>
              </a:ext>
            </a:extLst>
          </p:cNvPr>
          <p:cNvSpPr>
            <a:spLocks noGrp="1" noRot="1" noChangeAspect="1" noChangeArrowheads="1" noTextEdit="1"/>
          </p:cNvSpPr>
          <p:nvPr>
            <p:ph type="sldImg"/>
          </p:nvPr>
        </p:nvSpPr>
        <p:spPr>
          <a:ln/>
        </p:spPr>
      </p:sp>
      <p:sp>
        <p:nvSpPr>
          <p:cNvPr id="287746" name="Notes Placeholder 2">
            <a:extLst>
              <a:ext uri="{FF2B5EF4-FFF2-40B4-BE49-F238E27FC236}">
                <a16:creationId xmlns:a16="http://schemas.microsoft.com/office/drawing/2014/main" id="{BB9B6981-C433-675A-E015-E667D29C01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87747" name="Slide Number Placeholder 3">
            <a:extLst>
              <a:ext uri="{FF2B5EF4-FFF2-40B4-BE49-F238E27FC236}">
                <a16:creationId xmlns:a16="http://schemas.microsoft.com/office/drawing/2014/main" id="{8BAF3B34-BD29-D887-4F40-DB21FC399F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00D0257-A709-7A4D-9C25-EBE5CE5BE354}" type="slidenum">
              <a:rPr lang="en-US" altLang="en-US" smtClean="0">
                <a:solidFill>
                  <a:srgbClr val="000000"/>
                </a:solidFill>
              </a:rPr>
              <a:pPr>
                <a:spcBef>
                  <a:spcPct val="0"/>
                </a:spcBef>
              </a:pPr>
              <a:t>43</a:t>
            </a:fld>
            <a:endParaRPr lang="en-US"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a:extLst>
              <a:ext uri="{FF2B5EF4-FFF2-40B4-BE49-F238E27FC236}">
                <a16:creationId xmlns:a16="http://schemas.microsoft.com/office/drawing/2014/main" id="{52AE28F6-8413-5DA2-92AF-BA688337210A}"/>
              </a:ext>
            </a:extLst>
          </p:cNvPr>
          <p:cNvSpPr>
            <a:spLocks noGrp="1" noRot="1" noChangeAspect="1" noChangeArrowheads="1" noTextEdit="1"/>
          </p:cNvSpPr>
          <p:nvPr>
            <p:ph type="sldImg"/>
          </p:nvPr>
        </p:nvSpPr>
        <p:spPr>
          <a:ln/>
        </p:spPr>
      </p:sp>
      <p:sp>
        <p:nvSpPr>
          <p:cNvPr id="289794" name="Notes Placeholder 2">
            <a:extLst>
              <a:ext uri="{FF2B5EF4-FFF2-40B4-BE49-F238E27FC236}">
                <a16:creationId xmlns:a16="http://schemas.microsoft.com/office/drawing/2014/main" id="{BF867B91-312C-1CE0-6E93-E161363B06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89795" name="Slide Number Placeholder 3">
            <a:extLst>
              <a:ext uri="{FF2B5EF4-FFF2-40B4-BE49-F238E27FC236}">
                <a16:creationId xmlns:a16="http://schemas.microsoft.com/office/drawing/2014/main" id="{8A13DFB1-BC26-53F4-6473-9696793137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072E5F2-C3C2-9E47-B93B-DB83DFB558CC}" type="slidenum">
              <a:rPr lang="en-US" altLang="en-US" smtClean="0">
                <a:solidFill>
                  <a:srgbClr val="000000"/>
                </a:solidFill>
              </a:rPr>
              <a:pPr>
                <a:spcBef>
                  <a:spcPct val="0"/>
                </a:spcBef>
              </a:pPr>
              <a:t>44</a:t>
            </a:fld>
            <a:endParaRPr lang="en-US"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6">
            <a:extLst>
              <a:ext uri="{FF2B5EF4-FFF2-40B4-BE49-F238E27FC236}">
                <a16:creationId xmlns:a16="http://schemas.microsoft.com/office/drawing/2014/main" id="{95E49C58-DDCF-89F6-7FEE-0288E1A2D7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91842" name="Rectangle 7">
            <a:extLst>
              <a:ext uri="{FF2B5EF4-FFF2-40B4-BE49-F238E27FC236}">
                <a16:creationId xmlns:a16="http://schemas.microsoft.com/office/drawing/2014/main" id="{67411FC0-10E0-E699-3141-DFCF7C0D55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C337172-20E7-914F-B8AA-5AD7E817C2C9}" type="slidenum">
              <a:rPr lang="en-US" altLang="en-US" smtClean="0">
                <a:solidFill>
                  <a:srgbClr val="000000"/>
                </a:solidFill>
              </a:rPr>
              <a:pPr>
                <a:spcBef>
                  <a:spcPct val="0"/>
                </a:spcBef>
              </a:pPr>
              <a:t>45</a:t>
            </a:fld>
            <a:endParaRPr lang="en-US" altLang="en-US">
              <a:solidFill>
                <a:srgbClr val="000000"/>
              </a:solidFill>
            </a:endParaRPr>
          </a:p>
        </p:txBody>
      </p:sp>
      <p:sp>
        <p:nvSpPr>
          <p:cNvPr id="291843" name="Rectangle 2">
            <a:extLst>
              <a:ext uri="{FF2B5EF4-FFF2-40B4-BE49-F238E27FC236}">
                <a16:creationId xmlns:a16="http://schemas.microsoft.com/office/drawing/2014/main" id="{2E380A59-4512-211C-64BA-4F5806FEED75}"/>
              </a:ext>
            </a:extLst>
          </p:cNvPr>
          <p:cNvSpPr>
            <a:spLocks noGrp="1" noRot="1" noChangeAspect="1" noChangeArrowheads="1" noTextEdit="1"/>
          </p:cNvSpPr>
          <p:nvPr>
            <p:ph type="sldImg"/>
          </p:nvPr>
        </p:nvSpPr>
        <p:spPr>
          <a:ln/>
        </p:spPr>
      </p:sp>
      <p:sp>
        <p:nvSpPr>
          <p:cNvPr id="291844" name="Rectangle 3">
            <a:extLst>
              <a:ext uri="{FF2B5EF4-FFF2-40B4-BE49-F238E27FC236}">
                <a16:creationId xmlns:a16="http://schemas.microsoft.com/office/drawing/2014/main" id="{F9C6415A-6D8E-0E6D-3B37-4F2739C691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Venus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a:extLst>
              <a:ext uri="{FF2B5EF4-FFF2-40B4-BE49-F238E27FC236}">
                <a16:creationId xmlns:a16="http://schemas.microsoft.com/office/drawing/2014/main" id="{DE9F7F7F-0CE7-B310-A21E-2CD7BD937203}"/>
              </a:ext>
            </a:extLst>
          </p:cNvPr>
          <p:cNvSpPr>
            <a:spLocks noGrp="1" noRot="1" noChangeAspect="1" noChangeArrowheads="1" noTextEdit="1"/>
          </p:cNvSpPr>
          <p:nvPr>
            <p:ph type="sldImg"/>
          </p:nvPr>
        </p:nvSpPr>
        <p:spPr>
          <a:ln/>
        </p:spPr>
      </p:sp>
      <p:sp>
        <p:nvSpPr>
          <p:cNvPr id="293890" name="Notes Placeholder 2">
            <a:extLst>
              <a:ext uri="{FF2B5EF4-FFF2-40B4-BE49-F238E27FC236}">
                <a16:creationId xmlns:a16="http://schemas.microsoft.com/office/drawing/2014/main" id="{6A7FDE70-653A-4436-8A23-4D3663105A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Mars</a:t>
            </a:r>
          </a:p>
        </p:txBody>
      </p:sp>
      <p:sp>
        <p:nvSpPr>
          <p:cNvPr id="293891" name="Slide Number Placeholder 3">
            <a:extLst>
              <a:ext uri="{FF2B5EF4-FFF2-40B4-BE49-F238E27FC236}">
                <a16:creationId xmlns:a16="http://schemas.microsoft.com/office/drawing/2014/main" id="{7A38D77A-E89C-3E28-8DEF-E0498ED0C1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C37DF88-8EB2-F54C-8DAB-1D72C593C15B}" type="slidenum">
              <a:rPr lang="en-US" altLang="en-US" smtClean="0">
                <a:solidFill>
                  <a:srgbClr val="000000"/>
                </a:solidFill>
              </a:rPr>
              <a:pPr>
                <a:spcBef>
                  <a:spcPct val="0"/>
                </a:spcBef>
              </a:pPr>
              <a:t>46</a:t>
            </a:fld>
            <a:endParaRPr lang="en-US" alt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6">
            <a:extLst>
              <a:ext uri="{FF2B5EF4-FFF2-40B4-BE49-F238E27FC236}">
                <a16:creationId xmlns:a16="http://schemas.microsoft.com/office/drawing/2014/main" id="{F562F9A8-F92D-DF2B-5AEB-2A10CE74F45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95938" name="Rectangle 7">
            <a:extLst>
              <a:ext uri="{FF2B5EF4-FFF2-40B4-BE49-F238E27FC236}">
                <a16:creationId xmlns:a16="http://schemas.microsoft.com/office/drawing/2014/main" id="{40FFE12E-530D-B397-2A2B-F62F774615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7BB3BAE-1483-EF4A-84B8-495FEE2F8A25}" type="slidenum">
              <a:rPr lang="en-US" altLang="en-US" smtClean="0">
                <a:solidFill>
                  <a:srgbClr val="000000"/>
                </a:solidFill>
              </a:rPr>
              <a:pPr>
                <a:spcBef>
                  <a:spcPct val="0"/>
                </a:spcBef>
              </a:pPr>
              <a:t>47</a:t>
            </a:fld>
            <a:endParaRPr lang="en-US" altLang="en-US">
              <a:solidFill>
                <a:srgbClr val="000000"/>
              </a:solidFill>
            </a:endParaRPr>
          </a:p>
        </p:txBody>
      </p:sp>
      <p:sp>
        <p:nvSpPr>
          <p:cNvPr id="295939" name="Rectangle 2">
            <a:extLst>
              <a:ext uri="{FF2B5EF4-FFF2-40B4-BE49-F238E27FC236}">
                <a16:creationId xmlns:a16="http://schemas.microsoft.com/office/drawing/2014/main" id="{F02D0279-4030-C479-0065-B154D32DF2ED}"/>
              </a:ext>
            </a:extLst>
          </p:cNvPr>
          <p:cNvSpPr>
            <a:spLocks noGrp="1" noRot="1" noChangeAspect="1" noChangeArrowheads="1" noTextEdit="1"/>
          </p:cNvSpPr>
          <p:nvPr>
            <p:ph type="sldImg"/>
          </p:nvPr>
        </p:nvSpPr>
        <p:spPr>
          <a:ln/>
        </p:spPr>
      </p:sp>
      <p:sp>
        <p:nvSpPr>
          <p:cNvPr id="295940" name="Rectangle 3">
            <a:extLst>
              <a:ext uri="{FF2B5EF4-FFF2-40B4-BE49-F238E27FC236}">
                <a16:creationId xmlns:a16="http://schemas.microsoft.com/office/drawing/2014/main" id="{A2DF1D2F-DAEB-C2F0-F029-299B34E518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Europa</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712FEE80-F75C-1BEC-E212-B971977039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F718B04-FEF5-F943-8F5D-09A49708A016}" type="slidenum">
              <a:rPr lang="en-US" altLang="en-US" smtClean="0">
                <a:solidFill>
                  <a:srgbClr val="000000"/>
                </a:solidFill>
              </a:rPr>
              <a:pPr>
                <a:spcBef>
                  <a:spcPct val="0"/>
                </a:spcBef>
              </a:pPr>
              <a:t>48</a:t>
            </a:fld>
            <a:endParaRPr lang="en-US" altLang="en-US">
              <a:solidFill>
                <a:srgbClr val="000000"/>
              </a:solidFill>
            </a:endParaRPr>
          </a:p>
        </p:txBody>
      </p:sp>
      <p:sp>
        <p:nvSpPr>
          <p:cNvPr id="297986" name="Rectangle 2">
            <a:extLst>
              <a:ext uri="{FF2B5EF4-FFF2-40B4-BE49-F238E27FC236}">
                <a16:creationId xmlns:a16="http://schemas.microsoft.com/office/drawing/2014/main" id="{E0C27CFE-74A3-F315-6A09-7E55017167D4}"/>
              </a:ext>
            </a:extLst>
          </p:cNvPr>
          <p:cNvSpPr>
            <a:spLocks noGrp="1" noRot="1" noChangeAspect="1" noChangeArrowheads="1" noTextEdit="1"/>
          </p:cNvSpPr>
          <p:nvPr>
            <p:ph type="sldImg"/>
          </p:nvPr>
        </p:nvSpPr>
        <p:spPr>
          <a:solidFill>
            <a:srgbClr val="FFFFFF"/>
          </a:solidFill>
          <a:ln/>
        </p:spPr>
      </p:sp>
      <p:sp>
        <p:nvSpPr>
          <p:cNvPr id="297987" name="Rectangle 3">
            <a:extLst>
              <a:ext uri="{FF2B5EF4-FFF2-40B4-BE49-F238E27FC236}">
                <a16:creationId xmlns:a16="http://schemas.microsoft.com/office/drawing/2014/main" id="{4FE5124E-EA8E-6566-FC79-CA3101FECC2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This bulls-eye view of Neptune's small dark spot (D2) was obtained by Voyager 2's narrow-angle camera. Banding surrounding the feature indicates unseen strong winds, while structures within the bright spot suggest both active upwelling of clouds and rotation about the center. A rotation rate has not yet been measured, but the V-shaped structure near the right edge of the bright area indicates that the spot rotates clockwise. Unlike the Great Red Spot on Jupiter, which rotates counterclockwise, if the D2 spot on Neptune rotates clockwise, the material will be descending in the dark oval region. The fact that infrared data will yield temperature information about the region above the clouds makes this observation especially valuable.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6">
            <a:extLst>
              <a:ext uri="{FF2B5EF4-FFF2-40B4-BE49-F238E27FC236}">
                <a16:creationId xmlns:a16="http://schemas.microsoft.com/office/drawing/2014/main" id="{436C35A2-C47A-296F-7059-B474812B9C6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300034" name="Rectangle 7">
            <a:extLst>
              <a:ext uri="{FF2B5EF4-FFF2-40B4-BE49-F238E27FC236}">
                <a16:creationId xmlns:a16="http://schemas.microsoft.com/office/drawing/2014/main" id="{FA8E351C-6DA8-394B-4E1F-B08D97E73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15D5180-6ED3-FC43-88E4-B2BADECAB3AD}" type="slidenum">
              <a:rPr lang="en-US" altLang="en-US" smtClean="0">
                <a:solidFill>
                  <a:srgbClr val="000000"/>
                </a:solidFill>
              </a:rPr>
              <a:pPr>
                <a:spcBef>
                  <a:spcPct val="0"/>
                </a:spcBef>
              </a:pPr>
              <a:t>49</a:t>
            </a:fld>
            <a:endParaRPr lang="en-US" altLang="en-US">
              <a:solidFill>
                <a:srgbClr val="000000"/>
              </a:solidFill>
            </a:endParaRPr>
          </a:p>
        </p:txBody>
      </p:sp>
      <p:sp>
        <p:nvSpPr>
          <p:cNvPr id="300035" name="Rectangle 2">
            <a:extLst>
              <a:ext uri="{FF2B5EF4-FFF2-40B4-BE49-F238E27FC236}">
                <a16:creationId xmlns:a16="http://schemas.microsoft.com/office/drawing/2014/main" id="{9CF3CA0E-54D2-815F-D7DC-CEA17887AA83}"/>
              </a:ext>
            </a:extLst>
          </p:cNvPr>
          <p:cNvSpPr>
            <a:spLocks noGrp="1" noRot="1" noChangeAspect="1" noChangeArrowheads="1" noTextEdit="1"/>
          </p:cNvSpPr>
          <p:nvPr>
            <p:ph type="sldImg"/>
          </p:nvPr>
        </p:nvSpPr>
        <p:spPr>
          <a:ln/>
        </p:spPr>
      </p:sp>
      <p:sp>
        <p:nvSpPr>
          <p:cNvPr id="300036" name="Rectangle 3">
            <a:extLst>
              <a:ext uri="{FF2B5EF4-FFF2-40B4-BE49-F238E27FC236}">
                <a16:creationId xmlns:a16="http://schemas.microsoft.com/office/drawing/2014/main" id="{8887E412-0B57-6AF1-C5BF-5D9A2818BF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EARTH BY TERRA: On March 3, 2015, Chile's Villarrica volcano erupted, forcing the evacuation of thousands of people. The eruption deposited a layer of ash over the volcano's eastern slope, blanketing and darkening the normal winter snow cover. Black flows on the other flanks are mud and ash flows. Vegetation is displayed in red colors.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 thermal infrared image shows hot spots (white colored) at the summit crater, indicating continuing volcanic activity. The ash blanket is warmer (brighter) than the cold snow (black). The image covers an area of 13.5 by 16.5 kilometers, and is located at 39.4 degrees south, 71.9 degrees west. </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6">
            <a:extLst>
              <a:ext uri="{FF2B5EF4-FFF2-40B4-BE49-F238E27FC236}">
                <a16:creationId xmlns:a16="http://schemas.microsoft.com/office/drawing/2014/main" id="{6C5575A5-D381-1181-371F-23BF9CBACE5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cs typeface="Arial" panose="020B0604020202020204" pitchFamily="34" charset="0"/>
              </a:rPr>
              <a:t>Planetary Sciences</a:t>
            </a:r>
          </a:p>
        </p:txBody>
      </p:sp>
      <p:sp>
        <p:nvSpPr>
          <p:cNvPr id="209922" name="Rectangle 7">
            <a:extLst>
              <a:ext uri="{FF2B5EF4-FFF2-40B4-BE49-F238E27FC236}">
                <a16:creationId xmlns:a16="http://schemas.microsoft.com/office/drawing/2014/main" id="{EA82D3AD-00EF-F4E3-A7AD-F61653EF1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E0B6D14-1270-6443-8570-FB47BD43BB25}" type="slidenum">
              <a:rPr lang="en-US" altLang="en-US" smtClean="0"/>
              <a:pPr>
                <a:spcBef>
                  <a:spcPct val="0"/>
                </a:spcBef>
              </a:pPr>
              <a:t>5</a:t>
            </a:fld>
            <a:endParaRPr lang="en-US" altLang="en-US"/>
          </a:p>
        </p:txBody>
      </p:sp>
      <p:sp>
        <p:nvSpPr>
          <p:cNvPr id="209923" name="Rectangle 2">
            <a:extLst>
              <a:ext uri="{FF2B5EF4-FFF2-40B4-BE49-F238E27FC236}">
                <a16:creationId xmlns:a16="http://schemas.microsoft.com/office/drawing/2014/main" id="{269DA123-C61F-2B89-7094-4BEBDC3A2B93}"/>
              </a:ext>
            </a:extLst>
          </p:cNvPr>
          <p:cNvSpPr>
            <a:spLocks noChangeArrowheads="1" noTextEdit="1"/>
          </p:cNvSpPr>
          <p:nvPr>
            <p:ph type="sldImg"/>
          </p:nvPr>
        </p:nvSpPr>
        <p:spPr>
          <a:ln/>
        </p:spPr>
      </p:sp>
      <p:sp>
        <p:nvSpPr>
          <p:cNvPr id="209924" name="Rectangle 3">
            <a:extLst>
              <a:ext uri="{FF2B5EF4-FFF2-40B4-BE49-F238E27FC236}">
                <a16:creationId xmlns:a16="http://schemas.microsoft.com/office/drawing/2014/main" id="{625CFD06-5FD0-5558-24C3-3548488C20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Vesta</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6">
            <a:extLst>
              <a:ext uri="{FF2B5EF4-FFF2-40B4-BE49-F238E27FC236}">
                <a16:creationId xmlns:a16="http://schemas.microsoft.com/office/drawing/2014/main" id="{45F22942-8555-4993-58F9-0781C2A3D8F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302082" name="Rectangle 7">
            <a:extLst>
              <a:ext uri="{FF2B5EF4-FFF2-40B4-BE49-F238E27FC236}">
                <a16:creationId xmlns:a16="http://schemas.microsoft.com/office/drawing/2014/main" id="{4255A681-FEF1-8C11-84DA-BDA76F747A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8618A83-4624-B043-A222-FB21478D9E1A}" type="slidenum">
              <a:rPr lang="en-US" altLang="en-US" smtClean="0">
                <a:solidFill>
                  <a:srgbClr val="000000"/>
                </a:solidFill>
              </a:rPr>
              <a:pPr>
                <a:spcBef>
                  <a:spcPct val="0"/>
                </a:spcBef>
              </a:pPr>
              <a:t>50</a:t>
            </a:fld>
            <a:endParaRPr lang="en-US" altLang="en-US">
              <a:solidFill>
                <a:srgbClr val="000000"/>
              </a:solidFill>
            </a:endParaRPr>
          </a:p>
        </p:txBody>
      </p:sp>
      <p:sp>
        <p:nvSpPr>
          <p:cNvPr id="302083" name="Rectangle 2">
            <a:extLst>
              <a:ext uri="{FF2B5EF4-FFF2-40B4-BE49-F238E27FC236}">
                <a16:creationId xmlns:a16="http://schemas.microsoft.com/office/drawing/2014/main" id="{D29D7778-A7A7-3663-F3B0-207908B9230A}"/>
              </a:ext>
            </a:extLst>
          </p:cNvPr>
          <p:cNvSpPr>
            <a:spLocks noGrp="1" noRot="1" noChangeAspect="1" noChangeArrowheads="1" noTextEdit="1"/>
          </p:cNvSpPr>
          <p:nvPr>
            <p:ph type="sldImg"/>
          </p:nvPr>
        </p:nvSpPr>
        <p:spPr>
          <a:ln/>
        </p:spPr>
      </p:sp>
      <p:sp>
        <p:nvSpPr>
          <p:cNvPr id="302084" name="Rectangle 3">
            <a:extLst>
              <a:ext uri="{FF2B5EF4-FFF2-40B4-BE49-F238E27FC236}">
                <a16:creationId xmlns:a16="http://schemas.microsoft.com/office/drawing/2014/main" id="{3B41FC02-CFFD-DEA3-C601-94433A6A95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Earth – radio telescope in China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5C6EA40B-B7B1-45A6-5943-836BD55663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D8388F1-22CD-6940-B4EE-6AA703049EDA}" type="slidenum">
              <a:rPr lang="en-US" altLang="en-US" smtClean="0">
                <a:solidFill>
                  <a:srgbClr val="000000"/>
                </a:solidFill>
              </a:rPr>
              <a:pPr>
                <a:spcBef>
                  <a:spcPct val="0"/>
                </a:spcBef>
              </a:pPr>
              <a:t>6</a:t>
            </a:fld>
            <a:endParaRPr lang="en-US" altLang="en-US">
              <a:solidFill>
                <a:srgbClr val="000000"/>
              </a:solidFill>
            </a:endParaRPr>
          </a:p>
        </p:txBody>
      </p:sp>
      <p:sp>
        <p:nvSpPr>
          <p:cNvPr id="211970" name="Rectangle 2">
            <a:extLst>
              <a:ext uri="{FF2B5EF4-FFF2-40B4-BE49-F238E27FC236}">
                <a16:creationId xmlns:a16="http://schemas.microsoft.com/office/drawing/2014/main" id="{2903703E-8F3A-A7FF-AC8E-35D443190847}"/>
              </a:ext>
            </a:extLst>
          </p:cNvPr>
          <p:cNvSpPr>
            <a:spLocks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A19DD7B7-5C94-F62E-230A-66CD834D09BE}"/>
              </a:ext>
            </a:extLst>
          </p:cNvPr>
          <p:cNvSpPr>
            <a:spLocks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Mars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6">
            <a:extLst>
              <a:ext uri="{FF2B5EF4-FFF2-40B4-BE49-F238E27FC236}">
                <a16:creationId xmlns:a16="http://schemas.microsoft.com/office/drawing/2014/main" id="{4B27F57B-E7CB-2117-A351-0E01B5C99E8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14018" name="Rectangle 7">
            <a:extLst>
              <a:ext uri="{FF2B5EF4-FFF2-40B4-BE49-F238E27FC236}">
                <a16:creationId xmlns:a16="http://schemas.microsoft.com/office/drawing/2014/main" id="{8B06A5A3-8736-BF3F-7658-882EA77580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71DF581-5A12-014F-8FE3-E38F7A5B4CDB}" type="slidenum">
              <a:rPr lang="en-US" altLang="en-US" smtClean="0">
                <a:solidFill>
                  <a:srgbClr val="000000"/>
                </a:solidFill>
              </a:rPr>
              <a:pPr>
                <a:spcBef>
                  <a:spcPct val="0"/>
                </a:spcBef>
              </a:pPr>
              <a:t>7</a:t>
            </a:fld>
            <a:endParaRPr lang="en-US" altLang="en-US">
              <a:solidFill>
                <a:srgbClr val="000000"/>
              </a:solidFill>
            </a:endParaRPr>
          </a:p>
        </p:txBody>
      </p:sp>
      <p:sp>
        <p:nvSpPr>
          <p:cNvPr id="214019" name="Rectangle 2">
            <a:extLst>
              <a:ext uri="{FF2B5EF4-FFF2-40B4-BE49-F238E27FC236}">
                <a16:creationId xmlns:a16="http://schemas.microsoft.com/office/drawing/2014/main" id="{E52204B3-1A95-3A71-5CEB-A94221632DC0}"/>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DFC2C85C-1547-0A97-1BF7-0B2BFAE6B8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Titan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DA8FF275-2E13-75D7-D4BB-A0358385BA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7F0891B-0F7C-7A48-883A-CF230F8C3BC7}" type="slidenum">
              <a:rPr lang="en-US" altLang="en-US" smtClean="0">
                <a:solidFill>
                  <a:srgbClr val="000000"/>
                </a:solidFill>
              </a:rPr>
              <a:pPr>
                <a:spcBef>
                  <a:spcPct val="0"/>
                </a:spcBef>
              </a:pPr>
              <a:t>8</a:t>
            </a:fld>
            <a:endParaRPr lang="en-US" altLang="en-US">
              <a:solidFill>
                <a:srgbClr val="000000"/>
              </a:solidFill>
            </a:endParaRPr>
          </a:p>
        </p:txBody>
      </p:sp>
      <p:sp>
        <p:nvSpPr>
          <p:cNvPr id="216066" name="Rectangle 2">
            <a:extLst>
              <a:ext uri="{FF2B5EF4-FFF2-40B4-BE49-F238E27FC236}">
                <a16:creationId xmlns:a16="http://schemas.microsoft.com/office/drawing/2014/main" id="{E95C261E-A156-82FA-1E16-1562E44831E3}"/>
              </a:ext>
            </a:extLst>
          </p:cNvPr>
          <p:cNvSpPr>
            <a:spLocks noChangeArrowheads="1" noTextEdit="1"/>
          </p:cNvSpPr>
          <p:nvPr>
            <p:ph type="sldImg"/>
          </p:nvPr>
        </p:nvSpPr>
        <p:spPr>
          <a:solidFill>
            <a:srgbClr val="FFFFFF"/>
          </a:solidFill>
          <a:ln/>
        </p:spPr>
      </p:sp>
      <p:sp>
        <p:nvSpPr>
          <p:cNvPr id="216067" name="Rectangle 3">
            <a:extLst>
              <a:ext uri="{FF2B5EF4-FFF2-40B4-BE49-F238E27FC236}">
                <a16:creationId xmlns:a16="http://schemas.microsoft.com/office/drawing/2014/main" id="{21D813EA-D263-DB3E-16C5-D4D764A333AC}"/>
              </a:ext>
            </a:extLst>
          </p:cNvPr>
          <p:cNvSpPr>
            <a:spLocks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Ganymede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6">
            <a:extLst>
              <a:ext uri="{FF2B5EF4-FFF2-40B4-BE49-F238E27FC236}">
                <a16:creationId xmlns:a16="http://schemas.microsoft.com/office/drawing/2014/main" id="{AC3F48F0-8E18-03E0-1ABF-772779FC9AF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218114" name="Rectangle 7">
            <a:extLst>
              <a:ext uri="{FF2B5EF4-FFF2-40B4-BE49-F238E27FC236}">
                <a16:creationId xmlns:a16="http://schemas.microsoft.com/office/drawing/2014/main" id="{794A180B-9B6D-7582-0F10-A7E7112A44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431A096-52F3-A740-961C-8C0358146B52}" type="slidenum">
              <a:rPr lang="en-US" altLang="en-US" smtClean="0">
                <a:solidFill>
                  <a:srgbClr val="000000"/>
                </a:solidFill>
              </a:rPr>
              <a:pPr>
                <a:spcBef>
                  <a:spcPct val="0"/>
                </a:spcBef>
              </a:pPr>
              <a:t>9</a:t>
            </a:fld>
            <a:endParaRPr lang="en-US" altLang="en-US">
              <a:solidFill>
                <a:srgbClr val="000000"/>
              </a:solidFill>
            </a:endParaRPr>
          </a:p>
        </p:txBody>
      </p:sp>
      <p:sp>
        <p:nvSpPr>
          <p:cNvPr id="218115" name="Rectangle 2">
            <a:extLst>
              <a:ext uri="{FF2B5EF4-FFF2-40B4-BE49-F238E27FC236}">
                <a16:creationId xmlns:a16="http://schemas.microsoft.com/office/drawing/2014/main" id="{4F01D2CA-BE45-7271-DFBD-1161E7C3D69D}"/>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CFF654A2-2480-CD0F-FA51-029F4B4877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Jupiter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8BC9A45-479F-3580-2FD4-1AB47B996E34}"/>
              </a:ext>
            </a:extLst>
          </p:cNvPr>
          <p:cNvSpPr>
            <a:spLocks noGrp="1" noChangeArrowheads="1"/>
          </p:cNvSpPr>
          <p:nvPr>
            <p:ph type="dt" sz="half" idx="10"/>
          </p:nvPr>
        </p:nvSpPr>
        <p:spPr>
          <a:ln/>
        </p:spPr>
        <p:txBody>
          <a:bodyPr/>
          <a:lstStyle>
            <a:lvl1pPr>
              <a:defRPr/>
            </a:lvl1pPr>
          </a:lstStyle>
          <a:p>
            <a:pPr>
              <a:defRPr/>
            </a:pPr>
            <a:fld id="{B6436000-A070-5546-91CF-B3D488CFB242}"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36A41F1D-D604-C61C-2444-D17363D6142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D92433A3-CCE8-1337-3ED9-8D6848AA113F}"/>
              </a:ext>
            </a:extLst>
          </p:cNvPr>
          <p:cNvSpPr>
            <a:spLocks noGrp="1" noChangeArrowheads="1"/>
          </p:cNvSpPr>
          <p:nvPr>
            <p:ph type="sldNum" sz="quarter" idx="12"/>
          </p:nvPr>
        </p:nvSpPr>
        <p:spPr>
          <a:ln/>
        </p:spPr>
        <p:txBody>
          <a:bodyPr/>
          <a:lstStyle>
            <a:lvl1pPr>
              <a:defRPr/>
            </a:lvl1pPr>
          </a:lstStyle>
          <a:p>
            <a:pPr>
              <a:defRPr/>
            </a:pPr>
            <a:fld id="{8E7AE00C-EF51-9441-BB0A-3513496D5020}" type="slidenum">
              <a:rPr lang="en-US" altLang="en-US"/>
              <a:pPr>
                <a:defRPr/>
              </a:pPr>
              <a:t>‹#›</a:t>
            </a:fld>
            <a:endParaRPr lang="en-US" altLang="en-US"/>
          </a:p>
        </p:txBody>
      </p:sp>
    </p:spTree>
    <p:extLst>
      <p:ext uri="{BB962C8B-B14F-4D97-AF65-F5344CB8AC3E}">
        <p14:creationId xmlns:p14="http://schemas.microsoft.com/office/powerpoint/2010/main" val="377420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365C15-363D-5A9C-2E70-94C2E4310394}"/>
              </a:ext>
            </a:extLst>
          </p:cNvPr>
          <p:cNvSpPr>
            <a:spLocks noGrp="1" noChangeArrowheads="1"/>
          </p:cNvSpPr>
          <p:nvPr>
            <p:ph type="dt" sz="half" idx="10"/>
          </p:nvPr>
        </p:nvSpPr>
        <p:spPr>
          <a:ln/>
        </p:spPr>
        <p:txBody>
          <a:bodyPr/>
          <a:lstStyle>
            <a:lvl1pPr>
              <a:defRPr/>
            </a:lvl1pPr>
          </a:lstStyle>
          <a:p>
            <a:pPr>
              <a:defRPr/>
            </a:pPr>
            <a:fld id="{271F2B12-4862-874C-9F24-8310C74D0EC7}"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3DD5AA50-F231-95B3-7555-0B9D26B53A0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4BABA5E-D0E4-7347-6001-7A7239D4F0D5}"/>
              </a:ext>
            </a:extLst>
          </p:cNvPr>
          <p:cNvSpPr>
            <a:spLocks noGrp="1" noChangeArrowheads="1"/>
          </p:cNvSpPr>
          <p:nvPr>
            <p:ph type="sldNum" sz="quarter" idx="12"/>
          </p:nvPr>
        </p:nvSpPr>
        <p:spPr>
          <a:ln/>
        </p:spPr>
        <p:txBody>
          <a:bodyPr/>
          <a:lstStyle>
            <a:lvl1pPr>
              <a:defRPr/>
            </a:lvl1pPr>
          </a:lstStyle>
          <a:p>
            <a:pPr>
              <a:defRPr/>
            </a:pPr>
            <a:fld id="{DD3AE6E7-9BC7-AD42-8242-E50403F23124}" type="slidenum">
              <a:rPr lang="en-US" altLang="en-US"/>
              <a:pPr>
                <a:defRPr/>
              </a:pPr>
              <a:t>‹#›</a:t>
            </a:fld>
            <a:endParaRPr lang="en-US" altLang="en-US"/>
          </a:p>
        </p:txBody>
      </p:sp>
    </p:spTree>
    <p:extLst>
      <p:ext uri="{BB962C8B-B14F-4D97-AF65-F5344CB8AC3E}">
        <p14:creationId xmlns:p14="http://schemas.microsoft.com/office/powerpoint/2010/main" val="4029560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4E077E-EDEC-A9CE-16C9-C72152970C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CBFDC6-513E-DE9C-4538-7715C10E6C1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4EAB79A-13AA-0A8F-76DD-61F20F7CDFED}"/>
              </a:ext>
            </a:extLst>
          </p:cNvPr>
          <p:cNvSpPr>
            <a:spLocks noGrp="1" noChangeArrowheads="1"/>
          </p:cNvSpPr>
          <p:nvPr>
            <p:ph type="sldNum" sz="quarter" idx="12"/>
          </p:nvPr>
        </p:nvSpPr>
        <p:spPr>
          <a:ln/>
        </p:spPr>
        <p:txBody>
          <a:bodyPr/>
          <a:lstStyle>
            <a:lvl1pPr>
              <a:defRPr/>
            </a:lvl1pPr>
          </a:lstStyle>
          <a:p>
            <a:pPr>
              <a:defRPr/>
            </a:pPr>
            <a:fld id="{73DD5461-68C1-A642-91D5-6D53E3604C8C}" type="slidenum">
              <a:rPr lang="en-US" altLang="en-US"/>
              <a:pPr>
                <a:defRPr/>
              </a:pPr>
              <a:t>‹#›</a:t>
            </a:fld>
            <a:endParaRPr lang="en-US" altLang="en-US"/>
          </a:p>
        </p:txBody>
      </p:sp>
    </p:spTree>
    <p:extLst>
      <p:ext uri="{BB962C8B-B14F-4D97-AF65-F5344CB8AC3E}">
        <p14:creationId xmlns:p14="http://schemas.microsoft.com/office/powerpoint/2010/main" val="37477837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F1D8D7C-210D-8C41-6D8C-C39CEBA02F1A}"/>
              </a:ext>
            </a:extLst>
          </p:cNvPr>
          <p:cNvSpPr>
            <a:spLocks noGrp="1"/>
          </p:cNvSpPr>
          <p:nvPr>
            <p:ph type="dt" sz="half" idx="10"/>
          </p:nvPr>
        </p:nvSpPr>
        <p:spPr/>
        <p:txBody>
          <a:bodyPr/>
          <a:lstStyle>
            <a:lvl1pPr>
              <a:defRPr/>
            </a:lvl1pPr>
          </a:lstStyle>
          <a:p>
            <a:pPr>
              <a:defRPr/>
            </a:pPr>
            <a:fld id="{C2CDA1E4-334D-0E46-91CF-04C3AA325337}"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D3DE36BD-45E1-35BF-0708-81DA9D1B16FC}"/>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02310703-BDC7-C054-905C-4DA3F280C7E9}"/>
              </a:ext>
            </a:extLst>
          </p:cNvPr>
          <p:cNvSpPr>
            <a:spLocks noGrp="1"/>
          </p:cNvSpPr>
          <p:nvPr>
            <p:ph type="sldNum" sz="quarter" idx="12"/>
          </p:nvPr>
        </p:nvSpPr>
        <p:spPr/>
        <p:txBody>
          <a:bodyPr/>
          <a:lstStyle>
            <a:lvl1pPr>
              <a:defRPr/>
            </a:lvl1pPr>
          </a:lstStyle>
          <a:p>
            <a:pPr>
              <a:defRPr/>
            </a:pPr>
            <a:fld id="{1B5DABF6-6A01-8240-832D-F5CBF8D9E4FF}" type="slidenum">
              <a:rPr lang="en-US" altLang="en-US"/>
              <a:pPr>
                <a:defRPr/>
              </a:pPr>
              <a:t>‹#›</a:t>
            </a:fld>
            <a:endParaRPr lang="en-US" altLang="en-US"/>
          </a:p>
        </p:txBody>
      </p:sp>
    </p:spTree>
    <p:extLst>
      <p:ext uri="{BB962C8B-B14F-4D97-AF65-F5344CB8AC3E}">
        <p14:creationId xmlns:p14="http://schemas.microsoft.com/office/powerpoint/2010/main" val="2614058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181E4-62CC-C06D-715F-A2363FDDC7D8}"/>
              </a:ext>
            </a:extLst>
          </p:cNvPr>
          <p:cNvSpPr>
            <a:spLocks noGrp="1"/>
          </p:cNvSpPr>
          <p:nvPr>
            <p:ph type="dt" sz="half" idx="10"/>
          </p:nvPr>
        </p:nvSpPr>
        <p:spPr/>
        <p:txBody>
          <a:bodyPr/>
          <a:lstStyle>
            <a:lvl1pPr>
              <a:defRPr/>
            </a:lvl1pPr>
          </a:lstStyle>
          <a:p>
            <a:pPr>
              <a:defRPr/>
            </a:pPr>
            <a:fld id="{88B8F995-523C-E64D-9539-9706037568E6}"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D1168E13-045E-0ADD-7EBC-5E74B8A5216A}"/>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4045C64-D447-F485-08CE-EB467D5536E5}"/>
              </a:ext>
            </a:extLst>
          </p:cNvPr>
          <p:cNvSpPr>
            <a:spLocks noGrp="1"/>
          </p:cNvSpPr>
          <p:nvPr>
            <p:ph type="sldNum" sz="quarter" idx="12"/>
          </p:nvPr>
        </p:nvSpPr>
        <p:spPr/>
        <p:txBody>
          <a:bodyPr/>
          <a:lstStyle>
            <a:lvl1pPr>
              <a:defRPr/>
            </a:lvl1pPr>
          </a:lstStyle>
          <a:p>
            <a:pPr>
              <a:defRPr/>
            </a:pPr>
            <a:fld id="{134FE0ED-DE64-E34A-8B3E-261ECFC527DE}" type="slidenum">
              <a:rPr lang="en-US" altLang="en-US"/>
              <a:pPr>
                <a:defRPr/>
              </a:pPr>
              <a:t>‹#›</a:t>
            </a:fld>
            <a:endParaRPr lang="en-US" altLang="en-US"/>
          </a:p>
        </p:txBody>
      </p:sp>
    </p:spTree>
    <p:extLst>
      <p:ext uri="{BB962C8B-B14F-4D97-AF65-F5344CB8AC3E}">
        <p14:creationId xmlns:p14="http://schemas.microsoft.com/office/powerpoint/2010/main" val="2638464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DA12-4AA6-4664-2C61-31F7E5B6A612}"/>
              </a:ext>
            </a:extLst>
          </p:cNvPr>
          <p:cNvSpPr>
            <a:spLocks noGrp="1"/>
          </p:cNvSpPr>
          <p:nvPr>
            <p:ph type="dt" sz="half" idx="10"/>
          </p:nvPr>
        </p:nvSpPr>
        <p:spPr/>
        <p:txBody>
          <a:bodyPr/>
          <a:lstStyle>
            <a:lvl1pPr>
              <a:defRPr/>
            </a:lvl1pPr>
          </a:lstStyle>
          <a:p>
            <a:pPr>
              <a:defRPr/>
            </a:pPr>
            <a:fld id="{EFC910AC-6072-2B41-9EE9-D724809B6BD1}"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A4F94799-E8AF-45BB-A27F-695772817ECD}"/>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32CFC75-D631-470A-0C39-06AA3CEBA10C}"/>
              </a:ext>
            </a:extLst>
          </p:cNvPr>
          <p:cNvSpPr>
            <a:spLocks noGrp="1"/>
          </p:cNvSpPr>
          <p:nvPr>
            <p:ph type="sldNum" sz="quarter" idx="12"/>
          </p:nvPr>
        </p:nvSpPr>
        <p:spPr/>
        <p:txBody>
          <a:bodyPr/>
          <a:lstStyle>
            <a:lvl1pPr>
              <a:defRPr/>
            </a:lvl1pPr>
          </a:lstStyle>
          <a:p>
            <a:pPr>
              <a:defRPr/>
            </a:pPr>
            <a:fld id="{BF8D1221-D2BE-EF49-AE8B-7A45C0EAD60C}" type="slidenum">
              <a:rPr lang="en-US" altLang="en-US"/>
              <a:pPr>
                <a:defRPr/>
              </a:pPr>
              <a:t>‹#›</a:t>
            </a:fld>
            <a:endParaRPr lang="en-US" altLang="en-US"/>
          </a:p>
        </p:txBody>
      </p:sp>
    </p:spTree>
    <p:extLst>
      <p:ext uri="{BB962C8B-B14F-4D97-AF65-F5344CB8AC3E}">
        <p14:creationId xmlns:p14="http://schemas.microsoft.com/office/powerpoint/2010/main" val="17489321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F15E0-A82D-38C7-922F-4FAB2ED28AE0}"/>
              </a:ext>
            </a:extLst>
          </p:cNvPr>
          <p:cNvSpPr>
            <a:spLocks noGrp="1"/>
          </p:cNvSpPr>
          <p:nvPr>
            <p:ph type="dt" sz="half" idx="10"/>
          </p:nvPr>
        </p:nvSpPr>
        <p:spPr/>
        <p:txBody>
          <a:bodyPr/>
          <a:lstStyle>
            <a:lvl1pPr>
              <a:defRPr/>
            </a:lvl1pPr>
          </a:lstStyle>
          <a:p>
            <a:pPr>
              <a:defRPr/>
            </a:pPr>
            <a:fld id="{EDBAD30D-1E48-1345-9459-B81F36AA52DE}" type="datetime1">
              <a:rPr lang="en-US" altLang="en-US"/>
              <a:pPr>
                <a:defRPr/>
              </a:pPr>
              <a:t>11/10/22</a:t>
            </a:fld>
            <a:endParaRPr lang="en-US" altLang="en-US"/>
          </a:p>
        </p:txBody>
      </p:sp>
      <p:sp>
        <p:nvSpPr>
          <p:cNvPr id="6" name="Footer Placeholder 5">
            <a:extLst>
              <a:ext uri="{FF2B5EF4-FFF2-40B4-BE49-F238E27FC236}">
                <a16:creationId xmlns:a16="http://schemas.microsoft.com/office/drawing/2014/main" id="{D6F1ECDA-BF2E-68AE-0A82-553663FF8E75}"/>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D479E59-29B5-2068-2F86-A4921CB458B6}"/>
              </a:ext>
            </a:extLst>
          </p:cNvPr>
          <p:cNvSpPr>
            <a:spLocks noGrp="1"/>
          </p:cNvSpPr>
          <p:nvPr>
            <p:ph type="sldNum" sz="quarter" idx="12"/>
          </p:nvPr>
        </p:nvSpPr>
        <p:spPr/>
        <p:txBody>
          <a:bodyPr/>
          <a:lstStyle>
            <a:lvl1pPr>
              <a:defRPr/>
            </a:lvl1pPr>
          </a:lstStyle>
          <a:p>
            <a:pPr>
              <a:defRPr/>
            </a:pPr>
            <a:fld id="{E047A786-EC6E-804C-AF72-0F7C7E31C33D}" type="slidenum">
              <a:rPr lang="en-US" altLang="en-US"/>
              <a:pPr>
                <a:defRPr/>
              </a:pPr>
              <a:t>‹#›</a:t>
            </a:fld>
            <a:endParaRPr lang="en-US" altLang="en-US"/>
          </a:p>
        </p:txBody>
      </p:sp>
    </p:spTree>
    <p:extLst>
      <p:ext uri="{BB962C8B-B14F-4D97-AF65-F5344CB8AC3E}">
        <p14:creationId xmlns:p14="http://schemas.microsoft.com/office/powerpoint/2010/main" val="36461428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37F03-FB88-E66C-BABC-46488C2F4C24}"/>
              </a:ext>
            </a:extLst>
          </p:cNvPr>
          <p:cNvSpPr>
            <a:spLocks noGrp="1"/>
          </p:cNvSpPr>
          <p:nvPr>
            <p:ph type="dt" sz="half" idx="10"/>
          </p:nvPr>
        </p:nvSpPr>
        <p:spPr/>
        <p:txBody>
          <a:bodyPr/>
          <a:lstStyle>
            <a:lvl1pPr>
              <a:defRPr/>
            </a:lvl1pPr>
          </a:lstStyle>
          <a:p>
            <a:pPr>
              <a:defRPr/>
            </a:pPr>
            <a:fld id="{78F8A2FC-03B8-CD44-9638-8F7A2AD87972}" type="datetime1">
              <a:rPr lang="en-US" altLang="en-US"/>
              <a:pPr>
                <a:defRPr/>
              </a:pPr>
              <a:t>11/10/22</a:t>
            </a:fld>
            <a:endParaRPr lang="en-US" altLang="en-US"/>
          </a:p>
        </p:txBody>
      </p:sp>
      <p:sp>
        <p:nvSpPr>
          <p:cNvPr id="8" name="Footer Placeholder 7">
            <a:extLst>
              <a:ext uri="{FF2B5EF4-FFF2-40B4-BE49-F238E27FC236}">
                <a16:creationId xmlns:a16="http://schemas.microsoft.com/office/drawing/2014/main" id="{620A446B-2808-6EFF-0E57-805E6A85628F}"/>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AD968C7D-0C5C-DCE7-376C-E9BD3A2DC72F}"/>
              </a:ext>
            </a:extLst>
          </p:cNvPr>
          <p:cNvSpPr>
            <a:spLocks noGrp="1"/>
          </p:cNvSpPr>
          <p:nvPr>
            <p:ph type="sldNum" sz="quarter" idx="12"/>
          </p:nvPr>
        </p:nvSpPr>
        <p:spPr/>
        <p:txBody>
          <a:bodyPr/>
          <a:lstStyle>
            <a:lvl1pPr>
              <a:defRPr/>
            </a:lvl1pPr>
          </a:lstStyle>
          <a:p>
            <a:pPr>
              <a:defRPr/>
            </a:pPr>
            <a:fld id="{D5F4A806-6345-B245-9D0E-E533A426F546}" type="slidenum">
              <a:rPr lang="en-US" altLang="en-US"/>
              <a:pPr>
                <a:defRPr/>
              </a:pPr>
              <a:t>‹#›</a:t>
            </a:fld>
            <a:endParaRPr lang="en-US" altLang="en-US"/>
          </a:p>
        </p:txBody>
      </p:sp>
    </p:spTree>
    <p:extLst>
      <p:ext uri="{BB962C8B-B14F-4D97-AF65-F5344CB8AC3E}">
        <p14:creationId xmlns:p14="http://schemas.microsoft.com/office/powerpoint/2010/main" val="115026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20FDEC-17AE-9920-C60E-08F0AA5AAFED}"/>
              </a:ext>
            </a:extLst>
          </p:cNvPr>
          <p:cNvSpPr>
            <a:spLocks noGrp="1"/>
          </p:cNvSpPr>
          <p:nvPr>
            <p:ph type="dt" sz="half" idx="10"/>
          </p:nvPr>
        </p:nvSpPr>
        <p:spPr/>
        <p:txBody>
          <a:bodyPr/>
          <a:lstStyle>
            <a:lvl1pPr>
              <a:defRPr/>
            </a:lvl1pPr>
          </a:lstStyle>
          <a:p>
            <a:pPr>
              <a:defRPr/>
            </a:pPr>
            <a:fld id="{6C3D5EF4-2A6D-FE42-8C2B-58D37D483C1F}" type="datetime1">
              <a:rPr lang="en-US" altLang="en-US"/>
              <a:pPr>
                <a:defRPr/>
              </a:pPr>
              <a:t>11/10/22</a:t>
            </a:fld>
            <a:endParaRPr lang="en-US" altLang="en-US"/>
          </a:p>
        </p:txBody>
      </p:sp>
      <p:sp>
        <p:nvSpPr>
          <p:cNvPr id="4" name="Footer Placeholder 3">
            <a:extLst>
              <a:ext uri="{FF2B5EF4-FFF2-40B4-BE49-F238E27FC236}">
                <a16:creationId xmlns:a16="http://schemas.microsoft.com/office/drawing/2014/main" id="{3982C02B-3009-F291-19C9-EBA831CD43B7}"/>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AD155360-3067-8D7E-6A91-F686503EEB33}"/>
              </a:ext>
            </a:extLst>
          </p:cNvPr>
          <p:cNvSpPr>
            <a:spLocks noGrp="1"/>
          </p:cNvSpPr>
          <p:nvPr>
            <p:ph type="sldNum" sz="quarter" idx="12"/>
          </p:nvPr>
        </p:nvSpPr>
        <p:spPr/>
        <p:txBody>
          <a:bodyPr/>
          <a:lstStyle>
            <a:lvl1pPr>
              <a:defRPr/>
            </a:lvl1pPr>
          </a:lstStyle>
          <a:p>
            <a:pPr>
              <a:defRPr/>
            </a:pPr>
            <a:fld id="{6FF6A915-EE6C-0F44-A7E8-A44B6E80362D}" type="slidenum">
              <a:rPr lang="en-US" altLang="en-US"/>
              <a:pPr>
                <a:defRPr/>
              </a:pPr>
              <a:t>‹#›</a:t>
            </a:fld>
            <a:endParaRPr lang="en-US" altLang="en-US"/>
          </a:p>
        </p:txBody>
      </p:sp>
    </p:spTree>
    <p:extLst>
      <p:ext uri="{BB962C8B-B14F-4D97-AF65-F5344CB8AC3E}">
        <p14:creationId xmlns:p14="http://schemas.microsoft.com/office/powerpoint/2010/main" val="6230677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9B0800-7E6E-4FA8-5D1F-771C71FDAE47}"/>
              </a:ext>
            </a:extLst>
          </p:cNvPr>
          <p:cNvSpPr>
            <a:spLocks noGrp="1"/>
          </p:cNvSpPr>
          <p:nvPr>
            <p:ph type="dt" sz="half" idx="10"/>
          </p:nvPr>
        </p:nvSpPr>
        <p:spPr/>
        <p:txBody>
          <a:bodyPr/>
          <a:lstStyle>
            <a:lvl1pPr>
              <a:defRPr/>
            </a:lvl1pPr>
          </a:lstStyle>
          <a:p>
            <a:pPr>
              <a:defRPr/>
            </a:pPr>
            <a:fld id="{7CBC9A38-6650-2E4E-ACED-4E907456919B}" type="datetime1">
              <a:rPr lang="en-US" altLang="en-US"/>
              <a:pPr>
                <a:defRPr/>
              </a:pPr>
              <a:t>11/10/22</a:t>
            </a:fld>
            <a:endParaRPr lang="en-US" altLang="en-US"/>
          </a:p>
        </p:txBody>
      </p:sp>
      <p:sp>
        <p:nvSpPr>
          <p:cNvPr id="3" name="Footer Placeholder 2">
            <a:extLst>
              <a:ext uri="{FF2B5EF4-FFF2-40B4-BE49-F238E27FC236}">
                <a16:creationId xmlns:a16="http://schemas.microsoft.com/office/drawing/2014/main" id="{B21B9E03-7B73-6726-6453-63A24C98414C}"/>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68DD8426-105D-BCB5-1BE3-42A8F0FD7C1E}"/>
              </a:ext>
            </a:extLst>
          </p:cNvPr>
          <p:cNvSpPr>
            <a:spLocks noGrp="1"/>
          </p:cNvSpPr>
          <p:nvPr>
            <p:ph type="sldNum" sz="quarter" idx="12"/>
          </p:nvPr>
        </p:nvSpPr>
        <p:spPr/>
        <p:txBody>
          <a:bodyPr/>
          <a:lstStyle>
            <a:lvl1pPr>
              <a:defRPr/>
            </a:lvl1pPr>
          </a:lstStyle>
          <a:p>
            <a:pPr>
              <a:defRPr/>
            </a:pPr>
            <a:fld id="{58E82EEA-9766-934B-B181-246AE84D5CA7}" type="slidenum">
              <a:rPr lang="en-US" altLang="en-US"/>
              <a:pPr>
                <a:defRPr/>
              </a:pPr>
              <a:t>‹#›</a:t>
            </a:fld>
            <a:endParaRPr lang="en-US" altLang="en-US"/>
          </a:p>
        </p:txBody>
      </p:sp>
    </p:spTree>
    <p:extLst>
      <p:ext uri="{BB962C8B-B14F-4D97-AF65-F5344CB8AC3E}">
        <p14:creationId xmlns:p14="http://schemas.microsoft.com/office/powerpoint/2010/main" val="40870848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6F19DC2-51DE-6ADE-088D-D94BD43CAD33}"/>
              </a:ext>
            </a:extLst>
          </p:cNvPr>
          <p:cNvSpPr>
            <a:spLocks noGrp="1"/>
          </p:cNvSpPr>
          <p:nvPr>
            <p:ph type="dt" sz="half" idx="10"/>
          </p:nvPr>
        </p:nvSpPr>
        <p:spPr/>
        <p:txBody>
          <a:bodyPr/>
          <a:lstStyle>
            <a:lvl1pPr>
              <a:defRPr/>
            </a:lvl1pPr>
          </a:lstStyle>
          <a:p>
            <a:pPr>
              <a:defRPr/>
            </a:pPr>
            <a:fld id="{FAEDE46C-EBE0-904A-918B-AB746E2CD335}" type="datetime1">
              <a:rPr lang="en-US" altLang="en-US"/>
              <a:pPr>
                <a:defRPr/>
              </a:pPr>
              <a:t>11/10/22</a:t>
            </a:fld>
            <a:endParaRPr lang="en-US" altLang="en-US"/>
          </a:p>
        </p:txBody>
      </p:sp>
      <p:sp>
        <p:nvSpPr>
          <p:cNvPr id="6" name="Footer Placeholder 5">
            <a:extLst>
              <a:ext uri="{FF2B5EF4-FFF2-40B4-BE49-F238E27FC236}">
                <a16:creationId xmlns:a16="http://schemas.microsoft.com/office/drawing/2014/main" id="{521E4215-E62E-0CD7-3DED-7322A0A513C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F23C05A8-F9FA-072F-E425-270906601E46}"/>
              </a:ext>
            </a:extLst>
          </p:cNvPr>
          <p:cNvSpPr>
            <a:spLocks noGrp="1"/>
          </p:cNvSpPr>
          <p:nvPr>
            <p:ph type="sldNum" sz="quarter" idx="12"/>
          </p:nvPr>
        </p:nvSpPr>
        <p:spPr/>
        <p:txBody>
          <a:bodyPr/>
          <a:lstStyle>
            <a:lvl1pPr>
              <a:defRPr/>
            </a:lvl1pPr>
          </a:lstStyle>
          <a:p>
            <a:pPr>
              <a:defRPr/>
            </a:pPr>
            <a:fld id="{6CE4427A-5D64-5942-B137-D5ABDA4273D5}" type="slidenum">
              <a:rPr lang="en-US" altLang="en-US"/>
              <a:pPr>
                <a:defRPr/>
              </a:pPr>
              <a:t>‹#›</a:t>
            </a:fld>
            <a:endParaRPr lang="en-US" altLang="en-US"/>
          </a:p>
        </p:txBody>
      </p:sp>
    </p:spTree>
    <p:extLst>
      <p:ext uri="{BB962C8B-B14F-4D97-AF65-F5344CB8AC3E}">
        <p14:creationId xmlns:p14="http://schemas.microsoft.com/office/powerpoint/2010/main" val="38364549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2A76C45-DCB1-A38C-830B-A3F141C6CC10}"/>
              </a:ext>
            </a:extLst>
          </p:cNvPr>
          <p:cNvSpPr>
            <a:spLocks noGrp="1"/>
          </p:cNvSpPr>
          <p:nvPr>
            <p:ph type="dt" sz="half" idx="10"/>
          </p:nvPr>
        </p:nvSpPr>
        <p:spPr/>
        <p:txBody>
          <a:bodyPr/>
          <a:lstStyle>
            <a:lvl1pPr>
              <a:defRPr/>
            </a:lvl1pPr>
          </a:lstStyle>
          <a:p>
            <a:pPr>
              <a:defRPr/>
            </a:pPr>
            <a:fld id="{8794B93E-D32F-DC46-9A5E-9C832C6D179B}" type="datetime1">
              <a:rPr lang="en-US" altLang="en-US"/>
              <a:pPr>
                <a:defRPr/>
              </a:pPr>
              <a:t>11/10/22</a:t>
            </a:fld>
            <a:endParaRPr lang="en-US" altLang="en-US"/>
          </a:p>
        </p:txBody>
      </p:sp>
      <p:sp>
        <p:nvSpPr>
          <p:cNvPr id="6" name="Footer Placeholder 5">
            <a:extLst>
              <a:ext uri="{FF2B5EF4-FFF2-40B4-BE49-F238E27FC236}">
                <a16:creationId xmlns:a16="http://schemas.microsoft.com/office/drawing/2014/main" id="{215C6307-8241-6F8A-97AE-F2BC2BAD47ED}"/>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A53A6806-251B-D851-030F-B528C41CBCB0}"/>
              </a:ext>
            </a:extLst>
          </p:cNvPr>
          <p:cNvSpPr>
            <a:spLocks noGrp="1"/>
          </p:cNvSpPr>
          <p:nvPr>
            <p:ph type="sldNum" sz="quarter" idx="12"/>
          </p:nvPr>
        </p:nvSpPr>
        <p:spPr/>
        <p:txBody>
          <a:bodyPr/>
          <a:lstStyle>
            <a:lvl1pPr>
              <a:defRPr/>
            </a:lvl1pPr>
          </a:lstStyle>
          <a:p>
            <a:pPr>
              <a:defRPr/>
            </a:pPr>
            <a:fld id="{DCB0710F-3370-834B-97D3-177989E0B8B7}" type="slidenum">
              <a:rPr lang="en-US" altLang="en-US"/>
              <a:pPr>
                <a:defRPr/>
              </a:pPr>
              <a:t>‹#›</a:t>
            </a:fld>
            <a:endParaRPr lang="en-US" altLang="en-US"/>
          </a:p>
        </p:txBody>
      </p:sp>
    </p:spTree>
    <p:extLst>
      <p:ext uri="{BB962C8B-B14F-4D97-AF65-F5344CB8AC3E}">
        <p14:creationId xmlns:p14="http://schemas.microsoft.com/office/powerpoint/2010/main" val="133087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3059A2-40F1-615D-7A3D-049E76ED455B}"/>
              </a:ext>
            </a:extLst>
          </p:cNvPr>
          <p:cNvSpPr>
            <a:spLocks noGrp="1" noChangeArrowheads="1"/>
          </p:cNvSpPr>
          <p:nvPr>
            <p:ph type="dt" sz="half" idx="10"/>
          </p:nvPr>
        </p:nvSpPr>
        <p:spPr>
          <a:ln/>
        </p:spPr>
        <p:txBody>
          <a:bodyPr/>
          <a:lstStyle>
            <a:lvl1pPr>
              <a:defRPr/>
            </a:lvl1pPr>
          </a:lstStyle>
          <a:p>
            <a:pPr>
              <a:defRPr/>
            </a:pPr>
            <a:fld id="{DAEAA474-D7D6-B247-933D-649EBC8ABA7A}"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2C03F193-5728-8FA4-02FD-8C818F138E4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C1FA286A-4F5E-DC6D-19C8-079D85C7DE0F}"/>
              </a:ext>
            </a:extLst>
          </p:cNvPr>
          <p:cNvSpPr>
            <a:spLocks noGrp="1" noChangeArrowheads="1"/>
          </p:cNvSpPr>
          <p:nvPr>
            <p:ph type="sldNum" sz="quarter" idx="12"/>
          </p:nvPr>
        </p:nvSpPr>
        <p:spPr>
          <a:ln/>
        </p:spPr>
        <p:txBody>
          <a:bodyPr/>
          <a:lstStyle>
            <a:lvl1pPr>
              <a:defRPr/>
            </a:lvl1pPr>
          </a:lstStyle>
          <a:p>
            <a:pPr>
              <a:defRPr/>
            </a:pPr>
            <a:fld id="{4B3F779B-1F99-A24D-9B5F-4B50F6D0E1E7}" type="slidenum">
              <a:rPr lang="en-US" altLang="en-US"/>
              <a:pPr>
                <a:defRPr/>
              </a:pPr>
              <a:t>‹#›</a:t>
            </a:fld>
            <a:endParaRPr lang="en-US" altLang="en-US"/>
          </a:p>
        </p:txBody>
      </p:sp>
    </p:spTree>
    <p:extLst>
      <p:ext uri="{BB962C8B-B14F-4D97-AF65-F5344CB8AC3E}">
        <p14:creationId xmlns:p14="http://schemas.microsoft.com/office/powerpoint/2010/main" val="14450523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9A3E8-744E-3D48-4D89-17FF829A44DE}"/>
              </a:ext>
            </a:extLst>
          </p:cNvPr>
          <p:cNvSpPr>
            <a:spLocks noGrp="1"/>
          </p:cNvSpPr>
          <p:nvPr>
            <p:ph type="dt" sz="half" idx="10"/>
          </p:nvPr>
        </p:nvSpPr>
        <p:spPr/>
        <p:txBody>
          <a:bodyPr/>
          <a:lstStyle>
            <a:lvl1pPr>
              <a:defRPr/>
            </a:lvl1pPr>
          </a:lstStyle>
          <a:p>
            <a:pPr>
              <a:defRPr/>
            </a:pPr>
            <a:fld id="{F403F4AA-247F-E043-BC36-A94D66B1F11F}"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90887C99-F5E5-6403-CCD2-2AFFF4A3DC6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F5007AF-5579-AF21-8A86-E5B769940912}"/>
              </a:ext>
            </a:extLst>
          </p:cNvPr>
          <p:cNvSpPr>
            <a:spLocks noGrp="1"/>
          </p:cNvSpPr>
          <p:nvPr>
            <p:ph type="sldNum" sz="quarter" idx="12"/>
          </p:nvPr>
        </p:nvSpPr>
        <p:spPr/>
        <p:txBody>
          <a:bodyPr/>
          <a:lstStyle>
            <a:lvl1pPr>
              <a:defRPr/>
            </a:lvl1pPr>
          </a:lstStyle>
          <a:p>
            <a:pPr>
              <a:defRPr/>
            </a:pPr>
            <a:fld id="{6369A6D4-89D4-F747-9E76-EA0C2DA698CD}" type="slidenum">
              <a:rPr lang="en-US" altLang="en-US"/>
              <a:pPr>
                <a:defRPr/>
              </a:pPr>
              <a:t>‹#›</a:t>
            </a:fld>
            <a:endParaRPr lang="en-US" altLang="en-US"/>
          </a:p>
        </p:txBody>
      </p:sp>
    </p:spTree>
    <p:extLst>
      <p:ext uri="{BB962C8B-B14F-4D97-AF65-F5344CB8AC3E}">
        <p14:creationId xmlns:p14="http://schemas.microsoft.com/office/powerpoint/2010/main" val="6046097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86A95-3DE2-B9E8-6728-646BC8C85DAC}"/>
              </a:ext>
            </a:extLst>
          </p:cNvPr>
          <p:cNvSpPr>
            <a:spLocks noGrp="1"/>
          </p:cNvSpPr>
          <p:nvPr>
            <p:ph type="dt" sz="half" idx="10"/>
          </p:nvPr>
        </p:nvSpPr>
        <p:spPr/>
        <p:txBody>
          <a:bodyPr/>
          <a:lstStyle>
            <a:lvl1pPr>
              <a:defRPr/>
            </a:lvl1pPr>
          </a:lstStyle>
          <a:p>
            <a:pPr>
              <a:defRPr/>
            </a:pPr>
            <a:fld id="{7239AEDA-F9C9-AE48-978C-E0041956FDFB}"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65C3981E-D4BE-3A9D-3723-966A20717345}"/>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BAA4A39-8E42-A9AE-0D9B-D53F3ABAC3F1}"/>
              </a:ext>
            </a:extLst>
          </p:cNvPr>
          <p:cNvSpPr>
            <a:spLocks noGrp="1"/>
          </p:cNvSpPr>
          <p:nvPr>
            <p:ph type="sldNum" sz="quarter" idx="12"/>
          </p:nvPr>
        </p:nvSpPr>
        <p:spPr/>
        <p:txBody>
          <a:bodyPr/>
          <a:lstStyle>
            <a:lvl1pPr>
              <a:defRPr/>
            </a:lvl1pPr>
          </a:lstStyle>
          <a:p>
            <a:pPr>
              <a:defRPr/>
            </a:pPr>
            <a:fld id="{79813A9C-F85D-F840-B573-E6E2B0DD45B8}" type="slidenum">
              <a:rPr lang="en-US" altLang="en-US"/>
              <a:pPr>
                <a:defRPr/>
              </a:pPr>
              <a:t>‹#›</a:t>
            </a:fld>
            <a:endParaRPr lang="en-US" altLang="en-US"/>
          </a:p>
        </p:txBody>
      </p:sp>
    </p:spTree>
    <p:extLst>
      <p:ext uri="{BB962C8B-B14F-4D97-AF65-F5344CB8AC3E}">
        <p14:creationId xmlns:p14="http://schemas.microsoft.com/office/powerpoint/2010/main" val="22533453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18EEF18-223C-461B-F0A7-8159EBFD49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FF4086-5A31-FB3C-44FF-0EFF08594EF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4F6D789-12E9-2A0C-48AD-DB6A9B7982D0}"/>
              </a:ext>
            </a:extLst>
          </p:cNvPr>
          <p:cNvSpPr>
            <a:spLocks noGrp="1" noChangeArrowheads="1"/>
          </p:cNvSpPr>
          <p:nvPr>
            <p:ph type="sldNum" sz="quarter" idx="12"/>
          </p:nvPr>
        </p:nvSpPr>
        <p:spPr>
          <a:ln/>
        </p:spPr>
        <p:txBody>
          <a:bodyPr/>
          <a:lstStyle>
            <a:lvl1pPr>
              <a:defRPr/>
            </a:lvl1pPr>
          </a:lstStyle>
          <a:p>
            <a:pPr>
              <a:defRPr/>
            </a:pPr>
            <a:fld id="{3762615F-96B9-9944-B26F-8D792808BACA}" type="slidenum">
              <a:rPr lang="en-US" altLang="en-US"/>
              <a:pPr>
                <a:defRPr/>
              </a:pPr>
              <a:t>‹#›</a:t>
            </a:fld>
            <a:endParaRPr lang="en-US" altLang="en-US"/>
          </a:p>
        </p:txBody>
      </p:sp>
    </p:spTree>
    <p:extLst>
      <p:ext uri="{BB962C8B-B14F-4D97-AF65-F5344CB8AC3E}">
        <p14:creationId xmlns:p14="http://schemas.microsoft.com/office/powerpoint/2010/main" val="2719808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6B5E85-7C0E-0D26-FD0B-E184D4BB34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9C7819-7E9C-78E6-3AE1-60868AA5E0C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FE94A19-D828-20C5-C5FE-C767D3A8C6F3}"/>
              </a:ext>
            </a:extLst>
          </p:cNvPr>
          <p:cNvSpPr>
            <a:spLocks noGrp="1" noChangeArrowheads="1"/>
          </p:cNvSpPr>
          <p:nvPr>
            <p:ph type="sldNum" sz="quarter" idx="12"/>
          </p:nvPr>
        </p:nvSpPr>
        <p:spPr>
          <a:ln/>
        </p:spPr>
        <p:txBody>
          <a:bodyPr/>
          <a:lstStyle>
            <a:lvl1pPr>
              <a:defRPr/>
            </a:lvl1pPr>
          </a:lstStyle>
          <a:p>
            <a:pPr>
              <a:defRPr/>
            </a:pPr>
            <a:fld id="{882FAE44-2904-1047-832B-E53E3EACB9A8}" type="slidenum">
              <a:rPr lang="en-US" altLang="en-US"/>
              <a:pPr>
                <a:defRPr/>
              </a:pPr>
              <a:t>‹#›</a:t>
            </a:fld>
            <a:endParaRPr lang="en-US" altLang="en-US"/>
          </a:p>
        </p:txBody>
      </p:sp>
    </p:spTree>
    <p:extLst>
      <p:ext uri="{BB962C8B-B14F-4D97-AF65-F5344CB8AC3E}">
        <p14:creationId xmlns:p14="http://schemas.microsoft.com/office/powerpoint/2010/main" val="26545383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1374337-6600-F150-0B76-642C18B4FF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06286B-8136-978A-9F94-DCEA586F121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FAF7A7A-C572-6ACC-E3AB-63C274408099}"/>
              </a:ext>
            </a:extLst>
          </p:cNvPr>
          <p:cNvSpPr>
            <a:spLocks noGrp="1" noChangeArrowheads="1"/>
          </p:cNvSpPr>
          <p:nvPr>
            <p:ph type="sldNum" sz="quarter" idx="12"/>
          </p:nvPr>
        </p:nvSpPr>
        <p:spPr>
          <a:ln/>
        </p:spPr>
        <p:txBody>
          <a:bodyPr/>
          <a:lstStyle>
            <a:lvl1pPr>
              <a:defRPr/>
            </a:lvl1pPr>
          </a:lstStyle>
          <a:p>
            <a:pPr>
              <a:defRPr/>
            </a:pPr>
            <a:fld id="{C423F4FC-12CE-B945-9CDE-272922732270}" type="slidenum">
              <a:rPr lang="en-US" altLang="en-US"/>
              <a:pPr>
                <a:defRPr/>
              </a:pPr>
              <a:t>‹#›</a:t>
            </a:fld>
            <a:endParaRPr lang="en-US" altLang="en-US"/>
          </a:p>
        </p:txBody>
      </p:sp>
    </p:spTree>
    <p:extLst>
      <p:ext uri="{BB962C8B-B14F-4D97-AF65-F5344CB8AC3E}">
        <p14:creationId xmlns:p14="http://schemas.microsoft.com/office/powerpoint/2010/main" val="14565417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42B28D9-C95E-36CD-6898-7521D66EEF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60B884-DE09-1FB8-0E47-A2121C635F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DBCC9A5-1146-FFDF-C519-FABACEF35855}"/>
              </a:ext>
            </a:extLst>
          </p:cNvPr>
          <p:cNvSpPr>
            <a:spLocks noGrp="1" noChangeArrowheads="1"/>
          </p:cNvSpPr>
          <p:nvPr>
            <p:ph type="sldNum" sz="quarter" idx="12"/>
          </p:nvPr>
        </p:nvSpPr>
        <p:spPr>
          <a:ln/>
        </p:spPr>
        <p:txBody>
          <a:bodyPr/>
          <a:lstStyle>
            <a:lvl1pPr>
              <a:defRPr/>
            </a:lvl1pPr>
          </a:lstStyle>
          <a:p>
            <a:pPr>
              <a:defRPr/>
            </a:pPr>
            <a:fld id="{5952035A-7C6A-214B-9DA3-DC39C83662D4}" type="slidenum">
              <a:rPr lang="en-US" altLang="en-US"/>
              <a:pPr>
                <a:defRPr/>
              </a:pPr>
              <a:t>‹#›</a:t>
            </a:fld>
            <a:endParaRPr lang="en-US" altLang="en-US"/>
          </a:p>
        </p:txBody>
      </p:sp>
    </p:spTree>
    <p:extLst>
      <p:ext uri="{BB962C8B-B14F-4D97-AF65-F5344CB8AC3E}">
        <p14:creationId xmlns:p14="http://schemas.microsoft.com/office/powerpoint/2010/main" val="6613402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0D1025F-8292-E130-552D-EC4ECC75F56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9B6BD0-BD38-E3EC-B460-1C01B29523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FB2FE463-2CE2-BB4D-1CA6-609A30B3F95E}"/>
              </a:ext>
            </a:extLst>
          </p:cNvPr>
          <p:cNvSpPr>
            <a:spLocks noGrp="1" noChangeArrowheads="1"/>
          </p:cNvSpPr>
          <p:nvPr>
            <p:ph type="sldNum" sz="quarter" idx="12"/>
          </p:nvPr>
        </p:nvSpPr>
        <p:spPr>
          <a:ln/>
        </p:spPr>
        <p:txBody>
          <a:bodyPr/>
          <a:lstStyle>
            <a:lvl1pPr>
              <a:defRPr/>
            </a:lvl1pPr>
          </a:lstStyle>
          <a:p>
            <a:pPr>
              <a:defRPr/>
            </a:pPr>
            <a:fld id="{F0F130FE-73EC-6F49-8D2A-BD8B310724FE}" type="slidenum">
              <a:rPr lang="en-US" altLang="en-US"/>
              <a:pPr>
                <a:defRPr/>
              </a:pPr>
              <a:t>‹#›</a:t>
            </a:fld>
            <a:endParaRPr lang="en-US" altLang="en-US"/>
          </a:p>
        </p:txBody>
      </p:sp>
    </p:spTree>
    <p:extLst>
      <p:ext uri="{BB962C8B-B14F-4D97-AF65-F5344CB8AC3E}">
        <p14:creationId xmlns:p14="http://schemas.microsoft.com/office/powerpoint/2010/main" val="40558643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9B6D0B-C694-5EDE-9B4E-73A8AA1691C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3292663-B17B-A2DB-4BAB-D2B80CD58C9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2701F60-0C96-590F-A216-05A5C0CC7ED5}"/>
              </a:ext>
            </a:extLst>
          </p:cNvPr>
          <p:cNvSpPr>
            <a:spLocks noGrp="1" noChangeArrowheads="1"/>
          </p:cNvSpPr>
          <p:nvPr>
            <p:ph type="sldNum" sz="quarter" idx="12"/>
          </p:nvPr>
        </p:nvSpPr>
        <p:spPr>
          <a:ln/>
        </p:spPr>
        <p:txBody>
          <a:bodyPr/>
          <a:lstStyle>
            <a:lvl1pPr>
              <a:defRPr/>
            </a:lvl1pPr>
          </a:lstStyle>
          <a:p>
            <a:pPr>
              <a:defRPr/>
            </a:pPr>
            <a:fld id="{5A23140F-B05A-EE49-A3B5-8492A6518E32}" type="slidenum">
              <a:rPr lang="en-US" altLang="en-US"/>
              <a:pPr>
                <a:defRPr/>
              </a:pPr>
              <a:t>‹#›</a:t>
            </a:fld>
            <a:endParaRPr lang="en-US" altLang="en-US"/>
          </a:p>
        </p:txBody>
      </p:sp>
    </p:spTree>
    <p:extLst>
      <p:ext uri="{BB962C8B-B14F-4D97-AF65-F5344CB8AC3E}">
        <p14:creationId xmlns:p14="http://schemas.microsoft.com/office/powerpoint/2010/main" val="36925127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7E1F33-7391-E233-B7FA-E4045F6EB5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B78C235-0AF6-1A61-40A9-18AE9F394D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E7581792-2A10-4965-24CE-00A67A0CA8D8}"/>
              </a:ext>
            </a:extLst>
          </p:cNvPr>
          <p:cNvSpPr>
            <a:spLocks noGrp="1" noChangeArrowheads="1"/>
          </p:cNvSpPr>
          <p:nvPr>
            <p:ph type="sldNum" sz="quarter" idx="12"/>
          </p:nvPr>
        </p:nvSpPr>
        <p:spPr>
          <a:ln/>
        </p:spPr>
        <p:txBody>
          <a:bodyPr/>
          <a:lstStyle>
            <a:lvl1pPr>
              <a:defRPr/>
            </a:lvl1pPr>
          </a:lstStyle>
          <a:p>
            <a:pPr>
              <a:defRPr/>
            </a:pPr>
            <a:fld id="{CF959EF3-1F0C-694A-826D-9520E65D6E67}" type="slidenum">
              <a:rPr lang="en-US" altLang="en-US"/>
              <a:pPr>
                <a:defRPr/>
              </a:pPr>
              <a:t>‹#›</a:t>
            </a:fld>
            <a:endParaRPr lang="en-US" altLang="en-US"/>
          </a:p>
        </p:txBody>
      </p:sp>
    </p:spTree>
    <p:extLst>
      <p:ext uri="{BB962C8B-B14F-4D97-AF65-F5344CB8AC3E}">
        <p14:creationId xmlns:p14="http://schemas.microsoft.com/office/powerpoint/2010/main" val="7539907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96E71F-89B1-CCE5-434D-D010A25ACE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76CA72-5981-AF89-94AD-EF8844B4A77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FF3D1D8-6DC8-2778-7E9E-02D34691C805}"/>
              </a:ext>
            </a:extLst>
          </p:cNvPr>
          <p:cNvSpPr>
            <a:spLocks noGrp="1" noChangeArrowheads="1"/>
          </p:cNvSpPr>
          <p:nvPr>
            <p:ph type="sldNum" sz="quarter" idx="12"/>
          </p:nvPr>
        </p:nvSpPr>
        <p:spPr>
          <a:ln/>
        </p:spPr>
        <p:txBody>
          <a:bodyPr/>
          <a:lstStyle>
            <a:lvl1pPr>
              <a:defRPr/>
            </a:lvl1pPr>
          </a:lstStyle>
          <a:p>
            <a:pPr>
              <a:defRPr/>
            </a:pPr>
            <a:fld id="{1752D963-7397-184A-8BBC-8CB3BACCE10B}" type="slidenum">
              <a:rPr lang="en-US" altLang="en-US"/>
              <a:pPr>
                <a:defRPr/>
              </a:pPr>
              <a:t>‹#›</a:t>
            </a:fld>
            <a:endParaRPr lang="en-US" altLang="en-US"/>
          </a:p>
        </p:txBody>
      </p:sp>
    </p:spTree>
    <p:extLst>
      <p:ext uri="{BB962C8B-B14F-4D97-AF65-F5344CB8AC3E}">
        <p14:creationId xmlns:p14="http://schemas.microsoft.com/office/powerpoint/2010/main" val="412282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4B1A176-CE3C-8023-5649-3A191AF276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090FD9-9B08-E288-ECE7-E2A48993D70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A767F38-82B3-9CAA-7177-BAF778B2A584}"/>
              </a:ext>
            </a:extLst>
          </p:cNvPr>
          <p:cNvSpPr>
            <a:spLocks noGrp="1" noChangeArrowheads="1"/>
          </p:cNvSpPr>
          <p:nvPr>
            <p:ph type="sldNum" sz="quarter" idx="12"/>
          </p:nvPr>
        </p:nvSpPr>
        <p:spPr>
          <a:ln/>
        </p:spPr>
        <p:txBody>
          <a:bodyPr/>
          <a:lstStyle>
            <a:lvl1pPr>
              <a:defRPr/>
            </a:lvl1pPr>
          </a:lstStyle>
          <a:p>
            <a:pPr>
              <a:defRPr/>
            </a:pPr>
            <a:fld id="{0DC9EFDA-2155-9C49-B862-93626AAEC0B4}" type="slidenum">
              <a:rPr lang="en-US" altLang="en-US"/>
              <a:pPr>
                <a:defRPr/>
              </a:pPr>
              <a:t>‹#›</a:t>
            </a:fld>
            <a:endParaRPr lang="en-US" altLang="en-US"/>
          </a:p>
        </p:txBody>
      </p:sp>
    </p:spTree>
    <p:extLst>
      <p:ext uri="{BB962C8B-B14F-4D97-AF65-F5344CB8AC3E}">
        <p14:creationId xmlns:p14="http://schemas.microsoft.com/office/powerpoint/2010/main" val="3161179901"/>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2CBBC81-0586-2E93-423C-9112B6C7A3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0B3DA5-8740-AC13-1FFB-10FC564EAEF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6830217-BD28-362C-BF3E-D6EA14CECB70}"/>
              </a:ext>
            </a:extLst>
          </p:cNvPr>
          <p:cNvSpPr>
            <a:spLocks noGrp="1" noChangeArrowheads="1"/>
          </p:cNvSpPr>
          <p:nvPr>
            <p:ph type="sldNum" sz="quarter" idx="12"/>
          </p:nvPr>
        </p:nvSpPr>
        <p:spPr>
          <a:ln/>
        </p:spPr>
        <p:txBody>
          <a:bodyPr/>
          <a:lstStyle>
            <a:lvl1pPr>
              <a:defRPr/>
            </a:lvl1pPr>
          </a:lstStyle>
          <a:p>
            <a:pPr>
              <a:defRPr/>
            </a:pPr>
            <a:fld id="{396A2E04-77DD-1747-9A0E-8BB91033324E}" type="slidenum">
              <a:rPr lang="en-US" altLang="en-US"/>
              <a:pPr>
                <a:defRPr/>
              </a:pPr>
              <a:t>‹#›</a:t>
            </a:fld>
            <a:endParaRPr lang="en-US" altLang="en-US"/>
          </a:p>
        </p:txBody>
      </p:sp>
    </p:spTree>
    <p:extLst>
      <p:ext uri="{BB962C8B-B14F-4D97-AF65-F5344CB8AC3E}">
        <p14:creationId xmlns:p14="http://schemas.microsoft.com/office/powerpoint/2010/main" val="9659408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D9C029-E99E-8029-C822-BB00C322FC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7AFCA9-EA58-9A61-1FEA-4CF4E7BB44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227F882-A21D-EE04-1E0D-E7529D8F7949}"/>
              </a:ext>
            </a:extLst>
          </p:cNvPr>
          <p:cNvSpPr>
            <a:spLocks noGrp="1" noChangeArrowheads="1"/>
          </p:cNvSpPr>
          <p:nvPr>
            <p:ph type="sldNum" sz="quarter" idx="12"/>
          </p:nvPr>
        </p:nvSpPr>
        <p:spPr>
          <a:ln/>
        </p:spPr>
        <p:txBody>
          <a:bodyPr/>
          <a:lstStyle>
            <a:lvl1pPr>
              <a:defRPr/>
            </a:lvl1pPr>
          </a:lstStyle>
          <a:p>
            <a:pPr>
              <a:defRPr/>
            </a:pPr>
            <a:fld id="{02A01236-0C29-8E42-BB64-BFAC553599B7}" type="slidenum">
              <a:rPr lang="en-US" altLang="en-US"/>
              <a:pPr>
                <a:defRPr/>
              </a:pPr>
              <a:t>‹#›</a:t>
            </a:fld>
            <a:endParaRPr lang="en-US" altLang="en-US"/>
          </a:p>
        </p:txBody>
      </p:sp>
    </p:spTree>
    <p:extLst>
      <p:ext uri="{BB962C8B-B14F-4D97-AF65-F5344CB8AC3E}">
        <p14:creationId xmlns:p14="http://schemas.microsoft.com/office/powerpoint/2010/main" val="19590952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88F64A-55BE-933D-22CB-C079F94C74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8ACC4D-D065-32A5-5014-643F6867A6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59E74CC-5B9F-8FC6-9E6E-22A4377053E0}"/>
              </a:ext>
            </a:extLst>
          </p:cNvPr>
          <p:cNvSpPr>
            <a:spLocks noGrp="1" noChangeArrowheads="1"/>
          </p:cNvSpPr>
          <p:nvPr>
            <p:ph type="sldNum" sz="quarter" idx="12"/>
          </p:nvPr>
        </p:nvSpPr>
        <p:spPr>
          <a:ln/>
        </p:spPr>
        <p:txBody>
          <a:bodyPr/>
          <a:lstStyle>
            <a:lvl1pPr>
              <a:defRPr/>
            </a:lvl1pPr>
          </a:lstStyle>
          <a:p>
            <a:pPr>
              <a:defRPr/>
            </a:pPr>
            <a:fld id="{1597CCFA-E877-5542-98EF-73C787F06E45}" type="slidenum">
              <a:rPr lang="en-US" altLang="en-US"/>
              <a:pPr>
                <a:defRPr/>
              </a:pPr>
              <a:t>‹#›</a:t>
            </a:fld>
            <a:endParaRPr lang="en-US" altLang="en-US"/>
          </a:p>
        </p:txBody>
      </p:sp>
    </p:spTree>
    <p:extLst>
      <p:ext uri="{BB962C8B-B14F-4D97-AF65-F5344CB8AC3E}">
        <p14:creationId xmlns:p14="http://schemas.microsoft.com/office/powerpoint/2010/main" val="22366882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4F41869-2A02-97B9-653B-9FD1047A9B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0E52BE-5A95-7850-1B6F-C77B5886DA7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3CE8B66-BD90-1215-C076-8EDA4E455652}"/>
              </a:ext>
            </a:extLst>
          </p:cNvPr>
          <p:cNvSpPr>
            <a:spLocks noGrp="1" noChangeArrowheads="1"/>
          </p:cNvSpPr>
          <p:nvPr>
            <p:ph type="sldNum" sz="quarter" idx="12"/>
          </p:nvPr>
        </p:nvSpPr>
        <p:spPr>
          <a:ln/>
        </p:spPr>
        <p:txBody>
          <a:bodyPr/>
          <a:lstStyle>
            <a:lvl1pPr>
              <a:defRPr/>
            </a:lvl1pPr>
          </a:lstStyle>
          <a:p>
            <a:pPr>
              <a:defRPr/>
            </a:pPr>
            <a:fld id="{B259D5E7-6111-6F4C-B1D1-88C6FEA6144B}" type="slidenum">
              <a:rPr lang="en-US" altLang="en-US"/>
              <a:pPr>
                <a:defRPr/>
              </a:pPr>
              <a:t>‹#›</a:t>
            </a:fld>
            <a:endParaRPr lang="en-US" altLang="en-US"/>
          </a:p>
        </p:txBody>
      </p:sp>
    </p:spTree>
    <p:extLst>
      <p:ext uri="{BB962C8B-B14F-4D97-AF65-F5344CB8AC3E}">
        <p14:creationId xmlns:p14="http://schemas.microsoft.com/office/powerpoint/2010/main" val="20559407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E500AC-B04C-1190-8DFF-091152A799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8AD18C-625E-26D5-3A66-A49047E32A8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7696FCA-0783-ED9E-DAD0-E0F374CC23F6}"/>
              </a:ext>
            </a:extLst>
          </p:cNvPr>
          <p:cNvSpPr>
            <a:spLocks noGrp="1" noChangeArrowheads="1"/>
          </p:cNvSpPr>
          <p:nvPr>
            <p:ph type="sldNum" sz="quarter" idx="12"/>
          </p:nvPr>
        </p:nvSpPr>
        <p:spPr>
          <a:ln/>
        </p:spPr>
        <p:txBody>
          <a:bodyPr/>
          <a:lstStyle>
            <a:lvl1pPr>
              <a:defRPr/>
            </a:lvl1pPr>
          </a:lstStyle>
          <a:p>
            <a:pPr>
              <a:defRPr/>
            </a:pPr>
            <a:fld id="{009C65A6-4DF4-BF4A-8D96-5D26BF97C4E5}" type="slidenum">
              <a:rPr lang="en-US" altLang="en-US"/>
              <a:pPr>
                <a:defRPr/>
              </a:pPr>
              <a:t>‹#›</a:t>
            </a:fld>
            <a:endParaRPr lang="en-US" altLang="en-US"/>
          </a:p>
        </p:txBody>
      </p:sp>
    </p:spTree>
    <p:extLst>
      <p:ext uri="{BB962C8B-B14F-4D97-AF65-F5344CB8AC3E}">
        <p14:creationId xmlns:p14="http://schemas.microsoft.com/office/powerpoint/2010/main" val="17165212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B4240E-B97F-2D4D-F88A-A0FEFD5A3E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566DAF-72B5-2A43-1C25-171308A6A01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8893828-EDDD-A373-D235-963A8D2717F7}"/>
              </a:ext>
            </a:extLst>
          </p:cNvPr>
          <p:cNvSpPr>
            <a:spLocks noGrp="1" noChangeArrowheads="1"/>
          </p:cNvSpPr>
          <p:nvPr>
            <p:ph type="sldNum" sz="quarter" idx="12"/>
          </p:nvPr>
        </p:nvSpPr>
        <p:spPr>
          <a:ln/>
        </p:spPr>
        <p:txBody>
          <a:bodyPr/>
          <a:lstStyle>
            <a:lvl1pPr>
              <a:defRPr/>
            </a:lvl1pPr>
          </a:lstStyle>
          <a:p>
            <a:pPr>
              <a:defRPr/>
            </a:pPr>
            <a:fld id="{404ACFE7-940D-DE43-8E1C-DF618B64B353}" type="slidenum">
              <a:rPr lang="en-US" altLang="en-US"/>
              <a:pPr>
                <a:defRPr/>
              </a:pPr>
              <a:t>‹#›</a:t>
            </a:fld>
            <a:endParaRPr lang="en-US" altLang="en-US"/>
          </a:p>
        </p:txBody>
      </p:sp>
    </p:spTree>
    <p:extLst>
      <p:ext uri="{BB962C8B-B14F-4D97-AF65-F5344CB8AC3E}">
        <p14:creationId xmlns:p14="http://schemas.microsoft.com/office/powerpoint/2010/main" val="20657666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D02250-3541-D1D5-0D15-F914F8D37D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E59F20-3229-8FD8-BB13-107CF471D45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0AD39EE-0C08-2D5E-FFDA-80ECB571AF02}"/>
              </a:ext>
            </a:extLst>
          </p:cNvPr>
          <p:cNvSpPr>
            <a:spLocks noGrp="1" noChangeArrowheads="1"/>
          </p:cNvSpPr>
          <p:nvPr>
            <p:ph type="sldNum" sz="quarter" idx="12"/>
          </p:nvPr>
        </p:nvSpPr>
        <p:spPr>
          <a:ln/>
        </p:spPr>
        <p:txBody>
          <a:bodyPr/>
          <a:lstStyle>
            <a:lvl1pPr>
              <a:defRPr/>
            </a:lvl1pPr>
          </a:lstStyle>
          <a:p>
            <a:pPr>
              <a:defRPr/>
            </a:pPr>
            <a:fld id="{24BB2481-BE71-9B4F-A03E-6BA73877E1B9}" type="slidenum">
              <a:rPr lang="en-US" altLang="en-US"/>
              <a:pPr>
                <a:defRPr/>
              </a:pPr>
              <a:t>‹#›</a:t>
            </a:fld>
            <a:endParaRPr lang="en-US" altLang="en-US"/>
          </a:p>
        </p:txBody>
      </p:sp>
    </p:spTree>
    <p:extLst>
      <p:ext uri="{BB962C8B-B14F-4D97-AF65-F5344CB8AC3E}">
        <p14:creationId xmlns:p14="http://schemas.microsoft.com/office/powerpoint/2010/main" val="8039784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056BDE-FFDF-89B4-10E2-83E9D0D7F59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37C5A88-8103-27FB-8673-B274F6B5327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C16FCBF-A56E-1BBD-DD8A-95DB5BEEA10F}"/>
              </a:ext>
            </a:extLst>
          </p:cNvPr>
          <p:cNvSpPr>
            <a:spLocks noGrp="1" noChangeArrowheads="1"/>
          </p:cNvSpPr>
          <p:nvPr>
            <p:ph type="sldNum" sz="quarter" idx="12"/>
          </p:nvPr>
        </p:nvSpPr>
        <p:spPr>
          <a:ln/>
        </p:spPr>
        <p:txBody>
          <a:bodyPr/>
          <a:lstStyle>
            <a:lvl1pPr>
              <a:defRPr/>
            </a:lvl1pPr>
          </a:lstStyle>
          <a:p>
            <a:pPr>
              <a:defRPr/>
            </a:pPr>
            <a:fld id="{77A7CEB5-FD10-6843-AF4F-376F9578DC4B}" type="slidenum">
              <a:rPr lang="en-US" altLang="en-US"/>
              <a:pPr>
                <a:defRPr/>
              </a:pPr>
              <a:t>‹#›</a:t>
            </a:fld>
            <a:endParaRPr lang="en-US" altLang="en-US"/>
          </a:p>
        </p:txBody>
      </p:sp>
    </p:spTree>
    <p:extLst>
      <p:ext uri="{BB962C8B-B14F-4D97-AF65-F5344CB8AC3E}">
        <p14:creationId xmlns:p14="http://schemas.microsoft.com/office/powerpoint/2010/main" val="7522034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46EE0F-00D6-48FC-0EBD-EDF6F7D24A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C73995-D880-CB78-430E-B3B1C001A1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7DBD214-0A88-C722-B397-356F382CDB90}"/>
              </a:ext>
            </a:extLst>
          </p:cNvPr>
          <p:cNvSpPr>
            <a:spLocks noGrp="1" noChangeArrowheads="1"/>
          </p:cNvSpPr>
          <p:nvPr>
            <p:ph type="sldNum" sz="quarter" idx="12"/>
          </p:nvPr>
        </p:nvSpPr>
        <p:spPr>
          <a:ln/>
        </p:spPr>
        <p:txBody>
          <a:bodyPr/>
          <a:lstStyle>
            <a:lvl1pPr>
              <a:defRPr/>
            </a:lvl1pPr>
          </a:lstStyle>
          <a:p>
            <a:pPr>
              <a:defRPr/>
            </a:pPr>
            <a:fld id="{D0D4EE0A-7C9D-904B-97D5-A50056B06949}" type="slidenum">
              <a:rPr lang="en-US" altLang="en-US"/>
              <a:pPr>
                <a:defRPr/>
              </a:pPr>
              <a:t>‹#›</a:t>
            </a:fld>
            <a:endParaRPr lang="en-US" altLang="en-US"/>
          </a:p>
        </p:txBody>
      </p:sp>
    </p:spTree>
    <p:extLst>
      <p:ext uri="{BB962C8B-B14F-4D97-AF65-F5344CB8AC3E}">
        <p14:creationId xmlns:p14="http://schemas.microsoft.com/office/powerpoint/2010/main" val="8617253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70DBFB-CA8D-9509-05A4-A5777C1BD4D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85B761-2503-85BC-0175-8B1922D43FA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77F58CE-4164-6DB6-F75B-78529DD4FEF3}"/>
              </a:ext>
            </a:extLst>
          </p:cNvPr>
          <p:cNvSpPr>
            <a:spLocks noGrp="1" noChangeArrowheads="1"/>
          </p:cNvSpPr>
          <p:nvPr>
            <p:ph type="sldNum" sz="quarter" idx="12"/>
          </p:nvPr>
        </p:nvSpPr>
        <p:spPr>
          <a:ln/>
        </p:spPr>
        <p:txBody>
          <a:bodyPr/>
          <a:lstStyle>
            <a:lvl1pPr>
              <a:defRPr/>
            </a:lvl1pPr>
          </a:lstStyle>
          <a:p>
            <a:pPr>
              <a:defRPr/>
            </a:pPr>
            <a:fld id="{A9D2D9C7-6470-844E-B556-CB7B026EB9DA}" type="slidenum">
              <a:rPr lang="en-US" altLang="en-US"/>
              <a:pPr>
                <a:defRPr/>
              </a:pPr>
              <a:t>‹#›</a:t>
            </a:fld>
            <a:endParaRPr lang="en-US" altLang="en-US"/>
          </a:p>
        </p:txBody>
      </p:sp>
    </p:spTree>
    <p:extLst>
      <p:ext uri="{BB962C8B-B14F-4D97-AF65-F5344CB8AC3E}">
        <p14:creationId xmlns:p14="http://schemas.microsoft.com/office/powerpoint/2010/main" val="1430386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25EF2A-D631-0BD3-BE75-6E2232621D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1C2DE-D34E-C6A4-4F5D-BB9724A59A7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5B44D36-BCF5-80AE-2E0B-D61BDC799221}"/>
              </a:ext>
            </a:extLst>
          </p:cNvPr>
          <p:cNvSpPr>
            <a:spLocks noGrp="1" noChangeArrowheads="1"/>
          </p:cNvSpPr>
          <p:nvPr>
            <p:ph type="sldNum" sz="quarter" idx="12"/>
          </p:nvPr>
        </p:nvSpPr>
        <p:spPr>
          <a:ln/>
        </p:spPr>
        <p:txBody>
          <a:bodyPr/>
          <a:lstStyle>
            <a:lvl1pPr>
              <a:defRPr/>
            </a:lvl1pPr>
          </a:lstStyle>
          <a:p>
            <a:pPr>
              <a:defRPr/>
            </a:pPr>
            <a:fld id="{A79827D1-9AB8-3F46-A26B-BE108743B7AB}" type="slidenum">
              <a:rPr lang="en-US" altLang="en-US"/>
              <a:pPr>
                <a:defRPr/>
              </a:pPr>
              <a:t>‹#›</a:t>
            </a:fld>
            <a:endParaRPr lang="en-US" altLang="en-US"/>
          </a:p>
        </p:txBody>
      </p:sp>
    </p:spTree>
    <p:extLst>
      <p:ext uri="{BB962C8B-B14F-4D97-AF65-F5344CB8AC3E}">
        <p14:creationId xmlns:p14="http://schemas.microsoft.com/office/powerpoint/2010/main" val="360205566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2A6FE2-8B01-6AF9-381A-9679E7935A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515D57-A4AF-C08F-1E55-B6DC85E4C0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662BAF9-69A9-0DBE-C81B-C4ACCA090523}"/>
              </a:ext>
            </a:extLst>
          </p:cNvPr>
          <p:cNvSpPr>
            <a:spLocks noGrp="1" noChangeArrowheads="1"/>
          </p:cNvSpPr>
          <p:nvPr>
            <p:ph type="sldNum" sz="quarter" idx="12"/>
          </p:nvPr>
        </p:nvSpPr>
        <p:spPr>
          <a:ln/>
        </p:spPr>
        <p:txBody>
          <a:bodyPr/>
          <a:lstStyle>
            <a:lvl1pPr>
              <a:defRPr/>
            </a:lvl1pPr>
          </a:lstStyle>
          <a:p>
            <a:pPr>
              <a:defRPr/>
            </a:pPr>
            <a:fld id="{98ED780B-8C78-C644-BDA1-61E4577304D6}" type="slidenum">
              <a:rPr lang="en-US" altLang="en-US"/>
              <a:pPr>
                <a:defRPr/>
              </a:pPr>
              <a:t>‹#›</a:t>
            </a:fld>
            <a:endParaRPr lang="en-US" altLang="en-US"/>
          </a:p>
        </p:txBody>
      </p:sp>
    </p:spTree>
    <p:extLst>
      <p:ext uri="{BB962C8B-B14F-4D97-AF65-F5344CB8AC3E}">
        <p14:creationId xmlns:p14="http://schemas.microsoft.com/office/powerpoint/2010/main" val="13265770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2F402A-E62F-C5D8-5417-8412AF3EB4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EAB7D4-61F0-2926-5953-3175FAC3358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240C321-2275-44D9-28CF-B3DD87EE2F61}"/>
              </a:ext>
            </a:extLst>
          </p:cNvPr>
          <p:cNvSpPr>
            <a:spLocks noGrp="1" noChangeArrowheads="1"/>
          </p:cNvSpPr>
          <p:nvPr>
            <p:ph type="sldNum" sz="quarter" idx="12"/>
          </p:nvPr>
        </p:nvSpPr>
        <p:spPr>
          <a:ln/>
        </p:spPr>
        <p:txBody>
          <a:bodyPr/>
          <a:lstStyle>
            <a:lvl1pPr>
              <a:defRPr/>
            </a:lvl1pPr>
          </a:lstStyle>
          <a:p>
            <a:pPr>
              <a:defRPr/>
            </a:pPr>
            <a:fld id="{A8B375CA-FCA9-DF42-A5B8-FD27D95715D7}" type="slidenum">
              <a:rPr lang="en-US" altLang="en-US"/>
              <a:pPr>
                <a:defRPr/>
              </a:pPr>
              <a:t>‹#›</a:t>
            </a:fld>
            <a:endParaRPr lang="en-US" altLang="en-US"/>
          </a:p>
        </p:txBody>
      </p:sp>
    </p:spTree>
    <p:extLst>
      <p:ext uri="{BB962C8B-B14F-4D97-AF65-F5344CB8AC3E}">
        <p14:creationId xmlns:p14="http://schemas.microsoft.com/office/powerpoint/2010/main" val="20692116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790733-CE42-C817-A535-B4B1347378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40BFC9-98D6-04B2-CFD4-C68A17510D4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349966B-AB29-E8EC-D53D-D5126C8F917F}"/>
              </a:ext>
            </a:extLst>
          </p:cNvPr>
          <p:cNvSpPr>
            <a:spLocks noGrp="1" noChangeArrowheads="1"/>
          </p:cNvSpPr>
          <p:nvPr>
            <p:ph type="sldNum" sz="quarter" idx="12"/>
          </p:nvPr>
        </p:nvSpPr>
        <p:spPr>
          <a:ln/>
        </p:spPr>
        <p:txBody>
          <a:bodyPr/>
          <a:lstStyle>
            <a:lvl1pPr>
              <a:defRPr/>
            </a:lvl1pPr>
          </a:lstStyle>
          <a:p>
            <a:pPr>
              <a:defRPr/>
            </a:pPr>
            <a:fld id="{6749186A-7392-1249-B71A-40C3B352E572}" type="slidenum">
              <a:rPr lang="en-US" altLang="en-US"/>
              <a:pPr>
                <a:defRPr/>
              </a:pPr>
              <a:t>‹#›</a:t>
            </a:fld>
            <a:endParaRPr lang="en-US" altLang="en-US"/>
          </a:p>
        </p:txBody>
      </p:sp>
    </p:spTree>
    <p:extLst>
      <p:ext uri="{BB962C8B-B14F-4D97-AF65-F5344CB8AC3E}">
        <p14:creationId xmlns:p14="http://schemas.microsoft.com/office/powerpoint/2010/main" val="24700036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0331D5-71DB-D3A7-FC7B-672AD23467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B9F2F1-6F7E-7CA7-8C63-506AFC7F33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023188A-B57F-3ACD-E62E-2FCE052D97B1}"/>
              </a:ext>
            </a:extLst>
          </p:cNvPr>
          <p:cNvSpPr>
            <a:spLocks noGrp="1" noChangeArrowheads="1"/>
          </p:cNvSpPr>
          <p:nvPr>
            <p:ph type="sldNum" sz="quarter" idx="12"/>
          </p:nvPr>
        </p:nvSpPr>
        <p:spPr>
          <a:ln/>
        </p:spPr>
        <p:txBody>
          <a:bodyPr/>
          <a:lstStyle>
            <a:lvl1pPr>
              <a:defRPr/>
            </a:lvl1pPr>
          </a:lstStyle>
          <a:p>
            <a:pPr>
              <a:defRPr/>
            </a:pPr>
            <a:fld id="{9453EFA4-A612-A848-A027-746A78BB4F78}" type="slidenum">
              <a:rPr lang="en-US" altLang="en-US"/>
              <a:pPr>
                <a:defRPr/>
              </a:pPr>
              <a:t>‹#›</a:t>
            </a:fld>
            <a:endParaRPr lang="en-US" altLang="en-US"/>
          </a:p>
        </p:txBody>
      </p:sp>
    </p:spTree>
    <p:extLst>
      <p:ext uri="{BB962C8B-B14F-4D97-AF65-F5344CB8AC3E}">
        <p14:creationId xmlns:p14="http://schemas.microsoft.com/office/powerpoint/2010/main" val="38498712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5048BDA-8D2E-ED62-75D5-E5E06E18ED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06332D-607D-2288-806E-98003C578AE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93E4235-210A-4C5F-219D-703A086CC3EA}"/>
              </a:ext>
            </a:extLst>
          </p:cNvPr>
          <p:cNvSpPr>
            <a:spLocks noGrp="1" noChangeArrowheads="1"/>
          </p:cNvSpPr>
          <p:nvPr>
            <p:ph type="sldNum" sz="quarter" idx="12"/>
          </p:nvPr>
        </p:nvSpPr>
        <p:spPr>
          <a:ln/>
        </p:spPr>
        <p:txBody>
          <a:bodyPr/>
          <a:lstStyle>
            <a:lvl1pPr>
              <a:defRPr/>
            </a:lvl1pPr>
          </a:lstStyle>
          <a:p>
            <a:pPr>
              <a:defRPr/>
            </a:pPr>
            <a:fld id="{FF491ACD-384F-FB42-8CD8-9A9405268151}" type="slidenum">
              <a:rPr lang="en-US" altLang="en-US"/>
              <a:pPr>
                <a:defRPr/>
              </a:pPr>
              <a:t>‹#›</a:t>
            </a:fld>
            <a:endParaRPr lang="en-US" altLang="en-US"/>
          </a:p>
        </p:txBody>
      </p:sp>
    </p:spTree>
    <p:extLst>
      <p:ext uri="{BB962C8B-B14F-4D97-AF65-F5344CB8AC3E}">
        <p14:creationId xmlns:p14="http://schemas.microsoft.com/office/powerpoint/2010/main" val="273647006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D65401-468B-BF1C-7F1C-1B7EE63DAD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ED7287-C2D2-15FD-0A32-121956C6A3F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2A71BB3-C7AF-F1DB-75E2-839DFC160F8E}"/>
              </a:ext>
            </a:extLst>
          </p:cNvPr>
          <p:cNvSpPr>
            <a:spLocks noGrp="1" noChangeArrowheads="1"/>
          </p:cNvSpPr>
          <p:nvPr>
            <p:ph type="sldNum" sz="quarter" idx="12"/>
          </p:nvPr>
        </p:nvSpPr>
        <p:spPr>
          <a:ln/>
        </p:spPr>
        <p:txBody>
          <a:bodyPr/>
          <a:lstStyle>
            <a:lvl1pPr>
              <a:defRPr/>
            </a:lvl1pPr>
          </a:lstStyle>
          <a:p>
            <a:pPr>
              <a:defRPr/>
            </a:pPr>
            <a:fld id="{D84E3DFE-205F-6645-8965-C76AA2044490}" type="slidenum">
              <a:rPr lang="en-US" altLang="en-US"/>
              <a:pPr>
                <a:defRPr/>
              </a:pPr>
              <a:t>‹#›</a:t>
            </a:fld>
            <a:endParaRPr lang="en-US" altLang="en-US"/>
          </a:p>
        </p:txBody>
      </p:sp>
    </p:spTree>
    <p:extLst>
      <p:ext uri="{BB962C8B-B14F-4D97-AF65-F5344CB8AC3E}">
        <p14:creationId xmlns:p14="http://schemas.microsoft.com/office/powerpoint/2010/main" val="300577404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DCD251A-B674-1E7C-0087-D86018B287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D4E50F-C6A3-2A40-33D9-EF7EA6835EF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0A27B14-A565-6C1B-031D-B5236E165513}"/>
              </a:ext>
            </a:extLst>
          </p:cNvPr>
          <p:cNvSpPr>
            <a:spLocks noGrp="1" noChangeArrowheads="1"/>
          </p:cNvSpPr>
          <p:nvPr>
            <p:ph type="sldNum" sz="quarter" idx="12"/>
          </p:nvPr>
        </p:nvSpPr>
        <p:spPr>
          <a:ln/>
        </p:spPr>
        <p:txBody>
          <a:bodyPr/>
          <a:lstStyle>
            <a:lvl1pPr>
              <a:defRPr/>
            </a:lvl1pPr>
          </a:lstStyle>
          <a:p>
            <a:pPr>
              <a:defRPr/>
            </a:pPr>
            <a:fld id="{155645ED-C5C0-914C-AA30-8C24A505E605}" type="slidenum">
              <a:rPr lang="en-US" altLang="en-US"/>
              <a:pPr>
                <a:defRPr/>
              </a:pPr>
              <a:t>‹#›</a:t>
            </a:fld>
            <a:endParaRPr lang="en-US" altLang="en-US"/>
          </a:p>
        </p:txBody>
      </p:sp>
    </p:spTree>
    <p:extLst>
      <p:ext uri="{BB962C8B-B14F-4D97-AF65-F5344CB8AC3E}">
        <p14:creationId xmlns:p14="http://schemas.microsoft.com/office/powerpoint/2010/main" val="429493706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679B9C4-8BB8-6165-48FC-CE48ACF45E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9DCE86-5C5F-B3F5-FEFD-F9FB54BA1CA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CF27CA5-CA91-739E-0848-266BBA5FF62D}"/>
              </a:ext>
            </a:extLst>
          </p:cNvPr>
          <p:cNvSpPr>
            <a:spLocks noGrp="1" noChangeArrowheads="1"/>
          </p:cNvSpPr>
          <p:nvPr>
            <p:ph type="sldNum" sz="quarter" idx="12"/>
          </p:nvPr>
        </p:nvSpPr>
        <p:spPr>
          <a:ln/>
        </p:spPr>
        <p:txBody>
          <a:bodyPr/>
          <a:lstStyle>
            <a:lvl1pPr>
              <a:defRPr/>
            </a:lvl1pPr>
          </a:lstStyle>
          <a:p>
            <a:pPr>
              <a:defRPr/>
            </a:pPr>
            <a:fld id="{137EEE6D-C22B-7B4B-B6F8-6FA1C221A8C2}" type="slidenum">
              <a:rPr lang="en-US" altLang="en-US"/>
              <a:pPr>
                <a:defRPr/>
              </a:pPr>
              <a:t>‹#›</a:t>
            </a:fld>
            <a:endParaRPr lang="en-US" altLang="en-US"/>
          </a:p>
        </p:txBody>
      </p:sp>
    </p:spTree>
    <p:extLst>
      <p:ext uri="{BB962C8B-B14F-4D97-AF65-F5344CB8AC3E}">
        <p14:creationId xmlns:p14="http://schemas.microsoft.com/office/powerpoint/2010/main" val="1855083156"/>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C02588-E13F-7CC7-4D0A-5A11EFE3E7C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CFA4280-1840-E2FD-7AD2-036FFD51A0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FFBD32E9-FF7E-3EF0-AABB-AA40E735847E}"/>
              </a:ext>
            </a:extLst>
          </p:cNvPr>
          <p:cNvSpPr>
            <a:spLocks noGrp="1" noChangeArrowheads="1"/>
          </p:cNvSpPr>
          <p:nvPr>
            <p:ph type="sldNum" sz="quarter" idx="12"/>
          </p:nvPr>
        </p:nvSpPr>
        <p:spPr>
          <a:ln/>
        </p:spPr>
        <p:txBody>
          <a:bodyPr/>
          <a:lstStyle>
            <a:lvl1pPr>
              <a:defRPr/>
            </a:lvl1pPr>
          </a:lstStyle>
          <a:p>
            <a:pPr>
              <a:defRPr/>
            </a:pPr>
            <a:fld id="{A25A54CE-ACF2-1046-AA87-77BA110E67DE}" type="slidenum">
              <a:rPr lang="en-US" altLang="en-US"/>
              <a:pPr>
                <a:defRPr/>
              </a:pPr>
              <a:t>‹#›</a:t>
            </a:fld>
            <a:endParaRPr lang="en-US" altLang="en-US"/>
          </a:p>
        </p:txBody>
      </p:sp>
    </p:spTree>
    <p:extLst>
      <p:ext uri="{BB962C8B-B14F-4D97-AF65-F5344CB8AC3E}">
        <p14:creationId xmlns:p14="http://schemas.microsoft.com/office/powerpoint/2010/main" val="14698279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EC91BA-5C39-D95D-17E2-26C6CE8DE7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E3703FC-4389-0B22-849B-EA5E783D646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37D9790B-CC96-DE2A-FE11-47E4D251B210}"/>
              </a:ext>
            </a:extLst>
          </p:cNvPr>
          <p:cNvSpPr>
            <a:spLocks noGrp="1" noChangeArrowheads="1"/>
          </p:cNvSpPr>
          <p:nvPr>
            <p:ph type="sldNum" sz="quarter" idx="12"/>
          </p:nvPr>
        </p:nvSpPr>
        <p:spPr>
          <a:ln/>
        </p:spPr>
        <p:txBody>
          <a:bodyPr/>
          <a:lstStyle>
            <a:lvl1pPr>
              <a:defRPr/>
            </a:lvl1pPr>
          </a:lstStyle>
          <a:p>
            <a:pPr>
              <a:defRPr/>
            </a:pPr>
            <a:fld id="{3FD9AECD-E44F-5546-83ED-80F5E7056182}" type="slidenum">
              <a:rPr lang="en-US" altLang="en-US"/>
              <a:pPr>
                <a:defRPr/>
              </a:pPr>
              <a:t>‹#›</a:t>
            </a:fld>
            <a:endParaRPr lang="en-US" altLang="en-US"/>
          </a:p>
        </p:txBody>
      </p:sp>
    </p:spTree>
    <p:extLst>
      <p:ext uri="{BB962C8B-B14F-4D97-AF65-F5344CB8AC3E}">
        <p14:creationId xmlns:p14="http://schemas.microsoft.com/office/powerpoint/2010/main" val="37546038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542C43E-5760-4E68-618F-2F05A34D8A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FBF67C-B1B6-E196-E902-64D762FE29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6113216-9995-79EC-B507-1B874C4E86A5}"/>
              </a:ext>
            </a:extLst>
          </p:cNvPr>
          <p:cNvSpPr>
            <a:spLocks noGrp="1" noChangeArrowheads="1"/>
          </p:cNvSpPr>
          <p:nvPr>
            <p:ph type="sldNum" sz="quarter" idx="12"/>
          </p:nvPr>
        </p:nvSpPr>
        <p:spPr>
          <a:ln/>
        </p:spPr>
        <p:txBody>
          <a:bodyPr/>
          <a:lstStyle>
            <a:lvl1pPr>
              <a:defRPr/>
            </a:lvl1pPr>
          </a:lstStyle>
          <a:p>
            <a:pPr>
              <a:defRPr/>
            </a:pPr>
            <a:fld id="{6B505FA1-F3B0-6C48-AC0B-D0EF3CC22138}" type="slidenum">
              <a:rPr lang="en-US" altLang="en-US"/>
              <a:pPr>
                <a:defRPr/>
              </a:pPr>
              <a:t>‹#›</a:t>
            </a:fld>
            <a:endParaRPr lang="en-US" altLang="en-US"/>
          </a:p>
        </p:txBody>
      </p:sp>
    </p:spTree>
    <p:extLst>
      <p:ext uri="{BB962C8B-B14F-4D97-AF65-F5344CB8AC3E}">
        <p14:creationId xmlns:p14="http://schemas.microsoft.com/office/powerpoint/2010/main" val="322523215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60E55F-C2DA-CA60-4DAF-FC138B1C176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58C6635-F228-52C6-2074-74C471EB2D6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6D49BF7-2CC4-0E58-5FF6-963555790D02}"/>
              </a:ext>
            </a:extLst>
          </p:cNvPr>
          <p:cNvSpPr>
            <a:spLocks noGrp="1" noChangeArrowheads="1"/>
          </p:cNvSpPr>
          <p:nvPr>
            <p:ph type="sldNum" sz="quarter" idx="12"/>
          </p:nvPr>
        </p:nvSpPr>
        <p:spPr>
          <a:ln/>
        </p:spPr>
        <p:txBody>
          <a:bodyPr/>
          <a:lstStyle>
            <a:lvl1pPr>
              <a:defRPr/>
            </a:lvl1pPr>
          </a:lstStyle>
          <a:p>
            <a:pPr>
              <a:defRPr/>
            </a:pPr>
            <a:fld id="{BCF6B786-98FB-F74A-95C3-CB9540B47D32}" type="slidenum">
              <a:rPr lang="en-US" altLang="en-US"/>
              <a:pPr>
                <a:defRPr/>
              </a:pPr>
              <a:t>‹#›</a:t>
            </a:fld>
            <a:endParaRPr lang="en-US" altLang="en-US"/>
          </a:p>
        </p:txBody>
      </p:sp>
    </p:spTree>
    <p:extLst>
      <p:ext uri="{BB962C8B-B14F-4D97-AF65-F5344CB8AC3E}">
        <p14:creationId xmlns:p14="http://schemas.microsoft.com/office/powerpoint/2010/main" val="3856514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7194489-705E-21AF-3337-A6FCDD766D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89D05B-D6E1-5239-7CB0-53FA6D1C4B3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5D5F432-7457-9EB9-7A84-508787EAFA0E}"/>
              </a:ext>
            </a:extLst>
          </p:cNvPr>
          <p:cNvSpPr>
            <a:spLocks noGrp="1" noChangeArrowheads="1"/>
          </p:cNvSpPr>
          <p:nvPr>
            <p:ph type="sldNum" sz="quarter" idx="12"/>
          </p:nvPr>
        </p:nvSpPr>
        <p:spPr>
          <a:ln/>
        </p:spPr>
        <p:txBody>
          <a:bodyPr/>
          <a:lstStyle>
            <a:lvl1pPr>
              <a:defRPr/>
            </a:lvl1pPr>
          </a:lstStyle>
          <a:p>
            <a:pPr>
              <a:defRPr/>
            </a:pPr>
            <a:fld id="{6E81F60C-29DC-E541-9AD7-9AE84A8AA335}" type="slidenum">
              <a:rPr lang="en-US" altLang="en-US"/>
              <a:pPr>
                <a:defRPr/>
              </a:pPr>
              <a:t>‹#›</a:t>
            </a:fld>
            <a:endParaRPr lang="en-US" altLang="en-US"/>
          </a:p>
        </p:txBody>
      </p:sp>
    </p:spTree>
    <p:extLst>
      <p:ext uri="{BB962C8B-B14F-4D97-AF65-F5344CB8AC3E}">
        <p14:creationId xmlns:p14="http://schemas.microsoft.com/office/powerpoint/2010/main" val="4711383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A667BC-78E0-2E36-3568-BC0AC8DE7C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1D7B22-4B75-26A0-DD7B-D50819E1CB7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7B58076-1B44-5D17-F0E4-55FB784AC5FF}"/>
              </a:ext>
            </a:extLst>
          </p:cNvPr>
          <p:cNvSpPr>
            <a:spLocks noGrp="1" noChangeArrowheads="1"/>
          </p:cNvSpPr>
          <p:nvPr>
            <p:ph type="sldNum" sz="quarter" idx="12"/>
          </p:nvPr>
        </p:nvSpPr>
        <p:spPr>
          <a:ln/>
        </p:spPr>
        <p:txBody>
          <a:bodyPr/>
          <a:lstStyle>
            <a:lvl1pPr>
              <a:defRPr/>
            </a:lvl1pPr>
          </a:lstStyle>
          <a:p>
            <a:pPr>
              <a:defRPr/>
            </a:pPr>
            <a:fld id="{B79DB4E4-2340-2946-B7A3-9D7CC12B1E03}" type="slidenum">
              <a:rPr lang="en-US" altLang="en-US"/>
              <a:pPr>
                <a:defRPr/>
              </a:pPr>
              <a:t>‹#›</a:t>
            </a:fld>
            <a:endParaRPr lang="en-US" altLang="en-US"/>
          </a:p>
        </p:txBody>
      </p:sp>
    </p:spTree>
    <p:extLst>
      <p:ext uri="{BB962C8B-B14F-4D97-AF65-F5344CB8AC3E}">
        <p14:creationId xmlns:p14="http://schemas.microsoft.com/office/powerpoint/2010/main" val="273641977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85B1E2-60CF-0D07-B2AA-ABF31204CB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8254FE-D152-6CEF-DC8A-E2C7D5DB060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1350887-BA93-B7E1-ABEC-FE3749AAC7D4}"/>
              </a:ext>
            </a:extLst>
          </p:cNvPr>
          <p:cNvSpPr>
            <a:spLocks noGrp="1" noChangeArrowheads="1"/>
          </p:cNvSpPr>
          <p:nvPr>
            <p:ph type="sldNum" sz="quarter" idx="12"/>
          </p:nvPr>
        </p:nvSpPr>
        <p:spPr>
          <a:ln/>
        </p:spPr>
        <p:txBody>
          <a:bodyPr/>
          <a:lstStyle>
            <a:lvl1pPr>
              <a:defRPr/>
            </a:lvl1pPr>
          </a:lstStyle>
          <a:p>
            <a:pPr>
              <a:defRPr/>
            </a:pPr>
            <a:fld id="{AA4C5722-1C77-564F-92D2-1B73071C1D7E}" type="slidenum">
              <a:rPr lang="en-US" altLang="en-US"/>
              <a:pPr>
                <a:defRPr/>
              </a:pPr>
              <a:t>‹#›</a:t>
            </a:fld>
            <a:endParaRPr lang="en-US" altLang="en-US"/>
          </a:p>
        </p:txBody>
      </p:sp>
    </p:spTree>
    <p:extLst>
      <p:ext uri="{BB962C8B-B14F-4D97-AF65-F5344CB8AC3E}">
        <p14:creationId xmlns:p14="http://schemas.microsoft.com/office/powerpoint/2010/main" val="96242009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ECADF3-1F26-2922-24EA-2DCA65F7FE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72E73B-9EF2-4BB2-A24D-3824DA2D265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F512F9-3EA1-30A0-F5D8-BC7ED136D1AA}"/>
              </a:ext>
            </a:extLst>
          </p:cNvPr>
          <p:cNvSpPr>
            <a:spLocks noGrp="1" noChangeArrowheads="1"/>
          </p:cNvSpPr>
          <p:nvPr>
            <p:ph type="sldNum" sz="quarter" idx="12"/>
          </p:nvPr>
        </p:nvSpPr>
        <p:spPr>
          <a:ln/>
        </p:spPr>
        <p:txBody>
          <a:bodyPr/>
          <a:lstStyle>
            <a:lvl1pPr>
              <a:defRPr/>
            </a:lvl1pPr>
          </a:lstStyle>
          <a:p>
            <a:pPr>
              <a:defRPr/>
            </a:pPr>
            <a:fld id="{34CF45D7-4CB6-E94E-81BC-AA506EB00FE4}" type="slidenum">
              <a:rPr lang="en-US" altLang="en-US"/>
              <a:pPr>
                <a:defRPr/>
              </a:pPr>
              <a:t>‹#›</a:t>
            </a:fld>
            <a:endParaRPr lang="en-US" altLang="en-US"/>
          </a:p>
        </p:txBody>
      </p:sp>
    </p:spTree>
    <p:extLst>
      <p:ext uri="{BB962C8B-B14F-4D97-AF65-F5344CB8AC3E}">
        <p14:creationId xmlns:p14="http://schemas.microsoft.com/office/powerpoint/2010/main" val="270701641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A18AAB-D1E2-5FFA-E031-49A20B2532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C40CBC-D919-8C9F-F6B6-B2C50632584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C3CD0DD-F9F3-150C-33FC-F0EF3C22E76F}"/>
              </a:ext>
            </a:extLst>
          </p:cNvPr>
          <p:cNvSpPr>
            <a:spLocks noGrp="1" noChangeArrowheads="1"/>
          </p:cNvSpPr>
          <p:nvPr>
            <p:ph type="sldNum" sz="quarter" idx="12"/>
          </p:nvPr>
        </p:nvSpPr>
        <p:spPr>
          <a:ln/>
        </p:spPr>
        <p:txBody>
          <a:bodyPr/>
          <a:lstStyle>
            <a:lvl1pPr>
              <a:defRPr/>
            </a:lvl1pPr>
          </a:lstStyle>
          <a:p>
            <a:pPr>
              <a:defRPr/>
            </a:pPr>
            <a:fld id="{347F281A-E187-2F4B-8108-FA74E0FF5308}" type="slidenum">
              <a:rPr lang="en-US" altLang="en-US"/>
              <a:pPr>
                <a:defRPr/>
              </a:pPr>
              <a:t>‹#›</a:t>
            </a:fld>
            <a:endParaRPr lang="en-US" altLang="en-US"/>
          </a:p>
        </p:txBody>
      </p:sp>
    </p:spTree>
    <p:extLst>
      <p:ext uri="{BB962C8B-B14F-4D97-AF65-F5344CB8AC3E}">
        <p14:creationId xmlns:p14="http://schemas.microsoft.com/office/powerpoint/2010/main" val="138274996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52F7AF7-FCDD-581C-D879-E364EF1C03B9}"/>
              </a:ext>
            </a:extLst>
          </p:cNvPr>
          <p:cNvSpPr>
            <a:spLocks noGrp="1" noChangeArrowheads="1"/>
          </p:cNvSpPr>
          <p:nvPr>
            <p:ph type="dt" sz="half" idx="10"/>
          </p:nvPr>
        </p:nvSpPr>
        <p:spPr>
          <a:ln/>
        </p:spPr>
        <p:txBody>
          <a:bodyPr/>
          <a:lstStyle>
            <a:lvl1pPr>
              <a:defRPr/>
            </a:lvl1pPr>
          </a:lstStyle>
          <a:p>
            <a:pPr>
              <a:defRPr/>
            </a:pPr>
            <a:fld id="{0323BF80-0C29-9F42-AB20-65D20605605C}"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1DD96BBF-9F92-FB9B-0493-B8C81FDEBD7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800302D-C1DB-23F0-10D2-E6BC81F9E263}"/>
              </a:ext>
            </a:extLst>
          </p:cNvPr>
          <p:cNvSpPr>
            <a:spLocks noGrp="1" noChangeArrowheads="1"/>
          </p:cNvSpPr>
          <p:nvPr>
            <p:ph type="sldNum" sz="quarter" idx="12"/>
          </p:nvPr>
        </p:nvSpPr>
        <p:spPr>
          <a:ln/>
        </p:spPr>
        <p:txBody>
          <a:bodyPr/>
          <a:lstStyle>
            <a:lvl1pPr>
              <a:defRPr/>
            </a:lvl1pPr>
          </a:lstStyle>
          <a:p>
            <a:pPr>
              <a:defRPr/>
            </a:pPr>
            <a:fld id="{BF83AA73-1B66-6644-8F12-9666E6338B28}" type="slidenum">
              <a:rPr lang="en-US" altLang="en-US"/>
              <a:pPr>
                <a:defRPr/>
              </a:pPr>
              <a:t>‹#›</a:t>
            </a:fld>
            <a:endParaRPr lang="en-US" altLang="en-US"/>
          </a:p>
        </p:txBody>
      </p:sp>
    </p:spTree>
    <p:extLst>
      <p:ext uri="{BB962C8B-B14F-4D97-AF65-F5344CB8AC3E}">
        <p14:creationId xmlns:p14="http://schemas.microsoft.com/office/powerpoint/2010/main" val="21898795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08057C-0935-5684-6FF6-027D7B7AF955}"/>
              </a:ext>
            </a:extLst>
          </p:cNvPr>
          <p:cNvSpPr>
            <a:spLocks noGrp="1" noChangeArrowheads="1"/>
          </p:cNvSpPr>
          <p:nvPr>
            <p:ph type="dt" sz="half" idx="10"/>
          </p:nvPr>
        </p:nvSpPr>
        <p:spPr>
          <a:ln/>
        </p:spPr>
        <p:txBody>
          <a:bodyPr/>
          <a:lstStyle>
            <a:lvl1pPr>
              <a:defRPr/>
            </a:lvl1pPr>
          </a:lstStyle>
          <a:p>
            <a:pPr>
              <a:defRPr/>
            </a:pPr>
            <a:fld id="{E57310CE-92B6-284E-A572-DC689E91FC5B}"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6C15DA6F-35D4-6AB8-B58D-5C387A85F09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48451AA-A98B-A78C-18E8-2D203DAF957F}"/>
              </a:ext>
            </a:extLst>
          </p:cNvPr>
          <p:cNvSpPr>
            <a:spLocks noGrp="1" noChangeArrowheads="1"/>
          </p:cNvSpPr>
          <p:nvPr>
            <p:ph type="sldNum" sz="quarter" idx="12"/>
          </p:nvPr>
        </p:nvSpPr>
        <p:spPr>
          <a:ln/>
        </p:spPr>
        <p:txBody>
          <a:bodyPr/>
          <a:lstStyle>
            <a:lvl1pPr>
              <a:defRPr/>
            </a:lvl1pPr>
          </a:lstStyle>
          <a:p>
            <a:pPr>
              <a:defRPr/>
            </a:pPr>
            <a:fld id="{DBE1780C-3FE5-D546-A6A1-B3383CD76642}" type="slidenum">
              <a:rPr lang="en-US" altLang="en-US"/>
              <a:pPr>
                <a:defRPr/>
              </a:pPr>
              <a:t>‹#›</a:t>
            </a:fld>
            <a:endParaRPr lang="en-US" altLang="en-US"/>
          </a:p>
        </p:txBody>
      </p:sp>
    </p:spTree>
    <p:extLst>
      <p:ext uri="{BB962C8B-B14F-4D97-AF65-F5344CB8AC3E}">
        <p14:creationId xmlns:p14="http://schemas.microsoft.com/office/powerpoint/2010/main" val="27879487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0437023-DDBE-A370-BE63-F5F9E915D2F7}"/>
              </a:ext>
            </a:extLst>
          </p:cNvPr>
          <p:cNvSpPr>
            <a:spLocks noGrp="1" noChangeArrowheads="1"/>
          </p:cNvSpPr>
          <p:nvPr>
            <p:ph type="dt" sz="half" idx="10"/>
          </p:nvPr>
        </p:nvSpPr>
        <p:spPr>
          <a:ln/>
        </p:spPr>
        <p:txBody>
          <a:bodyPr/>
          <a:lstStyle>
            <a:lvl1pPr>
              <a:defRPr/>
            </a:lvl1pPr>
          </a:lstStyle>
          <a:p>
            <a:pPr>
              <a:defRPr/>
            </a:pPr>
            <a:fld id="{FAFC9D64-49D7-0645-B6C9-E6451C9B1FCA}"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5399F5C5-B08F-D9BD-1310-B11C7AF82FE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9D988FA-39CA-D19E-2756-BE9875A852A3}"/>
              </a:ext>
            </a:extLst>
          </p:cNvPr>
          <p:cNvSpPr>
            <a:spLocks noGrp="1" noChangeArrowheads="1"/>
          </p:cNvSpPr>
          <p:nvPr>
            <p:ph type="sldNum" sz="quarter" idx="12"/>
          </p:nvPr>
        </p:nvSpPr>
        <p:spPr>
          <a:ln/>
        </p:spPr>
        <p:txBody>
          <a:bodyPr/>
          <a:lstStyle>
            <a:lvl1pPr>
              <a:defRPr/>
            </a:lvl1pPr>
          </a:lstStyle>
          <a:p>
            <a:pPr>
              <a:defRPr/>
            </a:pPr>
            <a:fld id="{ECD1E4AA-347A-4B48-B41A-0BA76FC2D332}" type="slidenum">
              <a:rPr lang="en-US" altLang="en-US"/>
              <a:pPr>
                <a:defRPr/>
              </a:pPr>
              <a:t>‹#›</a:t>
            </a:fld>
            <a:endParaRPr lang="en-US" altLang="en-US"/>
          </a:p>
        </p:txBody>
      </p:sp>
    </p:spTree>
    <p:extLst>
      <p:ext uri="{BB962C8B-B14F-4D97-AF65-F5344CB8AC3E}">
        <p14:creationId xmlns:p14="http://schemas.microsoft.com/office/powerpoint/2010/main" val="11447141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134114-F503-B1A6-6CD6-735539EF6694}"/>
              </a:ext>
            </a:extLst>
          </p:cNvPr>
          <p:cNvSpPr>
            <a:spLocks noGrp="1" noChangeArrowheads="1"/>
          </p:cNvSpPr>
          <p:nvPr>
            <p:ph type="dt" sz="half" idx="10"/>
          </p:nvPr>
        </p:nvSpPr>
        <p:spPr>
          <a:ln/>
        </p:spPr>
        <p:txBody>
          <a:bodyPr/>
          <a:lstStyle>
            <a:lvl1pPr>
              <a:defRPr/>
            </a:lvl1pPr>
          </a:lstStyle>
          <a:p>
            <a:pPr>
              <a:defRPr/>
            </a:pPr>
            <a:fld id="{30E8156B-A086-344C-8346-3FE80DD86D83}" type="datetime1">
              <a:rPr lang="en-US" altLang="en-US"/>
              <a:pPr>
                <a:defRPr/>
              </a:pPr>
              <a:t>11/10/22</a:t>
            </a:fld>
            <a:endParaRPr lang="en-US" altLang="en-US"/>
          </a:p>
        </p:txBody>
      </p:sp>
      <p:sp>
        <p:nvSpPr>
          <p:cNvPr id="6" name="Rectangle 5">
            <a:extLst>
              <a:ext uri="{FF2B5EF4-FFF2-40B4-BE49-F238E27FC236}">
                <a16:creationId xmlns:a16="http://schemas.microsoft.com/office/drawing/2014/main" id="{B430D732-DE02-2925-F874-8BECF8531FF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39D51E22-6D60-1C06-3518-A619B14A74F7}"/>
              </a:ext>
            </a:extLst>
          </p:cNvPr>
          <p:cNvSpPr>
            <a:spLocks noGrp="1" noChangeArrowheads="1"/>
          </p:cNvSpPr>
          <p:nvPr>
            <p:ph type="sldNum" sz="quarter" idx="12"/>
          </p:nvPr>
        </p:nvSpPr>
        <p:spPr>
          <a:ln/>
        </p:spPr>
        <p:txBody>
          <a:bodyPr/>
          <a:lstStyle>
            <a:lvl1pPr>
              <a:defRPr/>
            </a:lvl1pPr>
          </a:lstStyle>
          <a:p>
            <a:pPr>
              <a:defRPr/>
            </a:pPr>
            <a:fld id="{A263F4AC-B659-CC43-ABFA-E4BA6DAAE675}" type="slidenum">
              <a:rPr lang="en-US" altLang="en-US"/>
              <a:pPr>
                <a:defRPr/>
              </a:pPr>
              <a:t>‹#›</a:t>
            </a:fld>
            <a:endParaRPr lang="en-US" altLang="en-US"/>
          </a:p>
        </p:txBody>
      </p:sp>
    </p:spTree>
    <p:extLst>
      <p:ext uri="{BB962C8B-B14F-4D97-AF65-F5344CB8AC3E}">
        <p14:creationId xmlns:p14="http://schemas.microsoft.com/office/powerpoint/2010/main" val="3823982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7F1D03-950F-4EE4-F8F5-E3EC52A8A7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4983BE-7B0B-1B3F-28DD-A35EE32F9ED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493FEBD-447E-7221-7640-5B1A68732EC9}"/>
              </a:ext>
            </a:extLst>
          </p:cNvPr>
          <p:cNvSpPr>
            <a:spLocks noGrp="1" noChangeArrowheads="1"/>
          </p:cNvSpPr>
          <p:nvPr>
            <p:ph type="sldNum" sz="quarter" idx="12"/>
          </p:nvPr>
        </p:nvSpPr>
        <p:spPr>
          <a:ln/>
        </p:spPr>
        <p:txBody>
          <a:bodyPr/>
          <a:lstStyle>
            <a:lvl1pPr>
              <a:defRPr/>
            </a:lvl1pPr>
          </a:lstStyle>
          <a:p>
            <a:pPr>
              <a:defRPr/>
            </a:pPr>
            <a:fld id="{4DC88A5B-909B-E945-BEAC-C1EBB8EA9348}" type="slidenum">
              <a:rPr lang="en-US" altLang="en-US"/>
              <a:pPr>
                <a:defRPr/>
              </a:pPr>
              <a:t>‹#›</a:t>
            </a:fld>
            <a:endParaRPr lang="en-US" altLang="en-US"/>
          </a:p>
        </p:txBody>
      </p:sp>
    </p:spTree>
    <p:extLst>
      <p:ext uri="{BB962C8B-B14F-4D97-AF65-F5344CB8AC3E}">
        <p14:creationId xmlns:p14="http://schemas.microsoft.com/office/powerpoint/2010/main" val="206718429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62C185-7D21-B8D2-5585-B1FF8C48BA1C}"/>
              </a:ext>
            </a:extLst>
          </p:cNvPr>
          <p:cNvSpPr>
            <a:spLocks noGrp="1" noChangeArrowheads="1"/>
          </p:cNvSpPr>
          <p:nvPr>
            <p:ph type="dt" sz="half" idx="10"/>
          </p:nvPr>
        </p:nvSpPr>
        <p:spPr>
          <a:ln/>
        </p:spPr>
        <p:txBody>
          <a:bodyPr/>
          <a:lstStyle>
            <a:lvl1pPr>
              <a:defRPr/>
            </a:lvl1pPr>
          </a:lstStyle>
          <a:p>
            <a:pPr>
              <a:defRPr/>
            </a:pPr>
            <a:fld id="{293D91B5-8E2A-9048-B2B2-EA7CAFF9B182}" type="datetime1">
              <a:rPr lang="en-US" altLang="en-US"/>
              <a:pPr>
                <a:defRPr/>
              </a:pPr>
              <a:t>11/10/22</a:t>
            </a:fld>
            <a:endParaRPr lang="en-US" altLang="en-US"/>
          </a:p>
        </p:txBody>
      </p:sp>
      <p:sp>
        <p:nvSpPr>
          <p:cNvPr id="8" name="Rectangle 5">
            <a:extLst>
              <a:ext uri="{FF2B5EF4-FFF2-40B4-BE49-F238E27FC236}">
                <a16:creationId xmlns:a16="http://schemas.microsoft.com/office/drawing/2014/main" id="{8A84CBD1-DF92-BCE4-F98B-53F086FF499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D401A4E8-4D09-45A7-AC7D-2ABBA8D018F1}"/>
              </a:ext>
            </a:extLst>
          </p:cNvPr>
          <p:cNvSpPr>
            <a:spLocks noGrp="1" noChangeArrowheads="1"/>
          </p:cNvSpPr>
          <p:nvPr>
            <p:ph type="sldNum" sz="quarter" idx="12"/>
          </p:nvPr>
        </p:nvSpPr>
        <p:spPr>
          <a:ln/>
        </p:spPr>
        <p:txBody>
          <a:bodyPr/>
          <a:lstStyle>
            <a:lvl1pPr>
              <a:defRPr/>
            </a:lvl1pPr>
          </a:lstStyle>
          <a:p>
            <a:pPr>
              <a:defRPr/>
            </a:pPr>
            <a:fld id="{001FBE22-8858-824C-8673-502B2F155A9D}" type="slidenum">
              <a:rPr lang="en-US" altLang="en-US"/>
              <a:pPr>
                <a:defRPr/>
              </a:pPr>
              <a:t>‹#›</a:t>
            </a:fld>
            <a:endParaRPr lang="en-US" altLang="en-US"/>
          </a:p>
        </p:txBody>
      </p:sp>
    </p:spTree>
    <p:extLst>
      <p:ext uri="{BB962C8B-B14F-4D97-AF65-F5344CB8AC3E}">
        <p14:creationId xmlns:p14="http://schemas.microsoft.com/office/powerpoint/2010/main" val="30586413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E6D811-A97D-50F3-BE73-8EF0E0CD54CC}"/>
              </a:ext>
            </a:extLst>
          </p:cNvPr>
          <p:cNvSpPr>
            <a:spLocks noGrp="1" noChangeArrowheads="1"/>
          </p:cNvSpPr>
          <p:nvPr>
            <p:ph type="dt" sz="half" idx="10"/>
          </p:nvPr>
        </p:nvSpPr>
        <p:spPr>
          <a:ln/>
        </p:spPr>
        <p:txBody>
          <a:bodyPr/>
          <a:lstStyle>
            <a:lvl1pPr>
              <a:defRPr/>
            </a:lvl1pPr>
          </a:lstStyle>
          <a:p>
            <a:pPr>
              <a:defRPr/>
            </a:pPr>
            <a:fld id="{AB629807-67CD-964A-BEA2-34D17296FC45}" type="datetime1">
              <a:rPr lang="en-US" altLang="en-US"/>
              <a:pPr>
                <a:defRPr/>
              </a:pPr>
              <a:t>11/10/22</a:t>
            </a:fld>
            <a:endParaRPr lang="en-US" altLang="en-US"/>
          </a:p>
        </p:txBody>
      </p:sp>
      <p:sp>
        <p:nvSpPr>
          <p:cNvPr id="4" name="Rectangle 5">
            <a:extLst>
              <a:ext uri="{FF2B5EF4-FFF2-40B4-BE49-F238E27FC236}">
                <a16:creationId xmlns:a16="http://schemas.microsoft.com/office/drawing/2014/main" id="{828DE5AE-7D27-8DF1-AFFF-27C54EF8A53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2A78EC15-6DFD-99E8-9C0D-61046C38A9E1}"/>
              </a:ext>
            </a:extLst>
          </p:cNvPr>
          <p:cNvSpPr>
            <a:spLocks noGrp="1" noChangeArrowheads="1"/>
          </p:cNvSpPr>
          <p:nvPr>
            <p:ph type="sldNum" sz="quarter" idx="12"/>
          </p:nvPr>
        </p:nvSpPr>
        <p:spPr>
          <a:ln/>
        </p:spPr>
        <p:txBody>
          <a:bodyPr/>
          <a:lstStyle>
            <a:lvl1pPr>
              <a:defRPr/>
            </a:lvl1pPr>
          </a:lstStyle>
          <a:p>
            <a:pPr>
              <a:defRPr/>
            </a:pPr>
            <a:fld id="{435EF5BF-3AF6-7D4F-A5BD-65A8F157BD45}" type="slidenum">
              <a:rPr lang="en-US" altLang="en-US"/>
              <a:pPr>
                <a:defRPr/>
              </a:pPr>
              <a:t>‹#›</a:t>
            </a:fld>
            <a:endParaRPr lang="en-US" altLang="en-US"/>
          </a:p>
        </p:txBody>
      </p:sp>
    </p:spTree>
    <p:extLst>
      <p:ext uri="{BB962C8B-B14F-4D97-AF65-F5344CB8AC3E}">
        <p14:creationId xmlns:p14="http://schemas.microsoft.com/office/powerpoint/2010/main" val="27784511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C359E2-C46F-BABE-208B-68C1E8C57A4E}"/>
              </a:ext>
            </a:extLst>
          </p:cNvPr>
          <p:cNvSpPr>
            <a:spLocks noGrp="1" noChangeArrowheads="1"/>
          </p:cNvSpPr>
          <p:nvPr>
            <p:ph type="dt" sz="half" idx="10"/>
          </p:nvPr>
        </p:nvSpPr>
        <p:spPr>
          <a:ln/>
        </p:spPr>
        <p:txBody>
          <a:bodyPr/>
          <a:lstStyle>
            <a:lvl1pPr>
              <a:defRPr/>
            </a:lvl1pPr>
          </a:lstStyle>
          <a:p>
            <a:pPr>
              <a:defRPr/>
            </a:pPr>
            <a:fld id="{936CCD8D-4433-8245-9A96-6A8CA492DD21}" type="datetime1">
              <a:rPr lang="en-US" altLang="en-US"/>
              <a:pPr>
                <a:defRPr/>
              </a:pPr>
              <a:t>11/10/22</a:t>
            </a:fld>
            <a:endParaRPr lang="en-US" altLang="en-US"/>
          </a:p>
        </p:txBody>
      </p:sp>
      <p:sp>
        <p:nvSpPr>
          <p:cNvPr id="3" name="Rectangle 5">
            <a:extLst>
              <a:ext uri="{FF2B5EF4-FFF2-40B4-BE49-F238E27FC236}">
                <a16:creationId xmlns:a16="http://schemas.microsoft.com/office/drawing/2014/main" id="{B13927A7-FB0E-F276-0524-9BD11F4A3FC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387E3EB5-9951-6E73-1EA6-68A8308E296F}"/>
              </a:ext>
            </a:extLst>
          </p:cNvPr>
          <p:cNvSpPr>
            <a:spLocks noGrp="1" noChangeArrowheads="1"/>
          </p:cNvSpPr>
          <p:nvPr>
            <p:ph type="sldNum" sz="quarter" idx="12"/>
          </p:nvPr>
        </p:nvSpPr>
        <p:spPr>
          <a:ln/>
        </p:spPr>
        <p:txBody>
          <a:bodyPr/>
          <a:lstStyle>
            <a:lvl1pPr>
              <a:defRPr/>
            </a:lvl1pPr>
          </a:lstStyle>
          <a:p>
            <a:pPr>
              <a:defRPr/>
            </a:pPr>
            <a:fld id="{35D22A59-75CC-3C4B-8D79-971730F70A62}" type="slidenum">
              <a:rPr lang="en-US" altLang="en-US"/>
              <a:pPr>
                <a:defRPr/>
              </a:pPr>
              <a:t>‹#›</a:t>
            </a:fld>
            <a:endParaRPr lang="en-US" altLang="en-US"/>
          </a:p>
        </p:txBody>
      </p:sp>
    </p:spTree>
    <p:extLst>
      <p:ext uri="{BB962C8B-B14F-4D97-AF65-F5344CB8AC3E}">
        <p14:creationId xmlns:p14="http://schemas.microsoft.com/office/powerpoint/2010/main" val="23824989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E03D23-5782-7DDC-7770-C08309B39EF5}"/>
              </a:ext>
            </a:extLst>
          </p:cNvPr>
          <p:cNvSpPr>
            <a:spLocks noGrp="1" noChangeArrowheads="1"/>
          </p:cNvSpPr>
          <p:nvPr>
            <p:ph type="dt" sz="half" idx="10"/>
          </p:nvPr>
        </p:nvSpPr>
        <p:spPr>
          <a:ln/>
        </p:spPr>
        <p:txBody>
          <a:bodyPr/>
          <a:lstStyle>
            <a:lvl1pPr>
              <a:defRPr/>
            </a:lvl1pPr>
          </a:lstStyle>
          <a:p>
            <a:pPr>
              <a:defRPr/>
            </a:pPr>
            <a:fld id="{6A8D3A1A-7BB0-F64E-A702-1D00715AE5F4}" type="datetime1">
              <a:rPr lang="en-US" altLang="en-US"/>
              <a:pPr>
                <a:defRPr/>
              </a:pPr>
              <a:t>11/10/22</a:t>
            </a:fld>
            <a:endParaRPr lang="en-US" altLang="en-US"/>
          </a:p>
        </p:txBody>
      </p:sp>
      <p:sp>
        <p:nvSpPr>
          <p:cNvPr id="6" name="Rectangle 5">
            <a:extLst>
              <a:ext uri="{FF2B5EF4-FFF2-40B4-BE49-F238E27FC236}">
                <a16:creationId xmlns:a16="http://schemas.microsoft.com/office/drawing/2014/main" id="{F146DF1A-C724-0199-D351-15D0290E0E2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BDCA0097-8C28-1465-A02F-5F51E04B09EF}"/>
              </a:ext>
            </a:extLst>
          </p:cNvPr>
          <p:cNvSpPr>
            <a:spLocks noGrp="1" noChangeArrowheads="1"/>
          </p:cNvSpPr>
          <p:nvPr>
            <p:ph type="sldNum" sz="quarter" idx="12"/>
          </p:nvPr>
        </p:nvSpPr>
        <p:spPr>
          <a:ln/>
        </p:spPr>
        <p:txBody>
          <a:bodyPr/>
          <a:lstStyle>
            <a:lvl1pPr>
              <a:defRPr/>
            </a:lvl1pPr>
          </a:lstStyle>
          <a:p>
            <a:pPr>
              <a:defRPr/>
            </a:pPr>
            <a:fld id="{627A8B6B-EB0C-8F47-9802-8EEFF8B26804}" type="slidenum">
              <a:rPr lang="en-US" altLang="en-US"/>
              <a:pPr>
                <a:defRPr/>
              </a:pPr>
              <a:t>‹#›</a:t>
            </a:fld>
            <a:endParaRPr lang="en-US" altLang="en-US"/>
          </a:p>
        </p:txBody>
      </p:sp>
    </p:spTree>
    <p:extLst>
      <p:ext uri="{BB962C8B-B14F-4D97-AF65-F5344CB8AC3E}">
        <p14:creationId xmlns:p14="http://schemas.microsoft.com/office/powerpoint/2010/main" val="42848213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06A7DB-D533-B2C6-C29F-F0860C7F936F}"/>
              </a:ext>
            </a:extLst>
          </p:cNvPr>
          <p:cNvSpPr>
            <a:spLocks noGrp="1" noChangeArrowheads="1"/>
          </p:cNvSpPr>
          <p:nvPr>
            <p:ph type="dt" sz="half" idx="10"/>
          </p:nvPr>
        </p:nvSpPr>
        <p:spPr>
          <a:ln/>
        </p:spPr>
        <p:txBody>
          <a:bodyPr/>
          <a:lstStyle>
            <a:lvl1pPr>
              <a:defRPr/>
            </a:lvl1pPr>
          </a:lstStyle>
          <a:p>
            <a:pPr>
              <a:defRPr/>
            </a:pPr>
            <a:fld id="{24B501AC-8303-4148-809D-03E2B0D41EFD}" type="datetime1">
              <a:rPr lang="en-US" altLang="en-US"/>
              <a:pPr>
                <a:defRPr/>
              </a:pPr>
              <a:t>11/10/22</a:t>
            </a:fld>
            <a:endParaRPr lang="en-US" altLang="en-US"/>
          </a:p>
        </p:txBody>
      </p:sp>
      <p:sp>
        <p:nvSpPr>
          <p:cNvPr id="6" name="Rectangle 5">
            <a:extLst>
              <a:ext uri="{FF2B5EF4-FFF2-40B4-BE49-F238E27FC236}">
                <a16:creationId xmlns:a16="http://schemas.microsoft.com/office/drawing/2014/main" id="{FE8929C4-2DF2-1E50-4BC5-539E670879D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9059D75F-C016-3574-168A-BE1AD4E4970B}"/>
              </a:ext>
            </a:extLst>
          </p:cNvPr>
          <p:cNvSpPr>
            <a:spLocks noGrp="1" noChangeArrowheads="1"/>
          </p:cNvSpPr>
          <p:nvPr>
            <p:ph type="sldNum" sz="quarter" idx="12"/>
          </p:nvPr>
        </p:nvSpPr>
        <p:spPr>
          <a:ln/>
        </p:spPr>
        <p:txBody>
          <a:bodyPr/>
          <a:lstStyle>
            <a:lvl1pPr>
              <a:defRPr/>
            </a:lvl1pPr>
          </a:lstStyle>
          <a:p>
            <a:pPr>
              <a:defRPr/>
            </a:pPr>
            <a:fld id="{C7FC5118-7D9B-F74F-853A-3C641DFDE479}" type="slidenum">
              <a:rPr lang="en-US" altLang="en-US"/>
              <a:pPr>
                <a:defRPr/>
              </a:pPr>
              <a:t>‹#›</a:t>
            </a:fld>
            <a:endParaRPr lang="en-US" altLang="en-US"/>
          </a:p>
        </p:txBody>
      </p:sp>
    </p:spTree>
    <p:extLst>
      <p:ext uri="{BB962C8B-B14F-4D97-AF65-F5344CB8AC3E}">
        <p14:creationId xmlns:p14="http://schemas.microsoft.com/office/powerpoint/2010/main" val="40785760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5A3E15-9BA9-E7EA-CB36-A792A28CEB90}"/>
              </a:ext>
            </a:extLst>
          </p:cNvPr>
          <p:cNvSpPr>
            <a:spLocks noGrp="1" noChangeArrowheads="1"/>
          </p:cNvSpPr>
          <p:nvPr>
            <p:ph type="dt" sz="half" idx="10"/>
          </p:nvPr>
        </p:nvSpPr>
        <p:spPr>
          <a:ln/>
        </p:spPr>
        <p:txBody>
          <a:bodyPr/>
          <a:lstStyle>
            <a:lvl1pPr>
              <a:defRPr/>
            </a:lvl1pPr>
          </a:lstStyle>
          <a:p>
            <a:pPr>
              <a:defRPr/>
            </a:pPr>
            <a:fld id="{6DF08790-C726-F84F-8D3B-4FC7C6D48171}"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F302B7BF-479D-135D-7BCF-3F422530671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4E237EC-F434-9FBC-9FEB-1C2F6DDC6355}"/>
              </a:ext>
            </a:extLst>
          </p:cNvPr>
          <p:cNvSpPr>
            <a:spLocks noGrp="1" noChangeArrowheads="1"/>
          </p:cNvSpPr>
          <p:nvPr>
            <p:ph type="sldNum" sz="quarter" idx="12"/>
          </p:nvPr>
        </p:nvSpPr>
        <p:spPr>
          <a:ln/>
        </p:spPr>
        <p:txBody>
          <a:bodyPr/>
          <a:lstStyle>
            <a:lvl1pPr>
              <a:defRPr/>
            </a:lvl1pPr>
          </a:lstStyle>
          <a:p>
            <a:pPr>
              <a:defRPr/>
            </a:pPr>
            <a:fld id="{8203674C-760F-DA42-91C1-1906EF26AD2A}" type="slidenum">
              <a:rPr lang="en-US" altLang="en-US"/>
              <a:pPr>
                <a:defRPr/>
              </a:pPr>
              <a:t>‹#›</a:t>
            </a:fld>
            <a:endParaRPr lang="en-US" altLang="en-US"/>
          </a:p>
        </p:txBody>
      </p:sp>
    </p:spTree>
    <p:extLst>
      <p:ext uri="{BB962C8B-B14F-4D97-AF65-F5344CB8AC3E}">
        <p14:creationId xmlns:p14="http://schemas.microsoft.com/office/powerpoint/2010/main" val="2948248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A02F58-2DF3-DAAC-19A6-280A21C48247}"/>
              </a:ext>
            </a:extLst>
          </p:cNvPr>
          <p:cNvSpPr>
            <a:spLocks noGrp="1" noChangeArrowheads="1"/>
          </p:cNvSpPr>
          <p:nvPr>
            <p:ph type="dt" sz="half" idx="10"/>
          </p:nvPr>
        </p:nvSpPr>
        <p:spPr>
          <a:ln/>
        </p:spPr>
        <p:txBody>
          <a:bodyPr/>
          <a:lstStyle>
            <a:lvl1pPr>
              <a:defRPr/>
            </a:lvl1pPr>
          </a:lstStyle>
          <a:p>
            <a:pPr>
              <a:defRPr/>
            </a:pPr>
            <a:fld id="{2AB05830-068D-3C45-BF9F-228C4EF6BAA6}"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E8DD27D6-3182-7192-35EB-CCFEC5AD541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5E381BB-E803-1835-E842-0A40EA077863}"/>
              </a:ext>
            </a:extLst>
          </p:cNvPr>
          <p:cNvSpPr>
            <a:spLocks noGrp="1" noChangeArrowheads="1"/>
          </p:cNvSpPr>
          <p:nvPr>
            <p:ph type="sldNum" sz="quarter" idx="12"/>
          </p:nvPr>
        </p:nvSpPr>
        <p:spPr>
          <a:ln/>
        </p:spPr>
        <p:txBody>
          <a:bodyPr/>
          <a:lstStyle>
            <a:lvl1pPr>
              <a:defRPr/>
            </a:lvl1pPr>
          </a:lstStyle>
          <a:p>
            <a:pPr>
              <a:defRPr/>
            </a:pPr>
            <a:fld id="{58D8BFB5-879A-E940-995B-9D94EF2902F5}" type="slidenum">
              <a:rPr lang="en-US" altLang="en-US"/>
              <a:pPr>
                <a:defRPr/>
              </a:pPr>
              <a:t>‹#›</a:t>
            </a:fld>
            <a:endParaRPr lang="en-US" altLang="en-US"/>
          </a:p>
        </p:txBody>
      </p:sp>
    </p:spTree>
    <p:extLst>
      <p:ext uri="{BB962C8B-B14F-4D97-AF65-F5344CB8AC3E}">
        <p14:creationId xmlns:p14="http://schemas.microsoft.com/office/powerpoint/2010/main" val="16989900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B2770A-AB0D-8E81-1D91-923508C645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EF17F1-3F75-FA81-EE91-1F3A423BB3F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6BAD7A1-325B-0DF1-271D-F7958E65A7A1}"/>
              </a:ext>
            </a:extLst>
          </p:cNvPr>
          <p:cNvSpPr>
            <a:spLocks noGrp="1" noChangeArrowheads="1"/>
          </p:cNvSpPr>
          <p:nvPr>
            <p:ph type="sldNum" sz="quarter" idx="12"/>
          </p:nvPr>
        </p:nvSpPr>
        <p:spPr>
          <a:ln/>
        </p:spPr>
        <p:txBody>
          <a:bodyPr/>
          <a:lstStyle>
            <a:lvl1pPr>
              <a:defRPr/>
            </a:lvl1pPr>
          </a:lstStyle>
          <a:p>
            <a:pPr>
              <a:defRPr/>
            </a:pPr>
            <a:fld id="{7D06BF8A-2229-EB4A-9B0F-8A1FBD2DADF0}" type="slidenum">
              <a:rPr lang="en-US" altLang="en-US"/>
              <a:pPr>
                <a:defRPr/>
              </a:pPr>
              <a:t>‹#›</a:t>
            </a:fld>
            <a:endParaRPr lang="en-US" altLang="en-US"/>
          </a:p>
        </p:txBody>
      </p:sp>
    </p:spTree>
    <p:extLst>
      <p:ext uri="{BB962C8B-B14F-4D97-AF65-F5344CB8AC3E}">
        <p14:creationId xmlns:p14="http://schemas.microsoft.com/office/powerpoint/2010/main" val="25328743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86CA07-90BF-FEEE-EFAD-87F29E3DC0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5F1D13-CFEC-3B58-DF8B-77A13CA3E4E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FBF271B-459B-C749-E5E7-982E28B415A4}"/>
              </a:ext>
            </a:extLst>
          </p:cNvPr>
          <p:cNvSpPr>
            <a:spLocks noGrp="1" noChangeArrowheads="1"/>
          </p:cNvSpPr>
          <p:nvPr>
            <p:ph type="sldNum" sz="quarter" idx="12"/>
          </p:nvPr>
        </p:nvSpPr>
        <p:spPr>
          <a:ln/>
        </p:spPr>
        <p:txBody>
          <a:bodyPr/>
          <a:lstStyle>
            <a:lvl1pPr>
              <a:defRPr/>
            </a:lvl1pPr>
          </a:lstStyle>
          <a:p>
            <a:pPr>
              <a:defRPr/>
            </a:pPr>
            <a:fld id="{447BEEC9-8349-5646-A740-24407FF7C3B0}" type="slidenum">
              <a:rPr lang="en-US" altLang="en-US"/>
              <a:pPr>
                <a:defRPr/>
              </a:pPr>
              <a:t>‹#›</a:t>
            </a:fld>
            <a:endParaRPr lang="en-US" altLang="en-US"/>
          </a:p>
        </p:txBody>
      </p:sp>
    </p:spTree>
    <p:extLst>
      <p:ext uri="{BB962C8B-B14F-4D97-AF65-F5344CB8AC3E}">
        <p14:creationId xmlns:p14="http://schemas.microsoft.com/office/powerpoint/2010/main" val="29842446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11CF510-5587-4FC3-81A5-A066CB94BC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BA2B58-3CFA-085B-2D66-A303798497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694DBB2-DA6A-7BEF-3600-1E6153C9A47D}"/>
              </a:ext>
            </a:extLst>
          </p:cNvPr>
          <p:cNvSpPr>
            <a:spLocks noGrp="1" noChangeArrowheads="1"/>
          </p:cNvSpPr>
          <p:nvPr>
            <p:ph type="sldNum" sz="quarter" idx="12"/>
          </p:nvPr>
        </p:nvSpPr>
        <p:spPr>
          <a:ln/>
        </p:spPr>
        <p:txBody>
          <a:bodyPr/>
          <a:lstStyle>
            <a:lvl1pPr>
              <a:defRPr/>
            </a:lvl1pPr>
          </a:lstStyle>
          <a:p>
            <a:pPr>
              <a:defRPr/>
            </a:pPr>
            <a:fld id="{E8BA3C89-7560-0644-85F4-F6044CCEE4A7}" type="slidenum">
              <a:rPr lang="en-US" altLang="en-US"/>
              <a:pPr>
                <a:defRPr/>
              </a:pPr>
              <a:t>‹#›</a:t>
            </a:fld>
            <a:endParaRPr lang="en-US" altLang="en-US"/>
          </a:p>
        </p:txBody>
      </p:sp>
    </p:spTree>
    <p:extLst>
      <p:ext uri="{BB962C8B-B14F-4D97-AF65-F5344CB8AC3E}">
        <p14:creationId xmlns:p14="http://schemas.microsoft.com/office/powerpoint/2010/main" val="2179006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A37CDDC-29BE-2459-0328-F27FF9D75C2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1654F4A-7E12-9251-819D-10B1DCFAF71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E771414-3A4A-232B-9F73-A533D3414CEC}"/>
              </a:ext>
            </a:extLst>
          </p:cNvPr>
          <p:cNvSpPr>
            <a:spLocks noGrp="1" noChangeArrowheads="1"/>
          </p:cNvSpPr>
          <p:nvPr>
            <p:ph type="sldNum" sz="quarter" idx="12"/>
          </p:nvPr>
        </p:nvSpPr>
        <p:spPr>
          <a:ln/>
        </p:spPr>
        <p:txBody>
          <a:bodyPr/>
          <a:lstStyle>
            <a:lvl1pPr>
              <a:defRPr/>
            </a:lvl1pPr>
          </a:lstStyle>
          <a:p>
            <a:pPr>
              <a:defRPr/>
            </a:pPr>
            <a:fld id="{97B744A7-49EF-4749-98F7-04647872054E}" type="slidenum">
              <a:rPr lang="en-US" altLang="en-US"/>
              <a:pPr>
                <a:defRPr/>
              </a:pPr>
              <a:t>‹#›</a:t>
            </a:fld>
            <a:endParaRPr lang="en-US" altLang="en-US"/>
          </a:p>
        </p:txBody>
      </p:sp>
    </p:spTree>
    <p:extLst>
      <p:ext uri="{BB962C8B-B14F-4D97-AF65-F5344CB8AC3E}">
        <p14:creationId xmlns:p14="http://schemas.microsoft.com/office/powerpoint/2010/main" val="246401301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31FCB5-19E5-FB05-498E-AAA8C0BF3A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621523-2AB9-C357-F4B5-601285950D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03B0E14-2280-1F68-EFD8-4BEEBF01FFB8}"/>
              </a:ext>
            </a:extLst>
          </p:cNvPr>
          <p:cNvSpPr>
            <a:spLocks noGrp="1" noChangeArrowheads="1"/>
          </p:cNvSpPr>
          <p:nvPr>
            <p:ph type="sldNum" sz="quarter" idx="12"/>
          </p:nvPr>
        </p:nvSpPr>
        <p:spPr>
          <a:ln/>
        </p:spPr>
        <p:txBody>
          <a:bodyPr/>
          <a:lstStyle>
            <a:lvl1pPr>
              <a:defRPr/>
            </a:lvl1pPr>
          </a:lstStyle>
          <a:p>
            <a:pPr>
              <a:defRPr/>
            </a:pPr>
            <a:fld id="{433947EE-6DED-2048-8515-394F6AAA2251}" type="slidenum">
              <a:rPr lang="en-US" altLang="en-US"/>
              <a:pPr>
                <a:defRPr/>
              </a:pPr>
              <a:t>‹#›</a:t>
            </a:fld>
            <a:endParaRPr lang="en-US" altLang="en-US"/>
          </a:p>
        </p:txBody>
      </p:sp>
    </p:spTree>
    <p:extLst>
      <p:ext uri="{BB962C8B-B14F-4D97-AF65-F5344CB8AC3E}">
        <p14:creationId xmlns:p14="http://schemas.microsoft.com/office/powerpoint/2010/main" val="40628485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9725B7-4CD6-D093-AD23-89CC1FC03C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7B21EF4-8974-16F5-DED1-8D165991EFA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0B8A7329-728C-C4D0-CD13-42D362D457A7}"/>
              </a:ext>
            </a:extLst>
          </p:cNvPr>
          <p:cNvSpPr>
            <a:spLocks noGrp="1" noChangeArrowheads="1"/>
          </p:cNvSpPr>
          <p:nvPr>
            <p:ph type="sldNum" sz="quarter" idx="12"/>
          </p:nvPr>
        </p:nvSpPr>
        <p:spPr>
          <a:ln/>
        </p:spPr>
        <p:txBody>
          <a:bodyPr/>
          <a:lstStyle>
            <a:lvl1pPr>
              <a:defRPr/>
            </a:lvl1pPr>
          </a:lstStyle>
          <a:p>
            <a:pPr>
              <a:defRPr/>
            </a:pPr>
            <a:fld id="{71414AE7-B8B4-0443-899D-917C486BB847}" type="slidenum">
              <a:rPr lang="en-US" altLang="en-US"/>
              <a:pPr>
                <a:defRPr/>
              </a:pPr>
              <a:t>‹#›</a:t>
            </a:fld>
            <a:endParaRPr lang="en-US" altLang="en-US"/>
          </a:p>
        </p:txBody>
      </p:sp>
    </p:spTree>
    <p:extLst>
      <p:ext uri="{BB962C8B-B14F-4D97-AF65-F5344CB8AC3E}">
        <p14:creationId xmlns:p14="http://schemas.microsoft.com/office/powerpoint/2010/main" val="39789394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B5379E-9761-2539-1E2E-8CD6043C669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83DEE9-FA99-C5F9-E619-A7F4F64231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F36D7F27-BE35-DEAB-82CF-B19C33F5731E}"/>
              </a:ext>
            </a:extLst>
          </p:cNvPr>
          <p:cNvSpPr>
            <a:spLocks noGrp="1" noChangeArrowheads="1"/>
          </p:cNvSpPr>
          <p:nvPr>
            <p:ph type="sldNum" sz="quarter" idx="12"/>
          </p:nvPr>
        </p:nvSpPr>
        <p:spPr>
          <a:ln/>
        </p:spPr>
        <p:txBody>
          <a:bodyPr/>
          <a:lstStyle>
            <a:lvl1pPr>
              <a:defRPr/>
            </a:lvl1pPr>
          </a:lstStyle>
          <a:p>
            <a:pPr>
              <a:defRPr/>
            </a:pPr>
            <a:fld id="{B87F5481-21F1-F147-9800-90DC0270ED83}" type="slidenum">
              <a:rPr lang="en-US" altLang="en-US"/>
              <a:pPr>
                <a:defRPr/>
              </a:pPr>
              <a:t>‹#›</a:t>
            </a:fld>
            <a:endParaRPr lang="en-US" altLang="en-US"/>
          </a:p>
        </p:txBody>
      </p:sp>
    </p:spTree>
    <p:extLst>
      <p:ext uri="{BB962C8B-B14F-4D97-AF65-F5344CB8AC3E}">
        <p14:creationId xmlns:p14="http://schemas.microsoft.com/office/powerpoint/2010/main" val="32698432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3C5BC9-4CA0-7B79-8D3F-097EE8FC91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539E774-0BA0-37C5-B558-91AD5DF2908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ABC3595A-E47E-46A0-F499-8A0333D94598}"/>
              </a:ext>
            </a:extLst>
          </p:cNvPr>
          <p:cNvSpPr>
            <a:spLocks noGrp="1" noChangeArrowheads="1"/>
          </p:cNvSpPr>
          <p:nvPr>
            <p:ph type="sldNum" sz="quarter" idx="12"/>
          </p:nvPr>
        </p:nvSpPr>
        <p:spPr>
          <a:ln/>
        </p:spPr>
        <p:txBody>
          <a:bodyPr/>
          <a:lstStyle>
            <a:lvl1pPr>
              <a:defRPr/>
            </a:lvl1pPr>
          </a:lstStyle>
          <a:p>
            <a:pPr>
              <a:defRPr/>
            </a:pPr>
            <a:fld id="{7A166624-4C26-8F4B-BAF9-F2763438BE8B}" type="slidenum">
              <a:rPr lang="en-US" altLang="en-US"/>
              <a:pPr>
                <a:defRPr/>
              </a:pPr>
              <a:t>‹#›</a:t>
            </a:fld>
            <a:endParaRPr lang="en-US" altLang="en-US"/>
          </a:p>
        </p:txBody>
      </p:sp>
    </p:spTree>
    <p:extLst>
      <p:ext uri="{BB962C8B-B14F-4D97-AF65-F5344CB8AC3E}">
        <p14:creationId xmlns:p14="http://schemas.microsoft.com/office/powerpoint/2010/main" val="14444151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D9494A-8E8E-FF4F-0273-33F0D1C80B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689469-E7AF-3F9F-D99B-65B0D98A607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C302B81-7E5F-86C4-5E15-C73A78617F30}"/>
              </a:ext>
            </a:extLst>
          </p:cNvPr>
          <p:cNvSpPr>
            <a:spLocks noGrp="1" noChangeArrowheads="1"/>
          </p:cNvSpPr>
          <p:nvPr>
            <p:ph type="sldNum" sz="quarter" idx="12"/>
          </p:nvPr>
        </p:nvSpPr>
        <p:spPr>
          <a:ln/>
        </p:spPr>
        <p:txBody>
          <a:bodyPr/>
          <a:lstStyle>
            <a:lvl1pPr>
              <a:defRPr/>
            </a:lvl1pPr>
          </a:lstStyle>
          <a:p>
            <a:pPr>
              <a:defRPr/>
            </a:pPr>
            <a:fld id="{E55E828A-D19C-5F4B-A58F-B8AB270AAFBC}" type="slidenum">
              <a:rPr lang="en-US" altLang="en-US"/>
              <a:pPr>
                <a:defRPr/>
              </a:pPr>
              <a:t>‹#›</a:t>
            </a:fld>
            <a:endParaRPr lang="en-US" altLang="en-US"/>
          </a:p>
        </p:txBody>
      </p:sp>
    </p:spTree>
    <p:extLst>
      <p:ext uri="{BB962C8B-B14F-4D97-AF65-F5344CB8AC3E}">
        <p14:creationId xmlns:p14="http://schemas.microsoft.com/office/powerpoint/2010/main" val="24760651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8AB0E6-7F42-56BC-2263-AC200936A3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FA4AE6-C3E8-E679-76FC-A69C0C6069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6B29AB0-4B3F-6E43-75EF-DF1E827F8195}"/>
              </a:ext>
            </a:extLst>
          </p:cNvPr>
          <p:cNvSpPr>
            <a:spLocks noGrp="1" noChangeArrowheads="1"/>
          </p:cNvSpPr>
          <p:nvPr>
            <p:ph type="sldNum" sz="quarter" idx="12"/>
          </p:nvPr>
        </p:nvSpPr>
        <p:spPr>
          <a:ln/>
        </p:spPr>
        <p:txBody>
          <a:bodyPr/>
          <a:lstStyle>
            <a:lvl1pPr>
              <a:defRPr/>
            </a:lvl1pPr>
          </a:lstStyle>
          <a:p>
            <a:pPr>
              <a:defRPr/>
            </a:pPr>
            <a:fld id="{D4B46436-CF28-9340-90DA-03C3D5ACEBD9}" type="slidenum">
              <a:rPr lang="en-US" altLang="en-US"/>
              <a:pPr>
                <a:defRPr/>
              </a:pPr>
              <a:t>‹#›</a:t>
            </a:fld>
            <a:endParaRPr lang="en-US" altLang="en-US"/>
          </a:p>
        </p:txBody>
      </p:sp>
    </p:spTree>
    <p:extLst>
      <p:ext uri="{BB962C8B-B14F-4D97-AF65-F5344CB8AC3E}">
        <p14:creationId xmlns:p14="http://schemas.microsoft.com/office/powerpoint/2010/main" val="26275863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0FF94F-B955-C379-A7A4-5B89079734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72D7A8-1BC9-C05A-3622-F14ED9B311E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551EB67-7B7B-21CC-B143-27D5EA40CD18}"/>
              </a:ext>
            </a:extLst>
          </p:cNvPr>
          <p:cNvSpPr>
            <a:spLocks noGrp="1" noChangeArrowheads="1"/>
          </p:cNvSpPr>
          <p:nvPr>
            <p:ph type="sldNum" sz="quarter" idx="12"/>
          </p:nvPr>
        </p:nvSpPr>
        <p:spPr>
          <a:ln/>
        </p:spPr>
        <p:txBody>
          <a:bodyPr/>
          <a:lstStyle>
            <a:lvl1pPr>
              <a:defRPr/>
            </a:lvl1pPr>
          </a:lstStyle>
          <a:p>
            <a:pPr>
              <a:defRPr/>
            </a:pPr>
            <a:fld id="{AE4A2CFC-F32A-E549-A70B-91BB419F395C}" type="slidenum">
              <a:rPr lang="en-US" altLang="en-US"/>
              <a:pPr>
                <a:defRPr/>
              </a:pPr>
              <a:t>‹#›</a:t>
            </a:fld>
            <a:endParaRPr lang="en-US" altLang="en-US"/>
          </a:p>
        </p:txBody>
      </p:sp>
    </p:spTree>
    <p:extLst>
      <p:ext uri="{BB962C8B-B14F-4D97-AF65-F5344CB8AC3E}">
        <p14:creationId xmlns:p14="http://schemas.microsoft.com/office/powerpoint/2010/main" val="9212487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1D665F-72F2-D3B0-4185-CACAB2B7A7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3765EC-F535-5028-430E-0EA696CBE6D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AD09CC9-C1D0-C1D0-E036-A6D44DDF3137}"/>
              </a:ext>
            </a:extLst>
          </p:cNvPr>
          <p:cNvSpPr>
            <a:spLocks noGrp="1" noChangeArrowheads="1"/>
          </p:cNvSpPr>
          <p:nvPr>
            <p:ph type="sldNum" sz="quarter" idx="12"/>
          </p:nvPr>
        </p:nvSpPr>
        <p:spPr>
          <a:ln/>
        </p:spPr>
        <p:txBody>
          <a:bodyPr/>
          <a:lstStyle>
            <a:lvl1pPr>
              <a:defRPr/>
            </a:lvl1pPr>
          </a:lstStyle>
          <a:p>
            <a:pPr>
              <a:defRPr/>
            </a:pPr>
            <a:fld id="{446A20B1-A72C-5A47-B8FC-CB2777E562CF}" type="slidenum">
              <a:rPr lang="en-US" altLang="en-US"/>
              <a:pPr>
                <a:defRPr/>
              </a:pPr>
              <a:t>‹#›</a:t>
            </a:fld>
            <a:endParaRPr lang="en-US" altLang="en-US"/>
          </a:p>
        </p:txBody>
      </p:sp>
    </p:spTree>
    <p:extLst>
      <p:ext uri="{BB962C8B-B14F-4D97-AF65-F5344CB8AC3E}">
        <p14:creationId xmlns:p14="http://schemas.microsoft.com/office/powerpoint/2010/main" val="8526374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9B76706-9C2F-5087-0931-01E3A0446FD5}"/>
              </a:ext>
            </a:extLst>
          </p:cNvPr>
          <p:cNvSpPr>
            <a:spLocks noGrp="1" noChangeArrowheads="1"/>
          </p:cNvSpPr>
          <p:nvPr>
            <p:ph type="dt" sz="half" idx="10"/>
          </p:nvPr>
        </p:nvSpPr>
        <p:spPr>
          <a:ln/>
        </p:spPr>
        <p:txBody>
          <a:bodyPr/>
          <a:lstStyle>
            <a:lvl1pPr>
              <a:defRPr/>
            </a:lvl1pPr>
          </a:lstStyle>
          <a:p>
            <a:pPr>
              <a:defRPr/>
            </a:pPr>
            <a:fld id="{503BFEC1-C4B7-1F43-84D8-790707749304}"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A3554D52-800A-41C3-FF1A-717A9AA33E8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FB42DD39-C1A0-5A96-EE13-F96FE22EF523}"/>
              </a:ext>
            </a:extLst>
          </p:cNvPr>
          <p:cNvSpPr>
            <a:spLocks noGrp="1" noChangeArrowheads="1"/>
          </p:cNvSpPr>
          <p:nvPr>
            <p:ph type="sldNum" sz="quarter" idx="12"/>
          </p:nvPr>
        </p:nvSpPr>
        <p:spPr>
          <a:ln/>
        </p:spPr>
        <p:txBody>
          <a:bodyPr/>
          <a:lstStyle>
            <a:lvl1pPr>
              <a:defRPr/>
            </a:lvl1pPr>
          </a:lstStyle>
          <a:p>
            <a:pPr>
              <a:defRPr/>
            </a:pPr>
            <a:fld id="{EF2ECB0E-1A38-AA4A-8B0C-A11CD53C83AF}" type="slidenum">
              <a:rPr lang="en-US" altLang="en-US"/>
              <a:pPr>
                <a:defRPr/>
              </a:pPr>
              <a:t>‹#›</a:t>
            </a:fld>
            <a:endParaRPr lang="en-US" altLang="en-US"/>
          </a:p>
        </p:txBody>
      </p:sp>
    </p:spTree>
    <p:extLst>
      <p:ext uri="{BB962C8B-B14F-4D97-AF65-F5344CB8AC3E}">
        <p14:creationId xmlns:p14="http://schemas.microsoft.com/office/powerpoint/2010/main" val="20354969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E6E389-8BED-12F6-6E9A-FF49AE25EB86}"/>
              </a:ext>
            </a:extLst>
          </p:cNvPr>
          <p:cNvSpPr>
            <a:spLocks noGrp="1" noChangeArrowheads="1"/>
          </p:cNvSpPr>
          <p:nvPr>
            <p:ph type="dt" sz="half" idx="10"/>
          </p:nvPr>
        </p:nvSpPr>
        <p:spPr>
          <a:ln/>
        </p:spPr>
        <p:txBody>
          <a:bodyPr/>
          <a:lstStyle>
            <a:lvl1pPr>
              <a:defRPr/>
            </a:lvl1pPr>
          </a:lstStyle>
          <a:p>
            <a:pPr>
              <a:defRPr/>
            </a:pPr>
            <a:fld id="{627D7376-7509-B744-8F53-4F7BC3B58D83}"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9E0C1880-6432-58DA-3C1F-5E9A1FD5A56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3CC26516-02F7-EA3B-EC05-A0DBF35C8A9A}"/>
              </a:ext>
            </a:extLst>
          </p:cNvPr>
          <p:cNvSpPr>
            <a:spLocks noGrp="1" noChangeArrowheads="1"/>
          </p:cNvSpPr>
          <p:nvPr>
            <p:ph type="sldNum" sz="quarter" idx="12"/>
          </p:nvPr>
        </p:nvSpPr>
        <p:spPr>
          <a:ln/>
        </p:spPr>
        <p:txBody>
          <a:bodyPr/>
          <a:lstStyle>
            <a:lvl1pPr>
              <a:defRPr/>
            </a:lvl1pPr>
          </a:lstStyle>
          <a:p>
            <a:pPr>
              <a:defRPr/>
            </a:pPr>
            <a:fld id="{3526F340-3CC9-AF45-BF0D-9A888E629054}" type="slidenum">
              <a:rPr lang="en-US" altLang="en-US"/>
              <a:pPr>
                <a:defRPr/>
              </a:pPr>
              <a:t>‹#›</a:t>
            </a:fld>
            <a:endParaRPr lang="en-US" altLang="en-US"/>
          </a:p>
        </p:txBody>
      </p:sp>
    </p:spTree>
    <p:extLst>
      <p:ext uri="{BB962C8B-B14F-4D97-AF65-F5344CB8AC3E}">
        <p14:creationId xmlns:p14="http://schemas.microsoft.com/office/powerpoint/2010/main" val="2471842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51E557-201F-ABAC-C097-8475FC8865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E0D41F9-D851-066F-F8C2-400148A6696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9CD555ED-3BA2-C6DE-C255-CE4534F2DAD2}"/>
              </a:ext>
            </a:extLst>
          </p:cNvPr>
          <p:cNvSpPr>
            <a:spLocks noGrp="1" noChangeArrowheads="1"/>
          </p:cNvSpPr>
          <p:nvPr>
            <p:ph type="sldNum" sz="quarter" idx="12"/>
          </p:nvPr>
        </p:nvSpPr>
        <p:spPr>
          <a:ln/>
        </p:spPr>
        <p:txBody>
          <a:bodyPr/>
          <a:lstStyle>
            <a:lvl1pPr>
              <a:defRPr/>
            </a:lvl1pPr>
          </a:lstStyle>
          <a:p>
            <a:pPr>
              <a:defRPr/>
            </a:pPr>
            <a:fld id="{677662FD-C1DD-CB49-B392-F905FE2A4A6D}" type="slidenum">
              <a:rPr lang="en-US" altLang="en-US"/>
              <a:pPr>
                <a:defRPr/>
              </a:pPr>
              <a:t>‹#›</a:t>
            </a:fld>
            <a:endParaRPr lang="en-US" altLang="en-US"/>
          </a:p>
        </p:txBody>
      </p:sp>
    </p:spTree>
    <p:extLst>
      <p:ext uri="{BB962C8B-B14F-4D97-AF65-F5344CB8AC3E}">
        <p14:creationId xmlns:p14="http://schemas.microsoft.com/office/powerpoint/2010/main" val="375072641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6B6B1D5-816B-1001-C37F-DF82B8ED2B03}"/>
              </a:ext>
            </a:extLst>
          </p:cNvPr>
          <p:cNvSpPr>
            <a:spLocks noGrp="1" noChangeArrowheads="1"/>
          </p:cNvSpPr>
          <p:nvPr>
            <p:ph type="dt" sz="half" idx="10"/>
          </p:nvPr>
        </p:nvSpPr>
        <p:spPr>
          <a:ln/>
        </p:spPr>
        <p:txBody>
          <a:bodyPr/>
          <a:lstStyle>
            <a:lvl1pPr>
              <a:defRPr/>
            </a:lvl1pPr>
          </a:lstStyle>
          <a:p>
            <a:pPr>
              <a:defRPr/>
            </a:pPr>
            <a:fld id="{8AC89303-E683-0948-A8F6-AB2403F9A199}"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F1080396-2FA2-9FA6-9A01-8A2B8CC4E97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D8359201-85DB-8231-C294-400937B4DEC9}"/>
              </a:ext>
            </a:extLst>
          </p:cNvPr>
          <p:cNvSpPr>
            <a:spLocks noGrp="1" noChangeArrowheads="1"/>
          </p:cNvSpPr>
          <p:nvPr>
            <p:ph type="sldNum" sz="quarter" idx="12"/>
          </p:nvPr>
        </p:nvSpPr>
        <p:spPr>
          <a:ln/>
        </p:spPr>
        <p:txBody>
          <a:bodyPr/>
          <a:lstStyle>
            <a:lvl1pPr>
              <a:defRPr/>
            </a:lvl1pPr>
          </a:lstStyle>
          <a:p>
            <a:pPr>
              <a:defRPr/>
            </a:pPr>
            <a:fld id="{DA83A5DC-2238-3449-B698-2D61EB196F67}" type="slidenum">
              <a:rPr lang="en-US" altLang="en-US"/>
              <a:pPr>
                <a:defRPr/>
              </a:pPr>
              <a:t>‹#›</a:t>
            </a:fld>
            <a:endParaRPr lang="en-US" altLang="en-US"/>
          </a:p>
        </p:txBody>
      </p:sp>
    </p:spTree>
    <p:extLst>
      <p:ext uri="{BB962C8B-B14F-4D97-AF65-F5344CB8AC3E}">
        <p14:creationId xmlns:p14="http://schemas.microsoft.com/office/powerpoint/2010/main" val="39190306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B7B03E-9C81-AB84-29B4-6EC0BEA99305}"/>
              </a:ext>
            </a:extLst>
          </p:cNvPr>
          <p:cNvSpPr>
            <a:spLocks noGrp="1" noChangeArrowheads="1"/>
          </p:cNvSpPr>
          <p:nvPr>
            <p:ph type="dt" sz="half" idx="10"/>
          </p:nvPr>
        </p:nvSpPr>
        <p:spPr>
          <a:ln/>
        </p:spPr>
        <p:txBody>
          <a:bodyPr/>
          <a:lstStyle>
            <a:lvl1pPr>
              <a:defRPr/>
            </a:lvl1pPr>
          </a:lstStyle>
          <a:p>
            <a:pPr>
              <a:defRPr/>
            </a:pPr>
            <a:fld id="{2FACAD10-CCC5-D048-939D-33E32E29AD39}" type="datetime1">
              <a:rPr lang="en-US" altLang="en-US"/>
              <a:pPr>
                <a:defRPr/>
              </a:pPr>
              <a:t>11/10/22</a:t>
            </a:fld>
            <a:endParaRPr lang="en-US" altLang="en-US"/>
          </a:p>
        </p:txBody>
      </p:sp>
      <p:sp>
        <p:nvSpPr>
          <p:cNvPr id="6" name="Rectangle 5">
            <a:extLst>
              <a:ext uri="{FF2B5EF4-FFF2-40B4-BE49-F238E27FC236}">
                <a16:creationId xmlns:a16="http://schemas.microsoft.com/office/drawing/2014/main" id="{2C60580E-9955-4297-7DC9-9D4F29102B5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FF6F9FCF-112E-383A-FCAD-1C52816509BF}"/>
              </a:ext>
            </a:extLst>
          </p:cNvPr>
          <p:cNvSpPr>
            <a:spLocks noGrp="1" noChangeArrowheads="1"/>
          </p:cNvSpPr>
          <p:nvPr>
            <p:ph type="sldNum" sz="quarter" idx="12"/>
          </p:nvPr>
        </p:nvSpPr>
        <p:spPr>
          <a:ln/>
        </p:spPr>
        <p:txBody>
          <a:bodyPr/>
          <a:lstStyle>
            <a:lvl1pPr>
              <a:defRPr/>
            </a:lvl1pPr>
          </a:lstStyle>
          <a:p>
            <a:pPr>
              <a:defRPr/>
            </a:pPr>
            <a:fld id="{793397BF-0638-9143-81FB-CBF6D52AC5FD}" type="slidenum">
              <a:rPr lang="en-US" altLang="en-US"/>
              <a:pPr>
                <a:defRPr/>
              </a:pPr>
              <a:t>‹#›</a:t>
            </a:fld>
            <a:endParaRPr lang="en-US" altLang="en-US"/>
          </a:p>
        </p:txBody>
      </p:sp>
    </p:spTree>
    <p:extLst>
      <p:ext uri="{BB962C8B-B14F-4D97-AF65-F5344CB8AC3E}">
        <p14:creationId xmlns:p14="http://schemas.microsoft.com/office/powerpoint/2010/main" val="1114341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83EC30-6842-54B2-37BB-A697800C06CA}"/>
              </a:ext>
            </a:extLst>
          </p:cNvPr>
          <p:cNvSpPr>
            <a:spLocks noGrp="1" noChangeArrowheads="1"/>
          </p:cNvSpPr>
          <p:nvPr>
            <p:ph type="dt" sz="half" idx="10"/>
          </p:nvPr>
        </p:nvSpPr>
        <p:spPr>
          <a:ln/>
        </p:spPr>
        <p:txBody>
          <a:bodyPr/>
          <a:lstStyle>
            <a:lvl1pPr>
              <a:defRPr/>
            </a:lvl1pPr>
          </a:lstStyle>
          <a:p>
            <a:pPr>
              <a:defRPr/>
            </a:pPr>
            <a:fld id="{58F15545-D2AC-BB4D-A775-DC53F50D7CAF}" type="datetime1">
              <a:rPr lang="en-US" altLang="en-US"/>
              <a:pPr>
                <a:defRPr/>
              </a:pPr>
              <a:t>11/10/22</a:t>
            </a:fld>
            <a:endParaRPr lang="en-US" altLang="en-US"/>
          </a:p>
        </p:txBody>
      </p:sp>
      <p:sp>
        <p:nvSpPr>
          <p:cNvPr id="8" name="Rectangle 5">
            <a:extLst>
              <a:ext uri="{FF2B5EF4-FFF2-40B4-BE49-F238E27FC236}">
                <a16:creationId xmlns:a16="http://schemas.microsoft.com/office/drawing/2014/main" id="{62D56910-83D9-39FB-D599-375D662B8B1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A73DEBD8-AA92-3805-2C71-7AF99C415E0F}"/>
              </a:ext>
            </a:extLst>
          </p:cNvPr>
          <p:cNvSpPr>
            <a:spLocks noGrp="1" noChangeArrowheads="1"/>
          </p:cNvSpPr>
          <p:nvPr>
            <p:ph type="sldNum" sz="quarter" idx="12"/>
          </p:nvPr>
        </p:nvSpPr>
        <p:spPr>
          <a:ln/>
        </p:spPr>
        <p:txBody>
          <a:bodyPr/>
          <a:lstStyle>
            <a:lvl1pPr>
              <a:defRPr/>
            </a:lvl1pPr>
          </a:lstStyle>
          <a:p>
            <a:pPr>
              <a:defRPr/>
            </a:pPr>
            <a:fld id="{555172AA-0868-3347-B54C-E5EEB4923AB4}" type="slidenum">
              <a:rPr lang="en-US" altLang="en-US"/>
              <a:pPr>
                <a:defRPr/>
              </a:pPr>
              <a:t>‹#›</a:t>
            </a:fld>
            <a:endParaRPr lang="en-US" altLang="en-US"/>
          </a:p>
        </p:txBody>
      </p:sp>
    </p:spTree>
    <p:extLst>
      <p:ext uri="{BB962C8B-B14F-4D97-AF65-F5344CB8AC3E}">
        <p14:creationId xmlns:p14="http://schemas.microsoft.com/office/powerpoint/2010/main" val="18033620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CFEE46-A370-1323-5BEE-C4EC7C59D77B}"/>
              </a:ext>
            </a:extLst>
          </p:cNvPr>
          <p:cNvSpPr>
            <a:spLocks noGrp="1" noChangeArrowheads="1"/>
          </p:cNvSpPr>
          <p:nvPr>
            <p:ph type="dt" sz="half" idx="10"/>
          </p:nvPr>
        </p:nvSpPr>
        <p:spPr>
          <a:ln/>
        </p:spPr>
        <p:txBody>
          <a:bodyPr/>
          <a:lstStyle>
            <a:lvl1pPr>
              <a:defRPr/>
            </a:lvl1pPr>
          </a:lstStyle>
          <a:p>
            <a:pPr>
              <a:defRPr/>
            </a:pPr>
            <a:fld id="{31ECA0FC-40A6-2E40-B068-6BE152A63086}" type="datetime1">
              <a:rPr lang="en-US" altLang="en-US"/>
              <a:pPr>
                <a:defRPr/>
              </a:pPr>
              <a:t>11/10/22</a:t>
            </a:fld>
            <a:endParaRPr lang="en-US" altLang="en-US"/>
          </a:p>
        </p:txBody>
      </p:sp>
      <p:sp>
        <p:nvSpPr>
          <p:cNvPr id="4" name="Rectangle 5">
            <a:extLst>
              <a:ext uri="{FF2B5EF4-FFF2-40B4-BE49-F238E27FC236}">
                <a16:creationId xmlns:a16="http://schemas.microsoft.com/office/drawing/2014/main" id="{A7C03CCB-7B1B-DA63-5331-4B08E7430F4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1BEFF24B-C1FB-7FCE-DB13-2CC8780F324D}"/>
              </a:ext>
            </a:extLst>
          </p:cNvPr>
          <p:cNvSpPr>
            <a:spLocks noGrp="1" noChangeArrowheads="1"/>
          </p:cNvSpPr>
          <p:nvPr>
            <p:ph type="sldNum" sz="quarter" idx="12"/>
          </p:nvPr>
        </p:nvSpPr>
        <p:spPr>
          <a:ln/>
        </p:spPr>
        <p:txBody>
          <a:bodyPr/>
          <a:lstStyle>
            <a:lvl1pPr>
              <a:defRPr/>
            </a:lvl1pPr>
          </a:lstStyle>
          <a:p>
            <a:pPr>
              <a:defRPr/>
            </a:pPr>
            <a:fld id="{8B424B58-32DA-3C46-877A-CCF99C723CE7}" type="slidenum">
              <a:rPr lang="en-US" altLang="en-US"/>
              <a:pPr>
                <a:defRPr/>
              </a:pPr>
              <a:t>‹#›</a:t>
            </a:fld>
            <a:endParaRPr lang="en-US" altLang="en-US"/>
          </a:p>
        </p:txBody>
      </p:sp>
    </p:spTree>
    <p:extLst>
      <p:ext uri="{BB962C8B-B14F-4D97-AF65-F5344CB8AC3E}">
        <p14:creationId xmlns:p14="http://schemas.microsoft.com/office/powerpoint/2010/main" val="32750873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1D3BD2-C7E9-7DD6-B6C4-B8FE252E4501}"/>
              </a:ext>
            </a:extLst>
          </p:cNvPr>
          <p:cNvSpPr>
            <a:spLocks noGrp="1" noChangeArrowheads="1"/>
          </p:cNvSpPr>
          <p:nvPr>
            <p:ph type="dt" sz="half" idx="10"/>
          </p:nvPr>
        </p:nvSpPr>
        <p:spPr>
          <a:ln/>
        </p:spPr>
        <p:txBody>
          <a:bodyPr/>
          <a:lstStyle>
            <a:lvl1pPr>
              <a:defRPr/>
            </a:lvl1pPr>
          </a:lstStyle>
          <a:p>
            <a:pPr>
              <a:defRPr/>
            </a:pPr>
            <a:fld id="{27788096-8F0D-7D44-AC0D-FC4252B5B761}" type="datetime1">
              <a:rPr lang="en-US" altLang="en-US"/>
              <a:pPr>
                <a:defRPr/>
              </a:pPr>
              <a:t>11/10/22</a:t>
            </a:fld>
            <a:endParaRPr lang="en-US" altLang="en-US"/>
          </a:p>
        </p:txBody>
      </p:sp>
      <p:sp>
        <p:nvSpPr>
          <p:cNvPr id="3" name="Rectangle 5">
            <a:extLst>
              <a:ext uri="{FF2B5EF4-FFF2-40B4-BE49-F238E27FC236}">
                <a16:creationId xmlns:a16="http://schemas.microsoft.com/office/drawing/2014/main" id="{4F7E268C-CA55-499A-53C9-8BB7D5DD030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552BC1C2-146F-8E8C-3998-FB4FBCD99681}"/>
              </a:ext>
            </a:extLst>
          </p:cNvPr>
          <p:cNvSpPr>
            <a:spLocks noGrp="1" noChangeArrowheads="1"/>
          </p:cNvSpPr>
          <p:nvPr>
            <p:ph type="sldNum" sz="quarter" idx="12"/>
          </p:nvPr>
        </p:nvSpPr>
        <p:spPr>
          <a:ln/>
        </p:spPr>
        <p:txBody>
          <a:bodyPr/>
          <a:lstStyle>
            <a:lvl1pPr>
              <a:defRPr/>
            </a:lvl1pPr>
          </a:lstStyle>
          <a:p>
            <a:pPr>
              <a:defRPr/>
            </a:pPr>
            <a:fld id="{62DE2B65-05A9-B041-8545-15F449335DDC}" type="slidenum">
              <a:rPr lang="en-US" altLang="en-US"/>
              <a:pPr>
                <a:defRPr/>
              </a:pPr>
              <a:t>‹#›</a:t>
            </a:fld>
            <a:endParaRPr lang="en-US" altLang="en-US"/>
          </a:p>
        </p:txBody>
      </p:sp>
    </p:spTree>
    <p:extLst>
      <p:ext uri="{BB962C8B-B14F-4D97-AF65-F5344CB8AC3E}">
        <p14:creationId xmlns:p14="http://schemas.microsoft.com/office/powerpoint/2010/main" val="19589383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27336E-F58A-DA9E-AAA1-221DAF8824E5}"/>
              </a:ext>
            </a:extLst>
          </p:cNvPr>
          <p:cNvSpPr>
            <a:spLocks noGrp="1" noChangeArrowheads="1"/>
          </p:cNvSpPr>
          <p:nvPr>
            <p:ph type="dt" sz="half" idx="10"/>
          </p:nvPr>
        </p:nvSpPr>
        <p:spPr>
          <a:ln/>
        </p:spPr>
        <p:txBody>
          <a:bodyPr/>
          <a:lstStyle>
            <a:lvl1pPr>
              <a:defRPr/>
            </a:lvl1pPr>
          </a:lstStyle>
          <a:p>
            <a:pPr>
              <a:defRPr/>
            </a:pPr>
            <a:fld id="{01907E44-4ACF-6D48-872D-1E6593DBF500}" type="datetime1">
              <a:rPr lang="en-US" altLang="en-US"/>
              <a:pPr>
                <a:defRPr/>
              </a:pPr>
              <a:t>11/10/22</a:t>
            </a:fld>
            <a:endParaRPr lang="en-US" altLang="en-US"/>
          </a:p>
        </p:txBody>
      </p:sp>
      <p:sp>
        <p:nvSpPr>
          <p:cNvPr id="6" name="Rectangle 5">
            <a:extLst>
              <a:ext uri="{FF2B5EF4-FFF2-40B4-BE49-F238E27FC236}">
                <a16:creationId xmlns:a16="http://schemas.microsoft.com/office/drawing/2014/main" id="{5A97F9B4-066D-42B1-972F-51DF80358A0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D0DDE51F-A226-A788-CAE4-50E34EF7F0CD}"/>
              </a:ext>
            </a:extLst>
          </p:cNvPr>
          <p:cNvSpPr>
            <a:spLocks noGrp="1" noChangeArrowheads="1"/>
          </p:cNvSpPr>
          <p:nvPr>
            <p:ph type="sldNum" sz="quarter" idx="12"/>
          </p:nvPr>
        </p:nvSpPr>
        <p:spPr>
          <a:ln/>
        </p:spPr>
        <p:txBody>
          <a:bodyPr/>
          <a:lstStyle>
            <a:lvl1pPr>
              <a:defRPr/>
            </a:lvl1pPr>
          </a:lstStyle>
          <a:p>
            <a:pPr>
              <a:defRPr/>
            </a:pPr>
            <a:fld id="{58EE4875-E871-E247-93CC-3C66C0667FB0}" type="slidenum">
              <a:rPr lang="en-US" altLang="en-US"/>
              <a:pPr>
                <a:defRPr/>
              </a:pPr>
              <a:t>‹#›</a:t>
            </a:fld>
            <a:endParaRPr lang="en-US" altLang="en-US"/>
          </a:p>
        </p:txBody>
      </p:sp>
    </p:spTree>
    <p:extLst>
      <p:ext uri="{BB962C8B-B14F-4D97-AF65-F5344CB8AC3E}">
        <p14:creationId xmlns:p14="http://schemas.microsoft.com/office/powerpoint/2010/main" val="16649108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C044C7-4237-A35F-C845-94B3AE6E09C8}"/>
              </a:ext>
            </a:extLst>
          </p:cNvPr>
          <p:cNvSpPr>
            <a:spLocks noGrp="1" noChangeArrowheads="1"/>
          </p:cNvSpPr>
          <p:nvPr>
            <p:ph type="dt" sz="half" idx="10"/>
          </p:nvPr>
        </p:nvSpPr>
        <p:spPr>
          <a:ln/>
        </p:spPr>
        <p:txBody>
          <a:bodyPr/>
          <a:lstStyle>
            <a:lvl1pPr>
              <a:defRPr/>
            </a:lvl1pPr>
          </a:lstStyle>
          <a:p>
            <a:pPr>
              <a:defRPr/>
            </a:pPr>
            <a:fld id="{76B15A73-46D1-F644-980C-15F965EEF183}" type="datetime1">
              <a:rPr lang="en-US" altLang="en-US"/>
              <a:pPr>
                <a:defRPr/>
              </a:pPr>
              <a:t>11/10/22</a:t>
            </a:fld>
            <a:endParaRPr lang="en-US" altLang="en-US"/>
          </a:p>
        </p:txBody>
      </p:sp>
      <p:sp>
        <p:nvSpPr>
          <p:cNvPr id="6" name="Rectangle 5">
            <a:extLst>
              <a:ext uri="{FF2B5EF4-FFF2-40B4-BE49-F238E27FC236}">
                <a16:creationId xmlns:a16="http://schemas.microsoft.com/office/drawing/2014/main" id="{E5772EA5-84EA-A247-7A56-D4EE108C234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F40E3F3D-2107-B7C6-00D3-6CD27EABC9AB}"/>
              </a:ext>
            </a:extLst>
          </p:cNvPr>
          <p:cNvSpPr>
            <a:spLocks noGrp="1" noChangeArrowheads="1"/>
          </p:cNvSpPr>
          <p:nvPr>
            <p:ph type="sldNum" sz="quarter" idx="12"/>
          </p:nvPr>
        </p:nvSpPr>
        <p:spPr>
          <a:ln/>
        </p:spPr>
        <p:txBody>
          <a:bodyPr/>
          <a:lstStyle>
            <a:lvl1pPr>
              <a:defRPr/>
            </a:lvl1pPr>
          </a:lstStyle>
          <a:p>
            <a:pPr>
              <a:defRPr/>
            </a:pPr>
            <a:fld id="{835CEFE4-E823-AC48-B401-A1AB03A1E1D7}" type="slidenum">
              <a:rPr lang="en-US" altLang="en-US"/>
              <a:pPr>
                <a:defRPr/>
              </a:pPr>
              <a:t>‹#›</a:t>
            </a:fld>
            <a:endParaRPr lang="en-US" altLang="en-US"/>
          </a:p>
        </p:txBody>
      </p:sp>
    </p:spTree>
    <p:extLst>
      <p:ext uri="{BB962C8B-B14F-4D97-AF65-F5344CB8AC3E}">
        <p14:creationId xmlns:p14="http://schemas.microsoft.com/office/powerpoint/2010/main" val="23213541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76248B-78D5-CF77-5077-F9F21B2FDBE4}"/>
              </a:ext>
            </a:extLst>
          </p:cNvPr>
          <p:cNvSpPr>
            <a:spLocks noGrp="1" noChangeArrowheads="1"/>
          </p:cNvSpPr>
          <p:nvPr>
            <p:ph type="dt" sz="half" idx="10"/>
          </p:nvPr>
        </p:nvSpPr>
        <p:spPr>
          <a:ln/>
        </p:spPr>
        <p:txBody>
          <a:bodyPr/>
          <a:lstStyle>
            <a:lvl1pPr>
              <a:defRPr/>
            </a:lvl1pPr>
          </a:lstStyle>
          <a:p>
            <a:pPr>
              <a:defRPr/>
            </a:pPr>
            <a:fld id="{ACD2DEDE-DBDC-7D4F-9F55-DA86FDC3376D}"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D9904FCD-7609-4657-588F-2C66302C4AA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3E11CD13-83CD-AD48-68B6-AEB2E2635B79}"/>
              </a:ext>
            </a:extLst>
          </p:cNvPr>
          <p:cNvSpPr>
            <a:spLocks noGrp="1" noChangeArrowheads="1"/>
          </p:cNvSpPr>
          <p:nvPr>
            <p:ph type="sldNum" sz="quarter" idx="12"/>
          </p:nvPr>
        </p:nvSpPr>
        <p:spPr>
          <a:ln/>
        </p:spPr>
        <p:txBody>
          <a:bodyPr/>
          <a:lstStyle>
            <a:lvl1pPr>
              <a:defRPr/>
            </a:lvl1pPr>
          </a:lstStyle>
          <a:p>
            <a:pPr>
              <a:defRPr/>
            </a:pPr>
            <a:fld id="{8E291A9F-43BD-6F4F-991A-AD29894A0BFB}" type="slidenum">
              <a:rPr lang="en-US" altLang="en-US"/>
              <a:pPr>
                <a:defRPr/>
              </a:pPr>
              <a:t>‹#›</a:t>
            </a:fld>
            <a:endParaRPr lang="en-US" altLang="en-US"/>
          </a:p>
        </p:txBody>
      </p:sp>
    </p:spTree>
    <p:extLst>
      <p:ext uri="{BB962C8B-B14F-4D97-AF65-F5344CB8AC3E}">
        <p14:creationId xmlns:p14="http://schemas.microsoft.com/office/powerpoint/2010/main" val="28190598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56BCCA-D541-B9A9-3B12-6F114A0137C3}"/>
              </a:ext>
            </a:extLst>
          </p:cNvPr>
          <p:cNvSpPr>
            <a:spLocks noGrp="1" noChangeArrowheads="1"/>
          </p:cNvSpPr>
          <p:nvPr>
            <p:ph type="dt" sz="half" idx="10"/>
          </p:nvPr>
        </p:nvSpPr>
        <p:spPr>
          <a:ln/>
        </p:spPr>
        <p:txBody>
          <a:bodyPr/>
          <a:lstStyle>
            <a:lvl1pPr>
              <a:defRPr/>
            </a:lvl1pPr>
          </a:lstStyle>
          <a:p>
            <a:pPr>
              <a:defRPr/>
            </a:pPr>
            <a:fld id="{3B209B8D-9F06-634E-A8D7-6D8F26E1133C}"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B1F92B4E-A029-D8ED-2074-0609FD88942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E7AA4D34-3906-1CB8-EC59-3E9F52A15499}"/>
              </a:ext>
            </a:extLst>
          </p:cNvPr>
          <p:cNvSpPr>
            <a:spLocks noGrp="1" noChangeArrowheads="1"/>
          </p:cNvSpPr>
          <p:nvPr>
            <p:ph type="sldNum" sz="quarter" idx="12"/>
          </p:nvPr>
        </p:nvSpPr>
        <p:spPr>
          <a:ln/>
        </p:spPr>
        <p:txBody>
          <a:bodyPr/>
          <a:lstStyle>
            <a:lvl1pPr>
              <a:defRPr/>
            </a:lvl1pPr>
          </a:lstStyle>
          <a:p>
            <a:pPr>
              <a:defRPr/>
            </a:pPr>
            <a:fld id="{A569CB8F-11FF-5A4C-BAD6-09F334FC3A6C}" type="slidenum">
              <a:rPr lang="en-US" altLang="en-US"/>
              <a:pPr>
                <a:defRPr/>
              </a:pPr>
              <a:t>‹#›</a:t>
            </a:fld>
            <a:endParaRPr lang="en-US" altLang="en-US"/>
          </a:p>
        </p:txBody>
      </p:sp>
    </p:spTree>
    <p:extLst>
      <p:ext uri="{BB962C8B-B14F-4D97-AF65-F5344CB8AC3E}">
        <p14:creationId xmlns:p14="http://schemas.microsoft.com/office/powerpoint/2010/main" val="1046277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B096D2-9A2D-9D41-8E4A-D7A0483D7BE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D9356E-B755-6EC0-C7D9-23AC6978244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67C5FB2-55E9-4846-7768-30A0137E04FA}"/>
              </a:ext>
            </a:extLst>
          </p:cNvPr>
          <p:cNvSpPr>
            <a:spLocks noGrp="1" noChangeArrowheads="1"/>
          </p:cNvSpPr>
          <p:nvPr>
            <p:ph type="sldNum" sz="quarter" idx="12"/>
          </p:nvPr>
        </p:nvSpPr>
        <p:spPr>
          <a:ln/>
        </p:spPr>
        <p:txBody>
          <a:bodyPr/>
          <a:lstStyle>
            <a:lvl1pPr>
              <a:defRPr/>
            </a:lvl1pPr>
          </a:lstStyle>
          <a:p>
            <a:pPr>
              <a:defRPr/>
            </a:pPr>
            <a:fld id="{BF1B0061-141F-7846-A12F-BAB844922182}" type="slidenum">
              <a:rPr lang="en-US" altLang="en-US"/>
              <a:pPr>
                <a:defRPr/>
              </a:pPr>
              <a:t>‹#›</a:t>
            </a:fld>
            <a:endParaRPr lang="en-US" altLang="en-US"/>
          </a:p>
        </p:txBody>
      </p:sp>
    </p:spTree>
    <p:extLst>
      <p:ext uri="{BB962C8B-B14F-4D97-AF65-F5344CB8AC3E}">
        <p14:creationId xmlns:p14="http://schemas.microsoft.com/office/powerpoint/2010/main" val="20534962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EF6061-7F39-2143-6EC5-11065475E3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EC419A-685B-F67B-927A-FE1E24C6A37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1218A70-B639-073F-895E-40EFDE56E01A}"/>
              </a:ext>
            </a:extLst>
          </p:cNvPr>
          <p:cNvSpPr>
            <a:spLocks noGrp="1" noChangeArrowheads="1"/>
          </p:cNvSpPr>
          <p:nvPr>
            <p:ph type="sldNum" sz="quarter" idx="12"/>
          </p:nvPr>
        </p:nvSpPr>
        <p:spPr>
          <a:ln/>
        </p:spPr>
        <p:txBody>
          <a:bodyPr/>
          <a:lstStyle>
            <a:lvl1pPr>
              <a:defRPr/>
            </a:lvl1pPr>
          </a:lstStyle>
          <a:p>
            <a:pPr>
              <a:defRPr/>
            </a:pPr>
            <a:fld id="{3CAB2DC7-5F3B-E749-AC8E-7081024EFBC6}" type="slidenum">
              <a:rPr lang="en-US" altLang="en-US"/>
              <a:pPr>
                <a:defRPr/>
              </a:pPr>
              <a:t>‹#›</a:t>
            </a:fld>
            <a:endParaRPr lang="en-US" altLang="en-US"/>
          </a:p>
        </p:txBody>
      </p:sp>
    </p:spTree>
    <p:extLst>
      <p:ext uri="{BB962C8B-B14F-4D97-AF65-F5344CB8AC3E}">
        <p14:creationId xmlns:p14="http://schemas.microsoft.com/office/powerpoint/2010/main" val="8440362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083639-D6DF-1D01-8940-4AB43A80AB02}"/>
              </a:ext>
            </a:extLst>
          </p:cNvPr>
          <p:cNvSpPr>
            <a:spLocks noGrp="1" noChangeArrowheads="1"/>
          </p:cNvSpPr>
          <p:nvPr>
            <p:ph type="dt" sz="half" idx="10"/>
          </p:nvPr>
        </p:nvSpPr>
        <p:spPr>
          <a:ln/>
        </p:spPr>
        <p:txBody>
          <a:bodyPr/>
          <a:lstStyle>
            <a:lvl1pPr>
              <a:defRPr/>
            </a:lvl1pPr>
          </a:lstStyle>
          <a:p>
            <a:pPr>
              <a:defRPr/>
            </a:pPr>
            <a:fld id="{D8551FEA-11EB-9A4C-AB32-DE386779F473}"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1DF9E65F-2733-CEDC-F4C7-554C85B678E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A4EC7C95-C6C5-D164-22B2-F5C502389F3D}"/>
              </a:ext>
            </a:extLst>
          </p:cNvPr>
          <p:cNvSpPr>
            <a:spLocks noGrp="1" noChangeArrowheads="1"/>
          </p:cNvSpPr>
          <p:nvPr>
            <p:ph type="sldNum" sz="quarter" idx="12"/>
          </p:nvPr>
        </p:nvSpPr>
        <p:spPr>
          <a:ln/>
        </p:spPr>
        <p:txBody>
          <a:bodyPr/>
          <a:lstStyle>
            <a:lvl1pPr>
              <a:defRPr/>
            </a:lvl1pPr>
          </a:lstStyle>
          <a:p>
            <a:pPr>
              <a:defRPr/>
            </a:pPr>
            <a:fld id="{EDCD65EE-810D-624B-8A6C-649204DE2E2E}" type="slidenum">
              <a:rPr lang="en-US" altLang="en-US"/>
              <a:pPr>
                <a:defRPr/>
              </a:pPr>
              <a:t>‹#›</a:t>
            </a:fld>
            <a:endParaRPr lang="en-US" altLang="en-US"/>
          </a:p>
        </p:txBody>
      </p:sp>
    </p:spTree>
    <p:extLst>
      <p:ext uri="{BB962C8B-B14F-4D97-AF65-F5344CB8AC3E}">
        <p14:creationId xmlns:p14="http://schemas.microsoft.com/office/powerpoint/2010/main" val="2512889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2A306AA-60E1-0F70-344B-51C28EFDCF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079E54-251E-0B6E-72FD-CC3D351AB1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A8086E0-715B-6E1D-EB02-E92A7FA13111}"/>
              </a:ext>
            </a:extLst>
          </p:cNvPr>
          <p:cNvSpPr>
            <a:spLocks noGrp="1" noChangeArrowheads="1"/>
          </p:cNvSpPr>
          <p:nvPr>
            <p:ph type="sldNum" sz="quarter" idx="12"/>
          </p:nvPr>
        </p:nvSpPr>
        <p:spPr>
          <a:ln/>
        </p:spPr>
        <p:txBody>
          <a:bodyPr/>
          <a:lstStyle>
            <a:lvl1pPr>
              <a:defRPr/>
            </a:lvl1pPr>
          </a:lstStyle>
          <a:p>
            <a:pPr>
              <a:defRPr/>
            </a:pPr>
            <a:fld id="{E61E86A7-5E8F-FE43-AAD3-B0B0CA930655}" type="slidenum">
              <a:rPr lang="en-US" altLang="en-US"/>
              <a:pPr>
                <a:defRPr/>
              </a:pPr>
              <a:t>‹#›</a:t>
            </a:fld>
            <a:endParaRPr lang="en-US" altLang="en-US"/>
          </a:p>
        </p:txBody>
      </p:sp>
    </p:spTree>
    <p:extLst>
      <p:ext uri="{BB962C8B-B14F-4D97-AF65-F5344CB8AC3E}">
        <p14:creationId xmlns:p14="http://schemas.microsoft.com/office/powerpoint/2010/main" val="241172151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E209C5-C808-8713-0B51-6C2DF20B11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59D656-ED52-F4C9-419C-2827827DE3B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FABA61B-5F83-4166-6981-5F52230D76F1}"/>
              </a:ext>
            </a:extLst>
          </p:cNvPr>
          <p:cNvSpPr>
            <a:spLocks noGrp="1" noChangeArrowheads="1"/>
          </p:cNvSpPr>
          <p:nvPr>
            <p:ph type="sldNum" sz="quarter" idx="12"/>
          </p:nvPr>
        </p:nvSpPr>
        <p:spPr>
          <a:ln/>
        </p:spPr>
        <p:txBody>
          <a:bodyPr/>
          <a:lstStyle>
            <a:lvl1pPr>
              <a:defRPr/>
            </a:lvl1pPr>
          </a:lstStyle>
          <a:p>
            <a:pPr>
              <a:defRPr/>
            </a:pPr>
            <a:fld id="{1A69D17D-2370-424D-B7CD-F4EEFB44EE5D}" type="slidenum">
              <a:rPr lang="en-US" altLang="en-US"/>
              <a:pPr>
                <a:defRPr/>
              </a:pPr>
              <a:t>‹#›</a:t>
            </a:fld>
            <a:endParaRPr lang="en-US" altLang="en-US"/>
          </a:p>
        </p:txBody>
      </p:sp>
    </p:spTree>
    <p:extLst>
      <p:ext uri="{BB962C8B-B14F-4D97-AF65-F5344CB8AC3E}">
        <p14:creationId xmlns:p14="http://schemas.microsoft.com/office/powerpoint/2010/main" val="37082403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FA1609-C997-83C3-3A78-30F19A4214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A11B77-B141-9153-CFFA-A1434AB217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04D1B57-6014-A983-036A-3EF6A87D364F}"/>
              </a:ext>
            </a:extLst>
          </p:cNvPr>
          <p:cNvSpPr>
            <a:spLocks noGrp="1" noChangeArrowheads="1"/>
          </p:cNvSpPr>
          <p:nvPr>
            <p:ph type="sldNum" sz="quarter" idx="12"/>
          </p:nvPr>
        </p:nvSpPr>
        <p:spPr>
          <a:ln/>
        </p:spPr>
        <p:txBody>
          <a:bodyPr/>
          <a:lstStyle>
            <a:lvl1pPr>
              <a:defRPr/>
            </a:lvl1pPr>
          </a:lstStyle>
          <a:p>
            <a:pPr>
              <a:defRPr/>
            </a:pPr>
            <a:fld id="{F5F6362C-377A-C54D-8642-BBE48438C016}" type="slidenum">
              <a:rPr lang="en-US" altLang="en-US"/>
              <a:pPr>
                <a:defRPr/>
              </a:pPr>
              <a:t>‹#›</a:t>
            </a:fld>
            <a:endParaRPr lang="en-US" altLang="en-US"/>
          </a:p>
        </p:txBody>
      </p:sp>
    </p:spTree>
    <p:extLst>
      <p:ext uri="{BB962C8B-B14F-4D97-AF65-F5344CB8AC3E}">
        <p14:creationId xmlns:p14="http://schemas.microsoft.com/office/powerpoint/2010/main" val="54624460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30876C-A220-95D4-568E-35D708EB1C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E3DAE3-E277-F2E5-C922-BFD9635B81F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8FC66C5-4B85-1DF9-821C-BCFB5C92484D}"/>
              </a:ext>
            </a:extLst>
          </p:cNvPr>
          <p:cNvSpPr>
            <a:spLocks noGrp="1" noChangeArrowheads="1"/>
          </p:cNvSpPr>
          <p:nvPr>
            <p:ph type="sldNum" sz="quarter" idx="12"/>
          </p:nvPr>
        </p:nvSpPr>
        <p:spPr>
          <a:ln/>
        </p:spPr>
        <p:txBody>
          <a:bodyPr/>
          <a:lstStyle>
            <a:lvl1pPr>
              <a:defRPr/>
            </a:lvl1pPr>
          </a:lstStyle>
          <a:p>
            <a:pPr>
              <a:defRPr/>
            </a:pPr>
            <a:fld id="{A3E66650-011A-1F49-A031-777D58AA852F}" type="slidenum">
              <a:rPr lang="en-US" altLang="en-US"/>
              <a:pPr>
                <a:defRPr/>
              </a:pPr>
              <a:t>‹#›</a:t>
            </a:fld>
            <a:endParaRPr lang="en-US" altLang="en-US"/>
          </a:p>
        </p:txBody>
      </p:sp>
    </p:spTree>
    <p:extLst>
      <p:ext uri="{BB962C8B-B14F-4D97-AF65-F5344CB8AC3E}">
        <p14:creationId xmlns:p14="http://schemas.microsoft.com/office/powerpoint/2010/main" val="106142904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39AFF5F-2D41-AE19-A5EB-1BC7B17F86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8664A6-4652-0260-2699-214E36FEBD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D6AE433-A924-3D38-F056-E2CF0AD10612}"/>
              </a:ext>
            </a:extLst>
          </p:cNvPr>
          <p:cNvSpPr>
            <a:spLocks noGrp="1" noChangeArrowheads="1"/>
          </p:cNvSpPr>
          <p:nvPr>
            <p:ph type="sldNum" sz="quarter" idx="12"/>
          </p:nvPr>
        </p:nvSpPr>
        <p:spPr>
          <a:ln/>
        </p:spPr>
        <p:txBody>
          <a:bodyPr/>
          <a:lstStyle>
            <a:lvl1pPr>
              <a:defRPr/>
            </a:lvl1pPr>
          </a:lstStyle>
          <a:p>
            <a:pPr>
              <a:defRPr/>
            </a:pPr>
            <a:fld id="{2FD9FE4F-5FBB-174E-A7C4-A481D917F4A7}" type="slidenum">
              <a:rPr lang="en-US" altLang="en-US"/>
              <a:pPr>
                <a:defRPr/>
              </a:pPr>
              <a:t>‹#›</a:t>
            </a:fld>
            <a:endParaRPr lang="en-US" altLang="en-US"/>
          </a:p>
        </p:txBody>
      </p:sp>
    </p:spTree>
    <p:extLst>
      <p:ext uri="{BB962C8B-B14F-4D97-AF65-F5344CB8AC3E}">
        <p14:creationId xmlns:p14="http://schemas.microsoft.com/office/powerpoint/2010/main" val="1611051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94A00E-CB73-DA6C-F837-D008C3AF1F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339BC6-214B-724C-744A-FA9F81CCB4B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9C856FF-4AD3-6C90-9055-750AD5CDEA67}"/>
              </a:ext>
            </a:extLst>
          </p:cNvPr>
          <p:cNvSpPr>
            <a:spLocks noGrp="1" noChangeArrowheads="1"/>
          </p:cNvSpPr>
          <p:nvPr>
            <p:ph type="sldNum" sz="quarter" idx="12"/>
          </p:nvPr>
        </p:nvSpPr>
        <p:spPr>
          <a:ln/>
        </p:spPr>
        <p:txBody>
          <a:bodyPr/>
          <a:lstStyle>
            <a:lvl1pPr>
              <a:defRPr/>
            </a:lvl1pPr>
          </a:lstStyle>
          <a:p>
            <a:pPr>
              <a:defRPr/>
            </a:pPr>
            <a:fld id="{79B75695-1A58-9744-A6DB-2D50353F20A5}" type="slidenum">
              <a:rPr lang="en-US" altLang="en-US"/>
              <a:pPr>
                <a:defRPr/>
              </a:pPr>
              <a:t>‹#›</a:t>
            </a:fld>
            <a:endParaRPr lang="en-US" altLang="en-US"/>
          </a:p>
        </p:txBody>
      </p:sp>
    </p:spTree>
    <p:extLst>
      <p:ext uri="{BB962C8B-B14F-4D97-AF65-F5344CB8AC3E}">
        <p14:creationId xmlns:p14="http://schemas.microsoft.com/office/powerpoint/2010/main" val="1572542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C59A667-3A2D-FB43-0EC9-8DC294B805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A5F3E4-00BA-0EFD-6540-AD52BC3DFCA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6B89A60-5A6F-58C1-BD80-56DC8F2B184F}"/>
              </a:ext>
            </a:extLst>
          </p:cNvPr>
          <p:cNvSpPr>
            <a:spLocks noGrp="1" noChangeArrowheads="1"/>
          </p:cNvSpPr>
          <p:nvPr>
            <p:ph type="sldNum" sz="quarter" idx="12"/>
          </p:nvPr>
        </p:nvSpPr>
        <p:spPr>
          <a:ln/>
        </p:spPr>
        <p:txBody>
          <a:bodyPr/>
          <a:lstStyle>
            <a:lvl1pPr>
              <a:defRPr/>
            </a:lvl1pPr>
          </a:lstStyle>
          <a:p>
            <a:pPr>
              <a:defRPr/>
            </a:pPr>
            <a:fld id="{65FB783A-E442-C74B-B4DF-97574A9A46EC}" type="slidenum">
              <a:rPr lang="en-US" altLang="en-US"/>
              <a:pPr>
                <a:defRPr/>
              </a:pPr>
              <a:t>‹#›</a:t>
            </a:fld>
            <a:endParaRPr lang="en-US" altLang="en-US"/>
          </a:p>
        </p:txBody>
      </p:sp>
    </p:spTree>
    <p:extLst>
      <p:ext uri="{BB962C8B-B14F-4D97-AF65-F5344CB8AC3E}">
        <p14:creationId xmlns:p14="http://schemas.microsoft.com/office/powerpoint/2010/main" val="2212471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F0FB68-42DF-13F4-3EE6-9F53275181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EB66D1-A1AE-F3C3-F669-583425CD7C6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F3B6038-4803-EAAD-DC14-70EE5EA947BA}"/>
              </a:ext>
            </a:extLst>
          </p:cNvPr>
          <p:cNvSpPr>
            <a:spLocks noGrp="1" noChangeArrowheads="1"/>
          </p:cNvSpPr>
          <p:nvPr>
            <p:ph type="sldNum" sz="quarter" idx="12"/>
          </p:nvPr>
        </p:nvSpPr>
        <p:spPr>
          <a:ln/>
        </p:spPr>
        <p:txBody>
          <a:bodyPr/>
          <a:lstStyle>
            <a:lvl1pPr>
              <a:defRPr/>
            </a:lvl1pPr>
          </a:lstStyle>
          <a:p>
            <a:pPr>
              <a:defRPr/>
            </a:pPr>
            <a:fld id="{927D8F98-152E-2F40-BE7B-56CCBC66FA27}" type="slidenum">
              <a:rPr lang="en-US" altLang="en-US"/>
              <a:pPr>
                <a:defRPr/>
              </a:pPr>
              <a:t>‹#›</a:t>
            </a:fld>
            <a:endParaRPr lang="en-US" altLang="en-US"/>
          </a:p>
        </p:txBody>
      </p:sp>
    </p:spTree>
    <p:extLst>
      <p:ext uri="{BB962C8B-B14F-4D97-AF65-F5344CB8AC3E}">
        <p14:creationId xmlns:p14="http://schemas.microsoft.com/office/powerpoint/2010/main" val="2548780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C44401-E61A-A5C4-D73E-51EF5F30A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1497DB1-D69D-5DDC-0932-9F67C4DE764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01071CEB-0405-CFCC-6635-4DC2B5AD2073}"/>
              </a:ext>
            </a:extLst>
          </p:cNvPr>
          <p:cNvSpPr>
            <a:spLocks noGrp="1" noChangeArrowheads="1"/>
          </p:cNvSpPr>
          <p:nvPr>
            <p:ph type="sldNum" sz="quarter" idx="12"/>
          </p:nvPr>
        </p:nvSpPr>
        <p:spPr>
          <a:ln/>
        </p:spPr>
        <p:txBody>
          <a:bodyPr/>
          <a:lstStyle>
            <a:lvl1pPr>
              <a:defRPr/>
            </a:lvl1pPr>
          </a:lstStyle>
          <a:p>
            <a:pPr>
              <a:defRPr/>
            </a:pPr>
            <a:fld id="{157BA156-A515-D644-8430-7EDD3AD49849}" type="slidenum">
              <a:rPr lang="en-US" altLang="en-US"/>
              <a:pPr>
                <a:defRPr/>
              </a:pPr>
              <a:t>‹#›</a:t>
            </a:fld>
            <a:endParaRPr lang="en-US" altLang="en-US"/>
          </a:p>
        </p:txBody>
      </p:sp>
    </p:spTree>
    <p:extLst>
      <p:ext uri="{BB962C8B-B14F-4D97-AF65-F5344CB8AC3E}">
        <p14:creationId xmlns:p14="http://schemas.microsoft.com/office/powerpoint/2010/main" val="3567209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80C2008-43E3-E13A-9886-28534963279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D5E82A0-F80E-D5EF-D41A-6C739C04D1F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B075C664-03EC-0D7F-FF04-50192B146170}"/>
              </a:ext>
            </a:extLst>
          </p:cNvPr>
          <p:cNvSpPr>
            <a:spLocks noGrp="1" noChangeArrowheads="1"/>
          </p:cNvSpPr>
          <p:nvPr>
            <p:ph type="sldNum" sz="quarter" idx="12"/>
          </p:nvPr>
        </p:nvSpPr>
        <p:spPr>
          <a:ln/>
        </p:spPr>
        <p:txBody>
          <a:bodyPr/>
          <a:lstStyle>
            <a:lvl1pPr>
              <a:defRPr/>
            </a:lvl1pPr>
          </a:lstStyle>
          <a:p>
            <a:pPr>
              <a:defRPr/>
            </a:pPr>
            <a:fld id="{3F92B75D-7BBF-F84E-A13A-A6EDE4BF8AF5}" type="slidenum">
              <a:rPr lang="en-US" altLang="en-US"/>
              <a:pPr>
                <a:defRPr/>
              </a:pPr>
              <a:t>‹#›</a:t>
            </a:fld>
            <a:endParaRPr lang="en-US" altLang="en-US"/>
          </a:p>
        </p:txBody>
      </p:sp>
    </p:spTree>
    <p:extLst>
      <p:ext uri="{BB962C8B-B14F-4D97-AF65-F5344CB8AC3E}">
        <p14:creationId xmlns:p14="http://schemas.microsoft.com/office/powerpoint/2010/main" val="375879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CA39C33-9E40-2746-5861-4416FDBEF9F9}"/>
              </a:ext>
            </a:extLst>
          </p:cNvPr>
          <p:cNvSpPr>
            <a:spLocks noGrp="1" noChangeArrowheads="1"/>
          </p:cNvSpPr>
          <p:nvPr>
            <p:ph type="dt" sz="half" idx="10"/>
          </p:nvPr>
        </p:nvSpPr>
        <p:spPr>
          <a:ln/>
        </p:spPr>
        <p:txBody>
          <a:bodyPr/>
          <a:lstStyle>
            <a:lvl1pPr>
              <a:defRPr/>
            </a:lvl1pPr>
          </a:lstStyle>
          <a:p>
            <a:pPr>
              <a:defRPr/>
            </a:pPr>
            <a:fld id="{65770BB1-4096-644B-9C1B-823AD30FEE24}" type="datetime1">
              <a:rPr lang="en-US" altLang="en-US"/>
              <a:pPr>
                <a:defRPr/>
              </a:pPr>
              <a:t>11/10/22</a:t>
            </a:fld>
            <a:endParaRPr lang="en-US" altLang="en-US"/>
          </a:p>
        </p:txBody>
      </p:sp>
      <p:sp>
        <p:nvSpPr>
          <p:cNvPr id="5" name="Rectangle 5">
            <a:extLst>
              <a:ext uri="{FF2B5EF4-FFF2-40B4-BE49-F238E27FC236}">
                <a16:creationId xmlns:a16="http://schemas.microsoft.com/office/drawing/2014/main" id="{CAFE69BB-112E-14AA-E74B-99308BE4523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66A1E77-BD32-1225-F304-A0F01DF2B135}"/>
              </a:ext>
            </a:extLst>
          </p:cNvPr>
          <p:cNvSpPr>
            <a:spLocks noGrp="1" noChangeArrowheads="1"/>
          </p:cNvSpPr>
          <p:nvPr>
            <p:ph type="sldNum" sz="quarter" idx="12"/>
          </p:nvPr>
        </p:nvSpPr>
        <p:spPr>
          <a:ln/>
        </p:spPr>
        <p:txBody>
          <a:bodyPr/>
          <a:lstStyle>
            <a:lvl1pPr>
              <a:defRPr/>
            </a:lvl1pPr>
          </a:lstStyle>
          <a:p>
            <a:pPr>
              <a:defRPr/>
            </a:pPr>
            <a:fld id="{9CFAF718-F899-204C-A6D1-79655B021D0F}" type="slidenum">
              <a:rPr lang="en-US" altLang="en-US"/>
              <a:pPr>
                <a:defRPr/>
              </a:pPr>
              <a:t>‹#›</a:t>
            </a:fld>
            <a:endParaRPr lang="en-US" altLang="en-US"/>
          </a:p>
        </p:txBody>
      </p:sp>
    </p:spTree>
    <p:extLst>
      <p:ext uri="{BB962C8B-B14F-4D97-AF65-F5344CB8AC3E}">
        <p14:creationId xmlns:p14="http://schemas.microsoft.com/office/powerpoint/2010/main" val="3216098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011F77-298B-CA8C-5BF9-D42F434E93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F984D36-4E20-7841-F7B1-9E610E56B7F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B58DE0D-63EF-14A4-4C39-92A38E66B0C5}"/>
              </a:ext>
            </a:extLst>
          </p:cNvPr>
          <p:cNvSpPr>
            <a:spLocks noGrp="1" noChangeArrowheads="1"/>
          </p:cNvSpPr>
          <p:nvPr>
            <p:ph type="sldNum" sz="quarter" idx="12"/>
          </p:nvPr>
        </p:nvSpPr>
        <p:spPr>
          <a:ln/>
        </p:spPr>
        <p:txBody>
          <a:bodyPr/>
          <a:lstStyle>
            <a:lvl1pPr>
              <a:defRPr/>
            </a:lvl1pPr>
          </a:lstStyle>
          <a:p>
            <a:pPr>
              <a:defRPr/>
            </a:pPr>
            <a:fld id="{E5203587-5132-2844-8FBB-B483A3D93A4D}" type="slidenum">
              <a:rPr lang="en-US" altLang="en-US"/>
              <a:pPr>
                <a:defRPr/>
              </a:pPr>
              <a:t>‹#›</a:t>
            </a:fld>
            <a:endParaRPr lang="en-US" altLang="en-US"/>
          </a:p>
        </p:txBody>
      </p:sp>
    </p:spTree>
    <p:extLst>
      <p:ext uri="{BB962C8B-B14F-4D97-AF65-F5344CB8AC3E}">
        <p14:creationId xmlns:p14="http://schemas.microsoft.com/office/powerpoint/2010/main" val="2015944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EEFC83-96C7-9214-BE33-B7B31BBAB9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34FE25-AB7C-CC2A-0ED7-CFB10BD6800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1318A53-4093-6D36-FE8D-AE910366FA74}"/>
              </a:ext>
            </a:extLst>
          </p:cNvPr>
          <p:cNvSpPr>
            <a:spLocks noGrp="1" noChangeArrowheads="1"/>
          </p:cNvSpPr>
          <p:nvPr>
            <p:ph type="sldNum" sz="quarter" idx="12"/>
          </p:nvPr>
        </p:nvSpPr>
        <p:spPr>
          <a:ln/>
        </p:spPr>
        <p:txBody>
          <a:bodyPr/>
          <a:lstStyle>
            <a:lvl1pPr>
              <a:defRPr/>
            </a:lvl1pPr>
          </a:lstStyle>
          <a:p>
            <a:pPr>
              <a:defRPr/>
            </a:pPr>
            <a:fld id="{920E4221-EA96-6E4D-A502-91CB3A222F7A}" type="slidenum">
              <a:rPr lang="en-US" altLang="en-US"/>
              <a:pPr>
                <a:defRPr/>
              </a:pPr>
              <a:t>‹#›</a:t>
            </a:fld>
            <a:endParaRPr lang="en-US" altLang="en-US"/>
          </a:p>
        </p:txBody>
      </p:sp>
    </p:spTree>
    <p:extLst>
      <p:ext uri="{BB962C8B-B14F-4D97-AF65-F5344CB8AC3E}">
        <p14:creationId xmlns:p14="http://schemas.microsoft.com/office/powerpoint/2010/main" val="2929131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CA849E-2B12-64BA-0BCA-EFA265DDC4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35636F-4C05-824C-C780-6AA49FB1D38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11E1017-5A9B-C3B6-8FA0-245DEDD77F61}"/>
              </a:ext>
            </a:extLst>
          </p:cNvPr>
          <p:cNvSpPr>
            <a:spLocks noGrp="1" noChangeArrowheads="1"/>
          </p:cNvSpPr>
          <p:nvPr>
            <p:ph type="sldNum" sz="quarter" idx="12"/>
          </p:nvPr>
        </p:nvSpPr>
        <p:spPr>
          <a:ln/>
        </p:spPr>
        <p:txBody>
          <a:bodyPr/>
          <a:lstStyle>
            <a:lvl1pPr>
              <a:defRPr/>
            </a:lvl1pPr>
          </a:lstStyle>
          <a:p>
            <a:pPr>
              <a:defRPr/>
            </a:pPr>
            <a:fld id="{81703FCD-1439-144B-828F-BF72A98FFCD4}" type="slidenum">
              <a:rPr lang="en-US" altLang="en-US"/>
              <a:pPr>
                <a:defRPr/>
              </a:pPr>
              <a:t>‹#›</a:t>
            </a:fld>
            <a:endParaRPr lang="en-US" altLang="en-US"/>
          </a:p>
        </p:txBody>
      </p:sp>
    </p:spTree>
    <p:extLst>
      <p:ext uri="{BB962C8B-B14F-4D97-AF65-F5344CB8AC3E}">
        <p14:creationId xmlns:p14="http://schemas.microsoft.com/office/powerpoint/2010/main" val="434124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A47CE7-DAAF-B2D0-9E84-E0E5262B48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8E1FEA-3CAE-57CB-6AA5-F2C3CDEEC9C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C1D94F-1E53-0F06-3599-182D0C263D9D}"/>
              </a:ext>
            </a:extLst>
          </p:cNvPr>
          <p:cNvSpPr>
            <a:spLocks noGrp="1" noChangeArrowheads="1"/>
          </p:cNvSpPr>
          <p:nvPr>
            <p:ph type="sldNum" sz="quarter" idx="12"/>
          </p:nvPr>
        </p:nvSpPr>
        <p:spPr>
          <a:ln/>
        </p:spPr>
        <p:txBody>
          <a:bodyPr/>
          <a:lstStyle>
            <a:lvl1pPr>
              <a:defRPr/>
            </a:lvl1pPr>
          </a:lstStyle>
          <a:p>
            <a:pPr>
              <a:defRPr/>
            </a:pPr>
            <a:fld id="{F86B6CDE-3AF7-134B-A202-ABC47FFF1872}" type="slidenum">
              <a:rPr lang="en-US" altLang="en-US"/>
              <a:pPr>
                <a:defRPr/>
              </a:pPr>
              <a:t>‹#›</a:t>
            </a:fld>
            <a:endParaRPr lang="en-US" altLang="en-US"/>
          </a:p>
        </p:txBody>
      </p:sp>
    </p:spTree>
    <p:extLst>
      <p:ext uri="{BB962C8B-B14F-4D97-AF65-F5344CB8AC3E}">
        <p14:creationId xmlns:p14="http://schemas.microsoft.com/office/powerpoint/2010/main" val="3017001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9D9DA9-92BC-08E3-E14D-65C41F6ADD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161C8D-C109-7780-B478-B7588BD7E46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061724D-7110-D776-FC9C-964D3D41787C}"/>
              </a:ext>
            </a:extLst>
          </p:cNvPr>
          <p:cNvSpPr>
            <a:spLocks noGrp="1" noChangeArrowheads="1"/>
          </p:cNvSpPr>
          <p:nvPr>
            <p:ph type="sldNum" sz="quarter" idx="12"/>
          </p:nvPr>
        </p:nvSpPr>
        <p:spPr>
          <a:ln/>
        </p:spPr>
        <p:txBody>
          <a:bodyPr/>
          <a:lstStyle>
            <a:lvl1pPr>
              <a:defRPr/>
            </a:lvl1pPr>
          </a:lstStyle>
          <a:p>
            <a:pPr>
              <a:defRPr/>
            </a:pPr>
            <a:fld id="{0E1B1CCE-D724-574D-8AC7-751AA23D1165}" type="slidenum">
              <a:rPr lang="en-US" altLang="en-US"/>
              <a:pPr>
                <a:defRPr/>
              </a:pPr>
              <a:t>‹#›</a:t>
            </a:fld>
            <a:endParaRPr lang="en-US" altLang="en-US"/>
          </a:p>
        </p:txBody>
      </p:sp>
    </p:spTree>
    <p:extLst>
      <p:ext uri="{BB962C8B-B14F-4D97-AF65-F5344CB8AC3E}">
        <p14:creationId xmlns:p14="http://schemas.microsoft.com/office/powerpoint/2010/main" val="1618934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D851346-AEDB-FC15-BD28-1DB8434C4C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AE8AFE-F08E-CF39-0461-64F9962642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22B14C4-39BB-BA8A-3532-E9AF13E82EA1}"/>
              </a:ext>
            </a:extLst>
          </p:cNvPr>
          <p:cNvSpPr>
            <a:spLocks noGrp="1" noChangeArrowheads="1"/>
          </p:cNvSpPr>
          <p:nvPr>
            <p:ph type="sldNum" sz="quarter" idx="12"/>
          </p:nvPr>
        </p:nvSpPr>
        <p:spPr>
          <a:ln/>
        </p:spPr>
        <p:txBody>
          <a:bodyPr/>
          <a:lstStyle>
            <a:lvl1pPr>
              <a:defRPr/>
            </a:lvl1pPr>
          </a:lstStyle>
          <a:p>
            <a:pPr>
              <a:defRPr/>
            </a:pPr>
            <a:fld id="{117E5AEC-D734-2E49-9867-F7B6AA7FBF74}" type="slidenum">
              <a:rPr lang="en-US" altLang="en-US"/>
              <a:pPr>
                <a:defRPr/>
              </a:pPr>
              <a:t>‹#›</a:t>
            </a:fld>
            <a:endParaRPr lang="en-US" altLang="en-US"/>
          </a:p>
        </p:txBody>
      </p:sp>
    </p:spTree>
    <p:extLst>
      <p:ext uri="{BB962C8B-B14F-4D97-AF65-F5344CB8AC3E}">
        <p14:creationId xmlns:p14="http://schemas.microsoft.com/office/powerpoint/2010/main" val="4003388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CA580A-8021-8358-7F74-533D7A48B1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72F7FD-EDB4-5B36-C4AD-C8EDE1773C9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162553B-7FA2-7653-3338-8AE3D16D3304}"/>
              </a:ext>
            </a:extLst>
          </p:cNvPr>
          <p:cNvSpPr>
            <a:spLocks noGrp="1" noChangeArrowheads="1"/>
          </p:cNvSpPr>
          <p:nvPr>
            <p:ph type="sldNum" sz="quarter" idx="12"/>
          </p:nvPr>
        </p:nvSpPr>
        <p:spPr>
          <a:ln/>
        </p:spPr>
        <p:txBody>
          <a:bodyPr/>
          <a:lstStyle>
            <a:lvl1pPr>
              <a:defRPr/>
            </a:lvl1pPr>
          </a:lstStyle>
          <a:p>
            <a:pPr>
              <a:defRPr/>
            </a:pPr>
            <a:fld id="{1E7439FD-3423-F145-8EF8-349BC9988C8F}" type="slidenum">
              <a:rPr lang="en-US" altLang="en-US"/>
              <a:pPr>
                <a:defRPr/>
              </a:pPr>
              <a:t>‹#›</a:t>
            </a:fld>
            <a:endParaRPr lang="en-US" altLang="en-US"/>
          </a:p>
        </p:txBody>
      </p:sp>
    </p:spTree>
    <p:extLst>
      <p:ext uri="{BB962C8B-B14F-4D97-AF65-F5344CB8AC3E}">
        <p14:creationId xmlns:p14="http://schemas.microsoft.com/office/powerpoint/2010/main" val="2483325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96F1EC5-CCAF-CD4F-80A5-146AB211FD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081A1E-4094-10A8-B48D-C7B017D9903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53F3783-22A6-4D13-0980-7586876C20DD}"/>
              </a:ext>
            </a:extLst>
          </p:cNvPr>
          <p:cNvSpPr>
            <a:spLocks noGrp="1" noChangeArrowheads="1"/>
          </p:cNvSpPr>
          <p:nvPr>
            <p:ph type="sldNum" sz="quarter" idx="12"/>
          </p:nvPr>
        </p:nvSpPr>
        <p:spPr>
          <a:ln/>
        </p:spPr>
        <p:txBody>
          <a:bodyPr/>
          <a:lstStyle>
            <a:lvl1pPr>
              <a:defRPr/>
            </a:lvl1pPr>
          </a:lstStyle>
          <a:p>
            <a:pPr>
              <a:defRPr/>
            </a:pPr>
            <a:fld id="{F9DA442E-E36D-B844-A2DD-A020A9512C25}" type="slidenum">
              <a:rPr lang="en-US" altLang="en-US"/>
              <a:pPr>
                <a:defRPr/>
              </a:pPr>
              <a:t>‹#›</a:t>
            </a:fld>
            <a:endParaRPr lang="en-US" altLang="en-US"/>
          </a:p>
        </p:txBody>
      </p:sp>
    </p:spTree>
    <p:extLst>
      <p:ext uri="{BB962C8B-B14F-4D97-AF65-F5344CB8AC3E}">
        <p14:creationId xmlns:p14="http://schemas.microsoft.com/office/powerpoint/2010/main" val="3880505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DD06CD-9A81-DAF7-D847-9CAAFF5354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F7032D-AFB7-F9F7-0E0F-FC0F773BB10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1E011CF-5C7B-F6AF-6763-438637926D15}"/>
              </a:ext>
            </a:extLst>
          </p:cNvPr>
          <p:cNvSpPr>
            <a:spLocks noGrp="1" noChangeArrowheads="1"/>
          </p:cNvSpPr>
          <p:nvPr>
            <p:ph type="sldNum" sz="quarter" idx="12"/>
          </p:nvPr>
        </p:nvSpPr>
        <p:spPr>
          <a:ln/>
        </p:spPr>
        <p:txBody>
          <a:bodyPr/>
          <a:lstStyle>
            <a:lvl1pPr>
              <a:defRPr/>
            </a:lvl1pPr>
          </a:lstStyle>
          <a:p>
            <a:pPr>
              <a:defRPr/>
            </a:pPr>
            <a:fld id="{5D6D1D2A-F9CC-A74C-9EF5-ECA221DEE090}" type="slidenum">
              <a:rPr lang="en-US" altLang="en-US"/>
              <a:pPr>
                <a:defRPr/>
              </a:pPr>
              <a:t>‹#›</a:t>
            </a:fld>
            <a:endParaRPr lang="en-US" altLang="en-US"/>
          </a:p>
        </p:txBody>
      </p:sp>
    </p:spTree>
    <p:extLst>
      <p:ext uri="{BB962C8B-B14F-4D97-AF65-F5344CB8AC3E}">
        <p14:creationId xmlns:p14="http://schemas.microsoft.com/office/powerpoint/2010/main" val="171636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E1B7A0-53E2-5391-203A-DCD8454939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9188099-B374-7680-3C09-BFACD501FD5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F91E186B-3ABB-5B2C-BE0B-0476D9223DFC}"/>
              </a:ext>
            </a:extLst>
          </p:cNvPr>
          <p:cNvSpPr>
            <a:spLocks noGrp="1" noChangeArrowheads="1"/>
          </p:cNvSpPr>
          <p:nvPr>
            <p:ph type="sldNum" sz="quarter" idx="12"/>
          </p:nvPr>
        </p:nvSpPr>
        <p:spPr>
          <a:ln/>
        </p:spPr>
        <p:txBody>
          <a:bodyPr/>
          <a:lstStyle>
            <a:lvl1pPr>
              <a:defRPr/>
            </a:lvl1pPr>
          </a:lstStyle>
          <a:p>
            <a:pPr>
              <a:defRPr/>
            </a:pPr>
            <a:fld id="{8DDD394E-FED7-8341-979A-CACD17147B20}" type="slidenum">
              <a:rPr lang="en-US" altLang="en-US"/>
              <a:pPr>
                <a:defRPr/>
              </a:pPr>
              <a:t>‹#›</a:t>
            </a:fld>
            <a:endParaRPr lang="en-US" altLang="en-US"/>
          </a:p>
        </p:txBody>
      </p:sp>
    </p:spTree>
    <p:extLst>
      <p:ext uri="{BB962C8B-B14F-4D97-AF65-F5344CB8AC3E}">
        <p14:creationId xmlns:p14="http://schemas.microsoft.com/office/powerpoint/2010/main" val="2391063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624B7F-3C99-DDD0-2890-C3E99A08A45B}"/>
              </a:ext>
            </a:extLst>
          </p:cNvPr>
          <p:cNvSpPr>
            <a:spLocks noGrp="1" noChangeArrowheads="1"/>
          </p:cNvSpPr>
          <p:nvPr>
            <p:ph type="dt" sz="half" idx="10"/>
          </p:nvPr>
        </p:nvSpPr>
        <p:spPr>
          <a:ln/>
        </p:spPr>
        <p:txBody>
          <a:bodyPr/>
          <a:lstStyle>
            <a:lvl1pPr>
              <a:defRPr/>
            </a:lvl1pPr>
          </a:lstStyle>
          <a:p>
            <a:pPr>
              <a:defRPr/>
            </a:pPr>
            <a:fld id="{38EB10B9-8551-B346-90E8-A07B535E6186}" type="datetime1">
              <a:rPr lang="en-US" altLang="en-US"/>
              <a:pPr>
                <a:defRPr/>
              </a:pPr>
              <a:t>11/10/22</a:t>
            </a:fld>
            <a:endParaRPr lang="en-US" altLang="en-US"/>
          </a:p>
        </p:txBody>
      </p:sp>
      <p:sp>
        <p:nvSpPr>
          <p:cNvPr id="6" name="Rectangle 5">
            <a:extLst>
              <a:ext uri="{FF2B5EF4-FFF2-40B4-BE49-F238E27FC236}">
                <a16:creationId xmlns:a16="http://schemas.microsoft.com/office/drawing/2014/main" id="{B07B11D2-AC93-7FF6-0263-5E75DFE3411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8EF3BE3A-0B60-5F2E-F9FC-66BCD8F8AF93}"/>
              </a:ext>
            </a:extLst>
          </p:cNvPr>
          <p:cNvSpPr>
            <a:spLocks noGrp="1" noChangeArrowheads="1"/>
          </p:cNvSpPr>
          <p:nvPr>
            <p:ph type="sldNum" sz="quarter" idx="12"/>
          </p:nvPr>
        </p:nvSpPr>
        <p:spPr>
          <a:ln/>
        </p:spPr>
        <p:txBody>
          <a:bodyPr/>
          <a:lstStyle>
            <a:lvl1pPr>
              <a:defRPr/>
            </a:lvl1pPr>
          </a:lstStyle>
          <a:p>
            <a:pPr>
              <a:defRPr/>
            </a:pPr>
            <a:fld id="{1EE74EEE-87F5-2246-AB5B-9F1A31C7A451}" type="slidenum">
              <a:rPr lang="en-US" altLang="en-US"/>
              <a:pPr>
                <a:defRPr/>
              </a:pPr>
              <a:t>‹#›</a:t>
            </a:fld>
            <a:endParaRPr lang="en-US" altLang="en-US"/>
          </a:p>
        </p:txBody>
      </p:sp>
    </p:spTree>
    <p:extLst>
      <p:ext uri="{BB962C8B-B14F-4D97-AF65-F5344CB8AC3E}">
        <p14:creationId xmlns:p14="http://schemas.microsoft.com/office/powerpoint/2010/main" val="3965925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61D97D-6080-82AB-68F2-8994C3274E3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DA3CCF-852A-7198-2334-DFDFE18422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F0CFE475-5B24-02D7-DB51-4717EE9D94DC}"/>
              </a:ext>
            </a:extLst>
          </p:cNvPr>
          <p:cNvSpPr>
            <a:spLocks noGrp="1" noChangeArrowheads="1"/>
          </p:cNvSpPr>
          <p:nvPr>
            <p:ph type="sldNum" sz="quarter" idx="12"/>
          </p:nvPr>
        </p:nvSpPr>
        <p:spPr>
          <a:ln/>
        </p:spPr>
        <p:txBody>
          <a:bodyPr/>
          <a:lstStyle>
            <a:lvl1pPr>
              <a:defRPr/>
            </a:lvl1pPr>
          </a:lstStyle>
          <a:p>
            <a:pPr>
              <a:defRPr/>
            </a:pPr>
            <a:fld id="{FA52CBB1-FC6B-E346-B27D-62CE8558E4C9}" type="slidenum">
              <a:rPr lang="en-US" altLang="en-US"/>
              <a:pPr>
                <a:defRPr/>
              </a:pPr>
              <a:t>‹#›</a:t>
            </a:fld>
            <a:endParaRPr lang="en-US" altLang="en-US"/>
          </a:p>
        </p:txBody>
      </p:sp>
    </p:spTree>
    <p:extLst>
      <p:ext uri="{BB962C8B-B14F-4D97-AF65-F5344CB8AC3E}">
        <p14:creationId xmlns:p14="http://schemas.microsoft.com/office/powerpoint/2010/main" val="1858398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7FA605-5152-A181-9D5E-CA2F52E196E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D4B5E5-ACE6-9103-D479-D5D1182300D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A5B73591-958A-1D68-0245-BD25ED584977}"/>
              </a:ext>
            </a:extLst>
          </p:cNvPr>
          <p:cNvSpPr>
            <a:spLocks noGrp="1" noChangeArrowheads="1"/>
          </p:cNvSpPr>
          <p:nvPr>
            <p:ph type="sldNum" sz="quarter" idx="12"/>
          </p:nvPr>
        </p:nvSpPr>
        <p:spPr>
          <a:ln/>
        </p:spPr>
        <p:txBody>
          <a:bodyPr/>
          <a:lstStyle>
            <a:lvl1pPr>
              <a:defRPr/>
            </a:lvl1pPr>
          </a:lstStyle>
          <a:p>
            <a:pPr>
              <a:defRPr/>
            </a:pPr>
            <a:fld id="{25BEBFD8-B7BC-324F-A323-54D8E345C6FD}" type="slidenum">
              <a:rPr lang="en-US" altLang="en-US"/>
              <a:pPr>
                <a:defRPr/>
              </a:pPr>
              <a:t>‹#›</a:t>
            </a:fld>
            <a:endParaRPr lang="en-US" altLang="en-US"/>
          </a:p>
        </p:txBody>
      </p:sp>
    </p:spTree>
    <p:extLst>
      <p:ext uri="{BB962C8B-B14F-4D97-AF65-F5344CB8AC3E}">
        <p14:creationId xmlns:p14="http://schemas.microsoft.com/office/powerpoint/2010/main" val="2516571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A9683D-01D9-B387-9B8E-408FE3569E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FBD0AC-7F39-7C17-D97C-F92C826E272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0C99321-9E81-6761-E4A3-D0147FEAE019}"/>
              </a:ext>
            </a:extLst>
          </p:cNvPr>
          <p:cNvSpPr>
            <a:spLocks noGrp="1" noChangeArrowheads="1"/>
          </p:cNvSpPr>
          <p:nvPr>
            <p:ph type="sldNum" sz="quarter" idx="12"/>
          </p:nvPr>
        </p:nvSpPr>
        <p:spPr>
          <a:ln/>
        </p:spPr>
        <p:txBody>
          <a:bodyPr/>
          <a:lstStyle>
            <a:lvl1pPr>
              <a:defRPr/>
            </a:lvl1pPr>
          </a:lstStyle>
          <a:p>
            <a:pPr>
              <a:defRPr/>
            </a:pPr>
            <a:fld id="{989125F6-FC4E-CB49-8DDB-7F39B01C01CE}" type="slidenum">
              <a:rPr lang="en-US" altLang="en-US"/>
              <a:pPr>
                <a:defRPr/>
              </a:pPr>
              <a:t>‹#›</a:t>
            </a:fld>
            <a:endParaRPr lang="en-US" altLang="en-US"/>
          </a:p>
        </p:txBody>
      </p:sp>
    </p:spTree>
    <p:extLst>
      <p:ext uri="{BB962C8B-B14F-4D97-AF65-F5344CB8AC3E}">
        <p14:creationId xmlns:p14="http://schemas.microsoft.com/office/powerpoint/2010/main" val="2909711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1ACC46-08E7-FFCE-B618-D6B17216FC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3CB6C0-804A-A986-B026-EF4B5B1BFAB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087DB25-A3C8-34B0-6953-9D8E2A99CA73}"/>
              </a:ext>
            </a:extLst>
          </p:cNvPr>
          <p:cNvSpPr>
            <a:spLocks noGrp="1" noChangeArrowheads="1"/>
          </p:cNvSpPr>
          <p:nvPr>
            <p:ph type="sldNum" sz="quarter" idx="12"/>
          </p:nvPr>
        </p:nvSpPr>
        <p:spPr>
          <a:ln/>
        </p:spPr>
        <p:txBody>
          <a:bodyPr/>
          <a:lstStyle>
            <a:lvl1pPr>
              <a:defRPr/>
            </a:lvl1pPr>
          </a:lstStyle>
          <a:p>
            <a:pPr>
              <a:defRPr/>
            </a:pPr>
            <a:fld id="{7E920152-FCD1-AF4D-AF47-47FFCBF09389}" type="slidenum">
              <a:rPr lang="en-US" altLang="en-US"/>
              <a:pPr>
                <a:defRPr/>
              </a:pPr>
              <a:t>‹#›</a:t>
            </a:fld>
            <a:endParaRPr lang="en-US" altLang="en-US"/>
          </a:p>
        </p:txBody>
      </p:sp>
    </p:spTree>
    <p:extLst>
      <p:ext uri="{BB962C8B-B14F-4D97-AF65-F5344CB8AC3E}">
        <p14:creationId xmlns:p14="http://schemas.microsoft.com/office/powerpoint/2010/main" val="2051214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A3E82A-493C-0E7C-FCAA-7F180862A2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0E6FF5-1DBC-5709-D510-BE678A4A2E8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DC34BA6-2E2C-8AAB-70D8-C823EF373A5A}"/>
              </a:ext>
            </a:extLst>
          </p:cNvPr>
          <p:cNvSpPr>
            <a:spLocks noGrp="1" noChangeArrowheads="1"/>
          </p:cNvSpPr>
          <p:nvPr>
            <p:ph type="sldNum" sz="quarter" idx="12"/>
          </p:nvPr>
        </p:nvSpPr>
        <p:spPr>
          <a:ln/>
        </p:spPr>
        <p:txBody>
          <a:bodyPr/>
          <a:lstStyle>
            <a:lvl1pPr>
              <a:defRPr/>
            </a:lvl1pPr>
          </a:lstStyle>
          <a:p>
            <a:pPr>
              <a:defRPr/>
            </a:pPr>
            <a:fld id="{1FB322D4-5DEE-7A42-9B4D-EF368E2758D4}" type="slidenum">
              <a:rPr lang="en-US" altLang="en-US"/>
              <a:pPr>
                <a:defRPr/>
              </a:pPr>
              <a:t>‹#›</a:t>
            </a:fld>
            <a:endParaRPr lang="en-US" altLang="en-US"/>
          </a:p>
        </p:txBody>
      </p:sp>
    </p:spTree>
    <p:extLst>
      <p:ext uri="{BB962C8B-B14F-4D97-AF65-F5344CB8AC3E}">
        <p14:creationId xmlns:p14="http://schemas.microsoft.com/office/powerpoint/2010/main" val="2476090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2EC4D4-BA06-98E7-8925-58B9380350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8B9267-0896-A7A7-A482-3191EBD980A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8EB31E3-C47C-2AB2-A5F3-95202CA8C3AE}"/>
              </a:ext>
            </a:extLst>
          </p:cNvPr>
          <p:cNvSpPr>
            <a:spLocks noGrp="1" noChangeArrowheads="1"/>
          </p:cNvSpPr>
          <p:nvPr>
            <p:ph type="sldNum" sz="quarter" idx="12"/>
          </p:nvPr>
        </p:nvSpPr>
        <p:spPr>
          <a:ln/>
        </p:spPr>
        <p:txBody>
          <a:bodyPr/>
          <a:lstStyle>
            <a:lvl1pPr>
              <a:defRPr/>
            </a:lvl1pPr>
          </a:lstStyle>
          <a:p>
            <a:pPr>
              <a:defRPr/>
            </a:pPr>
            <a:fld id="{58813404-47D8-F542-9173-9A258F06027C}" type="slidenum">
              <a:rPr lang="en-US" altLang="en-US"/>
              <a:pPr>
                <a:defRPr/>
              </a:pPr>
              <a:t>‹#›</a:t>
            </a:fld>
            <a:endParaRPr lang="en-US" altLang="en-US"/>
          </a:p>
        </p:txBody>
      </p:sp>
    </p:spTree>
    <p:extLst>
      <p:ext uri="{BB962C8B-B14F-4D97-AF65-F5344CB8AC3E}">
        <p14:creationId xmlns:p14="http://schemas.microsoft.com/office/powerpoint/2010/main" val="824840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F987EB4-419E-6B8D-8EDC-D856CF987A56}"/>
              </a:ext>
            </a:extLst>
          </p:cNvPr>
          <p:cNvSpPr>
            <a:spLocks noGrp="1"/>
          </p:cNvSpPr>
          <p:nvPr>
            <p:ph type="dt" sz="half" idx="10"/>
          </p:nvPr>
        </p:nvSpPr>
        <p:spPr/>
        <p:txBody>
          <a:bodyPr/>
          <a:lstStyle>
            <a:lvl1pPr>
              <a:defRPr/>
            </a:lvl1pPr>
          </a:lstStyle>
          <a:p>
            <a:pPr>
              <a:defRPr/>
            </a:pPr>
            <a:fld id="{A3CD9DA3-49C1-9345-A15F-24BBEAC1384C}"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C2DBB9CA-E921-9B23-B31C-CFBDB682045D}"/>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a:extLst>
              <a:ext uri="{FF2B5EF4-FFF2-40B4-BE49-F238E27FC236}">
                <a16:creationId xmlns:a16="http://schemas.microsoft.com/office/drawing/2014/main" id="{FE6667F8-9FDF-4504-157D-E2A154541F6B}"/>
              </a:ext>
            </a:extLst>
          </p:cNvPr>
          <p:cNvSpPr>
            <a:spLocks noGrp="1"/>
          </p:cNvSpPr>
          <p:nvPr>
            <p:ph type="sldNum" sz="quarter" idx="12"/>
          </p:nvPr>
        </p:nvSpPr>
        <p:spPr/>
        <p:txBody>
          <a:bodyPr/>
          <a:lstStyle>
            <a:lvl1pPr>
              <a:defRPr/>
            </a:lvl1pPr>
          </a:lstStyle>
          <a:p>
            <a:pPr>
              <a:defRPr/>
            </a:pPr>
            <a:fld id="{EB72B055-6D6D-4149-9DBF-90F551FBB72B}" type="slidenum">
              <a:rPr lang="en-US" altLang="en-US"/>
              <a:pPr>
                <a:defRPr/>
              </a:pPr>
              <a:t>‹#›</a:t>
            </a:fld>
            <a:endParaRPr lang="en-US" altLang="en-US"/>
          </a:p>
        </p:txBody>
      </p:sp>
    </p:spTree>
    <p:extLst>
      <p:ext uri="{BB962C8B-B14F-4D97-AF65-F5344CB8AC3E}">
        <p14:creationId xmlns:p14="http://schemas.microsoft.com/office/powerpoint/2010/main" val="3935224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51784-69F9-3B57-DF36-3A360D807591}"/>
              </a:ext>
            </a:extLst>
          </p:cNvPr>
          <p:cNvSpPr>
            <a:spLocks noGrp="1"/>
          </p:cNvSpPr>
          <p:nvPr>
            <p:ph type="dt" sz="half" idx="10"/>
          </p:nvPr>
        </p:nvSpPr>
        <p:spPr/>
        <p:txBody>
          <a:bodyPr/>
          <a:lstStyle>
            <a:lvl1pPr>
              <a:defRPr/>
            </a:lvl1pPr>
          </a:lstStyle>
          <a:p>
            <a:pPr>
              <a:defRPr/>
            </a:pPr>
            <a:fld id="{8E3C17FC-478A-5E4E-A59E-E46024D039BC}"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C436E415-5B01-073B-CFB4-B06BE277EFC0}"/>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a:extLst>
              <a:ext uri="{FF2B5EF4-FFF2-40B4-BE49-F238E27FC236}">
                <a16:creationId xmlns:a16="http://schemas.microsoft.com/office/drawing/2014/main" id="{8AFA6308-20CE-0BD8-EB4E-00C109E1AACC}"/>
              </a:ext>
            </a:extLst>
          </p:cNvPr>
          <p:cNvSpPr>
            <a:spLocks noGrp="1"/>
          </p:cNvSpPr>
          <p:nvPr>
            <p:ph type="sldNum" sz="quarter" idx="12"/>
          </p:nvPr>
        </p:nvSpPr>
        <p:spPr/>
        <p:txBody>
          <a:bodyPr/>
          <a:lstStyle>
            <a:lvl1pPr>
              <a:defRPr/>
            </a:lvl1pPr>
          </a:lstStyle>
          <a:p>
            <a:pPr>
              <a:defRPr/>
            </a:pPr>
            <a:fld id="{B4F718AE-AC2A-D94D-9D11-C64F2D5AE121}" type="slidenum">
              <a:rPr lang="en-US" altLang="en-US"/>
              <a:pPr>
                <a:defRPr/>
              </a:pPr>
              <a:t>‹#›</a:t>
            </a:fld>
            <a:endParaRPr lang="en-US" altLang="en-US"/>
          </a:p>
        </p:txBody>
      </p:sp>
    </p:spTree>
    <p:extLst>
      <p:ext uri="{BB962C8B-B14F-4D97-AF65-F5344CB8AC3E}">
        <p14:creationId xmlns:p14="http://schemas.microsoft.com/office/powerpoint/2010/main" val="2993398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955652-D892-C56D-E9DB-A3997B7518EA}"/>
              </a:ext>
            </a:extLst>
          </p:cNvPr>
          <p:cNvSpPr>
            <a:spLocks noGrp="1"/>
          </p:cNvSpPr>
          <p:nvPr>
            <p:ph type="dt" sz="half" idx="10"/>
          </p:nvPr>
        </p:nvSpPr>
        <p:spPr/>
        <p:txBody>
          <a:bodyPr/>
          <a:lstStyle>
            <a:lvl1pPr>
              <a:defRPr/>
            </a:lvl1pPr>
          </a:lstStyle>
          <a:p>
            <a:pPr>
              <a:defRPr/>
            </a:pPr>
            <a:fld id="{EB1E4D4B-FFAE-8D4A-AED1-B604F4CE2940}"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D6AE41CF-B5AB-55BB-854B-7C44F8EE7962}"/>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a:extLst>
              <a:ext uri="{FF2B5EF4-FFF2-40B4-BE49-F238E27FC236}">
                <a16:creationId xmlns:a16="http://schemas.microsoft.com/office/drawing/2014/main" id="{E828C933-6238-664B-10EC-7F28418B5ACF}"/>
              </a:ext>
            </a:extLst>
          </p:cNvPr>
          <p:cNvSpPr>
            <a:spLocks noGrp="1"/>
          </p:cNvSpPr>
          <p:nvPr>
            <p:ph type="sldNum" sz="quarter" idx="12"/>
          </p:nvPr>
        </p:nvSpPr>
        <p:spPr/>
        <p:txBody>
          <a:bodyPr/>
          <a:lstStyle>
            <a:lvl1pPr>
              <a:defRPr/>
            </a:lvl1pPr>
          </a:lstStyle>
          <a:p>
            <a:pPr>
              <a:defRPr/>
            </a:pPr>
            <a:fld id="{F1C3AD07-0AEB-E24A-8275-4000B54D260E}" type="slidenum">
              <a:rPr lang="en-US" altLang="en-US"/>
              <a:pPr>
                <a:defRPr/>
              </a:pPr>
              <a:t>‹#›</a:t>
            </a:fld>
            <a:endParaRPr lang="en-US" altLang="en-US"/>
          </a:p>
        </p:txBody>
      </p:sp>
    </p:spTree>
    <p:extLst>
      <p:ext uri="{BB962C8B-B14F-4D97-AF65-F5344CB8AC3E}">
        <p14:creationId xmlns:p14="http://schemas.microsoft.com/office/powerpoint/2010/main" val="3893017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65A14C-8D25-E43F-461D-DC4121788C88}"/>
              </a:ext>
            </a:extLst>
          </p:cNvPr>
          <p:cNvSpPr>
            <a:spLocks noGrp="1"/>
          </p:cNvSpPr>
          <p:nvPr>
            <p:ph type="dt" sz="half" idx="10"/>
          </p:nvPr>
        </p:nvSpPr>
        <p:spPr/>
        <p:txBody>
          <a:bodyPr/>
          <a:lstStyle>
            <a:lvl1pPr>
              <a:defRPr/>
            </a:lvl1pPr>
          </a:lstStyle>
          <a:p>
            <a:pPr>
              <a:defRPr/>
            </a:pPr>
            <a:fld id="{E898EC69-67E5-C44A-BA10-B10BD37F4B36}" type="datetime1">
              <a:rPr lang="en-US" altLang="en-US"/>
              <a:pPr>
                <a:defRPr/>
              </a:pPr>
              <a:t>11/10/22</a:t>
            </a:fld>
            <a:endParaRPr lang="en-US" altLang="en-US"/>
          </a:p>
        </p:txBody>
      </p:sp>
      <p:sp>
        <p:nvSpPr>
          <p:cNvPr id="6" name="Footer Placeholder 5">
            <a:extLst>
              <a:ext uri="{FF2B5EF4-FFF2-40B4-BE49-F238E27FC236}">
                <a16:creationId xmlns:a16="http://schemas.microsoft.com/office/drawing/2014/main" id="{B50486AF-B5F7-3B56-9988-D96B39111CEF}"/>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a:extLst>
              <a:ext uri="{FF2B5EF4-FFF2-40B4-BE49-F238E27FC236}">
                <a16:creationId xmlns:a16="http://schemas.microsoft.com/office/drawing/2014/main" id="{66C52D54-3FD2-65FF-B6CE-F2766FD37684}"/>
              </a:ext>
            </a:extLst>
          </p:cNvPr>
          <p:cNvSpPr>
            <a:spLocks noGrp="1"/>
          </p:cNvSpPr>
          <p:nvPr>
            <p:ph type="sldNum" sz="quarter" idx="12"/>
          </p:nvPr>
        </p:nvSpPr>
        <p:spPr/>
        <p:txBody>
          <a:bodyPr/>
          <a:lstStyle>
            <a:lvl1pPr>
              <a:defRPr/>
            </a:lvl1pPr>
          </a:lstStyle>
          <a:p>
            <a:pPr>
              <a:defRPr/>
            </a:pPr>
            <a:fld id="{33279591-BFF4-254E-9FC6-03CE2C62F99E}" type="slidenum">
              <a:rPr lang="en-US" altLang="en-US"/>
              <a:pPr>
                <a:defRPr/>
              </a:pPr>
              <a:t>‹#›</a:t>
            </a:fld>
            <a:endParaRPr lang="en-US" altLang="en-US"/>
          </a:p>
        </p:txBody>
      </p:sp>
    </p:spTree>
    <p:extLst>
      <p:ext uri="{BB962C8B-B14F-4D97-AF65-F5344CB8AC3E}">
        <p14:creationId xmlns:p14="http://schemas.microsoft.com/office/powerpoint/2010/main" val="205359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A79C6D9-F5E4-4EC1-E8EC-6E46ADCC1CAC}"/>
              </a:ext>
            </a:extLst>
          </p:cNvPr>
          <p:cNvSpPr>
            <a:spLocks noGrp="1" noChangeArrowheads="1"/>
          </p:cNvSpPr>
          <p:nvPr>
            <p:ph type="dt" sz="half" idx="10"/>
          </p:nvPr>
        </p:nvSpPr>
        <p:spPr>
          <a:ln/>
        </p:spPr>
        <p:txBody>
          <a:bodyPr/>
          <a:lstStyle>
            <a:lvl1pPr>
              <a:defRPr/>
            </a:lvl1pPr>
          </a:lstStyle>
          <a:p>
            <a:pPr>
              <a:defRPr/>
            </a:pPr>
            <a:fld id="{A137AE33-3D1B-F34B-8DE6-309C9AC0BBED}" type="datetime1">
              <a:rPr lang="en-US" altLang="en-US"/>
              <a:pPr>
                <a:defRPr/>
              </a:pPr>
              <a:t>11/10/22</a:t>
            </a:fld>
            <a:endParaRPr lang="en-US" altLang="en-US"/>
          </a:p>
        </p:txBody>
      </p:sp>
      <p:sp>
        <p:nvSpPr>
          <p:cNvPr id="8" name="Rectangle 5">
            <a:extLst>
              <a:ext uri="{FF2B5EF4-FFF2-40B4-BE49-F238E27FC236}">
                <a16:creationId xmlns:a16="http://schemas.microsoft.com/office/drawing/2014/main" id="{997D1BFD-AD19-F9BA-9AC8-4D4AF8CE132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53FCA9C4-8AF6-0D9C-4918-93AEC88BC212}"/>
              </a:ext>
            </a:extLst>
          </p:cNvPr>
          <p:cNvSpPr>
            <a:spLocks noGrp="1" noChangeArrowheads="1"/>
          </p:cNvSpPr>
          <p:nvPr>
            <p:ph type="sldNum" sz="quarter" idx="12"/>
          </p:nvPr>
        </p:nvSpPr>
        <p:spPr>
          <a:ln/>
        </p:spPr>
        <p:txBody>
          <a:bodyPr/>
          <a:lstStyle>
            <a:lvl1pPr>
              <a:defRPr/>
            </a:lvl1pPr>
          </a:lstStyle>
          <a:p>
            <a:pPr>
              <a:defRPr/>
            </a:pPr>
            <a:fld id="{62B8ACA9-7D64-A341-88B2-ED2C9E788D94}" type="slidenum">
              <a:rPr lang="en-US" altLang="en-US"/>
              <a:pPr>
                <a:defRPr/>
              </a:pPr>
              <a:t>‹#›</a:t>
            </a:fld>
            <a:endParaRPr lang="en-US" altLang="en-US"/>
          </a:p>
        </p:txBody>
      </p:sp>
    </p:spTree>
    <p:extLst>
      <p:ext uri="{BB962C8B-B14F-4D97-AF65-F5344CB8AC3E}">
        <p14:creationId xmlns:p14="http://schemas.microsoft.com/office/powerpoint/2010/main" val="145165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786847-2E03-8E43-DB1D-55E935EA7225}"/>
              </a:ext>
            </a:extLst>
          </p:cNvPr>
          <p:cNvSpPr>
            <a:spLocks noGrp="1"/>
          </p:cNvSpPr>
          <p:nvPr>
            <p:ph type="dt" sz="half" idx="10"/>
          </p:nvPr>
        </p:nvSpPr>
        <p:spPr/>
        <p:txBody>
          <a:bodyPr/>
          <a:lstStyle>
            <a:lvl1pPr>
              <a:defRPr/>
            </a:lvl1pPr>
          </a:lstStyle>
          <a:p>
            <a:pPr>
              <a:defRPr/>
            </a:pPr>
            <a:fld id="{F0394151-3143-DE46-B441-5A0FAC81F12A}" type="datetime1">
              <a:rPr lang="en-US" altLang="en-US"/>
              <a:pPr>
                <a:defRPr/>
              </a:pPr>
              <a:t>11/10/22</a:t>
            </a:fld>
            <a:endParaRPr lang="en-US" altLang="en-US"/>
          </a:p>
        </p:txBody>
      </p:sp>
      <p:sp>
        <p:nvSpPr>
          <p:cNvPr id="8" name="Footer Placeholder 7">
            <a:extLst>
              <a:ext uri="{FF2B5EF4-FFF2-40B4-BE49-F238E27FC236}">
                <a16:creationId xmlns:a16="http://schemas.microsoft.com/office/drawing/2014/main" id="{F987FA68-BA5B-D545-4C9D-D26073F6ABB5}"/>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9" name="Slide Number Placeholder 8">
            <a:extLst>
              <a:ext uri="{FF2B5EF4-FFF2-40B4-BE49-F238E27FC236}">
                <a16:creationId xmlns:a16="http://schemas.microsoft.com/office/drawing/2014/main" id="{C24B46B4-E0B7-5CF3-1980-671AA1AB1A1D}"/>
              </a:ext>
            </a:extLst>
          </p:cNvPr>
          <p:cNvSpPr>
            <a:spLocks noGrp="1"/>
          </p:cNvSpPr>
          <p:nvPr>
            <p:ph type="sldNum" sz="quarter" idx="12"/>
          </p:nvPr>
        </p:nvSpPr>
        <p:spPr/>
        <p:txBody>
          <a:bodyPr/>
          <a:lstStyle>
            <a:lvl1pPr>
              <a:defRPr/>
            </a:lvl1pPr>
          </a:lstStyle>
          <a:p>
            <a:pPr>
              <a:defRPr/>
            </a:pPr>
            <a:fld id="{F186D908-5E02-144B-9CBA-26B201284D5D}" type="slidenum">
              <a:rPr lang="en-US" altLang="en-US"/>
              <a:pPr>
                <a:defRPr/>
              </a:pPr>
              <a:t>‹#›</a:t>
            </a:fld>
            <a:endParaRPr lang="en-US" altLang="en-US"/>
          </a:p>
        </p:txBody>
      </p:sp>
    </p:spTree>
    <p:extLst>
      <p:ext uri="{BB962C8B-B14F-4D97-AF65-F5344CB8AC3E}">
        <p14:creationId xmlns:p14="http://schemas.microsoft.com/office/powerpoint/2010/main" val="2329979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95EC96-B5F0-BAD4-08CD-774D022D7F79}"/>
              </a:ext>
            </a:extLst>
          </p:cNvPr>
          <p:cNvSpPr>
            <a:spLocks noGrp="1"/>
          </p:cNvSpPr>
          <p:nvPr>
            <p:ph type="dt" sz="half" idx="10"/>
          </p:nvPr>
        </p:nvSpPr>
        <p:spPr/>
        <p:txBody>
          <a:bodyPr/>
          <a:lstStyle>
            <a:lvl1pPr>
              <a:defRPr/>
            </a:lvl1pPr>
          </a:lstStyle>
          <a:p>
            <a:pPr>
              <a:defRPr/>
            </a:pPr>
            <a:fld id="{57CA01B9-BA4B-AD40-9A4E-6E999EFA64C3}" type="datetime1">
              <a:rPr lang="en-US" altLang="en-US"/>
              <a:pPr>
                <a:defRPr/>
              </a:pPr>
              <a:t>11/10/22</a:t>
            </a:fld>
            <a:endParaRPr lang="en-US" altLang="en-US"/>
          </a:p>
        </p:txBody>
      </p:sp>
      <p:sp>
        <p:nvSpPr>
          <p:cNvPr id="4" name="Footer Placeholder 3">
            <a:extLst>
              <a:ext uri="{FF2B5EF4-FFF2-40B4-BE49-F238E27FC236}">
                <a16:creationId xmlns:a16="http://schemas.microsoft.com/office/drawing/2014/main" id="{5BD6FC3C-F4CC-42D2-5603-3E8019094191}"/>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5" name="Slide Number Placeholder 4">
            <a:extLst>
              <a:ext uri="{FF2B5EF4-FFF2-40B4-BE49-F238E27FC236}">
                <a16:creationId xmlns:a16="http://schemas.microsoft.com/office/drawing/2014/main" id="{2B18C410-05AD-6D16-DD12-B755EA02CB05}"/>
              </a:ext>
            </a:extLst>
          </p:cNvPr>
          <p:cNvSpPr>
            <a:spLocks noGrp="1"/>
          </p:cNvSpPr>
          <p:nvPr>
            <p:ph type="sldNum" sz="quarter" idx="12"/>
          </p:nvPr>
        </p:nvSpPr>
        <p:spPr/>
        <p:txBody>
          <a:bodyPr/>
          <a:lstStyle>
            <a:lvl1pPr>
              <a:defRPr/>
            </a:lvl1pPr>
          </a:lstStyle>
          <a:p>
            <a:pPr>
              <a:defRPr/>
            </a:pPr>
            <a:fld id="{732BA580-38AB-3D44-AE29-64D991E3CB33}" type="slidenum">
              <a:rPr lang="en-US" altLang="en-US"/>
              <a:pPr>
                <a:defRPr/>
              </a:pPr>
              <a:t>‹#›</a:t>
            </a:fld>
            <a:endParaRPr lang="en-US" altLang="en-US"/>
          </a:p>
        </p:txBody>
      </p:sp>
    </p:spTree>
    <p:extLst>
      <p:ext uri="{BB962C8B-B14F-4D97-AF65-F5344CB8AC3E}">
        <p14:creationId xmlns:p14="http://schemas.microsoft.com/office/powerpoint/2010/main" val="520283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19A0-3C38-2215-37F5-1430B724D62E}"/>
              </a:ext>
            </a:extLst>
          </p:cNvPr>
          <p:cNvSpPr>
            <a:spLocks noGrp="1"/>
          </p:cNvSpPr>
          <p:nvPr>
            <p:ph type="dt" sz="half" idx="10"/>
          </p:nvPr>
        </p:nvSpPr>
        <p:spPr/>
        <p:txBody>
          <a:bodyPr/>
          <a:lstStyle>
            <a:lvl1pPr>
              <a:defRPr/>
            </a:lvl1pPr>
          </a:lstStyle>
          <a:p>
            <a:pPr>
              <a:defRPr/>
            </a:pPr>
            <a:fld id="{09D55821-306C-9A49-8E98-A59622A30479}" type="datetime1">
              <a:rPr lang="en-US" altLang="en-US"/>
              <a:pPr>
                <a:defRPr/>
              </a:pPr>
              <a:t>11/10/22</a:t>
            </a:fld>
            <a:endParaRPr lang="en-US" altLang="en-US"/>
          </a:p>
        </p:txBody>
      </p:sp>
      <p:sp>
        <p:nvSpPr>
          <p:cNvPr id="3" name="Footer Placeholder 2">
            <a:extLst>
              <a:ext uri="{FF2B5EF4-FFF2-40B4-BE49-F238E27FC236}">
                <a16:creationId xmlns:a16="http://schemas.microsoft.com/office/drawing/2014/main" id="{4A3C1A44-5015-CD66-215D-4D77A88281D2}"/>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4" name="Slide Number Placeholder 3">
            <a:extLst>
              <a:ext uri="{FF2B5EF4-FFF2-40B4-BE49-F238E27FC236}">
                <a16:creationId xmlns:a16="http://schemas.microsoft.com/office/drawing/2014/main" id="{E0006592-DECC-A3AE-483C-D15F0A2C87A2}"/>
              </a:ext>
            </a:extLst>
          </p:cNvPr>
          <p:cNvSpPr>
            <a:spLocks noGrp="1"/>
          </p:cNvSpPr>
          <p:nvPr>
            <p:ph type="sldNum" sz="quarter" idx="12"/>
          </p:nvPr>
        </p:nvSpPr>
        <p:spPr/>
        <p:txBody>
          <a:bodyPr/>
          <a:lstStyle>
            <a:lvl1pPr>
              <a:defRPr/>
            </a:lvl1pPr>
          </a:lstStyle>
          <a:p>
            <a:pPr>
              <a:defRPr/>
            </a:pPr>
            <a:fld id="{97E03CDF-D8AB-F246-A38D-17BA497D9F6C}" type="slidenum">
              <a:rPr lang="en-US" altLang="en-US"/>
              <a:pPr>
                <a:defRPr/>
              </a:pPr>
              <a:t>‹#›</a:t>
            </a:fld>
            <a:endParaRPr lang="en-US" altLang="en-US"/>
          </a:p>
        </p:txBody>
      </p:sp>
    </p:spTree>
    <p:extLst>
      <p:ext uri="{BB962C8B-B14F-4D97-AF65-F5344CB8AC3E}">
        <p14:creationId xmlns:p14="http://schemas.microsoft.com/office/powerpoint/2010/main" val="2103580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C5B450B-77A9-A4AB-056C-92BE58445984}"/>
              </a:ext>
            </a:extLst>
          </p:cNvPr>
          <p:cNvSpPr>
            <a:spLocks noGrp="1"/>
          </p:cNvSpPr>
          <p:nvPr>
            <p:ph type="dt" sz="half" idx="10"/>
          </p:nvPr>
        </p:nvSpPr>
        <p:spPr/>
        <p:txBody>
          <a:bodyPr/>
          <a:lstStyle>
            <a:lvl1pPr>
              <a:defRPr/>
            </a:lvl1pPr>
          </a:lstStyle>
          <a:p>
            <a:pPr>
              <a:defRPr/>
            </a:pPr>
            <a:fld id="{C3372AA0-C963-6E4D-AFFC-2F8472C689D9}" type="datetime1">
              <a:rPr lang="en-US" altLang="en-US"/>
              <a:pPr>
                <a:defRPr/>
              </a:pPr>
              <a:t>11/10/22</a:t>
            </a:fld>
            <a:endParaRPr lang="en-US" altLang="en-US"/>
          </a:p>
        </p:txBody>
      </p:sp>
      <p:sp>
        <p:nvSpPr>
          <p:cNvPr id="6" name="Footer Placeholder 5">
            <a:extLst>
              <a:ext uri="{FF2B5EF4-FFF2-40B4-BE49-F238E27FC236}">
                <a16:creationId xmlns:a16="http://schemas.microsoft.com/office/drawing/2014/main" id="{54073C4C-CB20-C135-B23B-82172E0B80CF}"/>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a:extLst>
              <a:ext uri="{FF2B5EF4-FFF2-40B4-BE49-F238E27FC236}">
                <a16:creationId xmlns:a16="http://schemas.microsoft.com/office/drawing/2014/main" id="{B2479AD2-BE06-9317-A6EA-4FCFCCB0BCC6}"/>
              </a:ext>
            </a:extLst>
          </p:cNvPr>
          <p:cNvSpPr>
            <a:spLocks noGrp="1"/>
          </p:cNvSpPr>
          <p:nvPr>
            <p:ph type="sldNum" sz="quarter" idx="12"/>
          </p:nvPr>
        </p:nvSpPr>
        <p:spPr/>
        <p:txBody>
          <a:bodyPr/>
          <a:lstStyle>
            <a:lvl1pPr>
              <a:defRPr/>
            </a:lvl1pPr>
          </a:lstStyle>
          <a:p>
            <a:pPr>
              <a:defRPr/>
            </a:pPr>
            <a:fld id="{EAFB380C-118C-C540-BBC2-5DDBA6BECF2A}" type="slidenum">
              <a:rPr lang="en-US" altLang="en-US"/>
              <a:pPr>
                <a:defRPr/>
              </a:pPr>
              <a:t>‹#›</a:t>
            </a:fld>
            <a:endParaRPr lang="en-US" altLang="en-US"/>
          </a:p>
        </p:txBody>
      </p:sp>
    </p:spTree>
    <p:extLst>
      <p:ext uri="{BB962C8B-B14F-4D97-AF65-F5344CB8AC3E}">
        <p14:creationId xmlns:p14="http://schemas.microsoft.com/office/powerpoint/2010/main" val="3207621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4D27380-742A-CEA6-1BDF-29A9B302E535}"/>
              </a:ext>
            </a:extLst>
          </p:cNvPr>
          <p:cNvSpPr>
            <a:spLocks noGrp="1"/>
          </p:cNvSpPr>
          <p:nvPr>
            <p:ph type="dt" sz="half" idx="10"/>
          </p:nvPr>
        </p:nvSpPr>
        <p:spPr/>
        <p:txBody>
          <a:bodyPr/>
          <a:lstStyle>
            <a:lvl1pPr>
              <a:defRPr/>
            </a:lvl1pPr>
          </a:lstStyle>
          <a:p>
            <a:pPr>
              <a:defRPr/>
            </a:pPr>
            <a:fld id="{B951A408-4361-2343-8D35-BC43528CDB54}" type="datetime1">
              <a:rPr lang="en-US" altLang="en-US"/>
              <a:pPr>
                <a:defRPr/>
              </a:pPr>
              <a:t>11/10/22</a:t>
            </a:fld>
            <a:endParaRPr lang="en-US" altLang="en-US"/>
          </a:p>
        </p:txBody>
      </p:sp>
      <p:sp>
        <p:nvSpPr>
          <p:cNvPr id="6" name="Footer Placeholder 5">
            <a:extLst>
              <a:ext uri="{FF2B5EF4-FFF2-40B4-BE49-F238E27FC236}">
                <a16:creationId xmlns:a16="http://schemas.microsoft.com/office/drawing/2014/main" id="{A05C3ED5-98FD-40E0-5FB0-D05AB60D866E}"/>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a:extLst>
              <a:ext uri="{FF2B5EF4-FFF2-40B4-BE49-F238E27FC236}">
                <a16:creationId xmlns:a16="http://schemas.microsoft.com/office/drawing/2014/main" id="{E10CA8D0-F673-AA02-ABDD-F69EF34B61B6}"/>
              </a:ext>
            </a:extLst>
          </p:cNvPr>
          <p:cNvSpPr>
            <a:spLocks noGrp="1"/>
          </p:cNvSpPr>
          <p:nvPr>
            <p:ph type="sldNum" sz="quarter" idx="12"/>
          </p:nvPr>
        </p:nvSpPr>
        <p:spPr/>
        <p:txBody>
          <a:bodyPr/>
          <a:lstStyle>
            <a:lvl1pPr>
              <a:defRPr/>
            </a:lvl1pPr>
          </a:lstStyle>
          <a:p>
            <a:pPr>
              <a:defRPr/>
            </a:pPr>
            <a:fld id="{AE4FFEDA-7EC6-B144-B29D-AC60FFD810D3}" type="slidenum">
              <a:rPr lang="en-US" altLang="en-US"/>
              <a:pPr>
                <a:defRPr/>
              </a:pPr>
              <a:t>‹#›</a:t>
            </a:fld>
            <a:endParaRPr lang="en-US" altLang="en-US"/>
          </a:p>
        </p:txBody>
      </p:sp>
    </p:spTree>
    <p:extLst>
      <p:ext uri="{BB962C8B-B14F-4D97-AF65-F5344CB8AC3E}">
        <p14:creationId xmlns:p14="http://schemas.microsoft.com/office/powerpoint/2010/main" val="2819310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B7524-F5E9-40C5-0F8D-7FCC6690EB31}"/>
              </a:ext>
            </a:extLst>
          </p:cNvPr>
          <p:cNvSpPr>
            <a:spLocks noGrp="1"/>
          </p:cNvSpPr>
          <p:nvPr>
            <p:ph type="dt" sz="half" idx="10"/>
          </p:nvPr>
        </p:nvSpPr>
        <p:spPr/>
        <p:txBody>
          <a:bodyPr/>
          <a:lstStyle>
            <a:lvl1pPr>
              <a:defRPr/>
            </a:lvl1pPr>
          </a:lstStyle>
          <a:p>
            <a:pPr>
              <a:defRPr/>
            </a:pPr>
            <a:fld id="{16459CB9-0C87-4140-8012-4773BB76AAEE}"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35BB099E-6F00-25D9-B445-D7781EC5471A}"/>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a:extLst>
              <a:ext uri="{FF2B5EF4-FFF2-40B4-BE49-F238E27FC236}">
                <a16:creationId xmlns:a16="http://schemas.microsoft.com/office/drawing/2014/main" id="{308420B6-B7C2-ABEF-A980-AF2E30928459}"/>
              </a:ext>
            </a:extLst>
          </p:cNvPr>
          <p:cNvSpPr>
            <a:spLocks noGrp="1"/>
          </p:cNvSpPr>
          <p:nvPr>
            <p:ph type="sldNum" sz="quarter" idx="12"/>
          </p:nvPr>
        </p:nvSpPr>
        <p:spPr/>
        <p:txBody>
          <a:bodyPr/>
          <a:lstStyle>
            <a:lvl1pPr>
              <a:defRPr/>
            </a:lvl1pPr>
          </a:lstStyle>
          <a:p>
            <a:pPr>
              <a:defRPr/>
            </a:pPr>
            <a:fld id="{777F21ED-4E55-5847-8EC4-A9986A2D8372}" type="slidenum">
              <a:rPr lang="en-US" altLang="en-US"/>
              <a:pPr>
                <a:defRPr/>
              </a:pPr>
              <a:t>‹#›</a:t>
            </a:fld>
            <a:endParaRPr lang="en-US" altLang="en-US"/>
          </a:p>
        </p:txBody>
      </p:sp>
    </p:spTree>
    <p:extLst>
      <p:ext uri="{BB962C8B-B14F-4D97-AF65-F5344CB8AC3E}">
        <p14:creationId xmlns:p14="http://schemas.microsoft.com/office/powerpoint/2010/main" val="4291719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85CD0-8879-0215-2E76-B38E26EDFFD3}"/>
              </a:ext>
            </a:extLst>
          </p:cNvPr>
          <p:cNvSpPr>
            <a:spLocks noGrp="1"/>
          </p:cNvSpPr>
          <p:nvPr>
            <p:ph type="dt" sz="half" idx="10"/>
          </p:nvPr>
        </p:nvSpPr>
        <p:spPr/>
        <p:txBody>
          <a:bodyPr/>
          <a:lstStyle>
            <a:lvl1pPr>
              <a:defRPr/>
            </a:lvl1pPr>
          </a:lstStyle>
          <a:p>
            <a:pPr>
              <a:defRPr/>
            </a:pPr>
            <a:fld id="{EF29699B-48C9-9A4C-A8DF-6EC3E7DDFC03}"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D1E94EF5-E2F1-B04F-12C6-3D59BFC45B90}"/>
              </a:ext>
            </a:extLst>
          </p:cNvPr>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a:extLst>
              <a:ext uri="{FF2B5EF4-FFF2-40B4-BE49-F238E27FC236}">
                <a16:creationId xmlns:a16="http://schemas.microsoft.com/office/drawing/2014/main" id="{08A2064B-9B9C-C359-5E37-BC665B91CFAD}"/>
              </a:ext>
            </a:extLst>
          </p:cNvPr>
          <p:cNvSpPr>
            <a:spLocks noGrp="1"/>
          </p:cNvSpPr>
          <p:nvPr>
            <p:ph type="sldNum" sz="quarter" idx="12"/>
          </p:nvPr>
        </p:nvSpPr>
        <p:spPr/>
        <p:txBody>
          <a:bodyPr/>
          <a:lstStyle>
            <a:lvl1pPr>
              <a:defRPr/>
            </a:lvl1pPr>
          </a:lstStyle>
          <a:p>
            <a:pPr>
              <a:defRPr/>
            </a:pPr>
            <a:fld id="{170453DE-1232-5C44-BDCF-E727668EFC51}" type="slidenum">
              <a:rPr lang="en-US" altLang="en-US"/>
              <a:pPr>
                <a:defRPr/>
              </a:pPr>
              <a:t>‹#›</a:t>
            </a:fld>
            <a:endParaRPr lang="en-US" altLang="en-US"/>
          </a:p>
        </p:txBody>
      </p:sp>
    </p:spTree>
    <p:extLst>
      <p:ext uri="{BB962C8B-B14F-4D97-AF65-F5344CB8AC3E}">
        <p14:creationId xmlns:p14="http://schemas.microsoft.com/office/powerpoint/2010/main" val="2592325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5BEB499-6D42-07EB-F6CF-E0EB77301B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F9F76B-209E-BFB2-ABC9-654B1D0B52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0DA755-7EBB-FD00-2463-E5EEB4ECDA4E}"/>
              </a:ext>
            </a:extLst>
          </p:cNvPr>
          <p:cNvSpPr>
            <a:spLocks noGrp="1" noChangeArrowheads="1"/>
          </p:cNvSpPr>
          <p:nvPr>
            <p:ph type="sldNum" sz="quarter" idx="12"/>
          </p:nvPr>
        </p:nvSpPr>
        <p:spPr>
          <a:ln/>
        </p:spPr>
        <p:txBody>
          <a:bodyPr/>
          <a:lstStyle>
            <a:lvl1pPr>
              <a:defRPr/>
            </a:lvl1pPr>
          </a:lstStyle>
          <a:p>
            <a:pPr>
              <a:defRPr/>
            </a:pPr>
            <a:fld id="{15A895A4-6987-7645-B26F-FF121AF7D22D}" type="slidenum">
              <a:rPr lang="en-US" altLang="en-US"/>
              <a:pPr>
                <a:defRPr/>
              </a:pPr>
              <a:t>‹#›</a:t>
            </a:fld>
            <a:endParaRPr lang="en-US" altLang="en-US"/>
          </a:p>
        </p:txBody>
      </p:sp>
    </p:spTree>
    <p:extLst>
      <p:ext uri="{BB962C8B-B14F-4D97-AF65-F5344CB8AC3E}">
        <p14:creationId xmlns:p14="http://schemas.microsoft.com/office/powerpoint/2010/main" val="1788580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AF7696-56A3-C104-F25F-45415B0CA5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AFD776-10C0-D1F5-D9D0-9633E7C1E71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F8C83DB-22AD-E017-4958-76E1300A23C1}"/>
              </a:ext>
            </a:extLst>
          </p:cNvPr>
          <p:cNvSpPr>
            <a:spLocks noGrp="1" noChangeArrowheads="1"/>
          </p:cNvSpPr>
          <p:nvPr>
            <p:ph type="sldNum" sz="quarter" idx="12"/>
          </p:nvPr>
        </p:nvSpPr>
        <p:spPr>
          <a:ln/>
        </p:spPr>
        <p:txBody>
          <a:bodyPr/>
          <a:lstStyle>
            <a:lvl1pPr>
              <a:defRPr/>
            </a:lvl1pPr>
          </a:lstStyle>
          <a:p>
            <a:pPr>
              <a:defRPr/>
            </a:pPr>
            <a:fld id="{1D250ED4-1604-0041-971D-153C8370569E}" type="slidenum">
              <a:rPr lang="en-US" altLang="en-US"/>
              <a:pPr>
                <a:defRPr/>
              </a:pPr>
              <a:t>‹#›</a:t>
            </a:fld>
            <a:endParaRPr lang="en-US" altLang="en-US"/>
          </a:p>
        </p:txBody>
      </p:sp>
    </p:spTree>
    <p:extLst>
      <p:ext uri="{BB962C8B-B14F-4D97-AF65-F5344CB8AC3E}">
        <p14:creationId xmlns:p14="http://schemas.microsoft.com/office/powerpoint/2010/main" val="8432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56201D3-AA7E-2B74-0FC9-1042867B1E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F9F620-9270-B3E5-9960-55D2C76808B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44273A3-25B6-9B5F-2733-6E0149EA0EB9}"/>
              </a:ext>
            </a:extLst>
          </p:cNvPr>
          <p:cNvSpPr>
            <a:spLocks noGrp="1" noChangeArrowheads="1"/>
          </p:cNvSpPr>
          <p:nvPr>
            <p:ph type="sldNum" sz="quarter" idx="12"/>
          </p:nvPr>
        </p:nvSpPr>
        <p:spPr>
          <a:ln/>
        </p:spPr>
        <p:txBody>
          <a:bodyPr/>
          <a:lstStyle>
            <a:lvl1pPr>
              <a:defRPr/>
            </a:lvl1pPr>
          </a:lstStyle>
          <a:p>
            <a:pPr>
              <a:defRPr/>
            </a:pPr>
            <a:fld id="{CBCC9AFE-69F4-324D-AD7D-150A4CDE624A}" type="slidenum">
              <a:rPr lang="en-US" altLang="en-US"/>
              <a:pPr>
                <a:defRPr/>
              </a:pPr>
              <a:t>‹#›</a:t>
            </a:fld>
            <a:endParaRPr lang="en-US" altLang="en-US"/>
          </a:p>
        </p:txBody>
      </p:sp>
    </p:spTree>
    <p:extLst>
      <p:ext uri="{BB962C8B-B14F-4D97-AF65-F5344CB8AC3E}">
        <p14:creationId xmlns:p14="http://schemas.microsoft.com/office/powerpoint/2010/main" val="36311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D02511B-CF8A-AE6B-2F39-6E6EA0569CFD}"/>
              </a:ext>
            </a:extLst>
          </p:cNvPr>
          <p:cNvSpPr>
            <a:spLocks noGrp="1" noChangeArrowheads="1"/>
          </p:cNvSpPr>
          <p:nvPr>
            <p:ph type="dt" sz="half" idx="10"/>
          </p:nvPr>
        </p:nvSpPr>
        <p:spPr>
          <a:ln/>
        </p:spPr>
        <p:txBody>
          <a:bodyPr/>
          <a:lstStyle>
            <a:lvl1pPr>
              <a:defRPr/>
            </a:lvl1pPr>
          </a:lstStyle>
          <a:p>
            <a:pPr>
              <a:defRPr/>
            </a:pPr>
            <a:fld id="{AE87EE51-D03A-6C48-941E-2D87A7A127B9}" type="datetime1">
              <a:rPr lang="en-US" altLang="en-US"/>
              <a:pPr>
                <a:defRPr/>
              </a:pPr>
              <a:t>11/10/22</a:t>
            </a:fld>
            <a:endParaRPr lang="en-US" altLang="en-US"/>
          </a:p>
        </p:txBody>
      </p:sp>
      <p:sp>
        <p:nvSpPr>
          <p:cNvPr id="4" name="Rectangle 5">
            <a:extLst>
              <a:ext uri="{FF2B5EF4-FFF2-40B4-BE49-F238E27FC236}">
                <a16:creationId xmlns:a16="http://schemas.microsoft.com/office/drawing/2014/main" id="{31939CD9-748E-B965-B839-D7DBDF42700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008BA42E-7BE2-5016-AF99-C7F3BEFD4745}"/>
              </a:ext>
            </a:extLst>
          </p:cNvPr>
          <p:cNvSpPr>
            <a:spLocks noGrp="1" noChangeArrowheads="1"/>
          </p:cNvSpPr>
          <p:nvPr>
            <p:ph type="sldNum" sz="quarter" idx="12"/>
          </p:nvPr>
        </p:nvSpPr>
        <p:spPr>
          <a:ln/>
        </p:spPr>
        <p:txBody>
          <a:bodyPr/>
          <a:lstStyle>
            <a:lvl1pPr>
              <a:defRPr/>
            </a:lvl1pPr>
          </a:lstStyle>
          <a:p>
            <a:pPr>
              <a:defRPr/>
            </a:pPr>
            <a:fld id="{EA79CB1D-5ED5-6E45-92D9-6AB554B8460B}" type="slidenum">
              <a:rPr lang="en-US" altLang="en-US"/>
              <a:pPr>
                <a:defRPr/>
              </a:pPr>
              <a:t>‹#›</a:t>
            </a:fld>
            <a:endParaRPr lang="en-US" altLang="en-US"/>
          </a:p>
        </p:txBody>
      </p:sp>
    </p:spTree>
    <p:extLst>
      <p:ext uri="{BB962C8B-B14F-4D97-AF65-F5344CB8AC3E}">
        <p14:creationId xmlns:p14="http://schemas.microsoft.com/office/powerpoint/2010/main" val="1560770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CD467FE-4246-E62F-9D14-88F199A983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9EE34C-D86F-DB3B-8BC2-404EA0A3FE6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0163DAE-EE99-85D2-0F4D-7FBDF3249696}"/>
              </a:ext>
            </a:extLst>
          </p:cNvPr>
          <p:cNvSpPr>
            <a:spLocks noGrp="1" noChangeArrowheads="1"/>
          </p:cNvSpPr>
          <p:nvPr>
            <p:ph type="sldNum" sz="quarter" idx="12"/>
          </p:nvPr>
        </p:nvSpPr>
        <p:spPr>
          <a:ln/>
        </p:spPr>
        <p:txBody>
          <a:bodyPr/>
          <a:lstStyle>
            <a:lvl1pPr>
              <a:defRPr/>
            </a:lvl1pPr>
          </a:lstStyle>
          <a:p>
            <a:pPr>
              <a:defRPr/>
            </a:pPr>
            <a:fld id="{DDD01874-9F87-C449-870F-3BF35377A46D}" type="slidenum">
              <a:rPr lang="en-US" altLang="en-US"/>
              <a:pPr>
                <a:defRPr/>
              </a:pPr>
              <a:t>‹#›</a:t>
            </a:fld>
            <a:endParaRPr lang="en-US" altLang="en-US"/>
          </a:p>
        </p:txBody>
      </p:sp>
    </p:spTree>
    <p:extLst>
      <p:ext uri="{BB962C8B-B14F-4D97-AF65-F5344CB8AC3E}">
        <p14:creationId xmlns:p14="http://schemas.microsoft.com/office/powerpoint/2010/main" val="2953105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7E6856-DCA6-4F2F-CB50-F7A5C0D7B7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F512AA2-1CAD-A1CD-7DF4-986EB4D3F01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8DAF4A3-1C8F-D610-1096-361048EC5A79}"/>
              </a:ext>
            </a:extLst>
          </p:cNvPr>
          <p:cNvSpPr>
            <a:spLocks noGrp="1" noChangeArrowheads="1"/>
          </p:cNvSpPr>
          <p:nvPr>
            <p:ph type="sldNum" sz="quarter" idx="12"/>
          </p:nvPr>
        </p:nvSpPr>
        <p:spPr>
          <a:ln/>
        </p:spPr>
        <p:txBody>
          <a:bodyPr/>
          <a:lstStyle>
            <a:lvl1pPr>
              <a:defRPr/>
            </a:lvl1pPr>
          </a:lstStyle>
          <a:p>
            <a:pPr>
              <a:defRPr/>
            </a:pPr>
            <a:fld id="{04787DAC-9D91-3646-8901-4135E002C045}" type="slidenum">
              <a:rPr lang="en-US" altLang="en-US"/>
              <a:pPr>
                <a:defRPr/>
              </a:pPr>
              <a:t>‹#›</a:t>
            </a:fld>
            <a:endParaRPr lang="en-US" altLang="en-US"/>
          </a:p>
        </p:txBody>
      </p:sp>
    </p:spTree>
    <p:extLst>
      <p:ext uri="{BB962C8B-B14F-4D97-AF65-F5344CB8AC3E}">
        <p14:creationId xmlns:p14="http://schemas.microsoft.com/office/powerpoint/2010/main" val="23526981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8DA091-F832-5A66-402E-C370EC7B21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CBD6026-BBF2-C999-9E42-B4C8EEFE07F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21554FA5-F275-7077-3DDD-16B0686A4E8A}"/>
              </a:ext>
            </a:extLst>
          </p:cNvPr>
          <p:cNvSpPr>
            <a:spLocks noGrp="1" noChangeArrowheads="1"/>
          </p:cNvSpPr>
          <p:nvPr>
            <p:ph type="sldNum" sz="quarter" idx="12"/>
          </p:nvPr>
        </p:nvSpPr>
        <p:spPr>
          <a:ln/>
        </p:spPr>
        <p:txBody>
          <a:bodyPr/>
          <a:lstStyle>
            <a:lvl1pPr>
              <a:defRPr/>
            </a:lvl1pPr>
          </a:lstStyle>
          <a:p>
            <a:pPr>
              <a:defRPr/>
            </a:pPr>
            <a:fld id="{82753FD9-26C1-DD44-9CC4-1156E1E48878}" type="slidenum">
              <a:rPr lang="en-US" altLang="en-US"/>
              <a:pPr>
                <a:defRPr/>
              </a:pPr>
              <a:t>‹#›</a:t>
            </a:fld>
            <a:endParaRPr lang="en-US" altLang="en-US"/>
          </a:p>
        </p:txBody>
      </p:sp>
    </p:spTree>
    <p:extLst>
      <p:ext uri="{BB962C8B-B14F-4D97-AF65-F5344CB8AC3E}">
        <p14:creationId xmlns:p14="http://schemas.microsoft.com/office/powerpoint/2010/main" val="39300312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09ABF6-0794-7A95-9FEE-D30B336CE93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3D68B4F-F4F4-80CA-C20F-F295B9F5C91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74BF3C7-AB65-05A1-5319-CD2E6752CF65}"/>
              </a:ext>
            </a:extLst>
          </p:cNvPr>
          <p:cNvSpPr>
            <a:spLocks noGrp="1" noChangeArrowheads="1"/>
          </p:cNvSpPr>
          <p:nvPr>
            <p:ph type="sldNum" sz="quarter" idx="12"/>
          </p:nvPr>
        </p:nvSpPr>
        <p:spPr>
          <a:ln/>
        </p:spPr>
        <p:txBody>
          <a:bodyPr/>
          <a:lstStyle>
            <a:lvl1pPr>
              <a:defRPr/>
            </a:lvl1pPr>
          </a:lstStyle>
          <a:p>
            <a:pPr>
              <a:defRPr/>
            </a:pPr>
            <a:fld id="{9D153872-3A74-B74C-9E30-8E4CDA945951}" type="slidenum">
              <a:rPr lang="en-US" altLang="en-US"/>
              <a:pPr>
                <a:defRPr/>
              </a:pPr>
              <a:t>‹#›</a:t>
            </a:fld>
            <a:endParaRPr lang="en-US" altLang="en-US"/>
          </a:p>
        </p:txBody>
      </p:sp>
    </p:spTree>
    <p:extLst>
      <p:ext uri="{BB962C8B-B14F-4D97-AF65-F5344CB8AC3E}">
        <p14:creationId xmlns:p14="http://schemas.microsoft.com/office/powerpoint/2010/main" val="3170000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BE3CF9-D24B-D707-50C5-E0173ED36E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D91346-2C1D-C9A0-EB88-A11DE803CFF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AA06232-9B21-0AEA-6FF9-9A3591E3992B}"/>
              </a:ext>
            </a:extLst>
          </p:cNvPr>
          <p:cNvSpPr>
            <a:spLocks noGrp="1" noChangeArrowheads="1"/>
          </p:cNvSpPr>
          <p:nvPr>
            <p:ph type="sldNum" sz="quarter" idx="12"/>
          </p:nvPr>
        </p:nvSpPr>
        <p:spPr>
          <a:ln/>
        </p:spPr>
        <p:txBody>
          <a:bodyPr/>
          <a:lstStyle>
            <a:lvl1pPr>
              <a:defRPr/>
            </a:lvl1pPr>
          </a:lstStyle>
          <a:p>
            <a:pPr>
              <a:defRPr/>
            </a:pPr>
            <a:fld id="{4D829B3A-CB34-7244-8116-53763D24E0DB}" type="slidenum">
              <a:rPr lang="en-US" altLang="en-US"/>
              <a:pPr>
                <a:defRPr/>
              </a:pPr>
              <a:t>‹#›</a:t>
            </a:fld>
            <a:endParaRPr lang="en-US" altLang="en-US"/>
          </a:p>
        </p:txBody>
      </p:sp>
    </p:spTree>
    <p:extLst>
      <p:ext uri="{BB962C8B-B14F-4D97-AF65-F5344CB8AC3E}">
        <p14:creationId xmlns:p14="http://schemas.microsoft.com/office/powerpoint/2010/main" val="2550893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020DE5-4B7B-9F37-29D0-73DAA9C7F6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B4245E-1631-53ED-DD09-6021C4E9E2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94C8908-45E1-AE2B-4792-3111422F0CEC}"/>
              </a:ext>
            </a:extLst>
          </p:cNvPr>
          <p:cNvSpPr>
            <a:spLocks noGrp="1" noChangeArrowheads="1"/>
          </p:cNvSpPr>
          <p:nvPr>
            <p:ph type="sldNum" sz="quarter" idx="12"/>
          </p:nvPr>
        </p:nvSpPr>
        <p:spPr>
          <a:ln/>
        </p:spPr>
        <p:txBody>
          <a:bodyPr/>
          <a:lstStyle>
            <a:lvl1pPr>
              <a:defRPr/>
            </a:lvl1pPr>
          </a:lstStyle>
          <a:p>
            <a:pPr>
              <a:defRPr/>
            </a:pPr>
            <a:fld id="{B7FCD3CA-FD22-334E-81ED-FF937DD47CA1}" type="slidenum">
              <a:rPr lang="en-US" altLang="en-US"/>
              <a:pPr>
                <a:defRPr/>
              </a:pPr>
              <a:t>‹#›</a:t>
            </a:fld>
            <a:endParaRPr lang="en-US" altLang="en-US"/>
          </a:p>
        </p:txBody>
      </p:sp>
    </p:spTree>
    <p:extLst>
      <p:ext uri="{BB962C8B-B14F-4D97-AF65-F5344CB8AC3E}">
        <p14:creationId xmlns:p14="http://schemas.microsoft.com/office/powerpoint/2010/main" val="4168178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68317D-6982-A5B0-0F3F-D369831AFF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439F9A-FBD4-20BD-DADD-C1CD86112AC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48EF488-63FE-58BB-5C2A-FF1206233B05}"/>
              </a:ext>
            </a:extLst>
          </p:cNvPr>
          <p:cNvSpPr>
            <a:spLocks noGrp="1" noChangeArrowheads="1"/>
          </p:cNvSpPr>
          <p:nvPr>
            <p:ph type="sldNum" sz="quarter" idx="12"/>
          </p:nvPr>
        </p:nvSpPr>
        <p:spPr>
          <a:ln/>
        </p:spPr>
        <p:txBody>
          <a:bodyPr/>
          <a:lstStyle>
            <a:lvl1pPr>
              <a:defRPr/>
            </a:lvl1pPr>
          </a:lstStyle>
          <a:p>
            <a:pPr>
              <a:defRPr/>
            </a:pPr>
            <a:fld id="{9EB8490F-F25C-A448-96F1-DDBE1BC20D5C}" type="slidenum">
              <a:rPr lang="en-US" altLang="en-US"/>
              <a:pPr>
                <a:defRPr/>
              </a:pPr>
              <a:t>‹#›</a:t>
            </a:fld>
            <a:endParaRPr lang="en-US" altLang="en-US"/>
          </a:p>
        </p:txBody>
      </p:sp>
    </p:spTree>
    <p:extLst>
      <p:ext uri="{BB962C8B-B14F-4D97-AF65-F5344CB8AC3E}">
        <p14:creationId xmlns:p14="http://schemas.microsoft.com/office/powerpoint/2010/main" val="676379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062419-9F12-F9FF-666D-FEF8BAFC5F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3522E3-2579-3DC1-8DD3-3CF72ED3FD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7ADCB19-3542-5DB0-97BE-D964BA196B1F}"/>
              </a:ext>
            </a:extLst>
          </p:cNvPr>
          <p:cNvSpPr>
            <a:spLocks noGrp="1" noChangeArrowheads="1"/>
          </p:cNvSpPr>
          <p:nvPr>
            <p:ph type="sldNum" sz="quarter" idx="12"/>
          </p:nvPr>
        </p:nvSpPr>
        <p:spPr>
          <a:ln/>
        </p:spPr>
        <p:txBody>
          <a:bodyPr/>
          <a:lstStyle>
            <a:lvl1pPr>
              <a:defRPr/>
            </a:lvl1pPr>
          </a:lstStyle>
          <a:p>
            <a:pPr>
              <a:defRPr/>
            </a:pPr>
            <a:fld id="{2DBAF95B-B412-964F-B3F1-40E21DB01C68}" type="slidenum">
              <a:rPr lang="en-US" altLang="en-US"/>
              <a:pPr>
                <a:defRPr/>
              </a:pPr>
              <a:t>‹#›</a:t>
            </a:fld>
            <a:endParaRPr lang="en-US" altLang="en-US"/>
          </a:p>
        </p:txBody>
      </p:sp>
    </p:spTree>
    <p:extLst>
      <p:ext uri="{BB962C8B-B14F-4D97-AF65-F5344CB8AC3E}">
        <p14:creationId xmlns:p14="http://schemas.microsoft.com/office/powerpoint/2010/main" val="4198231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F3D761-EB19-6B6A-343D-C04DA4E97A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B2372D-B10F-9775-0114-3603901F7BE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70DF849-14E6-2605-543F-05FF9AD6E105}"/>
              </a:ext>
            </a:extLst>
          </p:cNvPr>
          <p:cNvSpPr>
            <a:spLocks noGrp="1" noChangeArrowheads="1"/>
          </p:cNvSpPr>
          <p:nvPr>
            <p:ph type="sldNum" sz="quarter" idx="12"/>
          </p:nvPr>
        </p:nvSpPr>
        <p:spPr>
          <a:ln/>
        </p:spPr>
        <p:txBody>
          <a:bodyPr/>
          <a:lstStyle>
            <a:lvl1pPr>
              <a:defRPr/>
            </a:lvl1pPr>
          </a:lstStyle>
          <a:p>
            <a:pPr>
              <a:defRPr/>
            </a:pPr>
            <a:fld id="{D5F54402-1D61-2046-937F-1F13FDE6D940}" type="slidenum">
              <a:rPr lang="en-US" altLang="en-US"/>
              <a:pPr>
                <a:defRPr/>
              </a:pPr>
              <a:t>‹#›</a:t>
            </a:fld>
            <a:endParaRPr lang="en-US" altLang="en-US"/>
          </a:p>
        </p:txBody>
      </p:sp>
    </p:spTree>
    <p:extLst>
      <p:ext uri="{BB962C8B-B14F-4D97-AF65-F5344CB8AC3E}">
        <p14:creationId xmlns:p14="http://schemas.microsoft.com/office/powerpoint/2010/main" val="36591671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33EF4D-AE33-94E2-785F-10D148AE83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169071-2531-2F83-34F6-59ADFB63039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B0E809A-A6B4-C07C-0DB7-B7B9E27B8497}"/>
              </a:ext>
            </a:extLst>
          </p:cNvPr>
          <p:cNvSpPr>
            <a:spLocks noGrp="1" noChangeArrowheads="1"/>
          </p:cNvSpPr>
          <p:nvPr>
            <p:ph type="sldNum" sz="quarter" idx="12"/>
          </p:nvPr>
        </p:nvSpPr>
        <p:spPr>
          <a:ln/>
        </p:spPr>
        <p:txBody>
          <a:bodyPr/>
          <a:lstStyle>
            <a:lvl1pPr>
              <a:defRPr/>
            </a:lvl1pPr>
          </a:lstStyle>
          <a:p>
            <a:pPr>
              <a:defRPr/>
            </a:pPr>
            <a:fld id="{DDB2CED0-8B8F-8B40-9D37-632E5D79F528}" type="slidenum">
              <a:rPr lang="en-US" altLang="en-US"/>
              <a:pPr>
                <a:defRPr/>
              </a:pPr>
              <a:t>‹#›</a:t>
            </a:fld>
            <a:endParaRPr lang="en-US" altLang="en-US"/>
          </a:p>
        </p:txBody>
      </p:sp>
    </p:spTree>
    <p:extLst>
      <p:ext uri="{BB962C8B-B14F-4D97-AF65-F5344CB8AC3E}">
        <p14:creationId xmlns:p14="http://schemas.microsoft.com/office/powerpoint/2010/main" val="3595610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B22DFF-463C-04FC-063D-22D3871B768A}"/>
              </a:ext>
            </a:extLst>
          </p:cNvPr>
          <p:cNvSpPr>
            <a:spLocks noGrp="1" noChangeArrowheads="1"/>
          </p:cNvSpPr>
          <p:nvPr>
            <p:ph type="dt" sz="half" idx="10"/>
          </p:nvPr>
        </p:nvSpPr>
        <p:spPr>
          <a:ln/>
        </p:spPr>
        <p:txBody>
          <a:bodyPr/>
          <a:lstStyle>
            <a:lvl1pPr>
              <a:defRPr/>
            </a:lvl1pPr>
          </a:lstStyle>
          <a:p>
            <a:pPr>
              <a:defRPr/>
            </a:pPr>
            <a:fld id="{1EA3703D-4F3D-7845-97D5-834F581FB73E}" type="datetime1">
              <a:rPr lang="en-US" altLang="en-US"/>
              <a:pPr>
                <a:defRPr/>
              </a:pPr>
              <a:t>11/10/22</a:t>
            </a:fld>
            <a:endParaRPr lang="en-US" altLang="en-US"/>
          </a:p>
        </p:txBody>
      </p:sp>
      <p:sp>
        <p:nvSpPr>
          <p:cNvPr id="3" name="Rectangle 5">
            <a:extLst>
              <a:ext uri="{FF2B5EF4-FFF2-40B4-BE49-F238E27FC236}">
                <a16:creationId xmlns:a16="http://schemas.microsoft.com/office/drawing/2014/main" id="{57A4F761-A06D-F5BD-3E15-9732F3C9533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4D87C952-65AA-FBE7-1072-5543F72C2EB3}"/>
              </a:ext>
            </a:extLst>
          </p:cNvPr>
          <p:cNvSpPr>
            <a:spLocks noGrp="1" noChangeArrowheads="1"/>
          </p:cNvSpPr>
          <p:nvPr>
            <p:ph type="sldNum" sz="quarter" idx="12"/>
          </p:nvPr>
        </p:nvSpPr>
        <p:spPr>
          <a:ln/>
        </p:spPr>
        <p:txBody>
          <a:bodyPr/>
          <a:lstStyle>
            <a:lvl1pPr>
              <a:defRPr/>
            </a:lvl1pPr>
          </a:lstStyle>
          <a:p>
            <a:pPr>
              <a:defRPr/>
            </a:pPr>
            <a:fld id="{F08352E9-D3A4-9241-89B0-89FB6B22F792}" type="slidenum">
              <a:rPr lang="en-US" altLang="en-US"/>
              <a:pPr>
                <a:defRPr/>
              </a:pPr>
              <a:t>‹#›</a:t>
            </a:fld>
            <a:endParaRPr lang="en-US" altLang="en-US"/>
          </a:p>
        </p:txBody>
      </p:sp>
    </p:spTree>
    <p:extLst>
      <p:ext uri="{BB962C8B-B14F-4D97-AF65-F5344CB8AC3E}">
        <p14:creationId xmlns:p14="http://schemas.microsoft.com/office/powerpoint/2010/main" val="32323151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4A77901-9562-C6F5-2E5C-AA73060C12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0B27F7-3514-EFD1-0C9D-B81D1D75546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12177AD-BAAA-B5DE-52B7-AFAB81F9D3DD}"/>
              </a:ext>
            </a:extLst>
          </p:cNvPr>
          <p:cNvSpPr>
            <a:spLocks noGrp="1" noChangeArrowheads="1"/>
          </p:cNvSpPr>
          <p:nvPr>
            <p:ph type="sldNum" sz="quarter" idx="12"/>
          </p:nvPr>
        </p:nvSpPr>
        <p:spPr>
          <a:ln/>
        </p:spPr>
        <p:txBody>
          <a:bodyPr/>
          <a:lstStyle>
            <a:lvl1pPr>
              <a:defRPr/>
            </a:lvl1pPr>
          </a:lstStyle>
          <a:p>
            <a:pPr>
              <a:defRPr/>
            </a:pPr>
            <a:fld id="{BBDE54DA-299F-DD4D-A375-0A261D576509}" type="slidenum">
              <a:rPr lang="en-US" altLang="en-US"/>
              <a:pPr>
                <a:defRPr/>
              </a:pPr>
              <a:t>‹#›</a:t>
            </a:fld>
            <a:endParaRPr lang="en-US" altLang="en-US"/>
          </a:p>
        </p:txBody>
      </p:sp>
    </p:spTree>
    <p:extLst>
      <p:ext uri="{BB962C8B-B14F-4D97-AF65-F5344CB8AC3E}">
        <p14:creationId xmlns:p14="http://schemas.microsoft.com/office/powerpoint/2010/main" val="3347957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235D043-02B2-26A4-2AE9-D0306E860F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321ED9-BA26-3D9B-659B-7EDC5806915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CA51A7C-22B0-9E81-CBD6-3F98A2873FE9}"/>
              </a:ext>
            </a:extLst>
          </p:cNvPr>
          <p:cNvSpPr>
            <a:spLocks noGrp="1" noChangeArrowheads="1"/>
          </p:cNvSpPr>
          <p:nvPr>
            <p:ph type="sldNum" sz="quarter" idx="12"/>
          </p:nvPr>
        </p:nvSpPr>
        <p:spPr>
          <a:ln/>
        </p:spPr>
        <p:txBody>
          <a:bodyPr/>
          <a:lstStyle>
            <a:lvl1pPr>
              <a:defRPr/>
            </a:lvl1pPr>
          </a:lstStyle>
          <a:p>
            <a:pPr>
              <a:defRPr/>
            </a:pPr>
            <a:fld id="{3BC4167B-E8DB-D147-987F-6F5668371B9C}" type="slidenum">
              <a:rPr lang="en-US" altLang="en-US"/>
              <a:pPr>
                <a:defRPr/>
              </a:pPr>
              <a:t>‹#›</a:t>
            </a:fld>
            <a:endParaRPr lang="en-US" altLang="en-US"/>
          </a:p>
        </p:txBody>
      </p:sp>
    </p:spTree>
    <p:extLst>
      <p:ext uri="{BB962C8B-B14F-4D97-AF65-F5344CB8AC3E}">
        <p14:creationId xmlns:p14="http://schemas.microsoft.com/office/powerpoint/2010/main" val="755835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6D8063-BC86-7DB6-8DCF-3189ADC811A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B4D83BA-8125-9E68-4629-29A0808B180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345C797A-2070-61BE-C18F-101BA8C7A74F}"/>
              </a:ext>
            </a:extLst>
          </p:cNvPr>
          <p:cNvSpPr>
            <a:spLocks noGrp="1" noChangeArrowheads="1"/>
          </p:cNvSpPr>
          <p:nvPr>
            <p:ph type="sldNum" sz="quarter" idx="12"/>
          </p:nvPr>
        </p:nvSpPr>
        <p:spPr>
          <a:ln/>
        </p:spPr>
        <p:txBody>
          <a:bodyPr/>
          <a:lstStyle>
            <a:lvl1pPr>
              <a:defRPr/>
            </a:lvl1pPr>
          </a:lstStyle>
          <a:p>
            <a:pPr>
              <a:defRPr/>
            </a:pPr>
            <a:fld id="{74F245A0-A1B2-1944-9E20-4847C6D0C826}" type="slidenum">
              <a:rPr lang="en-US" altLang="en-US"/>
              <a:pPr>
                <a:defRPr/>
              </a:pPr>
              <a:t>‹#›</a:t>
            </a:fld>
            <a:endParaRPr lang="en-US" altLang="en-US"/>
          </a:p>
        </p:txBody>
      </p:sp>
    </p:spTree>
    <p:extLst>
      <p:ext uri="{BB962C8B-B14F-4D97-AF65-F5344CB8AC3E}">
        <p14:creationId xmlns:p14="http://schemas.microsoft.com/office/powerpoint/2010/main" val="3733461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4A1ED25-8E5D-5A49-9402-D225C622362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C847FFE-6F1F-4AC8-06A7-8803B6D840F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6F86836-FB1A-F9A6-462E-17FF18E91EA8}"/>
              </a:ext>
            </a:extLst>
          </p:cNvPr>
          <p:cNvSpPr>
            <a:spLocks noGrp="1" noChangeArrowheads="1"/>
          </p:cNvSpPr>
          <p:nvPr>
            <p:ph type="sldNum" sz="quarter" idx="12"/>
          </p:nvPr>
        </p:nvSpPr>
        <p:spPr>
          <a:ln/>
        </p:spPr>
        <p:txBody>
          <a:bodyPr/>
          <a:lstStyle>
            <a:lvl1pPr>
              <a:defRPr/>
            </a:lvl1pPr>
          </a:lstStyle>
          <a:p>
            <a:pPr>
              <a:defRPr/>
            </a:pPr>
            <a:fld id="{AC70D51F-81C5-434A-A3EB-CE265C43B5F2}" type="slidenum">
              <a:rPr lang="en-US" altLang="en-US"/>
              <a:pPr>
                <a:defRPr/>
              </a:pPr>
              <a:t>‹#›</a:t>
            </a:fld>
            <a:endParaRPr lang="en-US" altLang="en-US"/>
          </a:p>
        </p:txBody>
      </p:sp>
    </p:spTree>
    <p:extLst>
      <p:ext uri="{BB962C8B-B14F-4D97-AF65-F5344CB8AC3E}">
        <p14:creationId xmlns:p14="http://schemas.microsoft.com/office/powerpoint/2010/main" val="15232275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EA7FB4-1605-DB7B-DD41-A8FD98018CC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A6B1DE3-51D3-612C-CC20-48E9CA2022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CB2576E-4C47-B0FA-61BF-1361F6741C05}"/>
              </a:ext>
            </a:extLst>
          </p:cNvPr>
          <p:cNvSpPr>
            <a:spLocks noGrp="1" noChangeArrowheads="1"/>
          </p:cNvSpPr>
          <p:nvPr>
            <p:ph type="sldNum" sz="quarter" idx="12"/>
          </p:nvPr>
        </p:nvSpPr>
        <p:spPr>
          <a:ln/>
        </p:spPr>
        <p:txBody>
          <a:bodyPr/>
          <a:lstStyle>
            <a:lvl1pPr>
              <a:defRPr/>
            </a:lvl1pPr>
          </a:lstStyle>
          <a:p>
            <a:pPr>
              <a:defRPr/>
            </a:pPr>
            <a:fld id="{5BEEF48D-5CEB-DA4D-B2BF-7DEBD5B4704F}" type="slidenum">
              <a:rPr lang="en-US" altLang="en-US"/>
              <a:pPr>
                <a:defRPr/>
              </a:pPr>
              <a:t>‹#›</a:t>
            </a:fld>
            <a:endParaRPr lang="en-US" altLang="en-US"/>
          </a:p>
        </p:txBody>
      </p:sp>
    </p:spTree>
    <p:extLst>
      <p:ext uri="{BB962C8B-B14F-4D97-AF65-F5344CB8AC3E}">
        <p14:creationId xmlns:p14="http://schemas.microsoft.com/office/powerpoint/2010/main" val="1537991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9FA72C-5C05-EBDB-A92E-2B29E0CED6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6BBF24-6A4A-DFA1-86FB-17295A3B3B1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A214C9D-BF65-D3C4-E5EC-381ECE4338DB}"/>
              </a:ext>
            </a:extLst>
          </p:cNvPr>
          <p:cNvSpPr>
            <a:spLocks noGrp="1" noChangeArrowheads="1"/>
          </p:cNvSpPr>
          <p:nvPr>
            <p:ph type="sldNum" sz="quarter" idx="12"/>
          </p:nvPr>
        </p:nvSpPr>
        <p:spPr>
          <a:ln/>
        </p:spPr>
        <p:txBody>
          <a:bodyPr/>
          <a:lstStyle>
            <a:lvl1pPr>
              <a:defRPr/>
            </a:lvl1pPr>
          </a:lstStyle>
          <a:p>
            <a:pPr>
              <a:defRPr/>
            </a:pPr>
            <a:fld id="{4099BC41-E31F-404D-A191-E41D8872E84E}" type="slidenum">
              <a:rPr lang="en-US" altLang="en-US"/>
              <a:pPr>
                <a:defRPr/>
              </a:pPr>
              <a:t>‹#›</a:t>
            </a:fld>
            <a:endParaRPr lang="en-US" altLang="en-US"/>
          </a:p>
        </p:txBody>
      </p:sp>
    </p:spTree>
    <p:extLst>
      <p:ext uri="{BB962C8B-B14F-4D97-AF65-F5344CB8AC3E}">
        <p14:creationId xmlns:p14="http://schemas.microsoft.com/office/powerpoint/2010/main" val="1076554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3B7AF3-BEF1-16BF-BBB7-F6B61F897A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ACF52E-C011-6B1C-1613-48472CDFE7D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3FA7F2D-3D26-D5EB-C183-684C23E9BAFE}"/>
              </a:ext>
            </a:extLst>
          </p:cNvPr>
          <p:cNvSpPr>
            <a:spLocks noGrp="1" noChangeArrowheads="1"/>
          </p:cNvSpPr>
          <p:nvPr>
            <p:ph type="sldNum" sz="quarter" idx="12"/>
          </p:nvPr>
        </p:nvSpPr>
        <p:spPr>
          <a:ln/>
        </p:spPr>
        <p:txBody>
          <a:bodyPr/>
          <a:lstStyle>
            <a:lvl1pPr>
              <a:defRPr/>
            </a:lvl1pPr>
          </a:lstStyle>
          <a:p>
            <a:pPr>
              <a:defRPr/>
            </a:pPr>
            <a:fld id="{8E75C3F8-AFA9-EF4B-A4C3-13164F2FF871}" type="slidenum">
              <a:rPr lang="en-US" altLang="en-US"/>
              <a:pPr>
                <a:defRPr/>
              </a:pPr>
              <a:t>‹#›</a:t>
            </a:fld>
            <a:endParaRPr lang="en-US" altLang="en-US"/>
          </a:p>
        </p:txBody>
      </p:sp>
    </p:spTree>
    <p:extLst>
      <p:ext uri="{BB962C8B-B14F-4D97-AF65-F5344CB8AC3E}">
        <p14:creationId xmlns:p14="http://schemas.microsoft.com/office/powerpoint/2010/main" val="25844339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775ECE-6491-A166-ED6D-BF398A846E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E24E66-185B-9A4C-C8DE-29613D1C9E8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762F26A-57FE-D0DB-4027-F85DB570FEDB}"/>
              </a:ext>
            </a:extLst>
          </p:cNvPr>
          <p:cNvSpPr>
            <a:spLocks noGrp="1" noChangeArrowheads="1"/>
          </p:cNvSpPr>
          <p:nvPr>
            <p:ph type="sldNum" sz="quarter" idx="12"/>
          </p:nvPr>
        </p:nvSpPr>
        <p:spPr>
          <a:ln/>
        </p:spPr>
        <p:txBody>
          <a:bodyPr/>
          <a:lstStyle>
            <a:lvl1pPr>
              <a:defRPr/>
            </a:lvl1pPr>
          </a:lstStyle>
          <a:p>
            <a:pPr>
              <a:defRPr/>
            </a:pPr>
            <a:fld id="{48C0D758-8B1C-B341-A079-2A4EEDD3B940}" type="slidenum">
              <a:rPr lang="en-US" altLang="en-US"/>
              <a:pPr>
                <a:defRPr/>
              </a:pPr>
              <a:t>‹#›</a:t>
            </a:fld>
            <a:endParaRPr lang="en-US" altLang="en-US"/>
          </a:p>
        </p:txBody>
      </p:sp>
    </p:spTree>
    <p:extLst>
      <p:ext uri="{BB962C8B-B14F-4D97-AF65-F5344CB8AC3E}">
        <p14:creationId xmlns:p14="http://schemas.microsoft.com/office/powerpoint/2010/main" val="5560142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4DB934-9B4F-DB78-F8D3-0E2BE1A78F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77312D-6D6F-F99F-68D3-FD100CC7252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2BA4491-B411-25E7-744C-E3012CA3F0D0}"/>
              </a:ext>
            </a:extLst>
          </p:cNvPr>
          <p:cNvSpPr>
            <a:spLocks noGrp="1" noChangeArrowheads="1"/>
          </p:cNvSpPr>
          <p:nvPr>
            <p:ph type="sldNum" sz="quarter" idx="12"/>
          </p:nvPr>
        </p:nvSpPr>
        <p:spPr>
          <a:ln/>
        </p:spPr>
        <p:txBody>
          <a:bodyPr/>
          <a:lstStyle>
            <a:lvl1pPr>
              <a:defRPr/>
            </a:lvl1pPr>
          </a:lstStyle>
          <a:p>
            <a:pPr>
              <a:defRPr/>
            </a:pPr>
            <a:fld id="{D76A3DBD-9348-494E-94DB-C6F6288E6858}" type="slidenum">
              <a:rPr lang="en-US" altLang="en-US"/>
              <a:pPr>
                <a:defRPr/>
              </a:pPr>
              <a:t>‹#›</a:t>
            </a:fld>
            <a:endParaRPr lang="en-US" altLang="en-US"/>
          </a:p>
        </p:txBody>
      </p:sp>
    </p:spTree>
    <p:extLst>
      <p:ext uri="{BB962C8B-B14F-4D97-AF65-F5344CB8AC3E}">
        <p14:creationId xmlns:p14="http://schemas.microsoft.com/office/powerpoint/2010/main" val="2938424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8818296-1E81-DF5A-2EDA-70F7AE922F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001933-A7AF-5857-8EE0-809A222C8DF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187409E-D223-9B0F-38FB-96C227AF8508}"/>
              </a:ext>
            </a:extLst>
          </p:cNvPr>
          <p:cNvSpPr>
            <a:spLocks noGrp="1" noChangeArrowheads="1"/>
          </p:cNvSpPr>
          <p:nvPr>
            <p:ph type="sldNum" sz="quarter" idx="12"/>
          </p:nvPr>
        </p:nvSpPr>
        <p:spPr>
          <a:ln/>
        </p:spPr>
        <p:txBody>
          <a:bodyPr/>
          <a:lstStyle>
            <a:lvl1pPr>
              <a:defRPr/>
            </a:lvl1pPr>
          </a:lstStyle>
          <a:p>
            <a:pPr>
              <a:defRPr/>
            </a:pPr>
            <a:fld id="{4A4FCF5E-FCB7-1042-96CA-D60B6A33CC69}" type="slidenum">
              <a:rPr lang="en-US" altLang="en-US"/>
              <a:pPr>
                <a:defRPr/>
              </a:pPr>
              <a:t>‹#›</a:t>
            </a:fld>
            <a:endParaRPr lang="en-US" altLang="en-US"/>
          </a:p>
        </p:txBody>
      </p:sp>
    </p:spTree>
    <p:extLst>
      <p:ext uri="{BB962C8B-B14F-4D97-AF65-F5344CB8AC3E}">
        <p14:creationId xmlns:p14="http://schemas.microsoft.com/office/powerpoint/2010/main" val="367224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86B9B52-C45B-9C91-6170-89921A1BABE4}"/>
              </a:ext>
            </a:extLst>
          </p:cNvPr>
          <p:cNvSpPr>
            <a:spLocks noGrp="1" noChangeArrowheads="1"/>
          </p:cNvSpPr>
          <p:nvPr>
            <p:ph type="dt" sz="half" idx="10"/>
          </p:nvPr>
        </p:nvSpPr>
        <p:spPr>
          <a:ln/>
        </p:spPr>
        <p:txBody>
          <a:bodyPr/>
          <a:lstStyle>
            <a:lvl1pPr>
              <a:defRPr/>
            </a:lvl1pPr>
          </a:lstStyle>
          <a:p>
            <a:pPr>
              <a:defRPr/>
            </a:pPr>
            <a:fld id="{9B836961-0CAE-CE4B-BC02-AAA01F86EAFD}" type="datetime1">
              <a:rPr lang="en-US" altLang="en-US"/>
              <a:pPr>
                <a:defRPr/>
              </a:pPr>
              <a:t>11/10/22</a:t>
            </a:fld>
            <a:endParaRPr lang="en-US" altLang="en-US"/>
          </a:p>
        </p:txBody>
      </p:sp>
      <p:sp>
        <p:nvSpPr>
          <p:cNvPr id="6" name="Rectangle 5">
            <a:extLst>
              <a:ext uri="{FF2B5EF4-FFF2-40B4-BE49-F238E27FC236}">
                <a16:creationId xmlns:a16="http://schemas.microsoft.com/office/drawing/2014/main" id="{EA8B34C6-7ED4-9553-C5AA-AB52B084D0E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9801F780-B4D7-D6B1-D6E7-5E0ED674AEE1}"/>
              </a:ext>
            </a:extLst>
          </p:cNvPr>
          <p:cNvSpPr>
            <a:spLocks noGrp="1" noChangeArrowheads="1"/>
          </p:cNvSpPr>
          <p:nvPr>
            <p:ph type="sldNum" sz="quarter" idx="12"/>
          </p:nvPr>
        </p:nvSpPr>
        <p:spPr>
          <a:ln/>
        </p:spPr>
        <p:txBody>
          <a:bodyPr/>
          <a:lstStyle>
            <a:lvl1pPr>
              <a:defRPr/>
            </a:lvl1pPr>
          </a:lstStyle>
          <a:p>
            <a:pPr>
              <a:defRPr/>
            </a:pPr>
            <a:fld id="{D7E19383-074C-6E41-8C48-574A62A71B73}" type="slidenum">
              <a:rPr lang="en-US" altLang="en-US"/>
              <a:pPr>
                <a:defRPr/>
              </a:pPr>
              <a:t>‹#›</a:t>
            </a:fld>
            <a:endParaRPr lang="en-US" altLang="en-US"/>
          </a:p>
        </p:txBody>
      </p:sp>
    </p:spTree>
    <p:extLst>
      <p:ext uri="{BB962C8B-B14F-4D97-AF65-F5344CB8AC3E}">
        <p14:creationId xmlns:p14="http://schemas.microsoft.com/office/powerpoint/2010/main" val="20027013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C7B6C8-17C8-8FC3-A36A-BB3DFFF8F5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069F9B-FF19-B4C0-2DEE-68DD613A249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BB10A50-49FA-26C9-F5E8-A40C83C9ABBC}"/>
              </a:ext>
            </a:extLst>
          </p:cNvPr>
          <p:cNvSpPr>
            <a:spLocks noGrp="1" noChangeArrowheads="1"/>
          </p:cNvSpPr>
          <p:nvPr>
            <p:ph type="sldNum" sz="quarter" idx="12"/>
          </p:nvPr>
        </p:nvSpPr>
        <p:spPr>
          <a:ln/>
        </p:spPr>
        <p:txBody>
          <a:bodyPr/>
          <a:lstStyle>
            <a:lvl1pPr>
              <a:defRPr/>
            </a:lvl1pPr>
          </a:lstStyle>
          <a:p>
            <a:pPr>
              <a:defRPr/>
            </a:pPr>
            <a:fld id="{FE4DD188-8C44-EB4C-A7E3-DE243EC736B7}" type="slidenum">
              <a:rPr lang="en-US" altLang="en-US"/>
              <a:pPr>
                <a:defRPr/>
              </a:pPr>
              <a:t>‹#›</a:t>
            </a:fld>
            <a:endParaRPr lang="en-US" altLang="en-US"/>
          </a:p>
        </p:txBody>
      </p:sp>
    </p:spTree>
    <p:extLst>
      <p:ext uri="{BB962C8B-B14F-4D97-AF65-F5344CB8AC3E}">
        <p14:creationId xmlns:p14="http://schemas.microsoft.com/office/powerpoint/2010/main" val="6348624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C171AB1-D039-B6A3-B6B1-1B56D61A56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CE258D-AA5E-C2E9-78E3-415935C12F1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B18F470-A3C6-6D30-C96B-A0645258B2C9}"/>
              </a:ext>
            </a:extLst>
          </p:cNvPr>
          <p:cNvSpPr>
            <a:spLocks noGrp="1" noChangeArrowheads="1"/>
          </p:cNvSpPr>
          <p:nvPr>
            <p:ph type="sldNum" sz="quarter" idx="12"/>
          </p:nvPr>
        </p:nvSpPr>
        <p:spPr>
          <a:ln/>
        </p:spPr>
        <p:txBody>
          <a:bodyPr/>
          <a:lstStyle>
            <a:lvl1pPr>
              <a:defRPr/>
            </a:lvl1pPr>
          </a:lstStyle>
          <a:p>
            <a:pPr>
              <a:defRPr/>
            </a:pPr>
            <a:fld id="{A328CB1A-F72A-2543-9B35-6D8A4616E5FD}" type="slidenum">
              <a:rPr lang="en-US" altLang="en-US"/>
              <a:pPr>
                <a:defRPr/>
              </a:pPr>
              <a:t>‹#›</a:t>
            </a:fld>
            <a:endParaRPr lang="en-US" altLang="en-US"/>
          </a:p>
        </p:txBody>
      </p:sp>
    </p:spTree>
    <p:extLst>
      <p:ext uri="{BB962C8B-B14F-4D97-AF65-F5344CB8AC3E}">
        <p14:creationId xmlns:p14="http://schemas.microsoft.com/office/powerpoint/2010/main" val="12204313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AEC1F32-8517-86AF-39FF-D2E92906FE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EF439E-B94D-C8D6-80D6-B91B2B007BF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6D3F77A-8810-CC4E-DBCD-981F2EB8F609}"/>
              </a:ext>
            </a:extLst>
          </p:cNvPr>
          <p:cNvSpPr>
            <a:spLocks noGrp="1" noChangeArrowheads="1"/>
          </p:cNvSpPr>
          <p:nvPr>
            <p:ph type="sldNum" sz="quarter" idx="12"/>
          </p:nvPr>
        </p:nvSpPr>
        <p:spPr>
          <a:ln/>
        </p:spPr>
        <p:txBody>
          <a:bodyPr/>
          <a:lstStyle>
            <a:lvl1pPr>
              <a:defRPr/>
            </a:lvl1pPr>
          </a:lstStyle>
          <a:p>
            <a:pPr>
              <a:defRPr/>
            </a:pPr>
            <a:fld id="{AE5E16C3-7CAB-A44D-AE67-9FF8D28AAA6A}" type="slidenum">
              <a:rPr lang="en-US" altLang="en-US"/>
              <a:pPr>
                <a:defRPr/>
              </a:pPr>
              <a:t>‹#›</a:t>
            </a:fld>
            <a:endParaRPr lang="en-US" altLang="en-US"/>
          </a:p>
        </p:txBody>
      </p:sp>
    </p:spTree>
    <p:extLst>
      <p:ext uri="{BB962C8B-B14F-4D97-AF65-F5344CB8AC3E}">
        <p14:creationId xmlns:p14="http://schemas.microsoft.com/office/powerpoint/2010/main" val="40537062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1D0BE1-A813-9C1F-5738-63A054CB591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CBA6B0-CF10-D67E-3A24-69B9DCC72A4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46476E4-C3F6-4FF5-D2A6-968ED32A1F80}"/>
              </a:ext>
            </a:extLst>
          </p:cNvPr>
          <p:cNvSpPr>
            <a:spLocks noGrp="1" noChangeArrowheads="1"/>
          </p:cNvSpPr>
          <p:nvPr>
            <p:ph type="sldNum" sz="quarter" idx="12"/>
          </p:nvPr>
        </p:nvSpPr>
        <p:spPr>
          <a:ln/>
        </p:spPr>
        <p:txBody>
          <a:bodyPr/>
          <a:lstStyle>
            <a:lvl1pPr>
              <a:defRPr/>
            </a:lvl1pPr>
          </a:lstStyle>
          <a:p>
            <a:pPr>
              <a:defRPr/>
            </a:pPr>
            <a:fld id="{8FF0F258-CACD-FF4B-94A8-7FBC3763EE9C}" type="slidenum">
              <a:rPr lang="en-US" altLang="en-US"/>
              <a:pPr>
                <a:defRPr/>
              </a:pPr>
              <a:t>‹#›</a:t>
            </a:fld>
            <a:endParaRPr lang="en-US" altLang="en-US"/>
          </a:p>
        </p:txBody>
      </p:sp>
    </p:spTree>
    <p:extLst>
      <p:ext uri="{BB962C8B-B14F-4D97-AF65-F5344CB8AC3E}">
        <p14:creationId xmlns:p14="http://schemas.microsoft.com/office/powerpoint/2010/main" val="39485024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7AE5D68-1980-AFF4-6DC6-3C7E2A87D6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28ACD81-96C0-090F-37D8-5F5282C35B7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CCAD291D-09E4-6BEE-4006-9C5DEB27D919}"/>
              </a:ext>
            </a:extLst>
          </p:cNvPr>
          <p:cNvSpPr>
            <a:spLocks noGrp="1" noChangeArrowheads="1"/>
          </p:cNvSpPr>
          <p:nvPr>
            <p:ph type="sldNum" sz="quarter" idx="12"/>
          </p:nvPr>
        </p:nvSpPr>
        <p:spPr>
          <a:ln/>
        </p:spPr>
        <p:txBody>
          <a:bodyPr/>
          <a:lstStyle>
            <a:lvl1pPr>
              <a:defRPr/>
            </a:lvl1pPr>
          </a:lstStyle>
          <a:p>
            <a:pPr>
              <a:defRPr/>
            </a:pPr>
            <a:fld id="{F90E2B72-490F-A54E-A3D1-30AEE3B518AF}" type="slidenum">
              <a:rPr lang="en-US" altLang="en-US"/>
              <a:pPr>
                <a:defRPr/>
              </a:pPr>
              <a:t>‹#›</a:t>
            </a:fld>
            <a:endParaRPr lang="en-US" altLang="en-US"/>
          </a:p>
        </p:txBody>
      </p:sp>
    </p:spTree>
    <p:extLst>
      <p:ext uri="{BB962C8B-B14F-4D97-AF65-F5344CB8AC3E}">
        <p14:creationId xmlns:p14="http://schemas.microsoft.com/office/powerpoint/2010/main" val="2083311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5901FA2-2FE7-72DA-E47F-4DE9F37615D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7BE3B20-3F59-5D19-B861-9B31B9CF31E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EC53CE60-502B-17C9-4688-B6CC902827AB}"/>
              </a:ext>
            </a:extLst>
          </p:cNvPr>
          <p:cNvSpPr>
            <a:spLocks noGrp="1" noChangeArrowheads="1"/>
          </p:cNvSpPr>
          <p:nvPr>
            <p:ph type="sldNum" sz="quarter" idx="12"/>
          </p:nvPr>
        </p:nvSpPr>
        <p:spPr>
          <a:ln/>
        </p:spPr>
        <p:txBody>
          <a:bodyPr/>
          <a:lstStyle>
            <a:lvl1pPr>
              <a:defRPr/>
            </a:lvl1pPr>
          </a:lstStyle>
          <a:p>
            <a:pPr>
              <a:defRPr/>
            </a:pPr>
            <a:fld id="{46F4DFF7-C49D-6341-903F-202F7E4B7B16}" type="slidenum">
              <a:rPr lang="en-US" altLang="en-US"/>
              <a:pPr>
                <a:defRPr/>
              </a:pPr>
              <a:t>‹#›</a:t>
            </a:fld>
            <a:endParaRPr lang="en-US" altLang="en-US"/>
          </a:p>
        </p:txBody>
      </p:sp>
    </p:spTree>
    <p:extLst>
      <p:ext uri="{BB962C8B-B14F-4D97-AF65-F5344CB8AC3E}">
        <p14:creationId xmlns:p14="http://schemas.microsoft.com/office/powerpoint/2010/main" val="764771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23B514-B56B-79BF-AFF2-24C545D635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FC4D41-3AAF-054F-3C88-16884B52790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F37B81E-98B6-13B1-D573-0DDE227F8E62}"/>
              </a:ext>
            </a:extLst>
          </p:cNvPr>
          <p:cNvSpPr>
            <a:spLocks noGrp="1" noChangeArrowheads="1"/>
          </p:cNvSpPr>
          <p:nvPr>
            <p:ph type="sldNum" sz="quarter" idx="12"/>
          </p:nvPr>
        </p:nvSpPr>
        <p:spPr>
          <a:ln/>
        </p:spPr>
        <p:txBody>
          <a:bodyPr/>
          <a:lstStyle>
            <a:lvl1pPr>
              <a:defRPr/>
            </a:lvl1pPr>
          </a:lstStyle>
          <a:p>
            <a:pPr>
              <a:defRPr/>
            </a:pPr>
            <a:fld id="{A3A49D66-C584-3746-B0F0-FB597B8E6054}" type="slidenum">
              <a:rPr lang="en-US" altLang="en-US"/>
              <a:pPr>
                <a:defRPr/>
              </a:pPr>
              <a:t>‹#›</a:t>
            </a:fld>
            <a:endParaRPr lang="en-US" altLang="en-US"/>
          </a:p>
        </p:txBody>
      </p:sp>
    </p:spTree>
    <p:extLst>
      <p:ext uri="{BB962C8B-B14F-4D97-AF65-F5344CB8AC3E}">
        <p14:creationId xmlns:p14="http://schemas.microsoft.com/office/powerpoint/2010/main" val="3970856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8A16C2-8D33-7073-B965-CD11485113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404EF2-CE5C-3BD1-C745-1BC8EBEEBE9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15113D7-8B5D-E352-5D0C-86613D196FCC}"/>
              </a:ext>
            </a:extLst>
          </p:cNvPr>
          <p:cNvSpPr>
            <a:spLocks noGrp="1" noChangeArrowheads="1"/>
          </p:cNvSpPr>
          <p:nvPr>
            <p:ph type="sldNum" sz="quarter" idx="12"/>
          </p:nvPr>
        </p:nvSpPr>
        <p:spPr>
          <a:ln/>
        </p:spPr>
        <p:txBody>
          <a:bodyPr/>
          <a:lstStyle>
            <a:lvl1pPr>
              <a:defRPr/>
            </a:lvl1pPr>
          </a:lstStyle>
          <a:p>
            <a:pPr>
              <a:defRPr/>
            </a:pPr>
            <a:fld id="{12FF38A3-E254-1D4F-B3D0-A5F1971E5012}" type="slidenum">
              <a:rPr lang="en-US" altLang="en-US"/>
              <a:pPr>
                <a:defRPr/>
              </a:pPr>
              <a:t>‹#›</a:t>
            </a:fld>
            <a:endParaRPr lang="en-US" altLang="en-US"/>
          </a:p>
        </p:txBody>
      </p:sp>
    </p:spTree>
    <p:extLst>
      <p:ext uri="{BB962C8B-B14F-4D97-AF65-F5344CB8AC3E}">
        <p14:creationId xmlns:p14="http://schemas.microsoft.com/office/powerpoint/2010/main" val="24729217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BEB8BA-6DAC-A666-5ED1-F53E817074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F5FB34-736B-89D3-C935-2AC3D8A135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38FC545-0D3C-68BA-C934-814116264B04}"/>
              </a:ext>
            </a:extLst>
          </p:cNvPr>
          <p:cNvSpPr>
            <a:spLocks noGrp="1" noChangeArrowheads="1"/>
          </p:cNvSpPr>
          <p:nvPr>
            <p:ph type="sldNum" sz="quarter" idx="12"/>
          </p:nvPr>
        </p:nvSpPr>
        <p:spPr>
          <a:ln/>
        </p:spPr>
        <p:txBody>
          <a:bodyPr/>
          <a:lstStyle>
            <a:lvl1pPr>
              <a:defRPr/>
            </a:lvl1pPr>
          </a:lstStyle>
          <a:p>
            <a:pPr>
              <a:defRPr/>
            </a:pPr>
            <a:fld id="{0B861B33-8366-0345-B985-9B91CEAACA33}" type="slidenum">
              <a:rPr lang="en-US" altLang="en-US"/>
              <a:pPr>
                <a:defRPr/>
              </a:pPr>
              <a:t>‹#›</a:t>
            </a:fld>
            <a:endParaRPr lang="en-US" altLang="en-US"/>
          </a:p>
        </p:txBody>
      </p:sp>
    </p:spTree>
    <p:extLst>
      <p:ext uri="{BB962C8B-B14F-4D97-AF65-F5344CB8AC3E}">
        <p14:creationId xmlns:p14="http://schemas.microsoft.com/office/powerpoint/2010/main" val="11101971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9A6711-1CD2-331C-9157-A10B28BB25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5F2790-CA24-6598-2F27-41BBE205070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ACE698C-CD2E-1130-70A5-23F5B775BA21}"/>
              </a:ext>
            </a:extLst>
          </p:cNvPr>
          <p:cNvSpPr>
            <a:spLocks noGrp="1" noChangeArrowheads="1"/>
          </p:cNvSpPr>
          <p:nvPr>
            <p:ph type="sldNum" sz="quarter" idx="12"/>
          </p:nvPr>
        </p:nvSpPr>
        <p:spPr>
          <a:ln/>
        </p:spPr>
        <p:txBody>
          <a:bodyPr/>
          <a:lstStyle>
            <a:lvl1pPr>
              <a:defRPr/>
            </a:lvl1pPr>
          </a:lstStyle>
          <a:p>
            <a:pPr>
              <a:defRPr/>
            </a:pPr>
            <a:fld id="{930719D3-537E-BA44-9298-C0246F9EBCF1}" type="slidenum">
              <a:rPr lang="en-US" altLang="en-US"/>
              <a:pPr>
                <a:defRPr/>
              </a:pPr>
              <a:t>‹#›</a:t>
            </a:fld>
            <a:endParaRPr lang="en-US" altLang="en-US"/>
          </a:p>
        </p:txBody>
      </p:sp>
    </p:spTree>
    <p:extLst>
      <p:ext uri="{BB962C8B-B14F-4D97-AF65-F5344CB8AC3E}">
        <p14:creationId xmlns:p14="http://schemas.microsoft.com/office/powerpoint/2010/main" val="19972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89D69D-FFDA-7EB2-28BB-3E926A11D1FD}"/>
              </a:ext>
            </a:extLst>
          </p:cNvPr>
          <p:cNvSpPr>
            <a:spLocks noGrp="1" noChangeArrowheads="1"/>
          </p:cNvSpPr>
          <p:nvPr>
            <p:ph type="dt" sz="half" idx="10"/>
          </p:nvPr>
        </p:nvSpPr>
        <p:spPr>
          <a:ln/>
        </p:spPr>
        <p:txBody>
          <a:bodyPr/>
          <a:lstStyle>
            <a:lvl1pPr>
              <a:defRPr/>
            </a:lvl1pPr>
          </a:lstStyle>
          <a:p>
            <a:pPr>
              <a:defRPr/>
            </a:pPr>
            <a:fld id="{66139F46-611C-AD4F-AB4F-78F9595C4E49}" type="datetime1">
              <a:rPr lang="en-US" altLang="en-US"/>
              <a:pPr>
                <a:defRPr/>
              </a:pPr>
              <a:t>11/10/22</a:t>
            </a:fld>
            <a:endParaRPr lang="en-US" altLang="en-US"/>
          </a:p>
        </p:txBody>
      </p:sp>
      <p:sp>
        <p:nvSpPr>
          <p:cNvPr id="6" name="Rectangle 5">
            <a:extLst>
              <a:ext uri="{FF2B5EF4-FFF2-40B4-BE49-F238E27FC236}">
                <a16:creationId xmlns:a16="http://schemas.microsoft.com/office/drawing/2014/main" id="{62C41758-AF1F-198E-A2AF-20DA10512CD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1873D3C5-F003-15FB-0503-528EF4272D43}"/>
              </a:ext>
            </a:extLst>
          </p:cNvPr>
          <p:cNvSpPr>
            <a:spLocks noGrp="1" noChangeArrowheads="1"/>
          </p:cNvSpPr>
          <p:nvPr>
            <p:ph type="sldNum" sz="quarter" idx="12"/>
          </p:nvPr>
        </p:nvSpPr>
        <p:spPr>
          <a:ln/>
        </p:spPr>
        <p:txBody>
          <a:bodyPr/>
          <a:lstStyle>
            <a:lvl1pPr>
              <a:defRPr/>
            </a:lvl1pPr>
          </a:lstStyle>
          <a:p>
            <a:pPr>
              <a:defRPr/>
            </a:pPr>
            <a:fld id="{DFBB5E48-CDC8-6A4F-A77A-6F910F232390}" type="slidenum">
              <a:rPr lang="en-US" altLang="en-US"/>
              <a:pPr>
                <a:defRPr/>
              </a:pPr>
              <a:t>‹#›</a:t>
            </a:fld>
            <a:endParaRPr lang="en-US" altLang="en-US"/>
          </a:p>
        </p:txBody>
      </p:sp>
    </p:spTree>
    <p:extLst>
      <p:ext uri="{BB962C8B-B14F-4D97-AF65-F5344CB8AC3E}">
        <p14:creationId xmlns:p14="http://schemas.microsoft.com/office/powerpoint/2010/main" val="38219357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EEF1E06-E2FA-49F6-5B70-5925413A6F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3C63A2-DC22-3B3E-A5A7-8E2EB7E2E5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9F97A25-E404-C5DC-47F4-53471FA36346}"/>
              </a:ext>
            </a:extLst>
          </p:cNvPr>
          <p:cNvSpPr>
            <a:spLocks noGrp="1" noChangeArrowheads="1"/>
          </p:cNvSpPr>
          <p:nvPr>
            <p:ph type="sldNum" sz="quarter" idx="12"/>
          </p:nvPr>
        </p:nvSpPr>
        <p:spPr>
          <a:ln/>
        </p:spPr>
        <p:txBody>
          <a:bodyPr/>
          <a:lstStyle>
            <a:lvl1pPr>
              <a:defRPr/>
            </a:lvl1pPr>
          </a:lstStyle>
          <a:p>
            <a:pPr>
              <a:defRPr/>
            </a:pPr>
            <a:fld id="{24F284FF-D8BB-A349-8951-5A2AC86BDDED}" type="slidenum">
              <a:rPr lang="en-US" altLang="en-US"/>
              <a:pPr>
                <a:defRPr/>
              </a:pPr>
              <a:t>‹#›</a:t>
            </a:fld>
            <a:endParaRPr lang="en-US" altLang="en-US"/>
          </a:p>
        </p:txBody>
      </p:sp>
    </p:spTree>
    <p:extLst>
      <p:ext uri="{BB962C8B-B14F-4D97-AF65-F5344CB8AC3E}">
        <p14:creationId xmlns:p14="http://schemas.microsoft.com/office/powerpoint/2010/main" val="3645468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D536E3-B83C-88AB-05D2-373C8BAED7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DA2335-7FC7-8155-CFB5-1262D7F0F48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961EC02-CC9B-DF83-A781-2FCE3B45621A}"/>
              </a:ext>
            </a:extLst>
          </p:cNvPr>
          <p:cNvSpPr>
            <a:spLocks noGrp="1" noChangeArrowheads="1"/>
          </p:cNvSpPr>
          <p:nvPr>
            <p:ph type="sldNum" sz="quarter" idx="12"/>
          </p:nvPr>
        </p:nvSpPr>
        <p:spPr>
          <a:ln/>
        </p:spPr>
        <p:txBody>
          <a:bodyPr/>
          <a:lstStyle>
            <a:lvl1pPr>
              <a:defRPr/>
            </a:lvl1pPr>
          </a:lstStyle>
          <a:p>
            <a:pPr>
              <a:defRPr/>
            </a:pPr>
            <a:fld id="{C7D927B3-80F3-B442-B3BF-9BF58D3ACAB4}" type="slidenum">
              <a:rPr lang="en-US" altLang="en-US"/>
              <a:pPr>
                <a:defRPr/>
              </a:pPr>
              <a:t>‹#›</a:t>
            </a:fld>
            <a:endParaRPr lang="en-US" altLang="en-US"/>
          </a:p>
        </p:txBody>
      </p:sp>
    </p:spTree>
    <p:extLst>
      <p:ext uri="{BB962C8B-B14F-4D97-AF65-F5344CB8AC3E}">
        <p14:creationId xmlns:p14="http://schemas.microsoft.com/office/powerpoint/2010/main" val="24436535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A232C05-9A11-1CAF-E5BD-F3388CC7FD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A81FE2-90A6-B17C-13B1-C3ECF01E019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38E0C2F-A002-E593-D91F-8613D5405B52}"/>
              </a:ext>
            </a:extLst>
          </p:cNvPr>
          <p:cNvSpPr>
            <a:spLocks noGrp="1" noChangeArrowheads="1"/>
          </p:cNvSpPr>
          <p:nvPr>
            <p:ph type="sldNum" sz="quarter" idx="12"/>
          </p:nvPr>
        </p:nvSpPr>
        <p:spPr>
          <a:ln/>
        </p:spPr>
        <p:txBody>
          <a:bodyPr/>
          <a:lstStyle>
            <a:lvl1pPr>
              <a:defRPr/>
            </a:lvl1pPr>
          </a:lstStyle>
          <a:p>
            <a:pPr>
              <a:defRPr/>
            </a:pPr>
            <a:fld id="{8CFE8C8F-F481-5C4D-BBDE-6834FFBAA327}" type="slidenum">
              <a:rPr lang="en-US" altLang="en-US"/>
              <a:pPr>
                <a:defRPr/>
              </a:pPr>
              <a:t>‹#›</a:t>
            </a:fld>
            <a:endParaRPr lang="en-US" altLang="en-US"/>
          </a:p>
        </p:txBody>
      </p:sp>
    </p:spTree>
    <p:extLst>
      <p:ext uri="{BB962C8B-B14F-4D97-AF65-F5344CB8AC3E}">
        <p14:creationId xmlns:p14="http://schemas.microsoft.com/office/powerpoint/2010/main" val="3403673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51E77E-E9CE-14F6-CA18-53FB8CF923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A1C65D-B2B0-F142-0562-5538500FAB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8EA541B-F52F-ACB1-2460-06E52FBFAE14}"/>
              </a:ext>
            </a:extLst>
          </p:cNvPr>
          <p:cNvSpPr>
            <a:spLocks noGrp="1" noChangeArrowheads="1"/>
          </p:cNvSpPr>
          <p:nvPr>
            <p:ph type="sldNum" sz="quarter" idx="12"/>
          </p:nvPr>
        </p:nvSpPr>
        <p:spPr>
          <a:ln/>
        </p:spPr>
        <p:txBody>
          <a:bodyPr/>
          <a:lstStyle>
            <a:lvl1pPr>
              <a:defRPr/>
            </a:lvl1pPr>
          </a:lstStyle>
          <a:p>
            <a:pPr>
              <a:defRPr/>
            </a:pPr>
            <a:fld id="{93620AC3-33C8-5C42-AFE4-69EE5BD50AFC}" type="slidenum">
              <a:rPr lang="en-US" altLang="en-US"/>
              <a:pPr>
                <a:defRPr/>
              </a:pPr>
              <a:t>‹#›</a:t>
            </a:fld>
            <a:endParaRPr lang="en-US" altLang="en-US"/>
          </a:p>
        </p:txBody>
      </p:sp>
    </p:spTree>
    <p:extLst>
      <p:ext uri="{BB962C8B-B14F-4D97-AF65-F5344CB8AC3E}">
        <p14:creationId xmlns:p14="http://schemas.microsoft.com/office/powerpoint/2010/main" val="3795675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D132F1D-8B29-6C3F-0637-537EFCB861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43DB5CE-2A70-CAD0-24C7-BF0E5825A17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1928D89-EA2C-4596-4A20-F90C03107B4A}"/>
              </a:ext>
            </a:extLst>
          </p:cNvPr>
          <p:cNvSpPr>
            <a:spLocks noGrp="1" noChangeArrowheads="1"/>
          </p:cNvSpPr>
          <p:nvPr>
            <p:ph type="sldNum" sz="quarter" idx="12"/>
          </p:nvPr>
        </p:nvSpPr>
        <p:spPr>
          <a:ln/>
        </p:spPr>
        <p:txBody>
          <a:bodyPr/>
          <a:lstStyle>
            <a:lvl1pPr>
              <a:defRPr/>
            </a:lvl1pPr>
          </a:lstStyle>
          <a:p>
            <a:pPr>
              <a:defRPr/>
            </a:pPr>
            <a:fld id="{0B8459BA-D597-124D-B9F3-2C4DE72BA082}" type="slidenum">
              <a:rPr lang="en-US" altLang="en-US"/>
              <a:pPr>
                <a:defRPr/>
              </a:pPr>
              <a:t>‹#›</a:t>
            </a:fld>
            <a:endParaRPr lang="en-US" altLang="en-US"/>
          </a:p>
        </p:txBody>
      </p:sp>
    </p:spTree>
    <p:extLst>
      <p:ext uri="{BB962C8B-B14F-4D97-AF65-F5344CB8AC3E}">
        <p14:creationId xmlns:p14="http://schemas.microsoft.com/office/powerpoint/2010/main" val="559635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A858B8C-70B9-6352-6451-E7CC31CE279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7F22B36-3509-7687-E0FD-A636A53963C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2A1C993-DEF3-1DBB-7B49-1259E37C708D}"/>
              </a:ext>
            </a:extLst>
          </p:cNvPr>
          <p:cNvSpPr>
            <a:spLocks noGrp="1" noChangeArrowheads="1"/>
          </p:cNvSpPr>
          <p:nvPr>
            <p:ph type="sldNum" sz="quarter" idx="12"/>
          </p:nvPr>
        </p:nvSpPr>
        <p:spPr>
          <a:ln/>
        </p:spPr>
        <p:txBody>
          <a:bodyPr/>
          <a:lstStyle>
            <a:lvl1pPr>
              <a:defRPr/>
            </a:lvl1pPr>
          </a:lstStyle>
          <a:p>
            <a:pPr>
              <a:defRPr/>
            </a:pPr>
            <a:fld id="{C1FDEE67-DEAC-8347-810C-5CF50E197FE0}" type="slidenum">
              <a:rPr lang="en-US" altLang="en-US"/>
              <a:pPr>
                <a:defRPr/>
              </a:pPr>
              <a:t>‹#›</a:t>
            </a:fld>
            <a:endParaRPr lang="en-US" altLang="en-US"/>
          </a:p>
        </p:txBody>
      </p:sp>
    </p:spTree>
    <p:extLst>
      <p:ext uri="{BB962C8B-B14F-4D97-AF65-F5344CB8AC3E}">
        <p14:creationId xmlns:p14="http://schemas.microsoft.com/office/powerpoint/2010/main" val="2956586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462C7B2-A284-DD46-481F-F059C0A9010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EE4E130-4892-567F-7E4E-83CCB9B2932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3120B97E-1371-6D50-FF6D-6B08ADC73BDE}"/>
              </a:ext>
            </a:extLst>
          </p:cNvPr>
          <p:cNvSpPr>
            <a:spLocks noGrp="1" noChangeArrowheads="1"/>
          </p:cNvSpPr>
          <p:nvPr>
            <p:ph type="sldNum" sz="quarter" idx="12"/>
          </p:nvPr>
        </p:nvSpPr>
        <p:spPr>
          <a:ln/>
        </p:spPr>
        <p:txBody>
          <a:bodyPr/>
          <a:lstStyle>
            <a:lvl1pPr>
              <a:defRPr/>
            </a:lvl1pPr>
          </a:lstStyle>
          <a:p>
            <a:pPr>
              <a:defRPr/>
            </a:pPr>
            <a:fld id="{59BF0F8C-AE2E-8145-B76E-944B0B3358F9}" type="slidenum">
              <a:rPr lang="en-US" altLang="en-US"/>
              <a:pPr>
                <a:defRPr/>
              </a:pPr>
              <a:t>‹#›</a:t>
            </a:fld>
            <a:endParaRPr lang="en-US" altLang="en-US"/>
          </a:p>
        </p:txBody>
      </p:sp>
    </p:spTree>
    <p:extLst>
      <p:ext uri="{BB962C8B-B14F-4D97-AF65-F5344CB8AC3E}">
        <p14:creationId xmlns:p14="http://schemas.microsoft.com/office/powerpoint/2010/main" val="4369917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C6DD5B-C799-B9FE-A47C-48334BA617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BEFD75-45D4-3305-20D5-B3DE2F2E714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9094ABA-2F9C-AC8F-4526-DB4919705B81}"/>
              </a:ext>
            </a:extLst>
          </p:cNvPr>
          <p:cNvSpPr>
            <a:spLocks noGrp="1" noChangeArrowheads="1"/>
          </p:cNvSpPr>
          <p:nvPr>
            <p:ph type="sldNum" sz="quarter" idx="12"/>
          </p:nvPr>
        </p:nvSpPr>
        <p:spPr>
          <a:ln/>
        </p:spPr>
        <p:txBody>
          <a:bodyPr/>
          <a:lstStyle>
            <a:lvl1pPr>
              <a:defRPr/>
            </a:lvl1pPr>
          </a:lstStyle>
          <a:p>
            <a:pPr>
              <a:defRPr/>
            </a:pPr>
            <a:fld id="{49F505C9-7EFF-8C4A-90DA-7912860E7FEE}" type="slidenum">
              <a:rPr lang="en-US" altLang="en-US"/>
              <a:pPr>
                <a:defRPr/>
              </a:pPr>
              <a:t>‹#›</a:t>
            </a:fld>
            <a:endParaRPr lang="en-US" altLang="en-US"/>
          </a:p>
        </p:txBody>
      </p:sp>
    </p:spTree>
    <p:extLst>
      <p:ext uri="{BB962C8B-B14F-4D97-AF65-F5344CB8AC3E}">
        <p14:creationId xmlns:p14="http://schemas.microsoft.com/office/powerpoint/2010/main" val="37258083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71D6FF-BE97-CA9E-F2B8-17B97F0258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03B762-C1F4-80B2-1231-FB37B8737A8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C43DB6A-2234-E177-95C4-62BC39DEAB7F}"/>
              </a:ext>
            </a:extLst>
          </p:cNvPr>
          <p:cNvSpPr>
            <a:spLocks noGrp="1" noChangeArrowheads="1"/>
          </p:cNvSpPr>
          <p:nvPr>
            <p:ph type="sldNum" sz="quarter" idx="12"/>
          </p:nvPr>
        </p:nvSpPr>
        <p:spPr>
          <a:ln/>
        </p:spPr>
        <p:txBody>
          <a:bodyPr/>
          <a:lstStyle>
            <a:lvl1pPr>
              <a:defRPr/>
            </a:lvl1pPr>
          </a:lstStyle>
          <a:p>
            <a:pPr>
              <a:defRPr/>
            </a:pPr>
            <a:fld id="{BD6D1E82-D581-854C-9FE8-CF824B3B9966}" type="slidenum">
              <a:rPr lang="en-US" altLang="en-US"/>
              <a:pPr>
                <a:defRPr/>
              </a:pPr>
              <a:t>‹#›</a:t>
            </a:fld>
            <a:endParaRPr lang="en-US" altLang="en-US"/>
          </a:p>
        </p:txBody>
      </p:sp>
    </p:spTree>
    <p:extLst>
      <p:ext uri="{BB962C8B-B14F-4D97-AF65-F5344CB8AC3E}">
        <p14:creationId xmlns:p14="http://schemas.microsoft.com/office/powerpoint/2010/main" val="10826791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E60FCF-2106-7552-8E8C-4969624FCE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55CD2E-4F7D-B122-00EC-3D6D8E8BF09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DFDC875-A4F7-C275-8014-877164EF61C2}"/>
              </a:ext>
            </a:extLst>
          </p:cNvPr>
          <p:cNvSpPr>
            <a:spLocks noGrp="1" noChangeArrowheads="1"/>
          </p:cNvSpPr>
          <p:nvPr>
            <p:ph type="sldNum" sz="quarter" idx="12"/>
          </p:nvPr>
        </p:nvSpPr>
        <p:spPr>
          <a:ln/>
        </p:spPr>
        <p:txBody>
          <a:bodyPr/>
          <a:lstStyle>
            <a:lvl1pPr>
              <a:defRPr/>
            </a:lvl1pPr>
          </a:lstStyle>
          <a:p>
            <a:pPr>
              <a:defRPr/>
            </a:pPr>
            <a:fld id="{FD034F7A-F4CE-B64C-9C0B-1EE89600DFDA}" type="slidenum">
              <a:rPr lang="en-US" altLang="en-US"/>
              <a:pPr>
                <a:defRPr/>
              </a:pPr>
              <a:t>‹#›</a:t>
            </a:fld>
            <a:endParaRPr lang="en-US" altLang="en-US"/>
          </a:p>
        </p:txBody>
      </p:sp>
    </p:spTree>
    <p:extLst>
      <p:ext uri="{BB962C8B-B14F-4D97-AF65-F5344CB8AC3E}">
        <p14:creationId xmlns:p14="http://schemas.microsoft.com/office/powerpoint/2010/main" val="2511362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7917731-4E30-6CB4-9481-E10FBD8BC4E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03EB2C8-00E9-6EDD-88EF-845581993AE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6B53AE-0FB1-D741-35A7-355476F0669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A3D911A1-972D-9641-B1E2-547F978DC423}" type="datetime1">
              <a:rPr lang="en-US" altLang="en-US"/>
              <a:pPr>
                <a:defRPr/>
              </a:pPr>
              <a:t>11/10/22</a:t>
            </a:fld>
            <a:endParaRPr lang="en-US" altLang="en-US"/>
          </a:p>
        </p:txBody>
      </p:sp>
      <p:sp>
        <p:nvSpPr>
          <p:cNvPr id="1029" name="Rectangle 5">
            <a:extLst>
              <a:ext uri="{FF2B5EF4-FFF2-40B4-BE49-F238E27FC236}">
                <a16:creationId xmlns:a16="http://schemas.microsoft.com/office/drawing/2014/main" id="{9C2DD223-DCEC-D5D0-ABCA-EAA2D02F1A1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D23FD6EC-6A81-7299-E929-80147E253A0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A225CD9F-28F0-7445-B5BC-710B12DA3EE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775" r:id="rId1"/>
    <p:sldLayoutId id="2147485776" r:id="rId2"/>
    <p:sldLayoutId id="2147485777" r:id="rId3"/>
    <p:sldLayoutId id="2147485778" r:id="rId4"/>
    <p:sldLayoutId id="2147485779" r:id="rId5"/>
    <p:sldLayoutId id="2147485780" r:id="rId6"/>
    <p:sldLayoutId id="2147485781" r:id="rId7"/>
    <p:sldLayoutId id="2147485782" r:id="rId8"/>
    <p:sldLayoutId id="2147485783" r:id="rId9"/>
    <p:sldLayoutId id="2147485784" r:id="rId10"/>
    <p:sldLayoutId id="214748578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Title Placeholder 1">
            <a:extLst>
              <a:ext uri="{FF2B5EF4-FFF2-40B4-BE49-F238E27FC236}">
                <a16:creationId xmlns:a16="http://schemas.microsoft.com/office/drawing/2014/main" id="{183BA6FB-3743-C8C0-643A-CFA621F2CD3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43" name="Text Placeholder 2">
            <a:extLst>
              <a:ext uri="{FF2B5EF4-FFF2-40B4-BE49-F238E27FC236}">
                <a16:creationId xmlns:a16="http://schemas.microsoft.com/office/drawing/2014/main" id="{2801111D-9F68-C483-7951-76137FFD6D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D405944-6808-FA5A-9CDC-9B42907CC24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48057239-54D6-B74A-8279-4E6762DDA766}"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327475F0-2707-E2E0-7C54-50EF9E7BA6C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4BBA70A-AE9C-E4F6-0B62-271B8848832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E865DC9-CEAA-E14D-B47F-58B5BC77E6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9A96CDE9-4AFC-D905-E501-C9819706C4A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4931" name="Rectangle 3">
            <a:extLst>
              <a:ext uri="{FF2B5EF4-FFF2-40B4-BE49-F238E27FC236}">
                <a16:creationId xmlns:a16="http://schemas.microsoft.com/office/drawing/2014/main" id="{27E6935F-1951-13B3-40DC-5D530D742BF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593E04D-6BA8-87BD-A743-BE848D8026C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0DEED8A-59F5-A4D6-E392-E0CE73B8B8B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D8194B7-9904-97C5-91DE-D198F61B3A2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E23858D-A1FD-0A46-A67F-8BB2643492B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64" r:id="rId1"/>
    <p:sldLayoutId id="2147485865" r:id="rId2"/>
    <p:sldLayoutId id="2147485866" r:id="rId3"/>
    <p:sldLayoutId id="2147485867" r:id="rId4"/>
    <p:sldLayoutId id="2147485868" r:id="rId5"/>
    <p:sldLayoutId id="2147485869" r:id="rId6"/>
    <p:sldLayoutId id="2147485870" r:id="rId7"/>
    <p:sldLayoutId id="2147485871" r:id="rId8"/>
    <p:sldLayoutId id="2147485872" r:id="rId9"/>
    <p:sldLayoutId id="2147485873" r:id="rId10"/>
    <p:sldLayoutId id="214748587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1A635FF6-F8F5-ED4C-A550-F980E7BEE56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7219" name="Rectangle 3">
            <a:extLst>
              <a:ext uri="{FF2B5EF4-FFF2-40B4-BE49-F238E27FC236}">
                <a16:creationId xmlns:a16="http://schemas.microsoft.com/office/drawing/2014/main" id="{B7265068-32F5-D6B3-4759-10F941B640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9FD69DC-7639-0704-02E7-A2CA698E256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A053944-601D-3CE5-0C8C-17F10527705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2AB27AB-22CF-A2D0-C8EF-8080297C1C4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D27DF07-597F-7D45-ABDB-F7F4AADB9D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75" r:id="rId1"/>
    <p:sldLayoutId id="2147485876" r:id="rId2"/>
    <p:sldLayoutId id="2147485877" r:id="rId3"/>
    <p:sldLayoutId id="2147485878" r:id="rId4"/>
    <p:sldLayoutId id="2147485879" r:id="rId5"/>
    <p:sldLayoutId id="2147485880" r:id="rId6"/>
    <p:sldLayoutId id="2147485881" r:id="rId7"/>
    <p:sldLayoutId id="2147485882" r:id="rId8"/>
    <p:sldLayoutId id="2147485883" r:id="rId9"/>
    <p:sldLayoutId id="2147485884" r:id="rId10"/>
    <p:sldLayoutId id="214748588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FE5F36C5-B878-F88C-4517-71947ABCFA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9507" name="Rectangle 3">
            <a:extLst>
              <a:ext uri="{FF2B5EF4-FFF2-40B4-BE49-F238E27FC236}">
                <a16:creationId xmlns:a16="http://schemas.microsoft.com/office/drawing/2014/main" id="{7366B534-0882-2B1A-548A-115A32B185A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3C55D0-96AB-B9D2-D534-E03D11A3D98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5ADD33E-7FA9-18FC-4E7F-F56308FC20C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CBA03B2-84E6-C9AE-0ED5-76BB25BF906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lvl1pPr>
          </a:lstStyle>
          <a:p>
            <a:pPr>
              <a:defRPr/>
            </a:pPr>
            <a:fld id="{4FCBF2F6-6FDD-0543-B3B3-69B316D1264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86" r:id="rId1"/>
    <p:sldLayoutId id="2147485887" r:id="rId2"/>
    <p:sldLayoutId id="2147485888" r:id="rId3"/>
    <p:sldLayoutId id="2147485889" r:id="rId4"/>
    <p:sldLayoutId id="2147485890" r:id="rId5"/>
    <p:sldLayoutId id="2147485891" r:id="rId6"/>
    <p:sldLayoutId id="2147485892" r:id="rId7"/>
    <p:sldLayoutId id="2147485893" r:id="rId8"/>
    <p:sldLayoutId id="2147485894" r:id="rId9"/>
    <p:sldLayoutId id="2147485895" r:id="rId10"/>
    <p:sldLayoutId id="2147485896" r:id="rId11"/>
    <p:sldLayoutId id="2147485897" r:id="rId12"/>
  </p:sldLayoutIdLst>
  <p:transition/>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09B7442D-A9AC-DCAE-CEF1-C6BC55311DE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2819" name="Rectangle 3">
            <a:extLst>
              <a:ext uri="{FF2B5EF4-FFF2-40B4-BE49-F238E27FC236}">
                <a16:creationId xmlns:a16="http://schemas.microsoft.com/office/drawing/2014/main" id="{20E734BF-5DA1-0BFE-B73A-17EAB07C25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374EAA0-16FB-8554-616A-43E963C10CE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78661DE1-E760-894B-9BE5-E2118A9DD342}" type="datetime1">
              <a:rPr lang="en-US" altLang="en-US"/>
              <a:pPr>
                <a:defRPr/>
              </a:pPr>
              <a:t>11/10/22</a:t>
            </a:fld>
            <a:endParaRPr lang="en-US" altLang="en-US"/>
          </a:p>
        </p:txBody>
      </p:sp>
      <p:sp>
        <p:nvSpPr>
          <p:cNvPr id="1029" name="Rectangle 5">
            <a:extLst>
              <a:ext uri="{FF2B5EF4-FFF2-40B4-BE49-F238E27FC236}">
                <a16:creationId xmlns:a16="http://schemas.microsoft.com/office/drawing/2014/main" id="{1C34C170-AB6F-5DB6-83C3-6BC422A5F2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D5A1E5F5-989D-8124-0E87-63F31D73990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8A926020-A09D-D349-971C-883D9378CDD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E2275F8-D4DB-58AE-49E5-90B722706A3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5107" name="Rectangle 3">
            <a:extLst>
              <a:ext uri="{FF2B5EF4-FFF2-40B4-BE49-F238E27FC236}">
                <a16:creationId xmlns:a16="http://schemas.microsoft.com/office/drawing/2014/main" id="{F8E67690-D5CF-0CCD-B701-FF8EB83A589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1C59C63-F029-F2BC-97D4-47C2589DEA8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EEF1D60-391F-9F43-F793-D12768AFE28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B56BD8A-3B88-6729-6B53-6710B61797D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C223ACC6-58AF-A54C-9C98-CA63D1D912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909" r:id="rId1"/>
    <p:sldLayoutId id="2147485910" r:id="rId2"/>
    <p:sldLayoutId id="2147485911" r:id="rId3"/>
    <p:sldLayoutId id="2147485912" r:id="rId4"/>
    <p:sldLayoutId id="2147485913" r:id="rId5"/>
    <p:sldLayoutId id="2147485914" r:id="rId6"/>
    <p:sldLayoutId id="2147485915" r:id="rId7"/>
    <p:sldLayoutId id="2147485916" r:id="rId8"/>
    <p:sldLayoutId id="2147485917" r:id="rId9"/>
    <p:sldLayoutId id="2147485918" r:id="rId10"/>
    <p:sldLayoutId id="214748591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3D14985E-CD31-D8DD-E290-60736642AE6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7395" name="Rectangle 3">
            <a:extLst>
              <a:ext uri="{FF2B5EF4-FFF2-40B4-BE49-F238E27FC236}">
                <a16:creationId xmlns:a16="http://schemas.microsoft.com/office/drawing/2014/main" id="{06C0CC77-4889-70DA-AE01-5CA40F37A6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1EF89F9-F110-9CD9-3811-F843CEA811A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1F27E22E-F6B4-6B41-960E-97E0B824BF09}" type="datetime1">
              <a:rPr lang="en-US" altLang="en-US"/>
              <a:pPr>
                <a:defRPr/>
              </a:pPr>
              <a:t>11/10/22</a:t>
            </a:fld>
            <a:endParaRPr lang="en-US" altLang="en-US"/>
          </a:p>
        </p:txBody>
      </p:sp>
      <p:sp>
        <p:nvSpPr>
          <p:cNvPr id="1029" name="Rectangle 5">
            <a:extLst>
              <a:ext uri="{FF2B5EF4-FFF2-40B4-BE49-F238E27FC236}">
                <a16:creationId xmlns:a16="http://schemas.microsoft.com/office/drawing/2014/main" id="{F4009933-F8C4-03D8-D5CE-C93689B7453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190E7601-C23B-342B-BE85-66CACFEFA9E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AA65C62B-0402-874F-99F1-A62DCC6A09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920" r:id="rId1"/>
    <p:sldLayoutId id="2147485921" r:id="rId2"/>
    <p:sldLayoutId id="2147485922" r:id="rId3"/>
    <p:sldLayoutId id="2147485923" r:id="rId4"/>
    <p:sldLayoutId id="2147485924" r:id="rId5"/>
    <p:sldLayoutId id="2147485925" r:id="rId6"/>
    <p:sldLayoutId id="2147485926" r:id="rId7"/>
    <p:sldLayoutId id="2147485927" r:id="rId8"/>
    <p:sldLayoutId id="2147485928" r:id="rId9"/>
    <p:sldLayoutId id="2147485929" r:id="rId10"/>
    <p:sldLayoutId id="214748593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91AFDA2-CAA9-3451-AF3B-A2B4625F654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95E9B9A2-26A5-F4E2-B14F-8064208B2C2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C6EFF72-555F-C9E0-2E5D-ADEE2BAA56F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8B28049-1F33-5B7D-D36B-1CB0C45FDE9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7038F869-6FE6-2C43-F46A-EBD0EB597A8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D81F535-B43A-FA49-B3C1-82DCA2A98F7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786" r:id="rId1"/>
    <p:sldLayoutId id="2147485787" r:id="rId2"/>
    <p:sldLayoutId id="2147485788" r:id="rId3"/>
    <p:sldLayoutId id="2147485789" r:id="rId4"/>
    <p:sldLayoutId id="2147485790" r:id="rId5"/>
    <p:sldLayoutId id="2147485791" r:id="rId6"/>
    <p:sldLayoutId id="2147485792" r:id="rId7"/>
    <p:sldLayoutId id="2147485793" r:id="rId8"/>
    <p:sldLayoutId id="2147485794" r:id="rId9"/>
    <p:sldLayoutId id="2147485795" r:id="rId10"/>
    <p:sldLayoutId id="2147485796" r:id="rId11"/>
    <p:sldLayoutId id="2147485797" r:id="rId12"/>
  </p:sldLayoutIdLst>
  <p:transition/>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195E244-A191-01E0-E6DE-146445262C3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464B59A9-DB6C-3C47-B7E2-3AAF901F87A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C518FC5-0BB9-2C04-6115-A2AE4C26177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737C135-9911-7D6B-39B8-9FD61C9383F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9A93706-75C7-497F-C66E-0466D392A0E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08FE379-068B-8043-9547-09B1536A297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134939A-67AB-3A4C-94F4-078291578D3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Rectangle 3">
            <a:extLst>
              <a:ext uri="{FF2B5EF4-FFF2-40B4-BE49-F238E27FC236}">
                <a16:creationId xmlns:a16="http://schemas.microsoft.com/office/drawing/2014/main" id="{D3AF10B7-33C5-153E-CFC1-18A672ED06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9B718D-8A18-5007-55A4-45C7FA40B9B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520C5313-9AB3-094A-53BF-E9F8743A224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74D2791B-DCBE-04F3-11D9-057BC182946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42BDEE9-FEF1-2542-B3F0-4995170D51E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Title Placeholder 1">
            <a:extLst>
              <a:ext uri="{FF2B5EF4-FFF2-40B4-BE49-F238E27FC236}">
                <a16:creationId xmlns:a16="http://schemas.microsoft.com/office/drawing/2014/main" id="{772C7F4C-ADCA-3610-1B81-6FB1AFA3BCF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Text Placeholder 2">
            <a:extLst>
              <a:ext uri="{FF2B5EF4-FFF2-40B4-BE49-F238E27FC236}">
                <a16:creationId xmlns:a16="http://schemas.microsoft.com/office/drawing/2014/main" id="{7F2C928A-C53E-EA0A-D60F-7E27C9176D4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562256-0ED8-BDB7-5B4B-EFCBA8FF804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C538F49C-AA68-0145-B605-FD2F4884B479}" type="datetime1">
              <a:rPr lang="en-US" altLang="en-US"/>
              <a:pPr>
                <a:defRPr/>
              </a:pPr>
              <a:t>11/10/22</a:t>
            </a:fld>
            <a:endParaRPr lang="en-US" altLang="en-US"/>
          </a:p>
        </p:txBody>
      </p:sp>
      <p:sp>
        <p:nvSpPr>
          <p:cNvPr id="5" name="Footer Placeholder 4">
            <a:extLst>
              <a:ext uri="{FF2B5EF4-FFF2-40B4-BE49-F238E27FC236}">
                <a16:creationId xmlns:a16="http://schemas.microsoft.com/office/drawing/2014/main" id="{6385C3DF-4C6B-7D3F-9C13-7E83E9A71B9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E1273B2-D99B-C103-A306-9FEED2D7B89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61B66C4-4C18-834F-9BA1-F06305F85F5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0955085-94DF-BE9D-2D00-7A90CDB3FBD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1" name="Rectangle 3">
            <a:extLst>
              <a:ext uri="{FF2B5EF4-FFF2-40B4-BE49-F238E27FC236}">
                <a16:creationId xmlns:a16="http://schemas.microsoft.com/office/drawing/2014/main" id="{5F40E7D7-239E-A9A0-4FA8-D5DF91D98EC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BE8207-60E2-8778-09BF-65A73E0EE0A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2330144-7A3A-EA0F-DC3B-141F212B26C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AA7C3AB2-4DD1-43D8-64CA-72FA03128B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CA3FD5D-F743-3348-A97B-888AE513E0D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20" r:id="rId1"/>
    <p:sldLayoutId id="2147485821" r:id="rId2"/>
    <p:sldLayoutId id="2147485822" r:id="rId3"/>
    <p:sldLayoutId id="2147485823" r:id="rId4"/>
    <p:sldLayoutId id="2147485824" r:id="rId5"/>
    <p:sldLayoutId id="2147485825" r:id="rId6"/>
    <p:sldLayoutId id="2147485826" r:id="rId7"/>
    <p:sldLayoutId id="2147485827" r:id="rId8"/>
    <p:sldLayoutId id="2147485828" r:id="rId9"/>
    <p:sldLayoutId id="2147485829" r:id="rId10"/>
    <p:sldLayoutId id="214748583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9AFBAE5-CE3F-D4D4-992E-CA311DFE548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95329D28-7522-EBB9-BAFD-A8C6EB3CD9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3785EA-85A8-1AE2-0AA9-7D99E8B88E6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8453997-5DAF-CC3E-2730-59B868AB476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E4E9D93-E49B-70E5-2D9E-76DD765FEF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15CA020-9882-7F4C-9958-7529008C410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31" r:id="rId1"/>
    <p:sldLayoutId id="2147485832" r:id="rId2"/>
    <p:sldLayoutId id="2147485833" r:id="rId3"/>
    <p:sldLayoutId id="2147485834" r:id="rId4"/>
    <p:sldLayoutId id="2147485835" r:id="rId5"/>
    <p:sldLayoutId id="2147485836" r:id="rId6"/>
    <p:sldLayoutId id="2147485837" r:id="rId7"/>
    <p:sldLayoutId id="2147485838" r:id="rId8"/>
    <p:sldLayoutId id="2147485839" r:id="rId9"/>
    <p:sldLayoutId id="2147485840" r:id="rId10"/>
    <p:sldLayoutId id="214748584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26AF1B9-479A-4E2B-E9C3-9C300DF0F99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67" name="Rectangle 3">
            <a:extLst>
              <a:ext uri="{FF2B5EF4-FFF2-40B4-BE49-F238E27FC236}">
                <a16:creationId xmlns:a16="http://schemas.microsoft.com/office/drawing/2014/main" id="{20769D4C-9743-158D-2745-86F6B2F87AB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9DAFC10-774A-1479-6EB6-8AFFCD1E31F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68A8B674-9EEC-F06A-2F75-05B4C568CD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AA248B8-E9FD-FC21-2BC1-D6042347431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83827F4-A550-2646-A4DC-09ABA44F0EA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AB01861-6838-4EA3-09D4-FE79BDAE9F7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0355" name="Rectangle 3">
            <a:extLst>
              <a:ext uri="{FF2B5EF4-FFF2-40B4-BE49-F238E27FC236}">
                <a16:creationId xmlns:a16="http://schemas.microsoft.com/office/drawing/2014/main" id="{2980AD87-B520-BC77-0AF8-1BC4CBEC80D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497BDDC-626D-9E31-7285-A4557B758BB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951B0BC-E1B4-6A05-3B5D-9DC2668A904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D3DEB2D-0C5F-80FD-BB30-56B6063E002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C066BC3-4181-1341-B157-1EDF9114B1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853" r:id="rId1"/>
    <p:sldLayoutId id="2147485854" r:id="rId2"/>
    <p:sldLayoutId id="2147485855" r:id="rId3"/>
    <p:sldLayoutId id="2147485856" r:id="rId4"/>
    <p:sldLayoutId id="2147485857" r:id="rId5"/>
    <p:sldLayoutId id="2147485858" r:id="rId6"/>
    <p:sldLayoutId id="2147485859" r:id="rId7"/>
    <p:sldLayoutId id="2147485860" r:id="rId8"/>
    <p:sldLayoutId id="2147485861" r:id="rId9"/>
    <p:sldLayoutId id="2147485862" r:id="rId10"/>
    <p:sldLayoutId id="214748586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14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6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1.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60.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2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60.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169.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0706" name="Picture 1" descr="enceladus_tigerstripes.gif">
            <a:extLst>
              <a:ext uri="{FF2B5EF4-FFF2-40B4-BE49-F238E27FC236}">
                <a16:creationId xmlns:a16="http://schemas.microsoft.com/office/drawing/2014/main" id="{44EE02BF-5CC1-E996-CA95-5E3AD5312B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TextBox 1">
            <a:extLst>
              <a:ext uri="{FF2B5EF4-FFF2-40B4-BE49-F238E27FC236}">
                <a16:creationId xmlns:a16="http://schemas.microsoft.com/office/drawing/2014/main" id="{0A5FF55C-A9F9-729D-C863-95928E6010D1}"/>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a:t>
            </a:r>
          </a:p>
        </p:txBody>
      </p:sp>
      <p:sp>
        <p:nvSpPr>
          <p:cNvPr id="200708" name="Rectangle 2">
            <a:extLst>
              <a:ext uri="{FF2B5EF4-FFF2-40B4-BE49-F238E27FC236}">
                <a16:creationId xmlns:a16="http://schemas.microsoft.com/office/drawing/2014/main" id="{7025391E-AEA4-FEB1-40EF-680E0B323EED}"/>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Where is this?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19138" name="Picture 1" descr="PIA21051.gif">
            <a:extLst>
              <a:ext uri="{FF2B5EF4-FFF2-40B4-BE49-F238E27FC236}">
                <a16:creationId xmlns:a16="http://schemas.microsoft.com/office/drawing/2014/main" id="{77EAEDC3-AF00-9110-9938-7B971F94FC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2">
            <a:extLst>
              <a:ext uri="{FF2B5EF4-FFF2-40B4-BE49-F238E27FC236}">
                <a16:creationId xmlns:a16="http://schemas.microsoft.com/office/drawing/2014/main" id="{21264BC5-B59E-DC28-AC19-6A40DDB8A16D}"/>
              </a:ext>
            </a:extLst>
          </p:cNvPr>
          <p:cNvSpPr txBox="1">
            <a:spLocks noChangeArrowheads="1"/>
          </p:cNvSpPr>
          <p:nvPr/>
        </p:nvSpPr>
        <p:spPr bwMode="auto">
          <a:xfrm>
            <a:off x="0" y="5715000"/>
            <a:ext cx="160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800" b="1">
                <a:solidFill>
                  <a:srgbClr val="FFFFFF"/>
                </a:solidFill>
              </a:rPr>
              <a:t>11 hour movie</a:t>
            </a:r>
          </a:p>
        </p:txBody>
      </p:sp>
      <p:sp>
        <p:nvSpPr>
          <p:cNvPr id="219140" name="TextBox 3">
            <a:extLst>
              <a:ext uri="{FF2B5EF4-FFF2-40B4-BE49-F238E27FC236}">
                <a16:creationId xmlns:a16="http://schemas.microsoft.com/office/drawing/2014/main" id="{DC661A0E-29F1-9345-9267-C428FE001417}"/>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10</a:t>
            </a:r>
          </a:p>
        </p:txBody>
      </p:sp>
      <p:sp>
        <p:nvSpPr>
          <p:cNvPr id="7" name="Rectangle 2">
            <a:extLst>
              <a:ext uri="{FF2B5EF4-FFF2-40B4-BE49-F238E27FC236}">
                <a16:creationId xmlns:a16="http://schemas.microsoft.com/office/drawing/2014/main" id="{C4DAE857-C2D6-FBDE-9661-BDBECFCDE116}"/>
              </a:ext>
            </a:extLst>
          </p:cNvPr>
          <p:cNvSpPr txBox="1">
            <a:spLocks noChangeArrowheads="1"/>
          </p:cNvSpPr>
          <p:nvPr/>
        </p:nvSpPr>
        <p:spPr bwMode="auto">
          <a:xfrm>
            <a:off x="685800" y="0"/>
            <a:ext cx="7772400" cy="914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rgbClr val="FFFFFF"/>
                </a:solidFill>
                <a:ea typeface="ＭＳ Ｐゴシック" panose="020B0600070205080204" pitchFamily="34" charset="-128"/>
              </a:rPr>
              <a:t>Where is this?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1186" name="Picture 2" descr="venera14.jpg">
            <a:extLst>
              <a:ext uri="{FF2B5EF4-FFF2-40B4-BE49-F238E27FC236}">
                <a16:creationId xmlns:a16="http://schemas.microsoft.com/office/drawing/2014/main" id="{370F8175-9016-1FBE-38C9-3806CD68A3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2209800"/>
            <a:ext cx="9172575"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extBox 3">
            <a:extLst>
              <a:ext uri="{FF2B5EF4-FFF2-40B4-BE49-F238E27FC236}">
                <a16:creationId xmlns:a16="http://schemas.microsoft.com/office/drawing/2014/main" id="{1B09AE45-3734-AD10-25C2-748D40F33417}"/>
              </a:ext>
            </a:extLst>
          </p:cNvPr>
          <p:cNvSpPr txBox="1">
            <a:spLocks noChangeArrowheads="1"/>
          </p:cNvSpPr>
          <p:nvPr/>
        </p:nvSpPr>
        <p:spPr bwMode="auto">
          <a:xfrm>
            <a:off x="8229600" y="5867400"/>
            <a:ext cx="579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11</a:t>
            </a:r>
          </a:p>
        </p:txBody>
      </p:sp>
      <p:sp>
        <p:nvSpPr>
          <p:cNvPr id="8" name="Rectangle 2">
            <a:extLst>
              <a:ext uri="{FF2B5EF4-FFF2-40B4-BE49-F238E27FC236}">
                <a16:creationId xmlns:a16="http://schemas.microsoft.com/office/drawing/2014/main" id="{5304C477-E922-C35C-16F7-005C04116C79}"/>
              </a:ext>
            </a:extLst>
          </p:cNvPr>
          <p:cNvSpPr txBox="1">
            <a:spLocks noChangeArrowheads="1"/>
          </p:cNvSpPr>
          <p:nvPr/>
        </p:nvSpPr>
        <p:spPr bwMode="auto">
          <a:xfrm>
            <a:off x="685800" y="0"/>
            <a:ext cx="7772400" cy="914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rgbClr val="FFFFFF"/>
                </a:solidFill>
                <a:ea typeface="ＭＳ Ｐゴシック" panose="020B0600070205080204" pitchFamily="34" charset="-128"/>
              </a:rPr>
              <a:t>Where is this?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3234" name="Picture 8" descr="dawn-16.gif">
            <a:extLst>
              <a:ext uri="{FF2B5EF4-FFF2-40B4-BE49-F238E27FC236}">
                <a16:creationId xmlns:a16="http://schemas.microsoft.com/office/drawing/2014/main" id="{716898D0-05ED-3BAC-7AD5-07D6B9D98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10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TextBox 3">
            <a:extLst>
              <a:ext uri="{FF2B5EF4-FFF2-40B4-BE49-F238E27FC236}">
                <a16:creationId xmlns:a16="http://schemas.microsoft.com/office/drawing/2014/main" id="{3AFC5A0F-5023-E084-CAFA-FED712677B56}"/>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12</a:t>
            </a:r>
          </a:p>
        </p:txBody>
      </p:sp>
      <p:sp>
        <p:nvSpPr>
          <p:cNvPr id="6" name="Rectangle 2">
            <a:extLst>
              <a:ext uri="{FF2B5EF4-FFF2-40B4-BE49-F238E27FC236}">
                <a16:creationId xmlns:a16="http://schemas.microsoft.com/office/drawing/2014/main" id="{1BEBB6F0-519F-90B2-3B6B-421D747BBE67}"/>
              </a:ext>
            </a:extLst>
          </p:cNvPr>
          <p:cNvSpPr txBox="1">
            <a:spLocks noChangeArrowheads="1"/>
          </p:cNvSpPr>
          <p:nvPr/>
        </p:nvSpPr>
        <p:spPr bwMode="auto">
          <a:xfrm>
            <a:off x="685800" y="0"/>
            <a:ext cx="7772400" cy="914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rgbClr val="FFFFFF"/>
                </a:solidFill>
                <a:latin typeface="Times New Roman"/>
                <a:ea typeface="ＭＳ Ｐゴシック" panose="020B0600070205080204" pitchFamily="34" charset="-128"/>
              </a:rPr>
              <a:t>Where is this?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25281" name="Picture 4" descr="earth">
            <a:extLst>
              <a:ext uri="{FF2B5EF4-FFF2-40B4-BE49-F238E27FC236}">
                <a16:creationId xmlns:a16="http://schemas.microsoft.com/office/drawing/2014/main" id="{92605CC2-2358-4C28-07FA-3BD49B524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2" name="Rectangle 2">
            <a:extLst>
              <a:ext uri="{FF2B5EF4-FFF2-40B4-BE49-F238E27FC236}">
                <a16:creationId xmlns:a16="http://schemas.microsoft.com/office/drawing/2014/main" id="{5EB62E0B-BB40-9CC7-4B49-3D56B662888C}"/>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t>Where is this?</a:t>
            </a:r>
          </a:p>
        </p:txBody>
      </p:sp>
      <p:sp>
        <p:nvSpPr>
          <p:cNvPr id="225283" name="TextBox 3">
            <a:extLst>
              <a:ext uri="{FF2B5EF4-FFF2-40B4-BE49-F238E27FC236}">
                <a16:creationId xmlns:a16="http://schemas.microsoft.com/office/drawing/2014/main" id="{3308C612-2714-1A9B-75B7-52B3E01D7583}"/>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27329" name="Picture 1" descr="mars avalanche.jpg">
            <a:extLst>
              <a:ext uri="{FF2B5EF4-FFF2-40B4-BE49-F238E27FC236}">
                <a16:creationId xmlns:a16="http://schemas.microsoft.com/office/drawing/2014/main" id="{F75FD552-2F48-EC86-49D4-161E22CE47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1034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Rectangle 2">
            <a:extLst>
              <a:ext uri="{FF2B5EF4-FFF2-40B4-BE49-F238E27FC236}">
                <a16:creationId xmlns:a16="http://schemas.microsoft.com/office/drawing/2014/main" id="{740744EF-7378-681F-1307-526DE6B79EA0}"/>
              </a:ext>
            </a:extLst>
          </p:cNvPr>
          <p:cNvSpPr txBox="1">
            <a:spLocks noChangeArrowheads="1"/>
          </p:cNvSpPr>
          <p:nvPr/>
        </p:nvSpPr>
        <p:spPr bwMode="auto">
          <a:xfrm>
            <a:off x="-152400" y="4343400"/>
            <a:ext cx="205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000000"/>
                </a:solidFill>
              </a:rPr>
              <a:t>Where is </a:t>
            </a:r>
          </a:p>
          <a:p>
            <a:pPr algn="ctr" eaLnBrk="1" hangingPunct="1">
              <a:spcBef>
                <a:spcPct val="0"/>
              </a:spcBef>
              <a:buFontTx/>
              <a:buNone/>
            </a:pPr>
            <a:r>
              <a:rPr lang="en-US" altLang="en-US" sz="4400" b="1">
                <a:solidFill>
                  <a:srgbClr val="000000"/>
                </a:solidFill>
              </a:rPr>
              <a:t>this?</a:t>
            </a:r>
          </a:p>
        </p:txBody>
      </p:sp>
      <p:sp>
        <p:nvSpPr>
          <p:cNvPr id="227331" name="TextBox 3">
            <a:extLst>
              <a:ext uri="{FF2B5EF4-FFF2-40B4-BE49-F238E27FC236}">
                <a16:creationId xmlns:a16="http://schemas.microsoft.com/office/drawing/2014/main" id="{24083EAF-7D29-A7E6-B32A-CCE583F1BC2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TextBox 1">
            <a:extLst>
              <a:ext uri="{FF2B5EF4-FFF2-40B4-BE49-F238E27FC236}">
                <a16:creationId xmlns:a16="http://schemas.microsoft.com/office/drawing/2014/main" id="{7715ACE5-89CC-76A6-1E6C-F4C76B70C76E}"/>
              </a:ext>
            </a:extLst>
          </p:cNvPr>
          <p:cNvSpPr txBox="1">
            <a:spLocks noChangeArrowheads="1"/>
          </p:cNvSpPr>
          <p:nvPr/>
        </p:nvSpPr>
        <p:spPr bwMode="auto">
          <a:xfrm>
            <a:off x="2806700" y="203200"/>
            <a:ext cx="36210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this?</a:t>
            </a:r>
          </a:p>
        </p:txBody>
      </p:sp>
      <p:pic>
        <p:nvPicPr>
          <p:cNvPr id="229379" name="Picture 2" descr="A picture containing indoor, sitting, dark, star&#10;&#10;Description automatically generated">
            <a:extLst>
              <a:ext uri="{FF2B5EF4-FFF2-40B4-BE49-F238E27FC236}">
                <a16:creationId xmlns:a16="http://schemas.microsoft.com/office/drawing/2014/main" id="{E929F83E-0A0D-45CD-055E-5C29533D2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71600"/>
            <a:ext cx="491807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TextBox 3">
            <a:extLst>
              <a:ext uri="{FF2B5EF4-FFF2-40B4-BE49-F238E27FC236}">
                <a16:creationId xmlns:a16="http://schemas.microsoft.com/office/drawing/2014/main" id="{9B2A7FC8-6192-B509-E2CB-72DD9EB30063}"/>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15</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3" descr="titan">
            <a:extLst>
              <a:ext uri="{FF2B5EF4-FFF2-40B4-BE49-F238E27FC236}">
                <a16:creationId xmlns:a16="http://schemas.microsoft.com/office/drawing/2014/main" id="{E7789C79-C92E-CFAE-9C60-EAC32FF66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5088"/>
            <a:ext cx="6705600" cy="671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2">
            <a:extLst>
              <a:ext uri="{FF2B5EF4-FFF2-40B4-BE49-F238E27FC236}">
                <a16:creationId xmlns:a16="http://schemas.microsoft.com/office/drawing/2014/main" id="{889F1611-12B8-66D7-3103-203D59A719CF}"/>
              </a:ext>
            </a:extLst>
          </p:cNvPr>
          <p:cNvSpPr txBox="1">
            <a:spLocks noChangeArrowheads="1"/>
          </p:cNvSpPr>
          <p:nvPr/>
        </p:nvSpPr>
        <p:spPr bwMode="auto">
          <a:xfrm>
            <a:off x="6629400" y="2667000"/>
            <a:ext cx="2254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a:t>
            </a:r>
          </a:p>
          <a:p>
            <a:pPr algn="ctr" eaLnBrk="1" hangingPunct="1">
              <a:spcBef>
                <a:spcPct val="0"/>
              </a:spcBef>
              <a:buFontTx/>
              <a:buNone/>
            </a:pPr>
            <a:r>
              <a:rPr lang="en-US" altLang="en-US" sz="4400" b="1">
                <a:solidFill>
                  <a:srgbClr val="FFFFFF"/>
                </a:solidFill>
              </a:rPr>
              <a:t>is </a:t>
            </a:r>
            <a:br>
              <a:rPr lang="en-US" altLang="en-US" sz="4400" b="1">
                <a:solidFill>
                  <a:srgbClr val="FFFFFF"/>
                </a:solidFill>
              </a:rPr>
            </a:br>
            <a:r>
              <a:rPr lang="en-US" altLang="en-US" sz="4400" b="1">
                <a:solidFill>
                  <a:srgbClr val="FFFFFF"/>
                </a:solidFill>
              </a:rPr>
              <a:t>this?</a:t>
            </a:r>
          </a:p>
        </p:txBody>
      </p:sp>
      <p:sp>
        <p:nvSpPr>
          <p:cNvPr id="231428" name="TextBox 3">
            <a:extLst>
              <a:ext uri="{FF2B5EF4-FFF2-40B4-BE49-F238E27FC236}">
                <a16:creationId xmlns:a16="http://schemas.microsoft.com/office/drawing/2014/main" id="{29EC57E5-D00E-0CDD-B551-2BFC72BF31F4}"/>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33474" name="TextBox 3">
            <a:extLst>
              <a:ext uri="{FF2B5EF4-FFF2-40B4-BE49-F238E27FC236}">
                <a16:creationId xmlns:a16="http://schemas.microsoft.com/office/drawing/2014/main" id="{21B1623B-F981-9940-F407-E670BE0D434B}"/>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17</a:t>
            </a:r>
          </a:p>
        </p:txBody>
      </p:sp>
      <p:pic>
        <p:nvPicPr>
          <p:cNvPr id="233475" name="Picture 2" descr="A picture containing outdoor, star, dark, outdoor object&#10;&#10;Description automatically generated">
            <a:extLst>
              <a:ext uri="{FF2B5EF4-FFF2-40B4-BE49-F238E27FC236}">
                <a16:creationId xmlns:a16="http://schemas.microsoft.com/office/drawing/2014/main" id="{576DEF90-3149-BB88-90C4-CF6EAE6C4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4438"/>
            <a:ext cx="9132888"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Rectangle 2">
            <a:extLst>
              <a:ext uri="{FF2B5EF4-FFF2-40B4-BE49-F238E27FC236}">
                <a16:creationId xmlns:a16="http://schemas.microsoft.com/office/drawing/2014/main" id="{00470C65-F8A0-859B-07D1-C12BFD4CBA19}"/>
              </a:ext>
            </a:extLst>
          </p:cNvPr>
          <p:cNvSpPr txBox="1">
            <a:spLocks noChangeArrowheads="1"/>
          </p:cNvSpPr>
          <p:nvPr/>
        </p:nvSpPr>
        <p:spPr bwMode="auto">
          <a:xfrm>
            <a:off x="7239000" y="152400"/>
            <a:ext cx="1905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a:t>
            </a:r>
          </a:p>
          <a:p>
            <a:pPr algn="ctr" eaLnBrk="1" hangingPunct="1">
              <a:spcBef>
                <a:spcPct val="0"/>
              </a:spcBef>
              <a:buFontTx/>
              <a:buNone/>
            </a:pPr>
            <a:r>
              <a:rPr lang="en-US" altLang="en-US" sz="4400" b="1">
                <a:solidFill>
                  <a:srgbClr val="FFFFFF"/>
                </a:solidFill>
              </a:rPr>
              <a:t>is</a:t>
            </a:r>
          </a:p>
          <a:p>
            <a:pPr algn="ctr" eaLnBrk="1" hangingPunct="1">
              <a:spcBef>
                <a:spcPct val="0"/>
              </a:spcBef>
              <a:buFontTx/>
              <a:buNone/>
            </a:pPr>
            <a:r>
              <a:rPr lang="en-US" altLang="en-US" sz="4400" b="1">
                <a:solidFill>
                  <a:srgbClr val="FFFFFF"/>
                </a:solidFill>
              </a:rPr>
              <a:t>this?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35522" name="TextBox 3">
            <a:extLst>
              <a:ext uri="{FF2B5EF4-FFF2-40B4-BE49-F238E27FC236}">
                <a16:creationId xmlns:a16="http://schemas.microsoft.com/office/drawing/2014/main" id="{7A0D34D3-8E13-FF4A-33FD-2286992FDBA9}"/>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18</a:t>
            </a:r>
          </a:p>
        </p:txBody>
      </p:sp>
      <p:pic>
        <p:nvPicPr>
          <p:cNvPr id="235523" name="Picture 1" descr="marssurface.jpg">
            <a:extLst>
              <a:ext uri="{FF2B5EF4-FFF2-40B4-BE49-F238E27FC236}">
                <a16:creationId xmlns:a16="http://schemas.microsoft.com/office/drawing/2014/main" id="{4FA4D314-C015-DD54-051E-2AB7A46DD4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TextBox 1">
            <a:extLst>
              <a:ext uri="{FF2B5EF4-FFF2-40B4-BE49-F238E27FC236}">
                <a16:creationId xmlns:a16="http://schemas.microsoft.com/office/drawing/2014/main" id="{0A2451BE-954D-6132-A9D0-F28AF824AD5C}"/>
              </a:ext>
            </a:extLst>
          </p:cNvPr>
          <p:cNvSpPr txBox="1">
            <a:spLocks noChangeArrowheads="1"/>
          </p:cNvSpPr>
          <p:nvPr/>
        </p:nvSpPr>
        <p:spPr bwMode="auto">
          <a:xfrm>
            <a:off x="2806700" y="203200"/>
            <a:ext cx="36210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this?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7570" name="Picture 3" descr="PIA00317_1400.jpg">
            <a:extLst>
              <a:ext uri="{FF2B5EF4-FFF2-40B4-BE49-F238E27FC236}">
                <a16:creationId xmlns:a16="http://schemas.microsoft.com/office/drawing/2014/main" id="{6D40A2BF-E357-E65B-E89E-0AC36CFE85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16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Box 3">
            <a:extLst>
              <a:ext uri="{FF2B5EF4-FFF2-40B4-BE49-F238E27FC236}">
                <a16:creationId xmlns:a16="http://schemas.microsoft.com/office/drawing/2014/main" id="{5BF23E0D-AAFB-0A07-C61A-D3A3B2D5A715}"/>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19</a:t>
            </a:r>
          </a:p>
        </p:txBody>
      </p:sp>
      <p:sp>
        <p:nvSpPr>
          <p:cNvPr id="237572" name="Rectangle 2">
            <a:extLst>
              <a:ext uri="{FF2B5EF4-FFF2-40B4-BE49-F238E27FC236}">
                <a16:creationId xmlns:a16="http://schemas.microsoft.com/office/drawing/2014/main" id="{BA73BC91-7789-50BF-7DF2-02386E2B234C}"/>
              </a:ext>
            </a:extLst>
          </p:cNvPr>
          <p:cNvSpPr txBox="1">
            <a:spLocks noChangeArrowheads="1"/>
          </p:cNvSpPr>
          <p:nvPr/>
        </p:nvSpPr>
        <p:spPr bwMode="auto">
          <a:xfrm>
            <a:off x="7239000" y="152400"/>
            <a:ext cx="1905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a:t>
            </a:r>
          </a:p>
          <a:p>
            <a:pPr algn="ctr" eaLnBrk="1" hangingPunct="1">
              <a:spcBef>
                <a:spcPct val="0"/>
              </a:spcBef>
              <a:buFontTx/>
              <a:buNone/>
            </a:pPr>
            <a:r>
              <a:rPr lang="en-US" altLang="en-US" sz="4400" b="1">
                <a:solidFill>
                  <a:srgbClr val="FFFFFF"/>
                </a:solidFill>
              </a:rPr>
              <a:t>is</a:t>
            </a:r>
          </a:p>
          <a:p>
            <a:pPr algn="ctr" eaLnBrk="1" hangingPunct="1">
              <a:spcBef>
                <a:spcPct val="0"/>
              </a:spcBef>
              <a:buFontTx/>
              <a:buNone/>
            </a:pPr>
            <a:r>
              <a:rPr lang="en-US" altLang="en-US" sz="4400" b="1">
                <a:solidFill>
                  <a:srgbClr val="FFFFFF"/>
                </a:solidFill>
              </a:rPr>
              <a:t>this?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2754" name="Picture 7" descr="A person that is standing in the dirt&#10;&#10;Description automatically generated">
            <a:extLst>
              <a:ext uri="{FF2B5EF4-FFF2-40B4-BE49-F238E27FC236}">
                <a16:creationId xmlns:a16="http://schemas.microsoft.com/office/drawing/2014/main" id="{26CC095C-4C68-0653-FAE5-EE9D61032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305800"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Box 3">
            <a:extLst>
              <a:ext uri="{FF2B5EF4-FFF2-40B4-BE49-F238E27FC236}">
                <a16:creationId xmlns:a16="http://schemas.microsoft.com/office/drawing/2014/main" id="{88668C5F-2F3B-897A-AD5B-BC2204EED2E5}"/>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a:t>
            </a:r>
          </a:p>
        </p:txBody>
      </p:sp>
      <p:sp>
        <p:nvSpPr>
          <p:cNvPr id="5" name="Rectangle 2">
            <a:extLst>
              <a:ext uri="{FF2B5EF4-FFF2-40B4-BE49-F238E27FC236}">
                <a16:creationId xmlns:a16="http://schemas.microsoft.com/office/drawing/2014/main" id="{14CA8565-9E83-B460-CA19-4E50340DAD7C}"/>
              </a:ext>
            </a:extLst>
          </p:cNvPr>
          <p:cNvSpPr txBox="1">
            <a:spLocks noChangeArrowheads="1"/>
          </p:cNvSpPr>
          <p:nvPr/>
        </p:nvSpPr>
        <p:spPr bwMode="auto">
          <a:xfrm>
            <a:off x="685800" y="0"/>
            <a:ext cx="7772400" cy="914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chemeClr val="bg1"/>
                </a:solidFill>
                <a:ea typeface="ＭＳ Ｐゴシック" panose="020B0600070205080204" pitchFamily="34" charset="-128"/>
              </a:rPr>
              <a:t>Where is this?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39618" name="Picture 1" descr="20121205103900-0_0.jpg">
            <a:extLst>
              <a:ext uri="{FF2B5EF4-FFF2-40B4-BE49-F238E27FC236}">
                <a16:creationId xmlns:a16="http://schemas.microsoft.com/office/drawing/2014/main" id="{FA70147E-FA1C-C80D-B599-2102D50DE4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88"/>
            <a:ext cx="8305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TextBox 3">
            <a:extLst>
              <a:ext uri="{FF2B5EF4-FFF2-40B4-BE49-F238E27FC236}">
                <a16:creationId xmlns:a16="http://schemas.microsoft.com/office/drawing/2014/main" id="{33E2945B-3EBC-7721-823F-66366743F150}"/>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20</a:t>
            </a:r>
          </a:p>
        </p:txBody>
      </p:sp>
      <p:sp>
        <p:nvSpPr>
          <p:cNvPr id="239620" name="Rectangle 5">
            <a:extLst>
              <a:ext uri="{FF2B5EF4-FFF2-40B4-BE49-F238E27FC236}">
                <a16:creationId xmlns:a16="http://schemas.microsoft.com/office/drawing/2014/main" id="{864138AE-ECD6-55E6-5A6B-B8D631665754}"/>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a:t>
            </a:r>
          </a:p>
          <a:p>
            <a:pPr algn="ctr" eaLnBrk="1" hangingPunct="1">
              <a:spcBef>
                <a:spcPct val="0"/>
              </a:spcBef>
              <a:buFontTx/>
              <a:buNone/>
            </a:pPr>
            <a:r>
              <a:rPr lang="en-US" altLang="en-US" sz="4400" b="1">
                <a:solidFill>
                  <a:srgbClr val="FFFFFF"/>
                </a:solidFill>
              </a:rPr>
              <a:t>is </a:t>
            </a:r>
          </a:p>
          <a:p>
            <a:pPr algn="ctr" eaLnBrk="1" hangingPunct="1">
              <a:spcBef>
                <a:spcPct val="0"/>
              </a:spcBef>
              <a:buFontTx/>
              <a:buNone/>
            </a:pPr>
            <a:r>
              <a:rPr lang="en-US" altLang="en-US" sz="4400" b="1">
                <a:solidFill>
                  <a:srgbClr val="FFFFFF"/>
                </a:solidFill>
              </a:rPr>
              <a:t>this?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12E92DC9-C602-ACB1-C2A6-9C742B3924CD}"/>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Where is this?</a:t>
            </a:r>
          </a:p>
        </p:txBody>
      </p:sp>
      <p:sp>
        <p:nvSpPr>
          <p:cNvPr id="241667" name="TextBox 3">
            <a:extLst>
              <a:ext uri="{FF2B5EF4-FFF2-40B4-BE49-F238E27FC236}">
                <a16:creationId xmlns:a16="http://schemas.microsoft.com/office/drawing/2014/main" id="{62FEA41C-56EB-C037-9727-892592F21674}"/>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21</a:t>
            </a:r>
          </a:p>
        </p:txBody>
      </p:sp>
      <p:pic>
        <p:nvPicPr>
          <p:cNvPr id="241668" name="Picture 2">
            <a:extLst>
              <a:ext uri="{FF2B5EF4-FFF2-40B4-BE49-F238E27FC236}">
                <a16:creationId xmlns:a16="http://schemas.microsoft.com/office/drawing/2014/main" id="{2DCECE9C-D6BD-B8C8-ED8B-91387CFE5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914400"/>
            <a:ext cx="913130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3714" name="Picture 1" descr="ceres-occator-crater-bright-spots.jpg">
            <a:extLst>
              <a:ext uri="{FF2B5EF4-FFF2-40B4-BE49-F238E27FC236}">
                <a16:creationId xmlns:a16="http://schemas.microsoft.com/office/drawing/2014/main" id="{E045792B-D357-5F2D-AAC5-E33387CEFC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Rectangle 5">
            <a:extLst>
              <a:ext uri="{FF2B5EF4-FFF2-40B4-BE49-F238E27FC236}">
                <a16:creationId xmlns:a16="http://schemas.microsoft.com/office/drawing/2014/main" id="{26556190-EF5E-865D-408E-2FC0DDEB7A8F}"/>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
        <p:nvSpPr>
          <p:cNvPr id="243716" name="TextBox 3">
            <a:extLst>
              <a:ext uri="{FF2B5EF4-FFF2-40B4-BE49-F238E27FC236}">
                <a16:creationId xmlns:a16="http://schemas.microsoft.com/office/drawing/2014/main" id="{ED0BA29E-3E92-1DF6-BCC3-24675E7FAABF}"/>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2" descr="europacycloids.png">
            <a:extLst>
              <a:ext uri="{FF2B5EF4-FFF2-40B4-BE49-F238E27FC236}">
                <a16:creationId xmlns:a16="http://schemas.microsoft.com/office/drawing/2014/main" id="{96464647-8632-1A4D-191D-0C090F4DF5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73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TextBox 3">
            <a:extLst>
              <a:ext uri="{FF2B5EF4-FFF2-40B4-BE49-F238E27FC236}">
                <a16:creationId xmlns:a16="http://schemas.microsoft.com/office/drawing/2014/main" id="{FD4AD2B1-B6E4-FEA5-E9AF-1C22A8EA261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23</a:t>
            </a:r>
          </a:p>
        </p:txBody>
      </p:sp>
      <p:sp>
        <p:nvSpPr>
          <p:cNvPr id="245764" name="Rectangle 4">
            <a:extLst>
              <a:ext uri="{FF2B5EF4-FFF2-40B4-BE49-F238E27FC236}">
                <a16:creationId xmlns:a16="http://schemas.microsoft.com/office/drawing/2014/main" id="{3594EDC7-5F73-F14E-2D1A-9DAB3DE831C1}"/>
              </a:ext>
            </a:extLst>
          </p:cNvPr>
          <p:cNvSpPr>
            <a:spLocks noChangeArrowheads="1"/>
          </p:cNvSpPr>
          <p:nvPr/>
        </p:nvSpPr>
        <p:spPr bwMode="auto">
          <a:xfrm>
            <a:off x="7097713" y="239713"/>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a:t>
            </a:r>
          </a:p>
          <a:p>
            <a:pPr algn="ctr" eaLnBrk="1" hangingPunct="1">
              <a:spcBef>
                <a:spcPct val="0"/>
              </a:spcBef>
              <a:buFontTx/>
              <a:buNone/>
            </a:pPr>
            <a:r>
              <a:rPr lang="en-US" altLang="en-US" sz="4400" b="1">
                <a:solidFill>
                  <a:srgbClr val="FFFFFF"/>
                </a:solidFill>
              </a:rPr>
              <a:t>is </a:t>
            </a:r>
          </a:p>
          <a:p>
            <a:pPr algn="ctr" eaLnBrk="1" hangingPunct="1">
              <a:spcBef>
                <a:spcPct val="0"/>
              </a:spcBef>
              <a:buFontTx/>
              <a:buNone/>
            </a:pPr>
            <a:r>
              <a:rPr lang="en-US" altLang="en-US" sz="4400" b="1">
                <a:solidFill>
                  <a:srgbClr val="FFFFFF"/>
                </a:solidFill>
              </a:rPr>
              <a:t>this?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7810" name="Picture 5" descr="saturn">
            <a:extLst>
              <a:ext uri="{FF2B5EF4-FFF2-40B4-BE49-F238E27FC236}">
                <a16:creationId xmlns:a16="http://schemas.microsoft.com/office/drawing/2014/main" id="{9E24EF66-668B-ECF1-CBDE-D97D38A3E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Rectangle 5">
            <a:extLst>
              <a:ext uri="{FF2B5EF4-FFF2-40B4-BE49-F238E27FC236}">
                <a16:creationId xmlns:a16="http://schemas.microsoft.com/office/drawing/2014/main" id="{EEF4D51C-787C-5629-068A-72EA401B4B8F}"/>
              </a:ext>
            </a:extLst>
          </p:cNvPr>
          <p:cNvSpPr>
            <a:spLocks noChangeArrowheads="1"/>
          </p:cNvSpPr>
          <p:nvPr/>
        </p:nvSpPr>
        <p:spPr bwMode="auto">
          <a:xfrm>
            <a:off x="7097713" y="239713"/>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a:t>
            </a:r>
          </a:p>
          <a:p>
            <a:pPr algn="ctr" eaLnBrk="1" hangingPunct="1">
              <a:spcBef>
                <a:spcPct val="0"/>
              </a:spcBef>
              <a:buFontTx/>
              <a:buNone/>
            </a:pPr>
            <a:r>
              <a:rPr lang="en-US" altLang="en-US" sz="4400" b="1">
                <a:solidFill>
                  <a:srgbClr val="FFFFFF"/>
                </a:solidFill>
              </a:rPr>
              <a:t>is </a:t>
            </a:r>
          </a:p>
          <a:p>
            <a:pPr algn="ctr" eaLnBrk="1" hangingPunct="1">
              <a:spcBef>
                <a:spcPct val="0"/>
              </a:spcBef>
              <a:buFontTx/>
              <a:buNone/>
            </a:pPr>
            <a:r>
              <a:rPr lang="en-US" altLang="en-US" sz="4400" b="1">
                <a:solidFill>
                  <a:srgbClr val="FFFFFF"/>
                </a:solidFill>
              </a:rPr>
              <a:t>this?</a:t>
            </a:r>
          </a:p>
        </p:txBody>
      </p:sp>
      <p:sp>
        <p:nvSpPr>
          <p:cNvPr id="247812" name="TextBox 3">
            <a:extLst>
              <a:ext uri="{FF2B5EF4-FFF2-40B4-BE49-F238E27FC236}">
                <a16:creationId xmlns:a16="http://schemas.microsoft.com/office/drawing/2014/main" id="{4C3E7E1D-66A8-B2F5-C15F-FFCD36466A08}"/>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TextBox 3">
            <a:extLst>
              <a:ext uri="{FF2B5EF4-FFF2-40B4-BE49-F238E27FC236}">
                <a16:creationId xmlns:a16="http://schemas.microsoft.com/office/drawing/2014/main" id="{25DF4814-E2BB-C78A-F815-883D01DC246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25</a:t>
            </a:r>
          </a:p>
        </p:txBody>
      </p:sp>
      <p:pic>
        <p:nvPicPr>
          <p:cNvPr id="249859" name="Picture 2" descr="A picture containing bread&#10;&#10;Description automatically generated">
            <a:extLst>
              <a:ext uri="{FF2B5EF4-FFF2-40B4-BE49-F238E27FC236}">
                <a16:creationId xmlns:a16="http://schemas.microsoft.com/office/drawing/2014/main" id="{49F018D2-54B4-A0A8-D531-EE28EBB95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55638"/>
            <a:ext cx="5943600"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Rectangle 2">
            <a:extLst>
              <a:ext uri="{FF2B5EF4-FFF2-40B4-BE49-F238E27FC236}">
                <a16:creationId xmlns:a16="http://schemas.microsoft.com/office/drawing/2014/main" id="{CC39983F-5AFA-8961-27E1-389E32EE3BAC}"/>
              </a:ext>
            </a:extLst>
          </p:cNvPr>
          <p:cNvSpPr>
            <a:spLocks noGrp="1" noChangeArrowheads="1"/>
          </p:cNvSpPr>
          <p:nvPr>
            <p:ph type="title"/>
          </p:nvPr>
        </p:nvSpPr>
        <p:spPr>
          <a:xfrm>
            <a:off x="609600" y="0"/>
            <a:ext cx="8001000" cy="990600"/>
          </a:xfrm>
        </p:spPr>
        <p:txBody>
          <a:bodyPr/>
          <a:lstStyle/>
          <a:p>
            <a:pPr eaLnBrk="1" hangingPunct="1"/>
            <a:r>
              <a:rPr lang="en-US" altLang="en-US" b="1">
                <a:solidFill>
                  <a:schemeClr val="bg1"/>
                </a:solidFill>
                <a:ea typeface="ＭＳ Ｐゴシック" panose="020B0600070205080204" pitchFamily="34" charset="-128"/>
              </a:rPr>
              <a:t>Where is this?</a:t>
            </a:r>
            <a:endParaRPr lang="en-US" altLang="en-US">
              <a:solidFill>
                <a:schemeClr val="bg1"/>
              </a:solidFill>
              <a:ea typeface="ＭＳ Ｐゴシック"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6" name="Picture 2" descr="A planet in space&#10;&#10;Description automatically generated with low confidence">
            <a:extLst>
              <a:ext uri="{FF2B5EF4-FFF2-40B4-BE49-F238E27FC236}">
                <a16:creationId xmlns:a16="http://schemas.microsoft.com/office/drawing/2014/main" id="{424878D3-CB48-2661-7C18-90C55D699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571500"/>
            <a:ext cx="8428037"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Rectangle 5">
            <a:extLst>
              <a:ext uri="{FF2B5EF4-FFF2-40B4-BE49-F238E27FC236}">
                <a16:creationId xmlns:a16="http://schemas.microsoft.com/office/drawing/2014/main" id="{2E08AA60-0286-FA68-E307-AB31112AAE07}"/>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
        <p:nvSpPr>
          <p:cNvPr id="251908" name="TextBox 3">
            <a:extLst>
              <a:ext uri="{FF2B5EF4-FFF2-40B4-BE49-F238E27FC236}">
                <a16:creationId xmlns:a16="http://schemas.microsoft.com/office/drawing/2014/main" id="{8866A378-53D9-2A50-938E-E16F7EF7BB17}"/>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11E98686-DECC-4994-EAB9-D3B54D426C94}"/>
              </a:ext>
            </a:extLst>
          </p:cNvPr>
          <p:cNvSpPr>
            <a:spLocks noGrp="1"/>
          </p:cNvSpPr>
          <p:nvPr>
            <p:ph type="title"/>
          </p:nvPr>
        </p:nvSpPr>
        <p:spPr>
          <a:xfrm>
            <a:off x="793750" y="76200"/>
            <a:ext cx="7772400" cy="9144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Iapetus</a:t>
            </a:r>
          </a:p>
        </p:txBody>
      </p:sp>
      <p:pic>
        <p:nvPicPr>
          <p:cNvPr id="253955" name="Picture 8">
            <a:extLst>
              <a:ext uri="{FF2B5EF4-FFF2-40B4-BE49-F238E27FC236}">
                <a16:creationId xmlns:a16="http://schemas.microsoft.com/office/drawing/2014/main" id="{4818C1DC-EA98-145D-B797-AEB336FF0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7086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6" name="Picture 10">
            <a:extLst>
              <a:ext uri="{FF2B5EF4-FFF2-40B4-BE49-F238E27FC236}">
                <a16:creationId xmlns:a16="http://schemas.microsoft.com/office/drawing/2014/main" id="{BF5C542C-545E-417B-9410-2CEE2D378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7" name="Picture 11">
            <a:extLst>
              <a:ext uri="{FF2B5EF4-FFF2-40B4-BE49-F238E27FC236}">
                <a16:creationId xmlns:a16="http://schemas.microsoft.com/office/drawing/2014/main" id="{11BF51CF-3464-54D2-1230-4A652AEDE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196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FACEB76-3E1E-C28B-EBAB-105DABD51C42}"/>
              </a:ext>
            </a:extLst>
          </p:cNvPr>
          <p:cNvSpPr txBox="1">
            <a:spLocks noChangeArrowheads="1"/>
          </p:cNvSpPr>
          <p:nvPr/>
        </p:nvSpPr>
        <p:spPr bwMode="auto">
          <a:xfrm>
            <a:off x="609600" y="0"/>
            <a:ext cx="4343400" cy="9906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b="1" kern="0" dirty="0">
                <a:solidFill>
                  <a:srgbClr val="FFFFFF"/>
                </a:solidFill>
                <a:latin typeface="Times New Roman" charset="0"/>
                <a:ea typeface="ＭＳ Ｐゴシック" charset="0"/>
                <a:cs typeface="ＭＳ Ｐゴシック" charset="0"/>
              </a:rPr>
              <a:t>Where is this?</a:t>
            </a:r>
            <a:endParaRPr lang="en-US" kern="0" dirty="0">
              <a:solidFill>
                <a:srgbClr val="FFFFFF"/>
              </a:solidFill>
              <a:latin typeface="Times New Roman" charset="0"/>
              <a:ea typeface="ＭＳ Ｐゴシック" charset="0"/>
              <a:cs typeface="ＭＳ Ｐゴシック" charset="0"/>
            </a:endParaRPr>
          </a:p>
        </p:txBody>
      </p:sp>
      <p:sp>
        <p:nvSpPr>
          <p:cNvPr id="253959" name="TextBox 6">
            <a:extLst>
              <a:ext uri="{FF2B5EF4-FFF2-40B4-BE49-F238E27FC236}">
                <a16:creationId xmlns:a16="http://schemas.microsoft.com/office/drawing/2014/main" id="{D9FE4F0E-7FCB-C1D4-700A-7B870F3CEF0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DEB3A1C8-B362-8855-7067-F4227C7F2F78}"/>
              </a:ext>
            </a:extLst>
          </p:cNvPr>
          <p:cNvSpPr>
            <a:spLocks noGrp="1"/>
          </p:cNvSpPr>
          <p:nvPr>
            <p:ph type="title"/>
          </p:nvPr>
        </p:nvSpPr>
        <p:spPr>
          <a:xfrm>
            <a:off x="685800" y="-76200"/>
            <a:ext cx="7772400" cy="9144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Callisto</a:t>
            </a:r>
            <a:endParaRPr lang="en-US" altLang="en-US">
              <a:solidFill>
                <a:srgbClr val="FFFFFF"/>
              </a:solidFill>
              <a:latin typeface="Times New Roman" panose="02020603050405020304" pitchFamily="18" charset="0"/>
              <a:ea typeface="ＭＳ Ｐゴシック" panose="020B0600070205080204" pitchFamily="34" charset="-128"/>
            </a:endParaRPr>
          </a:p>
        </p:txBody>
      </p:sp>
      <p:pic>
        <p:nvPicPr>
          <p:cNvPr id="256003" name="Picture 3" descr="jcallisto.jpg">
            <a:extLst>
              <a:ext uri="{FF2B5EF4-FFF2-40B4-BE49-F238E27FC236}">
                <a16:creationId xmlns:a16="http://schemas.microsoft.com/office/drawing/2014/main" id="{38543EAA-4730-7CC4-01CE-6740F75D43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0591800" cy="794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4" name="TextBox 5">
            <a:extLst>
              <a:ext uri="{FF2B5EF4-FFF2-40B4-BE49-F238E27FC236}">
                <a16:creationId xmlns:a16="http://schemas.microsoft.com/office/drawing/2014/main" id="{287DB08D-6BBC-7ECA-E2F1-5FC23221BE29}"/>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28</a:t>
            </a:r>
          </a:p>
        </p:txBody>
      </p:sp>
      <p:sp>
        <p:nvSpPr>
          <p:cNvPr id="256005" name="Rectangle 5">
            <a:extLst>
              <a:ext uri="{FF2B5EF4-FFF2-40B4-BE49-F238E27FC236}">
                <a16:creationId xmlns:a16="http://schemas.microsoft.com/office/drawing/2014/main" id="{B383DE4B-E899-B709-EF37-2AD3C42F03C5}"/>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8050" name="Picture 4">
            <a:extLst>
              <a:ext uri="{FF2B5EF4-FFF2-40B4-BE49-F238E27FC236}">
                <a16:creationId xmlns:a16="http://schemas.microsoft.com/office/drawing/2014/main" id="{0618C112-EABD-C7F2-87AE-A37354443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11113"/>
            <a:ext cx="9004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TextBox 3">
            <a:extLst>
              <a:ext uri="{FF2B5EF4-FFF2-40B4-BE49-F238E27FC236}">
                <a16:creationId xmlns:a16="http://schemas.microsoft.com/office/drawing/2014/main" id="{4B4F96D6-7FA9-CB7F-06F0-73F6D7763DE4}"/>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29</a:t>
            </a:r>
          </a:p>
        </p:txBody>
      </p:sp>
      <p:sp>
        <p:nvSpPr>
          <p:cNvPr id="258052" name="Rectangle 5">
            <a:extLst>
              <a:ext uri="{FF2B5EF4-FFF2-40B4-BE49-F238E27FC236}">
                <a16:creationId xmlns:a16="http://schemas.microsoft.com/office/drawing/2014/main" id="{814B065A-753C-71BD-6640-56AC4DBAB1D5}"/>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TextBox 1">
            <a:extLst>
              <a:ext uri="{FF2B5EF4-FFF2-40B4-BE49-F238E27FC236}">
                <a16:creationId xmlns:a16="http://schemas.microsoft.com/office/drawing/2014/main" id="{E1E008EE-D02F-D9B2-161A-5A10ADD34A32}"/>
              </a:ext>
            </a:extLst>
          </p:cNvPr>
          <p:cNvSpPr txBox="1">
            <a:spLocks noChangeArrowheads="1"/>
          </p:cNvSpPr>
          <p:nvPr/>
        </p:nvSpPr>
        <p:spPr bwMode="auto">
          <a:xfrm>
            <a:off x="-76200" y="871538"/>
            <a:ext cx="2338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a:t>
            </a:r>
          </a:p>
          <a:p>
            <a:pPr algn="ctr" eaLnBrk="1" hangingPunct="1">
              <a:spcBef>
                <a:spcPct val="0"/>
              </a:spcBef>
              <a:buFontTx/>
              <a:buNone/>
            </a:pPr>
            <a:r>
              <a:rPr lang="en-US" altLang="en-US" sz="4400" b="1">
                <a:solidFill>
                  <a:srgbClr val="FFFFFF"/>
                </a:solidFill>
              </a:rPr>
              <a:t> is</a:t>
            </a:r>
          </a:p>
          <a:p>
            <a:pPr algn="ctr" eaLnBrk="1" hangingPunct="1">
              <a:spcBef>
                <a:spcPct val="0"/>
              </a:spcBef>
              <a:buFontTx/>
              <a:buNone/>
            </a:pPr>
            <a:r>
              <a:rPr lang="en-US" altLang="en-US" sz="4400" b="1">
                <a:solidFill>
                  <a:srgbClr val="FFFFFF"/>
                </a:solidFill>
              </a:rPr>
              <a:t> this?</a:t>
            </a:r>
          </a:p>
        </p:txBody>
      </p:sp>
      <p:pic>
        <p:nvPicPr>
          <p:cNvPr id="204803" name="Picture 2" descr="A picture containing photo, standing, snow, blurry&#10;&#10;Description automatically generated">
            <a:extLst>
              <a:ext uri="{FF2B5EF4-FFF2-40B4-BE49-F238E27FC236}">
                <a16:creationId xmlns:a16="http://schemas.microsoft.com/office/drawing/2014/main" id="{42403365-648C-C46B-F7CC-5CE506AB9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810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Box 3">
            <a:extLst>
              <a:ext uri="{FF2B5EF4-FFF2-40B4-BE49-F238E27FC236}">
                <a16:creationId xmlns:a16="http://schemas.microsoft.com/office/drawing/2014/main" id="{6BEAC7B8-D4BD-C68B-E5D3-7CDE32E06154}"/>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A198BC2-215E-9DF0-D4DF-B99297D527DB}"/>
              </a:ext>
            </a:extLst>
          </p:cNvPr>
          <p:cNvSpPr>
            <a:spLocks noGrp="1" noChangeArrowheads="1"/>
          </p:cNvSpPr>
          <p:nvPr>
            <p:ph type="title"/>
          </p:nvPr>
        </p:nvSpPr>
        <p:spPr>
          <a:xfrm>
            <a:off x="6629400" y="1371600"/>
            <a:ext cx="2667000" cy="1143000"/>
          </a:xfrm>
        </p:spPr>
        <p:txBody>
          <a:bodyPr/>
          <a:lstStyle/>
          <a:p>
            <a:pPr eaLnBrk="1" hangingPunct="1"/>
            <a:r>
              <a:rPr lang="en-US" altLang="en-US" b="1">
                <a:solidFill>
                  <a:schemeClr val="bg1"/>
                </a:solidFill>
                <a:ea typeface="ＭＳ Ｐゴシック" panose="020B0600070205080204" pitchFamily="34" charset="-128"/>
              </a:rPr>
              <a:t>Where</a:t>
            </a:r>
            <a:br>
              <a:rPr lang="en-US" altLang="en-US" b="1">
                <a:solidFill>
                  <a:schemeClr val="bg1"/>
                </a:solidFill>
                <a:ea typeface="ＭＳ Ｐゴシック" panose="020B0600070205080204" pitchFamily="34" charset="-128"/>
              </a:rPr>
            </a:br>
            <a:r>
              <a:rPr lang="en-US" altLang="en-US" b="1">
                <a:solidFill>
                  <a:schemeClr val="bg1"/>
                </a:solidFill>
                <a:ea typeface="ＭＳ Ｐゴシック" panose="020B0600070205080204" pitchFamily="34" charset="-128"/>
              </a:rPr>
              <a:t>is</a:t>
            </a:r>
            <a:br>
              <a:rPr lang="en-US" altLang="en-US" b="1">
                <a:solidFill>
                  <a:schemeClr val="bg1"/>
                </a:solidFill>
                <a:ea typeface="ＭＳ Ｐゴシック" panose="020B0600070205080204" pitchFamily="34" charset="-128"/>
              </a:rPr>
            </a:br>
            <a:r>
              <a:rPr lang="en-US" altLang="en-US" b="1">
                <a:solidFill>
                  <a:schemeClr val="bg1"/>
                </a:solidFill>
                <a:ea typeface="ＭＳ Ｐゴシック" panose="020B0600070205080204" pitchFamily="34" charset="-128"/>
              </a:rPr>
              <a:t>this?</a:t>
            </a:r>
          </a:p>
        </p:txBody>
      </p:sp>
      <p:pic>
        <p:nvPicPr>
          <p:cNvPr id="260099" name="Picture 7" descr="Hexagon_on_Saturn.png">
            <a:extLst>
              <a:ext uri="{FF2B5EF4-FFF2-40B4-BE49-F238E27FC236}">
                <a16:creationId xmlns:a16="http://schemas.microsoft.com/office/drawing/2014/main" id="{CB5BF8C5-8D91-C518-C474-279F83BA01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TextBox 3">
            <a:extLst>
              <a:ext uri="{FF2B5EF4-FFF2-40B4-BE49-F238E27FC236}">
                <a16:creationId xmlns:a16="http://schemas.microsoft.com/office/drawing/2014/main" id="{80F04336-EDA0-E093-5269-0C8F5E4C9C0D}"/>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30</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62146" name="Picture 1" descr="PIA19957_modest.jpg">
            <a:extLst>
              <a:ext uri="{FF2B5EF4-FFF2-40B4-BE49-F238E27FC236}">
                <a16:creationId xmlns:a16="http://schemas.microsoft.com/office/drawing/2014/main" id="{117C5B89-FA2C-9D47-9A96-54E5FCFE20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95400"/>
            <a:ext cx="766603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TextBox 4">
            <a:extLst>
              <a:ext uri="{FF2B5EF4-FFF2-40B4-BE49-F238E27FC236}">
                <a16:creationId xmlns:a16="http://schemas.microsoft.com/office/drawing/2014/main" id="{E5AB3544-F9B5-D762-DBAF-0151D0C0E327}"/>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31</a:t>
            </a:r>
          </a:p>
        </p:txBody>
      </p:sp>
      <p:sp>
        <p:nvSpPr>
          <p:cNvPr id="262148" name="Rectangle 4">
            <a:extLst>
              <a:ext uri="{FF2B5EF4-FFF2-40B4-BE49-F238E27FC236}">
                <a16:creationId xmlns:a16="http://schemas.microsoft.com/office/drawing/2014/main" id="{E9AD3696-9714-5BEF-DD4F-DB83CD5A8275}"/>
              </a:ext>
            </a:extLst>
          </p:cNvPr>
          <p:cNvSpPr>
            <a:spLocks noChangeArrowheads="1"/>
          </p:cNvSpPr>
          <p:nvPr/>
        </p:nvSpPr>
        <p:spPr bwMode="auto">
          <a:xfrm>
            <a:off x="7097713" y="239713"/>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1" descr="29_pia19048.jpg">
            <a:extLst>
              <a:ext uri="{FF2B5EF4-FFF2-40B4-BE49-F238E27FC236}">
                <a16:creationId xmlns:a16="http://schemas.microsoft.com/office/drawing/2014/main" id="{143E9C82-A415-4810-8158-F17FC7D5A4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Rectangle 2">
            <a:extLst>
              <a:ext uri="{FF2B5EF4-FFF2-40B4-BE49-F238E27FC236}">
                <a16:creationId xmlns:a16="http://schemas.microsoft.com/office/drawing/2014/main" id="{E1A055C5-F8E5-FDA0-B111-82FF8D2FA08E}"/>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
        <p:nvSpPr>
          <p:cNvPr id="264196" name="TextBox 3">
            <a:extLst>
              <a:ext uri="{FF2B5EF4-FFF2-40B4-BE49-F238E27FC236}">
                <a16:creationId xmlns:a16="http://schemas.microsoft.com/office/drawing/2014/main" id="{F935F197-58FD-51E6-6276-C98A9C0AC7EC}"/>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376A675F-47C1-0BAF-3A5E-E4EB0E59BBC2}"/>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pic>
        <p:nvPicPr>
          <p:cNvPr id="266243" name="Picture 1" descr="HD_Themis_Stills_10585.png">
            <a:extLst>
              <a:ext uri="{FF2B5EF4-FFF2-40B4-BE49-F238E27FC236}">
                <a16:creationId xmlns:a16="http://schemas.microsoft.com/office/drawing/2014/main" id="{AF6BBC0A-D0DF-84A6-902D-74C65DF144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184275"/>
            <a:ext cx="83312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4" name="TextBox 3">
            <a:extLst>
              <a:ext uri="{FF2B5EF4-FFF2-40B4-BE49-F238E27FC236}">
                <a16:creationId xmlns:a16="http://schemas.microsoft.com/office/drawing/2014/main" id="{08EF089A-BB59-6BC3-098B-11DDC138555A}"/>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90" name="Picture 1" descr="433463main_PIA11688_full.jpg">
            <a:extLst>
              <a:ext uri="{FF2B5EF4-FFF2-40B4-BE49-F238E27FC236}">
                <a16:creationId xmlns:a16="http://schemas.microsoft.com/office/drawing/2014/main" id="{975EA111-8296-D2F4-8C42-E3343C2EC1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2">
            <a:extLst>
              <a:ext uri="{FF2B5EF4-FFF2-40B4-BE49-F238E27FC236}">
                <a16:creationId xmlns:a16="http://schemas.microsoft.com/office/drawing/2014/main" id="{50C62BF3-9246-5D6F-169B-5063BBDF9CD3}"/>
              </a:ext>
            </a:extLst>
          </p:cNvPr>
          <p:cNvSpPr>
            <a:spLocks noGrp="1" noChangeArrowheads="1"/>
          </p:cNvSpPr>
          <p:nvPr>
            <p:ph type="title"/>
          </p:nvPr>
        </p:nvSpPr>
        <p:spPr>
          <a:xfrm>
            <a:off x="685800" y="563880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
        <p:nvSpPr>
          <p:cNvPr id="268292" name="TextBox 3">
            <a:extLst>
              <a:ext uri="{FF2B5EF4-FFF2-40B4-BE49-F238E27FC236}">
                <a16:creationId xmlns:a16="http://schemas.microsoft.com/office/drawing/2014/main" id="{3C1CAA63-D6A5-7213-BD6A-F21B86B80288}"/>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70338" name="Picture 4" descr="A picture containing food, cup, glass, coffee&#10;&#10;Description automatically generated">
            <a:extLst>
              <a:ext uri="{FF2B5EF4-FFF2-40B4-BE49-F238E27FC236}">
                <a16:creationId xmlns:a16="http://schemas.microsoft.com/office/drawing/2014/main" id="{765FAF7D-606E-636F-8CF0-4B8ABB58A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371600"/>
            <a:ext cx="975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TextBox 3">
            <a:extLst>
              <a:ext uri="{FF2B5EF4-FFF2-40B4-BE49-F238E27FC236}">
                <a16:creationId xmlns:a16="http://schemas.microsoft.com/office/drawing/2014/main" id="{C903FC66-733A-0DC4-2F8E-0FFD5402E36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35</a:t>
            </a:r>
          </a:p>
        </p:txBody>
      </p:sp>
      <p:sp>
        <p:nvSpPr>
          <p:cNvPr id="270340" name="Rectangle 2">
            <a:extLst>
              <a:ext uri="{FF2B5EF4-FFF2-40B4-BE49-F238E27FC236}">
                <a16:creationId xmlns:a16="http://schemas.microsoft.com/office/drawing/2014/main" id="{52E2EA00-D0DA-F7E3-F9D1-35FA04205915}"/>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1" descr="charon.jpg">
            <a:extLst>
              <a:ext uri="{FF2B5EF4-FFF2-40B4-BE49-F238E27FC236}">
                <a16:creationId xmlns:a16="http://schemas.microsoft.com/office/drawing/2014/main" id="{F5E1165D-1E2D-5DCE-A486-857B622D40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73125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TextBox 4">
            <a:extLst>
              <a:ext uri="{FF2B5EF4-FFF2-40B4-BE49-F238E27FC236}">
                <a16:creationId xmlns:a16="http://schemas.microsoft.com/office/drawing/2014/main" id="{C4094719-1E18-54AB-103F-7339EC77B686}"/>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36</a:t>
            </a:r>
          </a:p>
        </p:txBody>
      </p:sp>
      <p:sp>
        <p:nvSpPr>
          <p:cNvPr id="272388" name="Rectangle 2">
            <a:extLst>
              <a:ext uri="{FF2B5EF4-FFF2-40B4-BE49-F238E27FC236}">
                <a16:creationId xmlns:a16="http://schemas.microsoft.com/office/drawing/2014/main" id="{360FA77E-B882-49D4-DE52-B752177114F4}"/>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4434" name="TextBox 4">
            <a:extLst>
              <a:ext uri="{FF2B5EF4-FFF2-40B4-BE49-F238E27FC236}">
                <a16:creationId xmlns:a16="http://schemas.microsoft.com/office/drawing/2014/main" id="{1EEB2F2E-C64E-B08E-D52C-8D79C3771A92}"/>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37</a:t>
            </a:r>
          </a:p>
        </p:txBody>
      </p:sp>
      <p:sp>
        <p:nvSpPr>
          <p:cNvPr id="274435" name="Rectangle 2">
            <a:extLst>
              <a:ext uri="{FF2B5EF4-FFF2-40B4-BE49-F238E27FC236}">
                <a16:creationId xmlns:a16="http://schemas.microsoft.com/office/drawing/2014/main" id="{AC94DF36-9652-D473-C031-811D20E86991}"/>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pic>
        <p:nvPicPr>
          <p:cNvPr id="274436" name="Picture 6" descr="hadley2">
            <a:extLst>
              <a:ext uri="{FF2B5EF4-FFF2-40B4-BE49-F238E27FC236}">
                <a16:creationId xmlns:a16="http://schemas.microsoft.com/office/drawing/2014/main" id="{0672C458-09CB-07BF-5341-9A77AD472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39800"/>
            <a:ext cx="57150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482" name="TextBox 4">
            <a:extLst>
              <a:ext uri="{FF2B5EF4-FFF2-40B4-BE49-F238E27FC236}">
                <a16:creationId xmlns:a16="http://schemas.microsoft.com/office/drawing/2014/main" id="{F90008C6-06B9-E7A4-487C-07F98C81FD86}"/>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38</a:t>
            </a:r>
          </a:p>
        </p:txBody>
      </p:sp>
      <p:pic>
        <p:nvPicPr>
          <p:cNvPr id="276483" name="Picture 2" descr="A picture containing dark, sitting, close, apple&#10;&#10;Description automatically generated">
            <a:extLst>
              <a:ext uri="{FF2B5EF4-FFF2-40B4-BE49-F238E27FC236}">
                <a16:creationId xmlns:a16="http://schemas.microsoft.com/office/drawing/2014/main" id="{E9656C4A-F58F-2430-2CB4-521F6BA0D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87438"/>
            <a:ext cx="5554663"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4" name="Rectangle 2">
            <a:extLst>
              <a:ext uri="{FF2B5EF4-FFF2-40B4-BE49-F238E27FC236}">
                <a16:creationId xmlns:a16="http://schemas.microsoft.com/office/drawing/2014/main" id="{6C900E2B-F25D-D6EF-46CF-B14AC9147587}"/>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7" descr="titan">
            <a:extLst>
              <a:ext uri="{FF2B5EF4-FFF2-40B4-BE49-F238E27FC236}">
                <a16:creationId xmlns:a16="http://schemas.microsoft.com/office/drawing/2014/main" id="{39AE8C44-B28F-F174-A743-6837E1C6F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15875"/>
            <a:ext cx="597217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1" name="TextBox 3">
            <a:extLst>
              <a:ext uri="{FF2B5EF4-FFF2-40B4-BE49-F238E27FC236}">
                <a16:creationId xmlns:a16="http://schemas.microsoft.com/office/drawing/2014/main" id="{454A0E59-3383-E4E2-9201-7D137735779A}"/>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39</a:t>
            </a:r>
          </a:p>
        </p:txBody>
      </p:sp>
      <p:sp>
        <p:nvSpPr>
          <p:cNvPr id="278532" name="Rectangle 4">
            <a:extLst>
              <a:ext uri="{FF2B5EF4-FFF2-40B4-BE49-F238E27FC236}">
                <a16:creationId xmlns:a16="http://schemas.microsoft.com/office/drawing/2014/main" id="{718AEFA1-4A27-6484-3FE4-F4995E55B402}"/>
              </a:ext>
            </a:extLst>
          </p:cNvPr>
          <p:cNvSpPr>
            <a:spLocks noChangeArrowheads="1"/>
          </p:cNvSpPr>
          <p:nvPr/>
        </p:nvSpPr>
        <p:spPr bwMode="auto">
          <a:xfrm>
            <a:off x="1127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0" name="Picture 1" descr="PIA01492_hires.jpg">
            <a:extLst>
              <a:ext uri="{FF2B5EF4-FFF2-40B4-BE49-F238E27FC236}">
                <a16:creationId xmlns:a16="http://schemas.microsoft.com/office/drawing/2014/main" id="{C624F878-03E2-6BED-3D55-0F77A30F3B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0"/>
            <a:ext cx="6864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TextBox 1">
            <a:extLst>
              <a:ext uri="{FF2B5EF4-FFF2-40B4-BE49-F238E27FC236}">
                <a16:creationId xmlns:a16="http://schemas.microsoft.com/office/drawing/2014/main" id="{5452EA9D-5E37-A4B7-28AE-5A80321636B2}"/>
              </a:ext>
            </a:extLst>
          </p:cNvPr>
          <p:cNvSpPr txBox="1">
            <a:spLocks noChangeArrowheads="1"/>
          </p:cNvSpPr>
          <p:nvPr/>
        </p:nvSpPr>
        <p:spPr bwMode="auto">
          <a:xfrm>
            <a:off x="-76200" y="871538"/>
            <a:ext cx="2338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a:t>
            </a:r>
          </a:p>
          <a:p>
            <a:pPr algn="ctr" eaLnBrk="1" hangingPunct="1">
              <a:spcBef>
                <a:spcPct val="0"/>
              </a:spcBef>
              <a:buFontTx/>
              <a:buNone/>
            </a:pPr>
            <a:r>
              <a:rPr lang="en-US" altLang="en-US" sz="4400" b="1">
                <a:solidFill>
                  <a:srgbClr val="FFFFFF"/>
                </a:solidFill>
              </a:rPr>
              <a:t> is</a:t>
            </a:r>
          </a:p>
          <a:p>
            <a:pPr algn="ctr" eaLnBrk="1" hangingPunct="1">
              <a:spcBef>
                <a:spcPct val="0"/>
              </a:spcBef>
              <a:buFontTx/>
              <a:buNone/>
            </a:pPr>
            <a:r>
              <a:rPr lang="en-US" altLang="en-US" sz="4400" b="1">
                <a:solidFill>
                  <a:srgbClr val="FFFFFF"/>
                </a:solidFill>
              </a:rPr>
              <a:t> this?</a:t>
            </a:r>
          </a:p>
        </p:txBody>
      </p:sp>
      <p:sp>
        <p:nvSpPr>
          <p:cNvPr id="206852" name="TextBox 3">
            <a:extLst>
              <a:ext uri="{FF2B5EF4-FFF2-40B4-BE49-F238E27FC236}">
                <a16:creationId xmlns:a16="http://schemas.microsoft.com/office/drawing/2014/main" id="{398AB118-5D3D-BE41-8259-1A640BE9183F}"/>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4</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4" descr="A picture containing sky, snow, outdoor, nature&#10;&#10;Description automatically generated">
            <a:extLst>
              <a:ext uri="{FF2B5EF4-FFF2-40B4-BE49-F238E27FC236}">
                <a16:creationId xmlns:a16="http://schemas.microsoft.com/office/drawing/2014/main" id="{FF3FDD12-7BB0-7468-D50A-6EB273AC0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79" name="TextBox 3">
            <a:extLst>
              <a:ext uri="{FF2B5EF4-FFF2-40B4-BE49-F238E27FC236}">
                <a16:creationId xmlns:a16="http://schemas.microsoft.com/office/drawing/2014/main" id="{FC452947-4392-D84A-67CA-C7581CA32565}"/>
              </a:ext>
            </a:extLst>
          </p:cNvPr>
          <p:cNvSpPr txBox="1">
            <a:spLocks noChangeArrowheads="1"/>
          </p:cNvSpPr>
          <p:nvPr/>
        </p:nvSpPr>
        <p:spPr bwMode="auto">
          <a:xfrm>
            <a:off x="8229600" y="5867400"/>
            <a:ext cx="595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Times New Roman" panose="02020603050405020304" pitchFamily="18" charset="0"/>
              </a:rPr>
              <a:t>40</a:t>
            </a:r>
          </a:p>
        </p:txBody>
      </p:sp>
      <p:sp>
        <p:nvSpPr>
          <p:cNvPr id="280580" name="Rectangle 4">
            <a:extLst>
              <a:ext uri="{FF2B5EF4-FFF2-40B4-BE49-F238E27FC236}">
                <a16:creationId xmlns:a16="http://schemas.microsoft.com/office/drawing/2014/main" id="{95A85347-F5B2-7F03-DA56-02841F634056}"/>
              </a:ext>
            </a:extLst>
          </p:cNvPr>
          <p:cNvSpPr>
            <a:spLocks noChangeArrowheads="1"/>
          </p:cNvSpPr>
          <p:nvPr/>
        </p:nvSpPr>
        <p:spPr bwMode="auto">
          <a:xfrm>
            <a:off x="7123113" y="152400"/>
            <a:ext cx="1944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Where </a:t>
            </a:r>
          </a:p>
          <a:p>
            <a:pPr algn="ctr" eaLnBrk="1" hangingPunct="1">
              <a:spcBef>
                <a:spcPct val="0"/>
              </a:spcBef>
              <a:buFontTx/>
              <a:buNone/>
            </a:pPr>
            <a:r>
              <a:rPr lang="en-US" altLang="en-US" sz="4400" b="1">
                <a:solidFill>
                  <a:srgbClr val="FFFFFF"/>
                </a:solidFill>
                <a:latin typeface="Times New Roman" panose="02020603050405020304" pitchFamily="18" charset="0"/>
              </a:rPr>
              <a:t>is </a:t>
            </a:r>
          </a:p>
          <a:p>
            <a:pPr algn="ctr" eaLnBrk="1" hangingPunct="1">
              <a:spcBef>
                <a:spcPct val="0"/>
              </a:spcBef>
              <a:buFontTx/>
              <a:buNone/>
            </a:pPr>
            <a:r>
              <a:rPr lang="en-US" altLang="en-US" sz="4400" b="1">
                <a:solidFill>
                  <a:srgbClr val="FFFFFF"/>
                </a:solidFill>
                <a:latin typeface="Times New Roman" panose="02020603050405020304" pitchFamily="18" charset="0"/>
              </a:rPr>
              <a:t>this?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2294FC0-1376-AF5D-B840-CF79594A4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
            <a:ext cx="7239000" cy="739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Box 3">
            <a:extLst>
              <a:ext uri="{FF2B5EF4-FFF2-40B4-BE49-F238E27FC236}">
                <a16:creationId xmlns:a16="http://schemas.microsoft.com/office/drawing/2014/main" id="{0912F50E-F197-FF33-689F-1DF1A8F4187E}"/>
              </a:ext>
            </a:extLst>
          </p:cNvPr>
          <p:cNvSpPr txBox="1">
            <a:spLocks noChangeArrowheads="1"/>
          </p:cNvSpPr>
          <p:nvPr/>
        </p:nvSpPr>
        <p:spPr bwMode="auto">
          <a:xfrm>
            <a:off x="8229600" y="58674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rgbClr val="FFFF00"/>
                </a:solidFill>
                <a:latin typeface="Times New Roman" panose="02020603050405020304" pitchFamily="18" charset="0"/>
              </a:rPr>
              <a:t>B1</a:t>
            </a:r>
          </a:p>
        </p:txBody>
      </p:sp>
      <p:sp>
        <p:nvSpPr>
          <p:cNvPr id="4" name="Rectangle 2">
            <a:extLst>
              <a:ext uri="{FF2B5EF4-FFF2-40B4-BE49-F238E27FC236}">
                <a16:creationId xmlns:a16="http://schemas.microsoft.com/office/drawing/2014/main" id="{89790E76-A563-F1DA-9A5D-FCEAE03EBCAA}"/>
              </a:ext>
            </a:extLst>
          </p:cNvPr>
          <p:cNvSpPr txBox="1">
            <a:spLocks noChangeArrowheads="1"/>
          </p:cNvSpPr>
          <p:nvPr/>
        </p:nvSpPr>
        <p:spPr bwMode="auto">
          <a:xfrm>
            <a:off x="685800" y="0"/>
            <a:ext cx="7772400" cy="9144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altLang="en-US" b="1" kern="0" dirty="0">
                <a:solidFill>
                  <a:srgbClr val="FFFFFF"/>
                </a:solidFill>
                <a:latin typeface="Times New Roman" panose="02020603050405020304" pitchFamily="18" charset="0"/>
                <a:ea typeface="ＭＳ Ｐゴシック" panose="020B0600070205080204" pitchFamily="34" charset="-128"/>
                <a:cs typeface="Times New Roman" panose="02020603050405020304" pitchFamily="18" charset="0"/>
              </a:rPr>
              <a:t>Where is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io-volcanos-Roman-Tkachenko-Juno-e1523531926824.png">
            <a:extLst>
              <a:ext uri="{FF2B5EF4-FFF2-40B4-BE49-F238E27FC236}">
                <a16:creationId xmlns:a16="http://schemas.microsoft.com/office/drawing/2014/main" id="{9385811E-0681-203F-94F5-B582CB6745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990600"/>
            <a:ext cx="1016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5" name="TextBox 4">
            <a:extLst>
              <a:ext uri="{FF2B5EF4-FFF2-40B4-BE49-F238E27FC236}">
                <a16:creationId xmlns:a16="http://schemas.microsoft.com/office/drawing/2014/main" id="{EFD7FB14-E6DC-FC93-FCE3-777E9DEED3D4}"/>
              </a:ext>
            </a:extLst>
          </p:cNvPr>
          <p:cNvSpPr txBox="1">
            <a:spLocks noChangeArrowheads="1"/>
          </p:cNvSpPr>
          <p:nvPr/>
        </p:nvSpPr>
        <p:spPr bwMode="auto">
          <a:xfrm>
            <a:off x="8229600" y="58674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B2</a:t>
            </a:r>
          </a:p>
        </p:txBody>
      </p:sp>
      <p:sp>
        <p:nvSpPr>
          <p:cNvPr id="284676" name="Rectangle 2">
            <a:extLst>
              <a:ext uri="{FF2B5EF4-FFF2-40B4-BE49-F238E27FC236}">
                <a16:creationId xmlns:a16="http://schemas.microsoft.com/office/drawing/2014/main" id="{8CD269C8-3B86-E3FD-B9FC-26361D085991}"/>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8530"/>
                                        </p:tgtEl>
                                        <p:attrNameLst>
                                          <p:attrName>style.visibility</p:attrName>
                                        </p:attrNameLst>
                                      </p:cBhvr>
                                      <p:to>
                                        <p:strVal val="visible"/>
                                      </p:to>
                                    </p:set>
                                    <p:animEffect transition="in" filter="fade">
                                      <p:cBhvr>
                                        <p:cTn id="7" dur="2000"/>
                                        <p:tgtEl>
                                          <p:spTgt spid="278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AB7B11C9-F86E-46D4-7BEE-4795A93BDBDD}"/>
              </a:ext>
            </a:extLst>
          </p:cNvPr>
          <p:cNvSpPr txBox="1">
            <a:spLocks noChangeArrowheads="1"/>
          </p:cNvSpPr>
          <p:nvPr/>
        </p:nvSpPr>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latin typeface="Times New Roman" panose="02020603050405020304" pitchFamily="18" charset="0"/>
              </a:rPr>
              <a:t>Well Done</a:t>
            </a:r>
          </a:p>
          <a:p>
            <a:pPr algn="ctr" eaLnBrk="1" hangingPunct="1">
              <a:spcBef>
                <a:spcPct val="0"/>
              </a:spcBef>
              <a:buFontTx/>
              <a:buNone/>
            </a:pPr>
            <a:endParaRPr lang="en-US" altLang="en-US" sz="4400" b="1">
              <a:solidFill>
                <a:srgbClr val="FFFFFF"/>
              </a:solidFill>
              <a:latin typeface="Times New Roman" panose="02020603050405020304" pitchFamily="18" charset="0"/>
            </a:endParaRPr>
          </a:p>
          <a:p>
            <a:pPr algn="ctr" eaLnBrk="1" hangingPunct="1">
              <a:spcBef>
                <a:spcPct val="0"/>
              </a:spcBef>
              <a:buFontTx/>
              <a:buNone/>
            </a:pPr>
            <a:r>
              <a:rPr lang="en-US" altLang="en-US" sz="6600" b="1" i="1">
                <a:solidFill>
                  <a:srgbClr val="FFFFFF"/>
                </a:solidFill>
                <a:latin typeface="Times New Roman" panose="02020603050405020304" pitchFamily="18" charset="0"/>
              </a:rPr>
              <a:t>Solar</a:t>
            </a:r>
          </a:p>
          <a:p>
            <a:pPr algn="ctr" eaLnBrk="1" hangingPunct="1">
              <a:spcBef>
                <a:spcPct val="0"/>
              </a:spcBef>
              <a:buFontTx/>
              <a:buNone/>
            </a:pPr>
            <a:r>
              <a:rPr lang="en-US" altLang="en-US" sz="6600" b="1" i="1">
                <a:solidFill>
                  <a:srgbClr val="FFFFFF"/>
                </a:solidFill>
                <a:latin typeface="Times New Roman" panose="02020603050405020304" pitchFamily="18" charset="0"/>
              </a:rPr>
              <a:t>System</a:t>
            </a:r>
          </a:p>
          <a:p>
            <a:pPr algn="ctr" eaLnBrk="1" hangingPunct="1">
              <a:spcBef>
                <a:spcPct val="0"/>
              </a:spcBef>
              <a:buFontTx/>
              <a:buNone/>
            </a:pPr>
            <a:r>
              <a:rPr lang="en-US" altLang="en-US" sz="6600" b="1" i="1">
                <a:solidFill>
                  <a:srgbClr val="FFFFFF"/>
                </a:solidFill>
                <a:latin typeface="Times New Roman" panose="02020603050405020304" pitchFamily="18" charset="0"/>
              </a:rPr>
              <a:t>Explorers!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90818" name="Picture 1" descr="PIA00124_modest.jpg">
            <a:extLst>
              <a:ext uri="{FF2B5EF4-FFF2-40B4-BE49-F238E27FC236}">
                <a16:creationId xmlns:a16="http://schemas.microsoft.com/office/drawing/2014/main" id="{BEA34250-A439-1AEE-9CCB-400788AA3D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Rectangle 2">
            <a:extLst>
              <a:ext uri="{FF2B5EF4-FFF2-40B4-BE49-F238E27FC236}">
                <a16:creationId xmlns:a16="http://schemas.microsoft.com/office/drawing/2014/main" id="{6E6CB4EA-B362-9251-5AF5-2CCEBDDC95A1}"/>
              </a:ext>
            </a:extLst>
          </p:cNvPr>
          <p:cNvSpPr txBox="1">
            <a:spLocks noChangeArrowheads="1"/>
          </p:cNvSpPr>
          <p:nvPr/>
        </p:nvSpPr>
        <p:spPr bwMode="auto">
          <a:xfrm>
            <a:off x="-76200" y="762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a:t>
            </a:r>
          </a:p>
          <a:p>
            <a:pPr algn="ctr" eaLnBrk="1" hangingPunct="1">
              <a:spcBef>
                <a:spcPct val="0"/>
              </a:spcBef>
              <a:buFontTx/>
              <a:buNone/>
            </a:pPr>
            <a:r>
              <a:rPr lang="en-US" altLang="en-US" sz="4400" b="1">
                <a:solidFill>
                  <a:srgbClr val="FFFFFF"/>
                </a:solidFill>
              </a:rPr>
              <a:t>this?</a:t>
            </a:r>
          </a:p>
        </p:txBody>
      </p:sp>
      <p:sp>
        <p:nvSpPr>
          <p:cNvPr id="290820" name="TextBox 3">
            <a:extLst>
              <a:ext uri="{FF2B5EF4-FFF2-40B4-BE49-F238E27FC236}">
                <a16:creationId xmlns:a16="http://schemas.microsoft.com/office/drawing/2014/main" id="{A35E22A2-36F4-559C-B4D5-FCCA95EE91E8}"/>
              </a:ext>
            </a:extLst>
          </p:cNvPr>
          <p:cNvSpPr txBox="1">
            <a:spLocks noChangeArrowheads="1"/>
          </p:cNvSpPr>
          <p:nvPr/>
        </p:nvSpPr>
        <p:spPr bwMode="auto">
          <a:xfrm>
            <a:off x="8229600" y="5867400"/>
            <a:ext cx="550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4" descr="AACHCSD0">
            <a:extLst>
              <a:ext uri="{FF2B5EF4-FFF2-40B4-BE49-F238E27FC236}">
                <a16:creationId xmlns:a16="http://schemas.microsoft.com/office/drawing/2014/main" id="{9FFBEBCD-1A7C-1A9D-612D-E14F23919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069975"/>
            <a:ext cx="8666162"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TextBox 4">
            <a:extLst>
              <a:ext uri="{FF2B5EF4-FFF2-40B4-BE49-F238E27FC236}">
                <a16:creationId xmlns:a16="http://schemas.microsoft.com/office/drawing/2014/main" id="{6D0862DA-0CD1-8AD3-0BA7-4859F47856FE}"/>
              </a:ext>
            </a:extLst>
          </p:cNvPr>
          <p:cNvSpPr txBox="1">
            <a:spLocks noChangeArrowheads="1"/>
          </p:cNvSpPr>
          <p:nvPr/>
        </p:nvSpPr>
        <p:spPr bwMode="auto">
          <a:xfrm>
            <a:off x="8229600" y="58674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Times New Roman" panose="02020603050405020304" pitchFamily="18" charset="0"/>
              </a:rPr>
              <a:t>B1</a:t>
            </a:r>
          </a:p>
        </p:txBody>
      </p:sp>
      <p:sp>
        <p:nvSpPr>
          <p:cNvPr id="292868" name="Rectangle 2">
            <a:extLst>
              <a:ext uri="{FF2B5EF4-FFF2-40B4-BE49-F238E27FC236}">
                <a16:creationId xmlns:a16="http://schemas.microsoft.com/office/drawing/2014/main" id="{1C4D7137-2BAC-95F1-A6C6-6678859BC01A}"/>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1">
                <a:latin typeface="Times New Roman" panose="02020603050405020304" pitchFamily="18" charset="0"/>
              </a:rPr>
              <a:t>Where is this?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4913" name="Picture 4" descr="PIA00589_modest.jpg">
            <a:extLst>
              <a:ext uri="{FF2B5EF4-FFF2-40B4-BE49-F238E27FC236}">
                <a16:creationId xmlns:a16="http://schemas.microsoft.com/office/drawing/2014/main" id="{4DB4AC26-C583-65AA-AFC7-1D12AE308E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4475"/>
            <a:ext cx="9144000" cy="733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4" name="Rectangle 2">
            <a:extLst>
              <a:ext uri="{FF2B5EF4-FFF2-40B4-BE49-F238E27FC236}">
                <a16:creationId xmlns:a16="http://schemas.microsoft.com/office/drawing/2014/main" id="{304C86AA-12EE-2CC6-985C-462DD8977036}"/>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this?</a:t>
            </a:r>
          </a:p>
        </p:txBody>
      </p:sp>
      <p:sp>
        <p:nvSpPr>
          <p:cNvPr id="294915" name="TextBox 4">
            <a:extLst>
              <a:ext uri="{FF2B5EF4-FFF2-40B4-BE49-F238E27FC236}">
                <a16:creationId xmlns:a16="http://schemas.microsoft.com/office/drawing/2014/main" id="{F4F3F3AB-2CDA-B5E7-9E68-26BCDA7934C7}"/>
              </a:ext>
            </a:extLst>
          </p:cNvPr>
          <p:cNvSpPr txBox="1">
            <a:spLocks noChangeArrowheads="1"/>
          </p:cNvSpPr>
          <p:nvPr/>
        </p:nvSpPr>
        <p:spPr bwMode="auto">
          <a:xfrm>
            <a:off x="8229600" y="58674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B2</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1026">
            <a:extLst>
              <a:ext uri="{FF2B5EF4-FFF2-40B4-BE49-F238E27FC236}">
                <a16:creationId xmlns:a16="http://schemas.microsoft.com/office/drawing/2014/main" id="{2AAAC318-8ECA-8EA9-FB2A-E93E8C340276}"/>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Where is this?</a:t>
            </a:r>
          </a:p>
        </p:txBody>
      </p:sp>
      <p:pic>
        <p:nvPicPr>
          <p:cNvPr id="296962" name="Picture 1" descr="PIA02223.jpg">
            <a:extLst>
              <a:ext uri="{FF2B5EF4-FFF2-40B4-BE49-F238E27FC236}">
                <a16:creationId xmlns:a16="http://schemas.microsoft.com/office/drawing/2014/main" id="{A1262AD9-99BD-9D85-2168-278784F53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6739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TextBox 1">
            <a:extLst>
              <a:ext uri="{FF2B5EF4-FFF2-40B4-BE49-F238E27FC236}">
                <a16:creationId xmlns:a16="http://schemas.microsoft.com/office/drawing/2014/main" id="{B87FD55A-0087-127B-3E29-48F3BFAAF0C6}"/>
              </a:ext>
            </a:extLst>
          </p:cNvPr>
          <p:cNvSpPr txBox="1">
            <a:spLocks noChangeArrowheads="1"/>
          </p:cNvSpPr>
          <p:nvPr/>
        </p:nvSpPr>
        <p:spPr bwMode="auto">
          <a:xfrm>
            <a:off x="-3217863" y="650240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rgbClr val="000000"/>
              </a:solidFill>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9009" name="Picture 1" descr="PIA19241.jpg">
            <a:extLst>
              <a:ext uri="{FF2B5EF4-FFF2-40B4-BE49-F238E27FC236}">
                <a16:creationId xmlns:a16="http://schemas.microsoft.com/office/drawing/2014/main" id="{59F4A5AB-9852-4DD4-98E7-68A1FB76D8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37200"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0" name="TextBox 3">
            <a:extLst>
              <a:ext uri="{FF2B5EF4-FFF2-40B4-BE49-F238E27FC236}">
                <a16:creationId xmlns:a16="http://schemas.microsoft.com/office/drawing/2014/main" id="{AE1E7537-E303-B200-B565-680A2BA529A0}"/>
              </a:ext>
            </a:extLst>
          </p:cNvPr>
          <p:cNvSpPr txBox="1">
            <a:spLocks noChangeArrowheads="1"/>
          </p:cNvSpPr>
          <p:nvPr/>
        </p:nvSpPr>
        <p:spPr bwMode="auto">
          <a:xfrm>
            <a:off x="8229600" y="58674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B2</a:t>
            </a:r>
          </a:p>
        </p:txBody>
      </p:sp>
      <p:sp>
        <p:nvSpPr>
          <p:cNvPr id="299011" name="Rectangle 2">
            <a:extLst>
              <a:ext uri="{FF2B5EF4-FFF2-40B4-BE49-F238E27FC236}">
                <a16:creationId xmlns:a16="http://schemas.microsoft.com/office/drawing/2014/main" id="{4976EDD5-E67A-64E6-A3F7-AA3321E2CDC5}"/>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Where is this?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898" name="Picture 13" descr="images.jpg">
            <a:extLst>
              <a:ext uri="{FF2B5EF4-FFF2-40B4-BE49-F238E27FC236}">
                <a16:creationId xmlns:a16="http://schemas.microsoft.com/office/drawing/2014/main" id="{CE6DC7F0-D77F-4C82-A4DA-FDB11EF93A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5580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2">
            <a:extLst>
              <a:ext uri="{FF2B5EF4-FFF2-40B4-BE49-F238E27FC236}">
                <a16:creationId xmlns:a16="http://schemas.microsoft.com/office/drawing/2014/main" id="{BFD4B0C1-3505-796E-41A3-07E062C86411}"/>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Where is this?</a:t>
            </a:r>
          </a:p>
        </p:txBody>
      </p:sp>
      <p:sp>
        <p:nvSpPr>
          <p:cNvPr id="208900" name="TextBox 3">
            <a:extLst>
              <a:ext uri="{FF2B5EF4-FFF2-40B4-BE49-F238E27FC236}">
                <a16:creationId xmlns:a16="http://schemas.microsoft.com/office/drawing/2014/main" id="{621FFC95-ACD8-D73E-8749-1AD0A964633D}"/>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5</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1057" name="Picture 1" descr="PIA20986.jpg">
            <a:extLst>
              <a:ext uri="{FF2B5EF4-FFF2-40B4-BE49-F238E27FC236}">
                <a16:creationId xmlns:a16="http://schemas.microsoft.com/office/drawing/2014/main" id="{26088E3F-A3F7-D02C-5C22-24247DFC74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8" name="Rectangle 2">
            <a:extLst>
              <a:ext uri="{FF2B5EF4-FFF2-40B4-BE49-F238E27FC236}">
                <a16:creationId xmlns:a16="http://schemas.microsoft.com/office/drawing/2014/main" id="{C48FF6AB-EACB-1568-0119-37F99A755704}"/>
              </a:ext>
            </a:extLst>
          </p:cNvPr>
          <p:cNvSpPr txBox="1">
            <a:spLocks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this?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descr="PIA21258.jpg">
            <a:extLst>
              <a:ext uri="{FF2B5EF4-FFF2-40B4-BE49-F238E27FC236}">
                <a16:creationId xmlns:a16="http://schemas.microsoft.com/office/drawing/2014/main" id="{81037725-ED4D-7677-EE18-0F5C5D9956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2388"/>
            <a:ext cx="8229600"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1026">
            <a:extLst>
              <a:ext uri="{FF2B5EF4-FFF2-40B4-BE49-F238E27FC236}">
                <a16:creationId xmlns:a16="http://schemas.microsoft.com/office/drawing/2014/main" id="{441121E7-BBC9-29A5-ECED-A5104527AB14}"/>
              </a:ext>
            </a:extLst>
          </p:cNvPr>
          <p:cNvSpPr txBox="1">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000000"/>
                </a:solidFill>
              </a:rPr>
              <a:t>Where is this?</a:t>
            </a:r>
          </a:p>
        </p:txBody>
      </p:sp>
      <p:sp>
        <p:nvSpPr>
          <p:cNvPr id="210947" name="TextBox 3">
            <a:extLst>
              <a:ext uri="{FF2B5EF4-FFF2-40B4-BE49-F238E27FC236}">
                <a16:creationId xmlns:a16="http://schemas.microsoft.com/office/drawing/2014/main" id="{EDA0C886-B0A1-D774-C653-9DE33C02EC04}"/>
              </a:ext>
            </a:extLst>
          </p:cNvPr>
          <p:cNvSpPr txBox="1">
            <a:spLocks noChangeArrowheads="1"/>
          </p:cNvSpPr>
          <p:nvPr/>
        </p:nvSpPr>
        <p:spPr bwMode="auto">
          <a:xfrm>
            <a:off x="8153400" y="57912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6</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12994" name="Picture 1" descr="titan.jpg">
            <a:extLst>
              <a:ext uri="{FF2B5EF4-FFF2-40B4-BE49-F238E27FC236}">
                <a16:creationId xmlns:a16="http://schemas.microsoft.com/office/drawing/2014/main" id="{E29D8A93-F16F-7F95-10F0-77CEC2455C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713" y="990600"/>
            <a:ext cx="8599487"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Rectangle 2">
            <a:extLst>
              <a:ext uri="{FF2B5EF4-FFF2-40B4-BE49-F238E27FC236}">
                <a16:creationId xmlns:a16="http://schemas.microsoft.com/office/drawing/2014/main" id="{51328F00-2C3A-F1EC-9533-FC6206B7D6DD}"/>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Where is this?</a:t>
            </a:r>
          </a:p>
        </p:txBody>
      </p:sp>
      <p:sp>
        <p:nvSpPr>
          <p:cNvPr id="212996" name="TextBox 3">
            <a:extLst>
              <a:ext uri="{FF2B5EF4-FFF2-40B4-BE49-F238E27FC236}">
                <a16:creationId xmlns:a16="http://schemas.microsoft.com/office/drawing/2014/main" id="{6687930E-4479-5025-6670-AA81E0DDFD6E}"/>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7</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42" name="Picture 1" descr="PIA02572.jpg">
            <a:extLst>
              <a:ext uri="{FF2B5EF4-FFF2-40B4-BE49-F238E27FC236}">
                <a16:creationId xmlns:a16="http://schemas.microsoft.com/office/drawing/2014/main" id="{DC47C432-E13C-90A8-7C3D-954A4B57A4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2" descr="PIA01610.jpg">
            <a:extLst>
              <a:ext uri="{FF2B5EF4-FFF2-40B4-BE49-F238E27FC236}">
                <a16:creationId xmlns:a16="http://schemas.microsoft.com/office/drawing/2014/main" id="{52DAD46B-D643-F3B5-FF05-B15C54E628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438" y="3810000"/>
            <a:ext cx="30019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4" name="Picture 3" descr="PIA01607_modest.jpg">
            <a:extLst>
              <a:ext uri="{FF2B5EF4-FFF2-40B4-BE49-F238E27FC236}">
                <a16:creationId xmlns:a16="http://schemas.microsoft.com/office/drawing/2014/main" id="{E4D3E3CC-73D7-2BAD-A617-845621F6CC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63963"/>
            <a:ext cx="30480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5" name="TextBox 5">
            <a:extLst>
              <a:ext uri="{FF2B5EF4-FFF2-40B4-BE49-F238E27FC236}">
                <a16:creationId xmlns:a16="http://schemas.microsoft.com/office/drawing/2014/main" id="{06B00016-7F1E-6E5D-8781-3D9C7ECCA6DA}"/>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8</a:t>
            </a:r>
          </a:p>
        </p:txBody>
      </p:sp>
      <p:sp>
        <p:nvSpPr>
          <p:cNvPr id="215046" name="Rectangle 2">
            <a:extLst>
              <a:ext uri="{FF2B5EF4-FFF2-40B4-BE49-F238E27FC236}">
                <a16:creationId xmlns:a16="http://schemas.microsoft.com/office/drawing/2014/main" id="{801C66FA-13FC-7519-8851-A2774C740E64}"/>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Where is this?</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D2A9B9C4-EBF8-9E0A-4BC2-3949AA29E201}"/>
              </a:ext>
            </a:extLst>
          </p:cNvPr>
          <p:cNvSpPr txBox="1">
            <a:spLocks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Where is this?</a:t>
            </a:r>
          </a:p>
        </p:txBody>
      </p:sp>
      <p:pic>
        <p:nvPicPr>
          <p:cNvPr id="217091" name="Picture 2" descr="jupiter-south-pole.jpg.990x0_q80_crop-smart.jpg">
            <a:extLst>
              <a:ext uri="{FF2B5EF4-FFF2-40B4-BE49-F238E27FC236}">
                <a16:creationId xmlns:a16="http://schemas.microsoft.com/office/drawing/2014/main" id="{5D0612C9-7EEF-D1FD-CF0A-45B54C3B36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Box 3">
            <a:extLst>
              <a:ext uri="{FF2B5EF4-FFF2-40B4-BE49-F238E27FC236}">
                <a16:creationId xmlns:a16="http://schemas.microsoft.com/office/drawing/2014/main" id="{D89FBF6F-FAF8-AD10-7153-D020AC579A29}"/>
              </a:ext>
            </a:extLst>
          </p:cNvPr>
          <p:cNvSpPr txBox="1">
            <a:spLocks noChangeArrowheads="1"/>
          </p:cNvSpPr>
          <p:nvPr/>
        </p:nvSpPr>
        <p:spPr bwMode="auto">
          <a:xfrm>
            <a:off x="8382000" y="58674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a:solidFill>
                  <a:srgbClr val="FFFF00"/>
                </a:solidFill>
              </a:rPr>
              <a:t>9</a:t>
            </a:r>
          </a:p>
        </p:txBody>
      </p:sp>
      <p:sp>
        <p:nvSpPr>
          <p:cNvPr id="217093" name="Rectangle 2">
            <a:extLst>
              <a:ext uri="{FF2B5EF4-FFF2-40B4-BE49-F238E27FC236}">
                <a16:creationId xmlns:a16="http://schemas.microsoft.com/office/drawing/2014/main" id="{1F1A29C7-2A8C-AF53-B8E9-C674B446CA25}"/>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tx1"/>
                </a:solidFill>
                <a:ea typeface="ＭＳ Ｐゴシック" panose="020B0600070205080204" pitchFamily="34" charset="-128"/>
              </a:rPr>
              <a:t>Where is this?</a:t>
            </a:r>
          </a:p>
        </p:txBody>
      </p:sp>
    </p:spTree>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2623</TotalTime>
  <Words>846</Words>
  <Application>Microsoft Macintosh PowerPoint</Application>
  <PresentationFormat>On-screen Show (4:3)</PresentationFormat>
  <Paragraphs>285</Paragraphs>
  <Slides>50</Slides>
  <Notes>50</Notes>
  <HiddenSlides>0</HiddenSlides>
  <MMClips>0</MMClips>
  <ScaleCrop>false</ScaleCrop>
  <HeadingPairs>
    <vt:vector size="6" baseType="variant">
      <vt:variant>
        <vt:lpstr>Fonts Used</vt:lpstr>
      </vt:variant>
      <vt:variant>
        <vt:i4>5</vt:i4>
      </vt:variant>
      <vt:variant>
        <vt:lpstr>Theme</vt:lpstr>
      </vt:variant>
      <vt:variant>
        <vt:i4>16</vt:i4>
      </vt:variant>
      <vt:variant>
        <vt:lpstr>Slide Titles</vt:lpstr>
      </vt:variant>
      <vt:variant>
        <vt:i4>50</vt:i4>
      </vt:variant>
    </vt:vector>
  </HeadingPairs>
  <TitlesOfParts>
    <vt:vector size="71" baseType="lpstr">
      <vt:lpstr>Times New Roman</vt:lpstr>
      <vt:lpstr>ＭＳ Ｐゴシック</vt:lpstr>
      <vt:lpstr>Arial</vt:lpstr>
      <vt:lpstr>Calibri</vt:lpstr>
      <vt:lpstr>Arial Rounded MT Bold</vt:lpstr>
      <vt:lpstr>Default Design</vt:lpstr>
      <vt:lpstr>6_Default Design</vt:lpstr>
      <vt:lpstr>9_Default Design</vt:lpstr>
      <vt:lpstr>10_Default Design</vt:lpstr>
      <vt:lpstr>2_Office Theme</vt:lpstr>
      <vt:lpstr>15_Default Design</vt:lpstr>
      <vt:lpstr>1_Default Design</vt:lpstr>
      <vt:lpstr>2_Default Design</vt:lpstr>
      <vt:lpstr>3_Default Design</vt:lpstr>
      <vt:lpstr>1_Office Theme</vt:lpstr>
      <vt:lpstr>4_Default Design</vt:lpstr>
      <vt:lpstr>5_Default Design</vt:lpstr>
      <vt:lpstr>7_Default Design</vt:lpstr>
      <vt:lpstr>8_Default Design</vt:lpstr>
      <vt:lpstr>11_Default Design</vt:lpstr>
      <vt:lpstr>12_Default Design</vt:lpstr>
      <vt:lpstr>Where is this?</vt:lpstr>
      <vt:lpstr>PowerPoint Presentation</vt:lpstr>
      <vt:lpstr>PowerPoint Presentation</vt:lpstr>
      <vt:lpstr>PowerPoint Presentation</vt:lpstr>
      <vt:lpstr>Where is this?</vt:lpstr>
      <vt:lpstr>PowerPoint Presentation</vt:lpstr>
      <vt:lpstr>Where is this?</vt:lpstr>
      <vt:lpstr>Where is this?</vt:lpstr>
      <vt:lpstr>Where is this?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is this?</vt:lpstr>
      <vt:lpstr>PowerPoint Presentation</vt:lpstr>
      <vt:lpstr>PowerPoint Presentation</vt:lpstr>
      <vt:lpstr>PowerPoint Presentation</vt:lpstr>
      <vt:lpstr>Where is this?</vt:lpstr>
      <vt:lpstr>PowerPoint Presentation</vt:lpstr>
      <vt:lpstr>Iapetus</vt:lpstr>
      <vt:lpstr>Callisto</vt:lpstr>
      <vt:lpstr>PowerPoint Presentation</vt:lpstr>
      <vt:lpstr>Where is this?</vt:lpstr>
      <vt:lpstr>PowerPoint Presentation</vt:lpstr>
      <vt:lpstr>Where is this?</vt:lpstr>
      <vt:lpstr>Where is this?</vt:lpstr>
      <vt:lpstr>Where is this?</vt:lpstr>
      <vt:lpstr>Where is this?</vt:lpstr>
      <vt:lpstr>Where is this?</vt:lpstr>
      <vt:lpstr>Where is this?</vt:lpstr>
      <vt:lpstr>Where is this?</vt:lpstr>
      <vt:lpstr>PowerPoint Presentation</vt:lpstr>
      <vt:lpstr>PowerPoint Presentation</vt:lpstr>
      <vt:lpstr>PowerPoint Presentation</vt:lpstr>
      <vt:lpstr>Where is this?</vt:lpstr>
      <vt:lpstr>PowerPoint Presentation</vt:lpstr>
      <vt:lpstr>PowerPoint Presentation</vt:lpstr>
      <vt:lpstr>PowerPoint Presentation</vt:lpstr>
      <vt:lpstr>PowerPoint Presentation</vt:lpstr>
      <vt:lpstr>PowerPoint Presentation</vt:lpstr>
      <vt:lpstr>Where is this?</vt:lpstr>
      <vt:lpstr>Where is this?</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231</cp:revision>
  <cp:lastPrinted>2009-02-17T03:07:59Z</cp:lastPrinted>
  <dcterms:created xsi:type="dcterms:W3CDTF">2012-01-26T02:39:46Z</dcterms:created>
  <dcterms:modified xsi:type="dcterms:W3CDTF">2022-11-11T03:47:50Z</dcterms:modified>
</cp:coreProperties>
</file>