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4"/>
  </p:notesMasterIdLst>
  <p:sldIdLst>
    <p:sldId id="257" r:id="rId2"/>
    <p:sldId id="256" r:id="rId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86" d="100"/>
          <a:sy n="86" d="100"/>
        </p:scale>
        <p:origin x="-50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notesMaster" Target="notesMasters/notesMaster1.xml"/><Relationship Id="rId5" Type="http://schemas.openxmlformats.org/officeDocument/2006/relationships/printerSettings" Target="printerSettings/printerSettings1.bin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Relationship Id="rId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E1FEE73-0902-6B4F-9BBF-9C961AB76941}" type="datetimeFigureOut">
              <a:rPr lang="en-US" smtClean="0"/>
              <a:t>2/20/19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334A020-6AE0-1547-B31A-3256B4AA6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67956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F696FD6-704F-1C4E-AF64-6EE0C6D99E26}" type="slidenum">
              <a:rPr lang="en-US"/>
              <a:pPr/>
              <a:t>1</a:t>
            </a:fld>
            <a:endParaRPr lang="en-US"/>
          </a:p>
        </p:txBody>
      </p:sp>
      <p:sp>
        <p:nvSpPr>
          <p:cNvPr id="2283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  <a:extLs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2283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71BB0-D6CD-244C-BB92-3465E95F3E5F}" type="datetimeFigureOut">
              <a:rPr lang="en-US" smtClean="0"/>
              <a:t>2/20/19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FAAF1-79E4-1D48-AA6B-C734F9ADCE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16430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71BB0-D6CD-244C-BB92-3465E95F3E5F}" type="datetimeFigureOut">
              <a:rPr lang="en-US" smtClean="0"/>
              <a:t>2/20/19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FAAF1-79E4-1D48-AA6B-C734F9ADCE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08368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71BB0-D6CD-244C-BB92-3465E95F3E5F}" type="datetimeFigureOut">
              <a:rPr lang="en-US" smtClean="0"/>
              <a:t>2/20/19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FAAF1-79E4-1D48-AA6B-C734F9ADCE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34993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71BB0-D6CD-244C-BB92-3465E95F3E5F}" type="datetimeFigureOut">
              <a:rPr lang="en-US" smtClean="0"/>
              <a:t>2/20/19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FAAF1-79E4-1D48-AA6B-C734F9ADCE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12353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71BB0-D6CD-244C-BB92-3465E95F3E5F}" type="datetimeFigureOut">
              <a:rPr lang="en-US" smtClean="0"/>
              <a:t>2/20/19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FAAF1-79E4-1D48-AA6B-C734F9ADCE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96498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71BB0-D6CD-244C-BB92-3465E95F3E5F}" type="datetimeFigureOut">
              <a:rPr lang="en-US" smtClean="0"/>
              <a:t>2/20/19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FAAF1-79E4-1D48-AA6B-C734F9ADCE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73460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71BB0-D6CD-244C-BB92-3465E95F3E5F}" type="datetimeFigureOut">
              <a:rPr lang="en-US" smtClean="0"/>
              <a:t>2/20/19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FAAF1-79E4-1D48-AA6B-C734F9ADCE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52527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71BB0-D6CD-244C-BB92-3465E95F3E5F}" type="datetimeFigureOut">
              <a:rPr lang="en-US" smtClean="0"/>
              <a:t>2/20/19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FAAF1-79E4-1D48-AA6B-C734F9ADCE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85637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71BB0-D6CD-244C-BB92-3465E95F3E5F}" type="datetimeFigureOut">
              <a:rPr lang="en-US" smtClean="0"/>
              <a:t>2/20/19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FAAF1-79E4-1D48-AA6B-C734F9ADCE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87394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71BB0-D6CD-244C-BB92-3465E95F3E5F}" type="datetimeFigureOut">
              <a:rPr lang="en-US" smtClean="0"/>
              <a:t>2/20/19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FAAF1-79E4-1D48-AA6B-C734F9ADCE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65963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C71BB0-D6CD-244C-BB92-3465E95F3E5F}" type="datetimeFigureOut">
              <a:rPr lang="en-US" smtClean="0"/>
              <a:t>2/20/19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FAAF1-79E4-1D48-AA6B-C734F9ADCE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16498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C71BB0-D6CD-244C-BB92-3465E95F3E5F}" type="datetimeFigureOut">
              <a:rPr lang="en-US" smtClean="0"/>
              <a:t>2/20/19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AFAAF1-79E4-1D48-AA6B-C734F9ADCE0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10771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gi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258" name="Text Box 2"/>
          <p:cNvSpPr txBox="1">
            <a:spLocks noChangeArrowheads="1"/>
          </p:cNvSpPr>
          <p:nvPr/>
        </p:nvSpPr>
        <p:spPr bwMode="auto">
          <a:xfrm>
            <a:off x="533400" y="809625"/>
            <a:ext cx="3581400" cy="1552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/>
            <a:r>
              <a:rPr lang="en-US"/>
              <a:t>A typical flare releases energy, whose origin is </a:t>
            </a:r>
            <a:r>
              <a:rPr lang="en-US" b="1"/>
              <a:t>magnetic</a:t>
            </a:r>
            <a:r>
              <a:rPr lang="en-US"/>
              <a:t>, of 10</a:t>
            </a:r>
            <a:r>
              <a:rPr lang="en-US" baseline="30000"/>
              <a:t>26</a:t>
            </a:r>
            <a:r>
              <a:rPr lang="en-US"/>
              <a:t> ergs per second.</a:t>
            </a:r>
          </a:p>
        </p:txBody>
      </p:sp>
      <p:grpSp>
        <p:nvGrpSpPr>
          <p:cNvPr id="224262" name="Group 6"/>
          <p:cNvGrpSpPr>
            <a:grpSpLocks/>
          </p:cNvGrpSpPr>
          <p:nvPr/>
        </p:nvGrpSpPr>
        <p:grpSpPr bwMode="auto">
          <a:xfrm>
            <a:off x="514350" y="2971800"/>
            <a:ext cx="3752850" cy="2438400"/>
            <a:chOff x="336" y="2256"/>
            <a:chExt cx="2316" cy="1440"/>
          </a:xfrm>
        </p:grpSpPr>
        <p:pic>
          <p:nvPicPr>
            <p:cNvPr id="224259" name="Picture 3" descr="reconnection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36" y="2256"/>
              <a:ext cx="2316" cy="144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224260" name="Text Box 4"/>
            <p:cNvSpPr txBox="1">
              <a:spLocks noChangeArrowheads="1"/>
            </p:cNvSpPr>
            <p:nvPr/>
          </p:nvSpPr>
          <p:spPr bwMode="auto">
            <a:xfrm>
              <a:off x="1872" y="3484"/>
              <a:ext cx="769" cy="19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algn="l"/>
              <a:r>
                <a:rPr lang="en-US" sz="1600">
                  <a:solidFill>
                    <a:srgbClr val="FFFFFF"/>
                  </a:solidFill>
                </a:rPr>
                <a:t>Credit: ESA</a:t>
              </a:r>
            </a:p>
          </p:txBody>
        </p:sp>
      </p:grpSp>
      <p:sp>
        <p:nvSpPr>
          <p:cNvPr id="224261" name="Rectangle 5"/>
          <p:cNvSpPr>
            <a:spLocks noChangeArrowheads="1"/>
          </p:cNvSpPr>
          <p:nvPr/>
        </p:nvSpPr>
        <p:spPr bwMode="auto">
          <a:xfrm>
            <a:off x="4800600" y="2971800"/>
            <a:ext cx="3505200" cy="3140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/>
            <a:r>
              <a:rPr lang="en-US" sz="2000"/>
              <a:t>Giovanelli (1946) and Hoyle (1949):  flares related to solar magnetic changes.</a:t>
            </a:r>
          </a:p>
          <a:p>
            <a:pPr algn="l"/>
            <a:r>
              <a:rPr lang="en-US" sz="2000">
                <a:latin typeface="ヒラギノ角ゴ Pro W3" charset="0"/>
              </a:rPr>
              <a:t>Cowling-</a:t>
            </a:r>
            <a:r>
              <a:rPr lang="en-US" sz="2000"/>
              <a:t>Dungey (1953): formation of current sheets by collapsing magnetic fields</a:t>
            </a:r>
          </a:p>
          <a:p>
            <a:pPr algn="l"/>
            <a:r>
              <a:rPr lang="en-US" sz="2000"/>
              <a:t>Sweet-Parker (1957-63): steady-state reconnection</a:t>
            </a:r>
          </a:p>
          <a:p>
            <a:pPr algn="l"/>
            <a:r>
              <a:rPr lang="en-US" sz="2000"/>
              <a:t>Petschek(1964): fast reconnection</a:t>
            </a:r>
          </a:p>
        </p:txBody>
      </p:sp>
      <p:sp>
        <p:nvSpPr>
          <p:cNvPr id="224263" name="Rectangle 7"/>
          <p:cNvSpPr>
            <a:spLocks noChangeArrowheads="1"/>
          </p:cNvSpPr>
          <p:nvPr/>
        </p:nvSpPr>
        <p:spPr bwMode="auto">
          <a:xfrm>
            <a:off x="4876800" y="838200"/>
            <a:ext cx="3429000" cy="15525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l"/>
            <a:r>
              <a:rPr lang="en-US">
                <a:solidFill>
                  <a:srgbClr val="FF0000"/>
                </a:solidFill>
              </a:rPr>
              <a:t>magnetic reconnection </a:t>
            </a:r>
            <a:r>
              <a:rPr lang="en-US"/>
              <a:t>is considered to release energy in flares at observed rate.</a:t>
            </a:r>
          </a:p>
        </p:txBody>
      </p:sp>
    </p:spTree>
    <p:extLst>
      <p:ext uri="{BB962C8B-B14F-4D97-AF65-F5344CB8AC3E}">
        <p14:creationId xmlns:p14="http://schemas.microsoft.com/office/powerpoint/2010/main" val="118133946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82239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86</Words>
  <Application>Microsoft Macintosh PowerPoint</Application>
  <PresentationFormat>On-screen Show (4:3)</PresentationFormat>
  <Paragraphs>8</Paragraphs>
  <Slides>2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Company>Montana State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Office 2004 Test Drive User</dc:creator>
  <cp:lastModifiedBy>Office 2004 Test Drive User</cp:lastModifiedBy>
  <cp:revision>1</cp:revision>
  <dcterms:created xsi:type="dcterms:W3CDTF">2019-02-20T02:29:51Z</dcterms:created>
  <dcterms:modified xsi:type="dcterms:W3CDTF">2019-02-20T15:08:58Z</dcterms:modified>
</cp:coreProperties>
</file>